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84779" y="2417362"/>
            <a:ext cx="6622440" cy="922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98989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2F2F2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98989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2F2F2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98989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2F2F2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98989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898989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68522" y="139700"/>
            <a:ext cx="525495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F2F2F2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1486" y="1079500"/>
            <a:ext cx="11289027" cy="4081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684266" y="6374854"/>
            <a:ext cx="333375" cy="335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898989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Relationship Id="rId4" Type="http://schemas.openxmlformats.org/officeDocument/2006/relationships/image" Target="../media/image26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Relationship Id="rId3" Type="http://schemas.openxmlformats.org/officeDocument/2006/relationships/image" Target="../media/image28.jpg"/><Relationship Id="rId4" Type="http://schemas.openxmlformats.org/officeDocument/2006/relationships/image" Target="../media/image29.jpg"/><Relationship Id="rId5" Type="http://schemas.openxmlformats.org/officeDocument/2006/relationships/image" Target="../media/image30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Relationship Id="rId3" Type="http://schemas.openxmlformats.org/officeDocument/2006/relationships/image" Target="../media/image35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jpg"/><Relationship Id="rId3" Type="http://schemas.openxmlformats.org/officeDocument/2006/relationships/image" Target="../media/image37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Relationship Id="rId3" Type="http://schemas.openxmlformats.org/officeDocument/2006/relationships/image" Target="../media/image41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5" Type="http://schemas.openxmlformats.org/officeDocument/2006/relationships/image" Target="../media/image23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1000" y="1473200"/>
            <a:ext cx="774700" cy="736600"/>
            <a:chOff x="2921000" y="1473200"/>
            <a:chExt cx="774700" cy="736600"/>
          </a:xfrm>
        </p:grpSpPr>
        <p:sp>
          <p:nvSpPr>
            <p:cNvPr id="3" name="object 3"/>
            <p:cNvSpPr/>
            <p:nvPr/>
          </p:nvSpPr>
          <p:spPr>
            <a:xfrm>
              <a:off x="2921000" y="1473200"/>
              <a:ext cx="774700" cy="736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965234" y="1495171"/>
              <a:ext cx="687705" cy="647065"/>
            </a:xfrm>
            <a:custGeom>
              <a:avLst/>
              <a:gdLst/>
              <a:ahLst/>
              <a:cxnLst/>
              <a:rect l="l" t="t" r="r" b="b"/>
              <a:pathLst>
                <a:path w="687704" h="647064">
                  <a:moveTo>
                    <a:pt x="401053" y="152552"/>
                  </a:moveTo>
                  <a:lnTo>
                    <a:pt x="390385" y="152552"/>
                  </a:lnTo>
                  <a:lnTo>
                    <a:pt x="382072" y="152645"/>
                  </a:lnTo>
                  <a:lnTo>
                    <a:pt x="344246" y="162039"/>
                  </a:lnTo>
                  <a:lnTo>
                    <a:pt x="342760" y="165633"/>
                  </a:lnTo>
                  <a:lnTo>
                    <a:pt x="342849" y="175183"/>
                  </a:lnTo>
                  <a:lnTo>
                    <a:pt x="344373" y="181444"/>
                  </a:lnTo>
                  <a:lnTo>
                    <a:pt x="347599" y="190131"/>
                  </a:lnTo>
                  <a:lnTo>
                    <a:pt x="461913" y="495477"/>
                  </a:lnTo>
                  <a:lnTo>
                    <a:pt x="463067" y="498690"/>
                  </a:lnTo>
                  <a:lnTo>
                    <a:pt x="464985" y="501980"/>
                  </a:lnTo>
                  <a:lnTo>
                    <a:pt x="470192" y="508190"/>
                  </a:lnTo>
                  <a:lnTo>
                    <a:pt x="473113" y="510476"/>
                  </a:lnTo>
                  <a:lnTo>
                    <a:pt x="476326" y="511962"/>
                  </a:lnTo>
                  <a:lnTo>
                    <a:pt x="432053" y="623214"/>
                  </a:lnTo>
                  <a:lnTo>
                    <a:pt x="430314" y="627430"/>
                  </a:lnTo>
                  <a:lnTo>
                    <a:pt x="429577" y="631024"/>
                  </a:lnTo>
                  <a:lnTo>
                    <a:pt x="430072" y="636981"/>
                  </a:lnTo>
                  <a:lnTo>
                    <a:pt x="461949" y="647026"/>
                  </a:lnTo>
                  <a:lnTo>
                    <a:pt x="471868" y="647026"/>
                  </a:lnTo>
                  <a:lnTo>
                    <a:pt x="515404" y="642937"/>
                  </a:lnTo>
                  <a:lnTo>
                    <a:pt x="579499" y="495223"/>
                  </a:lnTo>
                  <a:lnTo>
                    <a:pt x="612497" y="398119"/>
                  </a:lnTo>
                  <a:lnTo>
                    <a:pt x="521347" y="398119"/>
                  </a:lnTo>
                  <a:lnTo>
                    <a:pt x="443217" y="175983"/>
                  </a:lnTo>
                  <a:lnTo>
                    <a:pt x="409486" y="152730"/>
                  </a:lnTo>
                  <a:lnTo>
                    <a:pt x="401053" y="152552"/>
                  </a:lnTo>
                  <a:close/>
                </a:path>
                <a:path w="687704" h="647064">
                  <a:moveTo>
                    <a:pt x="58788" y="28270"/>
                  </a:moveTo>
                  <a:lnTo>
                    <a:pt x="39687" y="28270"/>
                  </a:lnTo>
                  <a:lnTo>
                    <a:pt x="31813" y="28651"/>
                  </a:lnTo>
                  <a:lnTo>
                    <a:pt x="0" y="500557"/>
                  </a:lnTo>
                  <a:lnTo>
                    <a:pt x="812" y="502919"/>
                  </a:lnTo>
                  <a:lnTo>
                    <a:pt x="39687" y="514197"/>
                  </a:lnTo>
                  <a:lnTo>
                    <a:pt x="58788" y="514197"/>
                  </a:lnTo>
                  <a:lnTo>
                    <a:pt x="97116" y="502919"/>
                  </a:lnTo>
                  <a:lnTo>
                    <a:pt x="97853" y="500557"/>
                  </a:lnTo>
                  <a:lnTo>
                    <a:pt x="97853" y="269379"/>
                  </a:lnTo>
                  <a:lnTo>
                    <a:pt x="207901" y="269379"/>
                  </a:lnTo>
                  <a:lnTo>
                    <a:pt x="196087" y="251523"/>
                  </a:lnTo>
                  <a:lnTo>
                    <a:pt x="197794" y="249288"/>
                  </a:lnTo>
                  <a:lnTo>
                    <a:pt x="97853" y="249288"/>
                  </a:lnTo>
                  <a:lnTo>
                    <a:pt x="97817" y="41427"/>
                  </a:lnTo>
                  <a:lnTo>
                    <a:pt x="66659" y="28648"/>
                  </a:lnTo>
                  <a:lnTo>
                    <a:pt x="58788" y="28270"/>
                  </a:lnTo>
                  <a:close/>
                </a:path>
                <a:path w="687704" h="647064">
                  <a:moveTo>
                    <a:pt x="207901" y="269379"/>
                  </a:moveTo>
                  <a:lnTo>
                    <a:pt x="97853" y="269379"/>
                  </a:lnTo>
                  <a:lnTo>
                    <a:pt x="243331" y="497827"/>
                  </a:lnTo>
                  <a:lnTo>
                    <a:pt x="245071" y="501307"/>
                  </a:lnTo>
                  <a:lnTo>
                    <a:pt x="289393" y="514081"/>
                  </a:lnTo>
                  <a:lnTo>
                    <a:pt x="300634" y="514197"/>
                  </a:lnTo>
                  <a:lnTo>
                    <a:pt x="310807" y="514197"/>
                  </a:lnTo>
                  <a:lnTo>
                    <a:pt x="348195" y="506818"/>
                  </a:lnTo>
                  <a:lnTo>
                    <a:pt x="351558" y="495223"/>
                  </a:lnTo>
                  <a:lnTo>
                    <a:pt x="351053" y="492810"/>
                  </a:lnTo>
                  <a:lnTo>
                    <a:pt x="348818" y="486105"/>
                  </a:lnTo>
                  <a:lnTo>
                    <a:pt x="345528" y="479348"/>
                  </a:lnTo>
                  <a:lnTo>
                    <a:pt x="340080" y="469176"/>
                  </a:lnTo>
                  <a:lnTo>
                    <a:pt x="207901" y="269379"/>
                  </a:lnTo>
                  <a:close/>
                </a:path>
                <a:path w="687704" h="647064">
                  <a:moveTo>
                    <a:pt x="640041" y="152552"/>
                  </a:moveTo>
                  <a:lnTo>
                    <a:pt x="602030" y="156578"/>
                  </a:lnTo>
                  <a:lnTo>
                    <a:pt x="593902" y="171526"/>
                  </a:lnTo>
                  <a:lnTo>
                    <a:pt x="522465" y="398119"/>
                  </a:lnTo>
                  <a:lnTo>
                    <a:pt x="612497" y="398119"/>
                  </a:lnTo>
                  <a:lnTo>
                    <a:pt x="684314" y="186778"/>
                  </a:lnTo>
                  <a:lnTo>
                    <a:pt x="686308" y="180581"/>
                  </a:lnTo>
                  <a:lnTo>
                    <a:pt x="687298" y="175183"/>
                  </a:lnTo>
                  <a:lnTo>
                    <a:pt x="687240" y="165874"/>
                  </a:lnTo>
                  <a:lnTo>
                    <a:pt x="647704" y="152645"/>
                  </a:lnTo>
                  <a:lnTo>
                    <a:pt x="640041" y="152552"/>
                  </a:lnTo>
                  <a:close/>
                </a:path>
                <a:path w="687704" h="647064">
                  <a:moveTo>
                    <a:pt x="303860" y="28270"/>
                  </a:moveTo>
                  <a:lnTo>
                    <a:pt x="284264" y="28270"/>
                  </a:lnTo>
                  <a:lnTo>
                    <a:pt x="276326" y="28524"/>
                  </a:lnTo>
                  <a:lnTo>
                    <a:pt x="238874" y="44653"/>
                  </a:lnTo>
                  <a:lnTo>
                    <a:pt x="97853" y="249288"/>
                  </a:lnTo>
                  <a:lnTo>
                    <a:pt x="197794" y="249288"/>
                  </a:lnTo>
                  <a:lnTo>
                    <a:pt x="328167" y="78511"/>
                  </a:lnTo>
                  <a:lnTo>
                    <a:pt x="334403" y="68770"/>
                  </a:lnTo>
                  <a:lnTo>
                    <a:pt x="338581" y="61760"/>
                  </a:lnTo>
                  <a:lnTo>
                    <a:pt x="343052" y="52831"/>
                  </a:lnTo>
                  <a:lnTo>
                    <a:pt x="344170" y="48488"/>
                  </a:lnTo>
                  <a:lnTo>
                    <a:pt x="344046" y="41427"/>
                  </a:lnTo>
                  <a:lnTo>
                    <a:pt x="311983" y="28648"/>
                  </a:lnTo>
                  <a:lnTo>
                    <a:pt x="303860" y="28270"/>
                  </a:lnTo>
                  <a:close/>
                </a:path>
                <a:path w="687704" h="647064">
                  <a:moveTo>
                    <a:pt x="463676" y="0"/>
                  </a:moveTo>
                  <a:lnTo>
                    <a:pt x="415687" y="13914"/>
                  </a:lnTo>
                  <a:lnTo>
                    <a:pt x="388521" y="54087"/>
                  </a:lnTo>
                  <a:lnTo>
                    <a:pt x="383311" y="92646"/>
                  </a:lnTo>
                  <a:lnTo>
                    <a:pt x="383311" y="95872"/>
                  </a:lnTo>
                  <a:lnTo>
                    <a:pt x="406006" y="107899"/>
                  </a:lnTo>
                  <a:lnTo>
                    <a:pt x="417169" y="107899"/>
                  </a:lnTo>
                  <a:lnTo>
                    <a:pt x="440613" y="88061"/>
                  </a:lnTo>
                  <a:lnTo>
                    <a:pt x="442353" y="80429"/>
                  </a:lnTo>
                  <a:lnTo>
                    <a:pt x="449300" y="68770"/>
                  </a:lnTo>
                  <a:lnTo>
                    <a:pt x="455129" y="65849"/>
                  </a:lnTo>
                  <a:lnTo>
                    <a:pt x="637064" y="65849"/>
                  </a:lnTo>
                  <a:lnTo>
                    <a:pt x="641764" y="54648"/>
                  </a:lnTo>
                  <a:lnTo>
                    <a:pt x="644490" y="42037"/>
                  </a:lnTo>
                  <a:lnTo>
                    <a:pt x="559803" y="42037"/>
                  </a:lnTo>
                  <a:lnTo>
                    <a:pt x="553097" y="39877"/>
                  </a:lnTo>
                  <a:lnTo>
                    <a:pt x="540175" y="31127"/>
                  </a:lnTo>
                  <a:lnTo>
                    <a:pt x="536562" y="28648"/>
                  </a:lnTo>
                  <a:lnTo>
                    <a:pt x="525627" y="21018"/>
                  </a:lnTo>
                  <a:lnTo>
                    <a:pt x="519748" y="17111"/>
                  </a:lnTo>
                  <a:lnTo>
                    <a:pt x="483263" y="1628"/>
                  </a:lnTo>
                  <a:lnTo>
                    <a:pt x="473878" y="407"/>
                  </a:lnTo>
                  <a:lnTo>
                    <a:pt x="463676" y="0"/>
                  </a:lnTo>
                  <a:close/>
                </a:path>
                <a:path w="687704" h="647064">
                  <a:moveTo>
                    <a:pt x="637064" y="65849"/>
                  </a:moveTo>
                  <a:lnTo>
                    <a:pt x="468274" y="65849"/>
                  </a:lnTo>
                  <a:lnTo>
                    <a:pt x="472922" y="66903"/>
                  </a:lnTo>
                  <a:lnTo>
                    <a:pt x="481596" y="71119"/>
                  </a:lnTo>
                  <a:lnTo>
                    <a:pt x="486003" y="73736"/>
                  </a:lnTo>
                  <a:lnTo>
                    <a:pt x="494931" y="79933"/>
                  </a:lnTo>
                  <a:lnTo>
                    <a:pt x="499592" y="83286"/>
                  </a:lnTo>
                  <a:lnTo>
                    <a:pt x="509257" y="90474"/>
                  </a:lnTo>
                  <a:lnTo>
                    <a:pt x="514654" y="93878"/>
                  </a:lnTo>
                  <a:lnTo>
                    <a:pt x="552702" y="107156"/>
                  </a:lnTo>
                  <a:lnTo>
                    <a:pt x="566369" y="107899"/>
                  </a:lnTo>
                  <a:lnTo>
                    <a:pt x="584309" y="106399"/>
                  </a:lnTo>
                  <a:lnTo>
                    <a:pt x="600181" y="101898"/>
                  </a:lnTo>
                  <a:lnTo>
                    <a:pt x="613984" y="94397"/>
                  </a:lnTo>
                  <a:lnTo>
                    <a:pt x="625716" y="83896"/>
                  </a:lnTo>
                  <a:lnTo>
                    <a:pt x="635076" y="70587"/>
                  </a:lnTo>
                  <a:lnTo>
                    <a:pt x="637064" y="65849"/>
                  </a:lnTo>
                  <a:close/>
                </a:path>
                <a:path w="687704" h="647064">
                  <a:moveTo>
                    <a:pt x="629246" y="0"/>
                  </a:moveTo>
                  <a:lnTo>
                    <a:pt x="606678" y="0"/>
                  </a:lnTo>
                  <a:lnTo>
                    <a:pt x="599122" y="685"/>
                  </a:lnTo>
                  <a:lnTo>
                    <a:pt x="591667" y="3403"/>
                  </a:lnTo>
                  <a:lnTo>
                    <a:pt x="589822" y="6183"/>
                  </a:lnTo>
                  <a:lnTo>
                    <a:pt x="589768" y="21018"/>
                  </a:lnTo>
                  <a:lnTo>
                    <a:pt x="587832" y="28714"/>
                  </a:lnTo>
                  <a:lnTo>
                    <a:pt x="579894" y="39369"/>
                  </a:lnTo>
                  <a:lnTo>
                    <a:pt x="574192" y="42037"/>
                  </a:lnTo>
                  <a:lnTo>
                    <a:pt x="644490" y="42037"/>
                  </a:lnTo>
                  <a:lnTo>
                    <a:pt x="645777" y="36079"/>
                  </a:lnTo>
                  <a:lnTo>
                    <a:pt x="647115" y="14884"/>
                  </a:lnTo>
                  <a:lnTo>
                    <a:pt x="647115" y="8686"/>
                  </a:lnTo>
                  <a:lnTo>
                    <a:pt x="645071" y="4648"/>
                  </a:lnTo>
                  <a:lnTo>
                    <a:pt x="636879" y="927"/>
                  </a:lnTo>
                  <a:lnTo>
                    <a:pt x="629246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965232" y="1495164"/>
              <a:ext cx="687705" cy="647065"/>
            </a:xfrm>
            <a:custGeom>
              <a:avLst/>
              <a:gdLst/>
              <a:ahLst/>
              <a:cxnLst/>
              <a:rect l="l" t="t" r="r" b="b"/>
              <a:pathLst>
                <a:path w="687704" h="647064">
                  <a:moveTo>
                    <a:pt x="390380" y="152548"/>
                  </a:moveTo>
                  <a:lnTo>
                    <a:pt x="401047" y="152548"/>
                  </a:lnTo>
                  <a:lnTo>
                    <a:pt x="409480" y="152735"/>
                  </a:lnTo>
                  <a:lnTo>
                    <a:pt x="415681" y="153107"/>
                  </a:lnTo>
                  <a:lnTo>
                    <a:pt x="421883" y="153479"/>
                  </a:lnTo>
                  <a:lnTo>
                    <a:pt x="426720" y="154409"/>
                  </a:lnTo>
                  <a:lnTo>
                    <a:pt x="430192" y="155897"/>
                  </a:lnTo>
                  <a:lnTo>
                    <a:pt x="433664" y="157386"/>
                  </a:lnTo>
                  <a:lnTo>
                    <a:pt x="436269" y="159679"/>
                  </a:lnTo>
                  <a:lnTo>
                    <a:pt x="438005" y="162780"/>
                  </a:lnTo>
                  <a:lnTo>
                    <a:pt x="439743" y="165881"/>
                  </a:lnTo>
                  <a:lnTo>
                    <a:pt x="441479" y="170284"/>
                  </a:lnTo>
                  <a:lnTo>
                    <a:pt x="443215" y="175988"/>
                  </a:lnTo>
                  <a:lnTo>
                    <a:pt x="521349" y="398115"/>
                  </a:lnTo>
                  <a:lnTo>
                    <a:pt x="522465" y="398115"/>
                  </a:lnTo>
                  <a:lnTo>
                    <a:pt x="593903" y="171524"/>
                  </a:lnTo>
                  <a:lnTo>
                    <a:pt x="595391" y="165074"/>
                  </a:lnTo>
                  <a:lnTo>
                    <a:pt x="597314" y="160795"/>
                  </a:lnTo>
                  <a:lnTo>
                    <a:pt x="640039" y="152548"/>
                  </a:lnTo>
                  <a:lnTo>
                    <a:pt x="647702" y="152641"/>
                  </a:lnTo>
                  <a:lnTo>
                    <a:pt x="682269" y="159618"/>
                  </a:lnTo>
                  <a:lnTo>
                    <a:pt x="685618" y="162346"/>
                  </a:lnTo>
                  <a:lnTo>
                    <a:pt x="687292" y="166005"/>
                  </a:lnTo>
                  <a:lnTo>
                    <a:pt x="687292" y="170594"/>
                  </a:lnTo>
                  <a:lnTo>
                    <a:pt x="687292" y="175182"/>
                  </a:lnTo>
                  <a:lnTo>
                    <a:pt x="573811" y="511968"/>
                  </a:lnTo>
                  <a:lnTo>
                    <a:pt x="533627" y="629542"/>
                  </a:lnTo>
                  <a:lnTo>
                    <a:pt x="497072" y="646007"/>
                  </a:lnTo>
                  <a:lnTo>
                    <a:pt x="471865" y="647030"/>
                  </a:lnTo>
                  <a:lnTo>
                    <a:pt x="461942" y="647030"/>
                  </a:lnTo>
                  <a:lnTo>
                    <a:pt x="454005" y="646596"/>
                  </a:lnTo>
                  <a:lnTo>
                    <a:pt x="448051" y="645727"/>
                  </a:lnTo>
                  <a:lnTo>
                    <a:pt x="442098" y="644860"/>
                  </a:lnTo>
                  <a:lnTo>
                    <a:pt x="437633" y="643434"/>
                  </a:lnTo>
                  <a:lnTo>
                    <a:pt x="434658" y="641449"/>
                  </a:lnTo>
                  <a:lnTo>
                    <a:pt x="431681" y="639465"/>
                  </a:lnTo>
                  <a:lnTo>
                    <a:pt x="430068" y="636984"/>
                  </a:lnTo>
                  <a:lnTo>
                    <a:pt x="429820" y="634007"/>
                  </a:lnTo>
                  <a:lnTo>
                    <a:pt x="429572" y="631031"/>
                  </a:lnTo>
                  <a:lnTo>
                    <a:pt x="430317" y="627434"/>
                  </a:lnTo>
                  <a:lnTo>
                    <a:pt x="432053" y="623217"/>
                  </a:lnTo>
                  <a:lnTo>
                    <a:pt x="476329" y="511968"/>
                  </a:lnTo>
                  <a:lnTo>
                    <a:pt x="461818" y="495225"/>
                  </a:lnTo>
                  <a:lnTo>
                    <a:pt x="347593" y="190127"/>
                  </a:lnTo>
                  <a:lnTo>
                    <a:pt x="344368" y="181446"/>
                  </a:lnTo>
                  <a:lnTo>
                    <a:pt x="342755" y="174810"/>
                  </a:lnTo>
                  <a:lnTo>
                    <a:pt x="342755" y="170221"/>
                  </a:lnTo>
                  <a:lnTo>
                    <a:pt x="342755" y="165633"/>
                  </a:lnTo>
                  <a:lnTo>
                    <a:pt x="382067" y="152641"/>
                  </a:lnTo>
                  <a:lnTo>
                    <a:pt x="390380" y="152548"/>
                  </a:lnTo>
                  <a:close/>
                </a:path>
                <a:path w="687704" h="647064">
                  <a:moveTo>
                    <a:pt x="49113" y="28277"/>
                  </a:moveTo>
                  <a:lnTo>
                    <a:pt x="58787" y="28277"/>
                  </a:lnTo>
                  <a:lnTo>
                    <a:pt x="66724" y="28649"/>
                  </a:lnTo>
                  <a:lnTo>
                    <a:pt x="97854" y="41548"/>
                  </a:lnTo>
                  <a:lnTo>
                    <a:pt x="97854" y="44276"/>
                  </a:lnTo>
                  <a:lnTo>
                    <a:pt x="97854" y="249287"/>
                  </a:lnTo>
                  <a:lnTo>
                    <a:pt x="238868" y="44648"/>
                  </a:lnTo>
                  <a:lnTo>
                    <a:pt x="240605" y="41423"/>
                  </a:lnTo>
                  <a:lnTo>
                    <a:pt x="242714" y="38757"/>
                  </a:lnTo>
                  <a:lnTo>
                    <a:pt x="270123" y="29022"/>
                  </a:lnTo>
                  <a:lnTo>
                    <a:pt x="276324" y="28525"/>
                  </a:lnTo>
                  <a:lnTo>
                    <a:pt x="284262" y="28277"/>
                  </a:lnTo>
                  <a:lnTo>
                    <a:pt x="293935" y="28277"/>
                  </a:lnTo>
                  <a:lnTo>
                    <a:pt x="303856" y="28277"/>
                  </a:lnTo>
                  <a:lnTo>
                    <a:pt x="312043" y="28649"/>
                  </a:lnTo>
                  <a:lnTo>
                    <a:pt x="318492" y="29394"/>
                  </a:lnTo>
                  <a:lnTo>
                    <a:pt x="324941" y="30138"/>
                  </a:lnTo>
                  <a:lnTo>
                    <a:pt x="341932" y="37579"/>
                  </a:lnTo>
                  <a:lnTo>
                    <a:pt x="343421" y="39563"/>
                  </a:lnTo>
                  <a:lnTo>
                    <a:pt x="344165" y="41795"/>
                  </a:lnTo>
                  <a:lnTo>
                    <a:pt x="344165" y="44276"/>
                  </a:lnTo>
                  <a:lnTo>
                    <a:pt x="344165" y="48493"/>
                  </a:lnTo>
                  <a:lnTo>
                    <a:pt x="343049" y="52834"/>
                  </a:lnTo>
                  <a:lnTo>
                    <a:pt x="340816" y="57298"/>
                  </a:lnTo>
                  <a:lnTo>
                    <a:pt x="338583" y="61763"/>
                  </a:lnTo>
                  <a:lnTo>
                    <a:pt x="334367" y="68832"/>
                  </a:lnTo>
                  <a:lnTo>
                    <a:pt x="328165" y="78506"/>
                  </a:lnTo>
                  <a:lnTo>
                    <a:pt x="196080" y="251519"/>
                  </a:lnTo>
                  <a:lnTo>
                    <a:pt x="340072" y="469180"/>
                  </a:lnTo>
                  <a:lnTo>
                    <a:pt x="351606" y="495473"/>
                  </a:lnTo>
                  <a:lnTo>
                    <a:pt x="351606" y="497457"/>
                  </a:lnTo>
                  <a:lnTo>
                    <a:pt x="351606" y="500186"/>
                  </a:lnTo>
                  <a:lnTo>
                    <a:pt x="341746" y="509922"/>
                  </a:lnTo>
                  <a:lnTo>
                    <a:pt x="337901" y="511286"/>
                  </a:lnTo>
                  <a:lnTo>
                    <a:pt x="332631" y="512340"/>
                  </a:lnTo>
                  <a:lnTo>
                    <a:pt x="325933" y="513084"/>
                  </a:lnTo>
                  <a:lnTo>
                    <a:pt x="319236" y="513829"/>
                  </a:lnTo>
                  <a:lnTo>
                    <a:pt x="310802" y="514201"/>
                  </a:lnTo>
                  <a:lnTo>
                    <a:pt x="300632" y="514201"/>
                  </a:lnTo>
                  <a:lnTo>
                    <a:pt x="258774" y="511100"/>
                  </a:lnTo>
                  <a:lnTo>
                    <a:pt x="243333" y="497830"/>
                  </a:lnTo>
                  <a:lnTo>
                    <a:pt x="97854" y="269378"/>
                  </a:lnTo>
                  <a:lnTo>
                    <a:pt x="97854" y="497830"/>
                  </a:lnTo>
                  <a:lnTo>
                    <a:pt x="97854" y="500558"/>
                  </a:lnTo>
                  <a:lnTo>
                    <a:pt x="97109" y="502915"/>
                  </a:lnTo>
                  <a:lnTo>
                    <a:pt x="95622" y="504899"/>
                  </a:lnTo>
                  <a:lnTo>
                    <a:pt x="94134" y="506883"/>
                  </a:lnTo>
                  <a:lnTo>
                    <a:pt x="91529" y="508558"/>
                  </a:lnTo>
                  <a:lnTo>
                    <a:pt x="87808" y="509922"/>
                  </a:lnTo>
                  <a:lnTo>
                    <a:pt x="84087" y="511286"/>
                  </a:lnTo>
                  <a:lnTo>
                    <a:pt x="79126" y="512340"/>
                  </a:lnTo>
                  <a:lnTo>
                    <a:pt x="72925" y="513084"/>
                  </a:lnTo>
                  <a:lnTo>
                    <a:pt x="66724" y="513829"/>
                  </a:lnTo>
                  <a:lnTo>
                    <a:pt x="58787" y="514201"/>
                  </a:lnTo>
                  <a:lnTo>
                    <a:pt x="49113" y="514201"/>
                  </a:lnTo>
                  <a:lnTo>
                    <a:pt x="39687" y="514201"/>
                  </a:lnTo>
                  <a:lnTo>
                    <a:pt x="31811" y="513829"/>
                  </a:lnTo>
                  <a:lnTo>
                    <a:pt x="25486" y="513084"/>
                  </a:lnTo>
                  <a:lnTo>
                    <a:pt x="19161" y="512340"/>
                  </a:lnTo>
                  <a:lnTo>
                    <a:pt x="14138" y="511286"/>
                  </a:lnTo>
                  <a:lnTo>
                    <a:pt x="10417" y="509922"/>
                  </a:lnTo>
                  <a:lnTo>
                    <a:pt x="6697" y="508558"/>
                  </a:lnTo>
                  <a:lnTo>
                    <a:pt x="4030" y="506883"/>
                  </a:lnTo>
                  <a:lnTo>
                    <a:pt x="2418" y="504899"/>
                  </a:lnTo>
                  <a:lnTo>
                    <a:pt x="806" y="502915"/>
                  </a:lnTo>
                  <a:lnTo>
                    <a:pt x="0" y="500558"/>
                  </a:lnTo>
                  <a:lnTo>
                    <a:pt x="0" y="497830"/>
                  </a:lnTo>
                  <a:lnTo>
                    <a:pt x="0" y="44276"/>
                  </a:lnTo>
                  <a:lnTo>
                    <a:pt x="0" y="41548"/>
                  </a:lnTo>
                  <a:lnTo>
                    <a:pt x="806" y="39190"/>
                  </a:lnTo>
                  <a:lnTo>
                    <a:pt x="2418" y="37207"/>
                  </a:lnTo>
                  <a:lnTo>
                    <a:pt x="4030" y="35222"/>
                  </a:lnTo>
                  <a:lnTo>
                    <a:pt x="25486" y="29394"/>
                  </a:lnTo>
                  <a:lnTo>
                    <a:pt x="31811" y="28649"/>
                  </a:lnTo>
                  <a:lnTo>
                    <a:pt x="39687" y="28277"/>
                  </a:lnTo>
                  <a:lnTo>
                    <a:pt x="49113" y="28277"/>
                  </a:lnTo>
                  <a:close/>
                </a:path>
                <a:path w="687704" h="647064">
                  <a:moveTo>
                    <a:pt x="463678" y="0"/>
                  </a:moveTo>
                  <a:lnTo>
                    <a:pt x="506722" y="9860"/>
                  </a:lnTo>
                  <a:lnTo>
                    <a:pt x="531197" y="24928"/>
                  </a:lnTo>
                  <a:lnTo>
                    <a:pt x="536557" y="28649"/>
                  </a:lnTo>
                  <a:lnTo>
                    <a:pt x="541708" y="32184"/>
                  </a:lnTo>
                  <a:lnTo>
                    <a:pt x="546650" y="35533"/>
                  </a:lnTo>
                  <a:lnTo>
                    <a:pt x="553099" y="39872"/>
                  </a:lnTo>
                  <a:lnTo>
                    <a:pt x="559797" y="42044"/>
                  </a:lnTo>
                  <a:lnTo>
                    <a:pt x="566743" y="42044"/>
                  </a:lnTo>
                  <a:lnTo>
                    <a:pt x="574184" y="42044"/>
                  </a:lnTo>
                  <a:lnTo>
                    <a:pt x="579888" y="39377"/>
                  </a:lnTo>
                  <a:lnTo>
                    <a:pt x="583857" y="34044"/>
                  </a:lnTo>
                  <a:lnTo>
                    <a:pt x="587826" y="28712"/>
                  </a:lnTo>
                  <a:lnTo>
                    <a:pt x="589810" y="20835"/>
                  </a:lnTo>
                  <a:lnTo>
                    <a:pt x="589810" y="10417"/>
                  </a:lnTo>
                  <a:lnTo>
                    <a:pt x="589810" y="6201"/>
                  </a:lnTo>
                  <a:lnTo>
                    <a:pt x="591670" y="3411"/>
                  </a:lnTo>
                  <a:lnTo>
                    <a:pt x="595391" y="2045"/>
                  </a:lnTo>
                  <a:lnTo>
                    <a:pt x="599112" y="681"/>
                  </a:lnTo>
                  <a:lnTo>
                    <a:pt x="606678" y="0"/>
                  </a:lnTo>
                  <a:lnTo>
                    <a:pt x="618087" y="0"/>
                  </a:lnTo>
                  <a:lnTo>
                    <a:pt x="629249" y="0"/>
                  </a:lnTo>
                  <a:lnTo>
                    <a:pt x="636877" y="929"/>
                  </a:lnTo>
                  <a:lnTo>
                    <a:pt x="640970" y="2790"/>
                  </a:lnTo>
                  <a:lnTo>
                    <a:pt x="645062" y="4650"/>
                  </a:lnTo>
                  <a:lnTo>
                    <a:pt x="647109" y="8681"/>
                  </a:lnTo>
                  <a:lnTo>
                    <a:pt x="647109" y="14883"/>
                  </a:lnTo>
                  <a:lnTo>
                    <a:pt x="641761" y="54648"/>
                  </a:lnTo>
                  <a:lnTo>
                    <a:pt x="613983" y="94400"/>
                  </a:lnTo>
                  <a:lnTo>
                    <a:pt x="566370" y="107900"/>
                  </a:lnTo>
                  <a:lnTo>
                    <a:pt x="559324" y="107714"/>
                  </a:lnTo>
                  <a:lnTo>
                    <a:pt x="520605" y="97110"/>
                  </a:lnTo>
                  <a:lnTo>
                    <a:pt x="499584" y="83281"/>
                  </a:lnTo>
                  <a:lnTo>
                    <a:pt x="494933" y="79932"/>
                  </a:lnTo>
                  <a:lnTo>
                    <a:pt x="490468" y="76832"/>
                  </a:lnTo>
                  <a:lnTo>
                    <a:pt x="486002" y="73732"/>
                  </a:lnTo>
                  <a:lnTo>
                    <a:pt x="481601" y="71127"/>
                  </a:lnTo>
                  <a:lnTo>
                    <a:pt x="477260" y="69019"/>
                  </a:lnTo>
                  <a:lnTo>
                    <a:pt x="472919" y="66911"/>
                  </a:lnTo>
                  <a:lnTo>
                    <a:pt x="468267" y="65855"/>
                  </a:lnTo>
                  <a:lnTo>
                    <a:pt x="463306" y="65855"/>
                  </a:lnTo>
                  <a:lnTo>
                    <a:pt x="455121" y="65855"/>
                  </a:lnTo>
                  <a:lnTo>
                    <a:pt x="449292" y="68770"/>
                  </a:lnTo>
                  <a:lnTo>
                    <a:pt x="445820" y="74599"/>
                  </a:lnTo>
                  <a:lnTo>
                    <a:pt x="442346" y="80429"/>
                  </a:lnTo>
                  <a:lnTo>
                    <a:pt x="440610" y="88056"/>
                  </a:lnTo>
                  <a:lnTo>
                    <a:pt x="440610" y="97482"/>
                  </a:lnTo>
                  <a:lnTo>
                    <a:pt x="440610" y="99715"/>
                  </a:lnTo>
                  <a:lnTo>
                    <a:pt x="434843" y="106039"/>
                  </a:lnTo>
                  <a:lnTo>
                    <a:pt x="432735" y="106784"/>
                  </a:lnTo>
                  <a:lnTo>
                    <a:pt x="429758" y="107280"/>
                  </a:lnTo>
                  <a:lnTo>
                    <a:pt x="425914" y="107528"/>
                  </a:lnTo>
                  <a:lnTo>
                    <a:pt x="422068" y="107776"/>
                  </a:lnTo>
                  <a:lnTo>
                    <a:pt x="417170" y="107900"/>
                  </a:lnTo>
                  <a:lnTo>
                    <a:pt x="411216" y="107900"/>
                  </a:lnTo>
                  <a:lnTo>
                    <a:pt x="406008" y="107900"/>
                  </a:lnTo>
                  <a:lnTo>
                    <a:pt x="384800" y="100459"/>
                  </a:lnTo>
                  <a:lnTo>
                    <a:pt x="383807" y="98474"/>
                  </a:lnTo>
                  <a:lnTo>
                    <a:pt x="383311" y="95869"/>
                  </a:lnTo>
                  <a:lnTo>
                    <a:pt x="383311" y="92645"/>
                  </a:lnTo>
                  <a:lnTo>
                    <a:pt x="388520" y="54089"/>
                  </a:lnTo>
                  <a:lnTo>
                    <a:pt x="415682" y="13917"/>
                  </a:lnTo>
                  <a:lnTo>
                    <a:pt x="445447" y="1546"/>
                  </a:lnTo>
                  <a:lnTo>
                    <a:pt x="463678" y="0"/>
                  </a:lnTo>
                  <a:close/>
                </a:path>
              </a:pathLst>
            </a:custGeom>
            <a:ln w="12700">
              <a:solidFill>
                <a:srgbClr val="0000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3797300" y="1460500"/>
            <a:ext cx="1892300" cy="736600"/>
            <a:chOff x="3797300" y="1460500"/>
            <a:chExt cx="1892300" cy="736600"/>
          </a:xfrm>
        </p:grpSpPr>
        <p:sp>
          <p:nvSpPr>
            <p:cNvPr id="7" name="object 7"/>
            <p:cNvSpPr/>
            <p:nvPr/>
          </p:nvSpPr>
          <p:spPr>
            <a:xfrm>
              <a:off x="3797300" y="1460500"/>
              <a:ext cx="1892300" cy="736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31317" y="1478396"/>
              <a:ext cx="1817731" cy="65935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5842000" y="1397000"/>
            <a:ext cx="1600200" cy="685800"/>
            <a:chOff x="5842000" y="1397000"/>
            <a:chExt cx="1600200" cy="685800"/>
          </a:xfrm>
        </p:grpSpPr>
        <p:sp>
          <p:nvSpPr>
            <p:cNvPr id="10" name="object 10"/>
            <p:cNvSpPr/>
            <p:nvPr/>
          </p:nvSpPr>
          <p:spPr>
            <a:xfrm>
              <a:off x="5842000" y="1397000"/>
              <a:ext cx="1600200" cy="6858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882041" y="1419609"/>
              <a:ext cx="1514743" cy="60243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7620000" y="1397000"/>
            <a:ext cx="1663700" cy="685800"/>
            <a:chOff x="7620000" y="1397000"/>
            <a:chExt cx="1663700" cy="685800"/>
          </a:xfrm>
        </p:grpSpPr>
        <p:sp>
          <p:nvSpPr>
            <p:cNvPr id="13" name="object 13"/>
            <p:cNvSpPr/>
            <p:nvPr/>
          </p:nvSpPr>
          <p:spPr>
            <a:xfrm>
              <a:off x="7620000" y="1397000"/>
              <a:ext cx="1663700" cy="6858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655278" y="1419609"/>
              <a:ext cx="1586015" cy="60243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2463800" y="2362200"/>
            <a:ext cx="7264400" cy="762000"/>
            <a:chOff x="2463800" y="2362200"/>
            <a:chExt cx="7264400" cy="762000"/>
          </a:xfrm>
        </p:grpSpPr>
        <p:sp>
          <p:nvSpPr>
            <p:cNvPr id="16" name="object 16"/>
            <p:cNvSpPr/>
            <p:nvPr/>
          </p:nvSpPr>
          <p:spPr>
            <a:xfrm>
              <a:off x="2463800" y="2362200"/>
              <a:ext cx="7264400" cy="762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506430" y="2385354"/>
              <a:ext cx="7178004" cy="67833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/>
          <p:nvPr/>
        </p:nvSpPr>
        <p:spPr>
          <a:xfrm>
            <a:off x="195943" y="199669"/>
            <a:ext cx="2515125" cy="64941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3797300" y="3479800"/>
            <a:ext cx="5321300" cy="457200"/>
            <a:chOff x="3797300" y="3479800"/>
            <a:chExt cx="5321300" cy="457200"/>
          </a:xfrm>
        </p:grpSpPr>
        <p:sp>
          <p:nvSpPr>
            <p:cNvPr id="20" name="object 20"/>
            <p:cNvSpPr/>
            <p:nvPr/>
          </p:nvSpPr>
          <p:spPr>
            <a:xfrm>
              <a:off x="3797300" y="3479800"/>
              <a:ext cx="5321300" cy="4572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445842" y="3498024"/>
              <a:ext cx="2330071" cy="3953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831628" y="3507130"/>
              <a:ext cx="953525" cy="3862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912353" y="3492804"/>
              <a:ext cx="1172959" cy="39838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903469" y="3516033"/>
              <a:ext cx="314959" cy="30137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1145202" y="6433492"/>
            <a:ext cx="153670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z="1200" spc="-155">
                <a:solidFill>
                  <a:srgbClr val="898989"/>
                </a:solidFill>
                <a:latin typeface="Verdana"/>
                <a:cs typeface="Verdana"/>
              </a:rPr>
              <a:t>1</a:t>
            </a:fld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72"/>
            <a:ext cx="3018790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300" spc="-490">
                <a:solidFill>
                  <a:srgbClr val="000099"/>
                </a:solidFill>
              </a:rPr>
              <a:t>Story</a:t>
            </a:r>
            <a:r>
              <a:rPr dirty="0" sz="4300" spc="-590">
                <a:solidFill>
                  <a:srgbClr val="000099"/>
                </a:solidFill>
              </a:rPr>
              <a:t> </a:t>
            </a:r>
            <a:r>
              <a:rPr dirty="0" sz="4300" spc="-425">
                <a:solidFill>
                  <a:srgbClr val="000099"/>
                </a:solidFill>
              </a:rPr>
              <a:t>Process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285263" y="1356087"/>
            <a:ext cx="1778000" cy="43927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26648" y="5727700"/>
            <a:ext cx="135064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85750">
              <a:lnSpc>
                <a:spcPct val="100000"/>
              </a:lnSpc>
              <a:spcBef>
                <a:spcPts val="100"/>
              </a:spcBef>
            </a:pPr>
            <a:r>
              <a:rPr dirty="0" sz="2000" spc="-180">
                <a:latin typeface="Verdana"/>
                <a:cs typeface="Verdana"/>
              </a:rPr>
              <a:t>Product  </a:t>
            </a:r>
            <a:r>
              <a:rPr dirty="0" sz="2000" spc="-175">
                <a:latin typeface="Verdana"/>
                <a:cs typeface="Verdana"/>
              </a:rPr>
              <a:t>o</a:t>
            </a:r>
            <a:r>
              <a:rPr dirty="0" sz="2000" spc="-215">
                <a:latin typeface="Verdana"/>
                <a:cs typeface="Verdana"/>
              </a:rPr>
              <a:t>w</a:t>
            </a:r>
            <a:r>
              <a:rPr dirty="0" sz="2000" spc="-220">
                <a:latin typeface="Verdana"/>
                <a:cs typeface="Verdana"/>
              </a:rPr>
              <a:t>n</a:t>
            </a:r>
            <a:r>
              <a:rPr dirty="0" sz="2000" spc="-200">
                <a:latin typeface="Verdana"/>
                <a:cs typeface="Verdana"/>
              </a:rPr>
              <a:t>e</a:t>
            </a:r>
            <a:r>
              <a:rPr dirty="0" sz="2000" spc="-160">
                <a:latin typeface="Verdana"/>
                <a:cs typeface="Verdana"/>
              </a:rPr>
              <a:t>r</a:t>
            </a:r>
            <a:r>
              <a:rPr dirty="0" sz="2000" spc="-175">
                <a:latin typeface="Verdana"/>
                <a:cs typeface="Verdana"/>
              </a:rPr>
              <a:t>/</a:t>
            </a:r>
            <a:r>
              <a:rPr dirty="0" sz="2000" spc="-200">
                <a:latin typeface="Verdana"/>
                <a:cs typeface="Verdana"/>
              </a:rPr>
              <a:t>c</a:t>
            </a:r>
            <a:r>
              <a:rPr dirty="0" sz="2000" spc="-90">
                <a:latin typeface="Verdana"/>
                <a:cs typeface="Verdana"/>
              </a:rPr>
              <a:t>li</a:t>
            </a:r>
            <a:r>
              <a:rPr dirty="0" sz="2000" spc="-200">
                <a:latin typeface="Verdana"/>
                <a:cs typeface="Verdana"/>
              </a:rPr>
              <a:t>e</a:t>
            </a:r>
            <a:r>
              <a:rPr dirty="0" sz="2000" spc="-235">
                <a:latin typeface="Verdana"/>
                <a:cs typeface="Verdana"/>
              </a:rPr>
              <a:t>n</a:t>
            </a:r>
            <a:r>
              <a:rPr dirty="0" sz="2000" spc="-120">
                <a:latin typeface="Verdana"/>
                <a:cs typeface="Verdana"/>
              </a:rPr>
              <a:t>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600" y="1364933"/>
            <a:ext cx="4629442" cy="46018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191027" y="5765800"/>
            <a:ext cx="2012314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16585">
              <a:lnSpc>
                <a:spcPct val="100000"/>
              </a:lnSpc>
              <a:spcBef>
                <a:spcPts val="100"/>
              </a:spcBef>
            </a:pPr>
            <a:r>
              <a:rPr dirty="0" sz="2000" spc="-180">
                <a:latin typeface="Verdana"/>
                <a:cs typeface="Verdana"/>
              </a:rPr>
              <a:t>Product  </a:t>
            </a:r>
            <a:r>
              <a:rPr dirty="0" sz="2000" spc="-175">
                <a:latin typeface="Verdana"/>
                <a:cs typeface="Verdana"/>
              </a:rPr>
              <a:t>owner/client </a:t>
            </a:r>
            <a:r>
              <a:rPr dirty="0" sz="2000" spc="-90">
                <a:latin typeface="Verdana"/>
                <a:cs typeface="Verdana"/>
              </a:rPr>
              <a:t>&amp;</a:t>
            </a:r>
            <a:r>
              <a:rPr dirty="0" sz="2000" spc="-380">
                <a:latin typeface="Verdana"/>
                <a:cs typeface="Verdana"/>
              </a:rPr>
              <a:t> </a:t>
            </a:r>
            <a:r>
              <a:rPr dirty="0" sz="2000" spc="-229">
                <a:latin typeface="Verdana"/>
                <a:cs typeface="Verdana"/>
              </a:rPr>
              <a:t>dev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13244" y="1224263"/>
            <a:ext cx="5016931" cy="4828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592693" y="5943600"/>
            <a:ext cx="2012314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16585">
              <a:lnSpc>
                <a:spcPct val="100000"/>
              </a:lnSpc>
              <a:spcBef>
                <a:spcPts val="100"/>
              </a:spcBef>
            </a:pPr>
            <a:r>
              <a:rPr dirty="0" sz="2000" spc="-180">
                <a:latin typeface="Verdana"/>
                <a:cs typeface="Verdana"/>
              </a:rPr>
              <a:t>Product  </a:t>
            </a:r>
            <a:r>
              <a:rPr dirty="0" sz="2000" spc="-175">
                <a:latin typeface="Verdana"/>
                <a:cs typeface="Verdana"/>
              </a:rPr>
              <a:t>owner/client </a:t>
            </a:r>
            <a:r>
              <a:rPr dirty="0" sz="2000" spc="-90">
                <a:latin typeface="Verdana"/>
                <a:cs typeface="Verdana"/>
              </a:rPr>
              <a:t>&amp;</a:t>
            </a:r>
            <a:r>
              <a:rPr dirty="0" sz="2000" spc="-380">
                <a:latin typeface="Verdana"/>
                <a:cs typeface="Verdana"/>
              </a:rPr>
              <a:t> </a:t>
            </a:r>
            <a:r>
              <a:rPr dirty="0" sz="2000" spc="-229">
                <a:latin typeface="Verdana"/>
                <a:cs typeface="Verdana"/>
              </a:rPr>
              <a:t>dev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95420" y="3714787"/>
            <a:ext cx="1763369" cy="1794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534873" y="2306152"/>
            <a:ext cx="2479675" cy="2987675"/>
            <a:chOff x="3534873" y="2306152"/>
            <a:chExt cx="2479675" cy="2987675"/>
          </a:xfrm>
        </p:grpSpPr>
        <p:sp>
          <p:nvSpPr>
            <p:cNvPr id="4" name="object 4"/>
            <p:cNvSpPr/>
            <p:nvPr/>
          </p:nvSpPr>
          <p:spPr>
            <a:xfrm>
              <a:off x="4768608" y="4119288"/>
              <a:ext cx="1245641" cy="117446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534867" y="2306154"/>
              <a:ext cx="2058035" cy="1886585"/>
            </a:xfrm>
            <a:custGeom>
              <a:avLst/>
              <a:gdLst/>
              <a:ahLst/>
              <a:cxnLst/>
              <a:rect l="l" t="t" r="r" b="b"/>
              <a:pathLst>
                <a:path w="2058035" h="1886585">
                  <a:moveTo>
                    <a:pt x="2057666" y="1733550"/>
                  </a:moveTo>
                  <a:lnTo>
                    <a:pt x="1904987" y="1580870"/>
                  </a:lnTo>
                  <a:lnTo>
                    <a:pt x="1904987" y="1657210"/>
                  </a:lnTo>
                  <a:lnTo>
                    <a:pt x="1400162" y="1657210"/>
                  </a:lnTo>
                  <a:lnTo>
                    <a:pt x="1453476" y="1627314"/>
                  </a:lnTo>
                  <a:lnTo>
                    <a:pt x="1491996" y="1602587"/>
                  </a:lnTo>
                  <a:lnTo>
                    <a:pt x="1529156" y="1576108"/>
                  </a:lnTo>
                  <a:lnTo>
                    <a:pt x="1564906" y="1547926"/>
                  </a:lnTo>
                  <a:lnTo>
                    <a:pt x="1599145" y="1518119"/>
                  </a:lnTo>
                  <a:lnTo>
                    <a:pt x="1631823" y="1486725"/>
                  </a:lnTo>
                  <a:lnTo>
                    <a:pt x="1662849" y="1453781"/>
                  </a:lnTo>
                  <a:lnTo>
                    <a:pt x="1692160" y="1419364"/>
                  </a:lnTo>
                  <a:lnTo>
                    <a:pt x="1719681" y="1383512"/>
                  </a:lnTo>
                  <a:lnTo>
                    <a:pt x="1745335" y="1346288"/>
                  </a:lnTo>
                  <a:lnTo>
                    <a:pt x="1769046" y="1307731"/>
                  </a:lnTo>
                  <a:lnTo>
                    <a:pt x="1790763" y="1267904"/>
                  </a:lnTo>
                  <a:lnTo>
                    <a:pt x="1810385" y="1226845"/>
                  </a:lnTo>
                  <a:lnTo>
                    <a:pt x="1827847" y="1184617"/>
                  </a:lnTo>
                  <a:lnTo>
                    <a:pt x="1843087" y="1141285"/>
                  </a:lnTo>
                  <a:lnTo>
                    <a:pt x="1856016" y="1096873"/>
                  </a:lnTo>
                  <a:lnTo>
                    <a:pt x="1866569" y="1051458"/>
                  </a:lnTo>
                  <a:lnTo>
                    <a:pt x="1874672" y="1005065"/>
                  </a:lnTo>
                  <a:lnTo>
                    <a:pt x="1755686" y="989711"/>
                  </a:lnTo>
                  <a:lnTo>
                    <a:pt x="1746935" y="1037323"/>
                  </a:lnTo>
                  <a:lnTo>
                    <a:pt x="1735099" y="1083945"/>
                  </a:lnTo>
                  <a:lnTo>
                    <a:pt x="1720253" y="1129474"/>
                  </a:lnTo>
                  <a:lnTo>
                    <a:pt x="1702485" y="1173810"/>
                  </a:lnTo>
                  <a:lnTo>
                    <a:pt x="1681911" y="1216837"/>
                  </a:lnTo>
                  <a:lnTo>
                    <a:pt x="1658620" y="1258468"/>
                  </a:lnTo>
                  <a:lnTo>
                    <a:pt x="1632686" y="1298587"/>
                  </a:lnTo>
                  <a:lnTo>
                    <a:pt x="1604225" y="1337094"/>
                  </a:lnTo>
                  <a:lnTo>
                    <a:pt x="1573314" y="1373873"/>
                  </a:lnTo>
                  <a:lnTo>
                    <a:pt x="1540040" y="1408836"/>
                  </a:lnTo>
                  <a:lnTo>
                    <a:pt x="1504518" y="1441881"/>
                  </a:lnTo>
                  <a:lnTo>
                    <a:pt x="1466837" y="1472882"/>
                  </a:lnTo>
                  <a:lnTo>
                    <a:pt x="1427073" y="1501762"/>
                  </a:lnTo>
                  <a:lnTo>
                    <a:pt x="1385328" y="1528394"/>
                  </a:lnTo>
                  <a:lnTo>
                    <a:pt x="1341704" y="1552689"/>
                  </a:lnTo>
                  <a:lnTo>
                    <a:pt x="1296289" y="1574546"/>
                  </a:lnTo>
                  <a:lnTo>
                    <a:pt x="1249172" y="1593837"/>
                  </a:lnTo>
                  <a:lnTo>
                    <a:pt x="1200454" y="1610474"/>
                  </a:lnTo>
                  <a:lnTo>
                    <a:pt x="1152461" y="1623822"/>
                  </a:lnTo>
                  <a:lnTo>
                    <a:pt x="1104303" y="1634337"/>
                  </a:lnTo>
                  <a:lnTo>
                    <a:pt x="1056068" y="1642071"/>
                  </a:lnTo>
                  <a:lnTo>
                    <a:pt x="1007884" y="1647075"/>
                  </a:lnTo>
                  <a:lnTo>
                    <a:pt x="959866" y="1649399"/>
                  </a:lnTo>
                  <a:lnTo>
                    <a:pt x="912088" y="1649095"/>
                  </a:lnTo>
                  <a:lnTo>
                    <a:pt x="864692" y="1646212"/>
                  </a:lnTo>
                  <a:lnTo>
                    <a:pt x="817778" y="1640801"/>
                  </a:lnTo>
                  <a:lnTo>
                    <a:pt x="771436" y="1632927"/>
                  </a:lnTo>
                  <a:lnTo>
                    <a:pt x="725805" y="1622615"/>
                  </a:lnTo>
                  <a:lnTo>
                    <a:pt x="680974" y="1609928"/>
                  </a:lnTo>
                  <a:lnTo>
                    <a:pt x="637044" y="1594916"/>
                  </a:lnTo>
                  <a:lnTo>
                    <a:pt x="594144" y="1577644"/>
                  </a:lnTo>
                  <a:lnTo>
                    <a:pt x="552386" y="1558137"/>
                  </a:lnTo>
                  <a:lnTo>
                    <a:pt x="511848" y="1536458"/>
                  </a:lnTo>
                  <a:lnTo>
                    <a:pt x="472668" y="1512671"/>
                  </a:lnTo>
                  <a:lnTo>
                    <a:pt x="434949" y="1486801"/>
                  </a:lnTo>
                  <a:lnTo>
                    <a:pt x="398780" y="1458912"/>
                  </a:lnTo>
                  <a:lnTo>
                    <a:pt x="364299" y="1429054"/>
                  </a:lnTo>
                  <a:lnTo>
                    <a:pt x="331597" y="1397292"/>
                  </a:lnTo>
                  <a:lnTo>
                    <a:pt x="300774" y="1363649"/>
                  </a:lnTo>
                  <a:lnTo>
                    <a:pt x="271970" y="1328191"/>
                  </a:lnTo>
                  <a:lnTo>
                    <a:pt x="245262" y="1290967"/>
                  </a:lnTo>
                  <a:lnTo>
                    <a:pt x="220764" y="1252029"/>
                  </a:lnTo>
                  <a:lnTo>
                    <a:pt x="198602" y="1211427"/>
                  </a:lnTo>
                  <a:lnTo>
                    <a:pt x="178879" y="1169225"/>
                  </a:lnTo>
                  <a:lnTo>
                    <a:pt x="161696" y="1125435"/>
                  </a:lnTo>
                  <a:lnTo>
                    <a:pt x="147345" y="1080782"/>
                  </a:lnTo>
                  <a:lnTo>
                    <a:pt x="136055" y="1035964"/>
                  </a:lnTo>
                  <a:lnTo>
                    <a:pt x="127749" y="991095"/>
                  </a:lnTo>
                  <a:lnTo>
                    <a:pt x="122364" y="946251"/>
                  </a:lnTo>
                  <a:lnTo>
                    <a:pt x="119875" y="901560"/>
                  </a:lnTo>
                  <a:lnTo>
                    <a:pt x="120192" y="857110"/>
                  </a:lnTo>
                  <a:lnTo>
                    <a:pt x="123291" y="813003"/>
                  </a:lnTo>
                  <a:lnTo>
                    <a:pt x="129108" y="769327"/>
                  </a:lnTo>
                  <a:lnTo>
                    <a:pt x="137579" y="726211"/>
                  </a:lnTo>
                  <a:lnTo>
                    <a:pt x="148653" y="683742"/>
                  </a:lnTo>
                  <a:lnTo>
                    <a:pt x="162293" y="642023"/>
                  </a:lnTo>
                  <a:lnTo>
                    <a:pt x="178409" y="601154"/>
                  </a:lnTo>
                  <a:lnTo>
                    <a:pt x="196989" y="561238"/>
                  </a:lnTo>
                  <a:lnTo>
                    <a:pt x="217944" y="522363"/>
                  </a:lnTo>
                  <a:lnTo>
                    <a:pt x="241236" y="484644"/>
                  </a:lnTo>
                  <a:lnTo>
                    <a:pt x="266814" y="448183"/>
                  </a:lnTo>
                  <a:lnTo>
                    <a:pt x="294601" y="413080"/>
                  </a:lnTo>
                  <a:lnTo>
                    <a:pt x="324573" y="379437"/>
                  </a:lnTo>
                  <a:lnTo>
                    <a:pt x="356654" y="347345"/>
                  </a:lnTo>
                  <a:lnTo>
                    <a:pt x="390791" y="316903"/>
                  </a:lnTo>
                  <a:lnTo>
                    <a:pt x="426948" y="288226"/>
                  </a:lnTo>
                  <a:lnTo>
                    <a:pt x="465048" y="261416"/>
                  </a:lnTo>
                  <a:lnTo>
                    <a:pt x="505040" y="236562"/>
                  </a:lnTo>
                  <a:lnTo>
                    <a:pt x="546887" y="213779"/>
                  </a:lnTo>
                  <a:lnTo>
                    <a:pt x="590511" y="193154"/>
                  </a:lnTo>
                  <a:lnTo>
                    <a:pt x="635876" y="174790"/>
                  </a:lnTo>
                  <a:lnTo>
                    <a:pt x="682929" y="158788"/>
                  </a:lnTo>
                  <a:lnTo>
                    <a:pt x="730910" y="145453"/>
                  </a:lnTo>
                  <a:lnTo>
                    <a:pt x="779068" y="134937"/>
                  </a:lnTo>
                  <a:lnTo>
                    <a:pt x="827290" y="127203"/>
                  </a:lnTo>
                  <a:lnTo>
                    <a:pt x="875474" y="122199"/>
                  </a:lnTo>
                  <a:lnTo>
                    <a:pt x="923505" y="119875"/>
                  </a:lnTo>
                  <a:lnTo>
                    <a:pt x="971270" y="120180"/>
                  </a:lnTo>
                  <a:lnTo>
                    <a:pt x="1018667" y="123063"/>
                  </a:lnTo>
                  <a:lnTo>
                    <a:pt x="1065593" y="128473"/>
                  </a:lnTo>
                  <a:lnTo>
                    <a:pt x="1111923" y="136359"/>
                  </a:lnTo>
                  <a:lnTo>
                    <a:pt x="1157554" y="146672"/>
                  </a:lnTo>
                  <a:lnTo>
                    <a:pt x="1202397" y="159359"/>
                  </a:lnTo>
                  <a:lnTo>
                    <a:pt x="1246314" y="174371"/>
                  </a:lnTo>
                  <a:lnTo>
                    <a:pt x="1289215" y="191643"/>
                  </a:lnTo>
                  <a:lnTo>
                    <a:pt x="1330972" y="211150"/>
                  </a:lnTo>
                  <a:lnTo>
                    <a:pt x="1371511" y="232829"/>
                  </a:lnTo>
                  <a:lnTo>
                    <a:pt x="1410690" y="256616"/>
                  </a:lnTo>
                  <a:lnTo>
                    <a:pt x="1448409" y="282486"/>
                  </a:lnTo>
                  <a:lnTo>
                    <a:pt x="1484579" y="310375"/>
                  </a:lnTo>
                  <a:lnTo>
                    <a:pt x="1519059" y="340233"/>
                  </a:lnTo>
                  <a:lnTo>
                    <a:pt x="1551762" y="371995"/>
                  </a:lnTo>
                  <a:lnTo>
                    <a:pt x="1582585" y="405638"/>
                  </a:lnTo>
                  <a:lnTo>
                    <a:pt x="1611388" y="441096"/>
                  </a:lnTo>
                  <a:lnTo>
                    <a:pt x="1638096" y="478320"/>
                  </a:lnTo>
                  <a:lnTo>
                    <a:pt x="1662595" y="517258"/>
                  </a:lnTo>
                  <a:lnTo>
                    <a:pt x="1684756" y="557860"/>
                  </a:lnTo>
                  <a:lnTo>
                    <a:pt x="1704479" y="600062"/>
                  </a:lnTo>
                  <a:lnTo>
                    <a:pt x="1721675" y="643839"/>
                  </a:lnTo>
                  <a:lnTo>
                    <a:pt x="1605991" y="640016"/>
                  </a:lnTo>
                  <a:lnTo>
                    <a:pt x="1822907" y="913688"/>
                  </a:lnTo>
                  <a:lnTo>
                    <a:pt x="1965464" y="651878"/>
                  </a:lnTo>
                  <a:lnTo>
                    <a:pt x="1849145" y="648042"/>
                  </a:lnTo>
                  <a:lnTo>
                    <a:pt x="1834172" y="602208"/>
                  </a:lnTo>
                  <a:lnTo>
                    <a:pt x="1816722" y="557530"/>
                  </a:lnTo>
                  <a:lnTo>
                    <a:pt x="1796884" y="514083"/>
                  </a:lnTo>
                  <a:lnTo>
                    <a:pt x="1774736" y="471932"/>
                  </a:lnTo>
                  <a:lnTo>
                    <a:pt x="1750352" y="431139"/>
                  </a:lnTo>
                  <a:lnTo>
                    <a:pt x="1723796" y="391769"/>
                  </a:lnTo>
                  <a:lnTo>
                    <a:pt x="1695170" y="353885"/>
                  </a:lnTo>
                  <a:lnTo>
                    <a:pt x="1664550" y="317550"/>
                  </a:lnTo>
                  <a:lnTo>
                    <a:pt x="1632000" y="282841"/>
                  </a:lnTo>
                  <a:lnTo>
                    <a:pt x="1597621" y="249809"/>
                  </a:lnTo>
                  <a:lnTo>
                    <a:pt x="1561465" y="218528"/>
                  </a:lnTo>
                  <a:lnTo>
                    <a:pt x="1523631" y="189052"/>
                  </a:lnTo>
                  <a:lnTo>
                    <a:pt x="1484185" y="161467"/>
                  </a:lnTo>
                  <a:lnTo>
                    <a:pt x="1443215" y="135801"/>
                  </a:lnTo>
                  <a:lnTo>
                    <a:pt x="1400784" y="112153"/>
                  </a:lnTo>
                  <a:lnTo>
                    <a:pt x="1356995" y="90576"/>
                  </a:lnTo>
                  <a:lnTo>
                    <a:pt x="1311910" y="71132"/>
                  </a:lnTo>
                  <a:lnTo>
                    <a:pt x="1265618" y="53886"/>
                  </a:lnTo>
                  <a:lnTo>
                    <a:pt x="1218184" y="38900"/>
                  </a:lnTo>
                  <a:lnTo>
                    <a:pt x="1169708" y="26238"/>
                  </a:lnTo>
                  <a:lnTo>
                    <a:pt x="1120241" y="15976"/>
                  </a:lnTo>
                  <a:lnTo>
                    <a:pt x="1069886" y="8166"/>
                  </a:lnTo>
                  <a:lnTo>
                    <a:pt x="1020152" y="2984"/>
                  </a:lnTo>
                  <a:lnTo>
                    <a:pt x="970749" y="279"/>
                  </a:lnTo>
                  <a:lnTo>
                    <a:pt x="921740" y="0"/>
                  </a:lnTo>
                  <a:lnTo>
                    <a:pt x="873201" y="2095"/>
                  </a:lnTo>
                  <a:lnTo>
                    <a:pt x="825220" y="6502"/>
                  </a:lnTo>
                  <a:lnTo>
                    <a:pt x="777836" y="13182"/>
                  </a:lnTo>
                  <a:lnTo>
                    <a:pt x="731164" y="22072"/>
                  </a:lnTo>
                  <a:lnTo>
                    <a:pt x="685241" y="33134"/>
                  </a:lnTo>
                  <a:lnTo>
                    <a:pt x="640156" y="46291"/>
                  </a:lnTo>
                  <a:lnTo>
                    <a:pt x="595985" y="61518"/>
                  </a:lnTo>
                  <a:lnTo>
                    <a:pt x="552805" y="78752"/>
                  </a:lnTo>
                  <a:lnTo>
                    <a:pt x="510667" y="97942"/>
                  </a:lnTo>
                  <a:lnTo>
                    <a:pt x="469671" y="119024"/>
                  </a:lnTo>
                  <a:lnTo>
                    <a:pt x="429882" y="141960"/>
                  </a:lnTo>
                  <a:lnTo>
                    <a:pt x="391363" y="166700"/>
                  </a:lnTo>
                  <a:lnTo>
                    <a:pt x="354203" y="193167"/>
                  </a:lnTo>
                  <a:lnTo>
                    <a:pt x="318452" y="221348"/>
                  </a:lnTo>
                  <a:lnTo>
                    <a:pt x="284213" y="251155"/>
                  </a:lnTo>
                  <a:lnTo>
                    <a:pt x="251536" y="282549"/>
                  </a:lnTo>
                  <a:lnTo>
                    <a:pt x="220510" y="315493"/>
                  </a:lnTo>
                  <a:lnTo>
                    <a:pt x="191198" y="349910"/>
                  </a:lnTo>
                  <a:lnTo>
                    <a:pt x="163677" y="385762"/>
                  </a:lnTo>
                  <a:lnTo>
                    <a:pt x="138023" y="422986"/>
                  </a:lnTo>
                  <a:lnTo>
                    <a:pt x="114312" y="461543"/>
                  </a:lnTo>
                  <a:lnTo>
                    <a:pt x="92595" y="501370"/>
                  </a:lnTo>
                  <a:lnTo>
                    <a:pt x="72974" y="542429"/>
                  </a:lnTo>
                  <a:lnTo>
                    <a:pt x="55511" y="584657"/>
                  </a:lnTo>
                  <a:lnTo>
                    <a:pt x="40271" y="627989"/>
                  </a:lnTo>
                  <a:lnTo>
                    <a:pt x="27343" y="672401"/>
                  </a:lnTo>
                  <a:lnTo>
                    <a:pt x="16789" y="717816"/>
                  </a:lnTo>
                  <a:lnTo>
                    <a:pt x="8699" y="764197"/>
                  </a:lnTo>
                  <a:lnTo>
                    <a:pt x="3175" y="810920"/>
                  </a:lnTo>
                  <a:lnTo>
                    <a:pt x="304" y="857326"/>
                  </a:lnTo>
                  <a:lnTo>
                    <a:pt x="0" y="903376"/>
                  </a:lnTo>
                  <a:lnTo>
                    <a:pt x="2222" y="948969"/>
                  </a:lnTo>
                  <a:lnTo>
                    <a:pt x="6921" y="994054"/>
                  </a:lnTo>
                  <a:lnTo>
                    <a:pt x="14033" y="1038555"/>
                  </a:lnTo>
                  <a:lnTo>
                    <a:pt x="23495" y="1082408"/>
                  </a:lnTo>
                  <a:lnTo>
                    <a:pt x="35267" y="1125550"/>
                  </a:lnTo>
                  <a:lnTo>
                    <a:pt x="49276" y="1167904"/>
                  </a:lnTo>
                  <a:lnTo>
                    <a:pt x="65493" y="1209395"/>
                  </a:lnTo>
                  <a:lnTo>
                    <a:pt x="83832" y="1249972"/>
                  </a:lnTo>
                  <a:lnTo>
                    <a:pt x="104254" y="1289545"/>
                  </a:lnTo>
                  <a:lnTo>
                    <a:pt x="126695" y="1328064"/>
                  </a:lnTo>
                  <a:lnTo>
                    <a:pt x="151117" y="1365440"/>
                  </a:lnTo>
                  <a:lnTo>
                    <a:pt x="177444" y="1401622"/>
                  </a:lnTo>
                  <a:lnTo>
                    <a:pt x="205625" y="1436535"/>
                  </a:lnTo>
                  <a:lnTo>
                    <a:pt x="235610" y="1470113"/>
                  </a:lnTo>
                  <a:lnTo>
                    <a:pt x="267347" y="1502283"/>
                  </a:lnTo>
                  <a:lnTo>
                    <a:pt x="300774" y="1532978"/>
                  </a:lnTo>
                  <a:lnTo>
                    <a:pt x="335826" y="1562125"/>
                  </a:lnTo>
                  <a:lnTo>
                    <a:pt x="372465" y="1589659"/>
                  </a:lnTo>
                  <a:lnTo>
                    <a:pt x="410629" y="1615516"/>
                  </a:lnTo>
                  <a:lnTo>
                    <a:pt x="450265" y="1639620"/>
                  </a:lnTo>
                  <a:lnTo>
                    <a:pt x="482663" y="1657210"/>
                  </a:lnTo>
                  <a:lnTo>
                    <a:pt x="6108" y="1657210"/>
                  </a:lnTo>
                  <a:lnTo>
                    <a:pt x="6108" y="1809889"/>
                  </a:lnTo>
                  <a:lnTo>
                    <a:pt x="1904987" y="1809889"/>
                  </a:lnTo>
                  <a:lnTo>
                    <a:pt x="1904987" y="1886229"/>
                  </a:lnTo>
                  <a:lnTo>
                    <a:pt x="2057666" y="17335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167472"/>
            <a:ext cx="5932170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300" spc="-380">
                <a:solidFill>
                  <a:srgbClr val="000099"/>
                </a:solidFill>
              </a:rPr>
              <a:t>Agile </a:t>
            </a:r>
            <a:r>
              <a:rPr dirty="0" sz="4300" spc="-409">
                <a:solidFill>
                  <a:srgbClr val="000099"/>
                </a:solidFill>
              </a:rPr>
              <a:t>Approach </a:t>
            </a:r>
            <a:r>
              <a:rPr dirty="0" sz="4300" spc="-545">
                <a:solidFill>
                  <a:srgbClr val="000099"/>
                </a:solidFill>
              </a:rPr>
              <a:t>–</a:t>
            </a:r>
            <a:r>
              <a:rPr dirty="0" sz="4300" spc="-825">
                <a:solidFill>
                  <a:srgbClr val="000099"/>
                </a:solidFill>
              </a:rPr>
              <a:t> </a:t>
            </a:r>
            <a:r>
              <a:rPr dirty="0" sz="4300" spc="-409">
                <a:solidFill>
                  <a:srgbClr val="000099"/>
                </a:solidFill>
              </a:rPr>
              <a:t>Adaptive</a:t>
            </a:r>
            <a:endParaRPr sz="4300"/>
          </a:p>
        </p:txBody>
      </p:sp>
      <p:sp>
        <p:nvSpPr>
          <p:cNvPr id="7" name="object 7"/>
          <p:cNvSpPr txBox="1"/>
          <p:nvPr/>
        </p:nvSpPr>
        <p:spPr>
          <a:xfrm>
            <a:off x="916939" y="1143000"/>
            <a:ext cx="754824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200" spc="-395">
                <a:latin typeface="Verdana"/>
                <a:cs typeface="Verdana"/>
              </a:rPr>
              <a:t>Chấp </a:t>
            </a:r>
            <a:r>
              <a:rPr dirty="0" sz="3200" spc="-355">
                <a:latin typeface="Verdana"/>
                <a:cs typeface="Verdana"/>
              </a:rPr>
              <a:t>nhận thay </a:t>
            </a:r>
            <a:r>
              <a:rPr dirty="0" sz="3200" spc="-215">
                <a:latin typeface="Verdana"/>
                <a:cs typeface="Verdana"/>
              </a:rPr>
              <a:t>đổi </a:t>
            </a:r>
            <a:r>
              <a:rPr dirty="0" sz="3200" spc="-385">
                <a:latin typeface="Verdana"/>
                <a:cs typeface="Verdana"/>
              </a:rPr>
              <a:t>yêu </a:t>
            </a:r>
            <a:r>
              <a:rPr dirty="0" sz="3200" spc="-360">
                <a:latin typeface="Verdana"/>
                <a:cs typeface="Verdana"/>
              </a:rPr>
              <a:t>cầu </a:t>
            </a:r>
            <a:r>
              <a:rPr dirty="0" sz="3200" spc="-280">
                <a:latin typeface="Verdana"/>
                <a:cs typeface="Verdana"/>
              </a:rPr>
              <a:t>theo </a:t>
            </a:r>
            <a:r>
              <a:rPr dirty="0" sz="3200" spc="-195">
                <a:latin typeface="Verdana"/>
                <a:cs typeface="Verdana"/>
              </a:rPr>
              <a:t>thời</a:t>
            </a:r>
            <a:r>
              <a:rPr dirty="0" sz="3200" spc="-850">
                <a:latin typeface="Verdana"/>
                <a:cs typeface="Verdana"/>
              </a:rPr>
              <a:t> </a:t>
            </a:r>
            <a:r>
              <a:rPr dirty="0" sz="3200" spc="-340">
                <a:latin typeface="Verdana"/>
                <a:cs typeface="Verdana"/>
              </a:rPr>
              <a:t>gian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98130" y="2275712"/>
            <a:ext cx="2051685" cy="1886585"/>
          </a:xfrm>
          <a:custGeom>
            <a:avLst/>
            <a:gdLst/>
            <a:ahLst/>
            <a:cxnLst/>
            <a:rect l="l" t="t" r="r" b="b"/>
            <a:pathLst>
              <a:path w="2051685" h="1886585">
                <a:moveTo>
                  <a:pt x="2051558" y="1733550"/>
                </a:moveTo>
                <a:lnTo>
                  <a:pt x="1898878" y="1580870"/>
                </a:lnTo>
                <a:lnTo>
                  <a:pt x="1898878" y="1657210"/>
                </a:lnTo>
                <a:lnTo>
                  <a:pt x="1411643" y="1657210"/>
                </a:lnTo>
                <a:lnTo>
                  <a:pt x="1464957" y="1627314"/>
                </a:lnTo>
                <a:lnTo>
                  <a:pt x="1503476" y="1602587"/>
                </a:lnTo>
                <a:lnTo>
                  <a:pt x="1540637" y="1576108"/>
                </a:lnTo>
                <a:lnTo>
                  <a:pt x="1576387" y="1547926"/>
                </a:lnTo>
                <a:lnTo>
                  <a:pt x="1610626" y="1518119"/>
                </a:lnTo>
                <a:lnTo>
                  <a:pt x="1643303" y="1486725"/>
                </a:lnTo>
                <a:lnTo>
                  <a:pt x="1674329" y="1453781"/>
                </a:lnTo>
                <a:lnTo>
                  <a:pt x="1703641" y="1419364"/>
                </a:lnTo>
                <a:lnTo>
                  <a:pt x="1731162" y="1383512"/>
                </a:lnTo>
                <a:lnTo>
                  <a:pt x="1756816" y="1346288"/>
                </a:lnTo>
                <a:lnTo>
                  <a:pt x="1780527" y="1307731"/>
                </a:lnTo>
                <a:lnTo>
                  <a:pt x="1802244" y="1267904"/>
                </a:lnTo>
                <a:lnTo>
                  <a:pt x="1821865" y="1226845"/>
                </a:lnTo>
                <a:lnTo>
                  <a:pt x="1839328" y="1184617"/>
                </a:lnTo>
                <a:lnTo>
                  <a:pt x="1854568" y="1141285"/>
                </a:lnTo>
                <a:lnTo>
                  <a:pt x="1867496" y="1096873"/>
                </a:lnTo>
                <a:lnTo>
                  <a:pt x="1878050" y="1051458"/>
                </a:lnTo>
                <a:lnTo>
                  <a:pt x="1886153" y="1005065"/>
                </a:lnTo>
                <a:lnTo>
                  <a:pt x="1767166" y="989711"/>
                </a:lnTo>
                <a:lnTo>
                  <a:pt x="1758416" y="1037323"/>
                </a:lnTo>
                <a:lnTo>
                  <a:pt x="1746580" y="1083945"/>
                </a:lnTo>
                <a:lnTo>
                  <a:pt x="1731733" y="1129474"/>
                </a:lnTo>
                <a:lnTo>
                  <a:pt x="1713966" y="1173810"/>
                </a:lnTo>
                <a:lnTo>
                  <a:pt x="1693392" y="1216837"/>
                </a:lnTo>
                <a:lnTo>
                  <a:pt x="1670100" y="1258455"/>
                </a:lnTo>
                <a:lnTo>
                  <a:pt x="1644167" y="1298575"/>
                </a:lnTo>
                <a:lnTo>
                  <a:pt x="1615706" y="1337081"/>
                </a:lnTo>
                <a:lnTo>
                  <a:pt x="1584794" y="1373873"/>
                </a:lnTo>
                <a:lnTo>
                  <a:pt x="1551520" y="1408836"/>
                </a:lnTo>
                <a:lnTo>
                  <a:pt x="1515999" y="1441869"/>
                </a:lnTo>
                <a:lnTo>
                  <a:pt x="1478305" y="1472882"/>
                </a:lnTo>
                <a:lnTo>
                  <a:pt x="1438554" y="1501762"/>
                </a:lnTo>
                <a:lnTo>
                  <a:pt x="1396809" y="1528394"/>
                </a:lnTo>
                <a:lnTo>
                  <a:pt x="1353185" y="1552689"/>
                </a:lnTo>
                <a:lnTo>
                  <a:pt x="1307757" y="1574546"/>
                </a:lnTo>
                <a:lnTo>
                  <a:pt x="1260640" y="1593837"/>
                </a:lnTo>
                <a:lnTo>
                  <a:pt x="1211922" y="1610474"/>
                </a:lnTo>
                <a:lnTo>
                  <a:pt x="1163929" y="1623822"/>
                </a:lnTo>
                <a:lnTo>
                  <a:pt x="1115771" y="1634337"/>
                </a:lnTo>
                <a:lnTo>
                  <a:pt x="1067549" y="1642071"/>
                </a:lnTo>
                <a:lnTo>
                  <a:pt x="1019365" y="1647075"/>
                </a:lnTo>
                <a:lnTo>
                  <a:pt x="971334" y="1649399"/>
                </a:lnTo>
                <a:lnTo>
                  <a:pt x="923569" y="1649095"/>
                </a:lnTo>
                <a:lnTo>
                  <a:pt x="876173" y="1646212"/>
                </a:lnTo>
                <a:lnTo>
                  <a:pt x="829246" y="1640801"/>
                </a:lnTo>
                <a:lnTo>
                  <a:pt x="782916" y="1632927"/>
                </a:lnTo>
                <a:lnTo>
                  <a:pt x="737285" y="1622615"/>
                </a:lnTo>
                <a:lnTo>
                  <a:pt x="692442" y="1609928"/>
                </a:lnTo>
                <a:lnTo>
                  <a:pt x="648525" y="1594916"/>
                </a:lnTo>
                <a:lnTo>
                  <a:pt x="605624" y="1577644"/>
                </a:lnTo>
                <a:lnTo>
                  <a:pt x="563867" y="1558137"/>
                </a:lnTo>
                <a:lnTo>
                  <a:pt x="523328" y="1536458"/>
                </a:lnTo>
                <a:lnTo>
                  <a:pt x="484149" y="1512671"/>
                </a:lnTo>
                <a:lnTo>
                  <a:pt x="446430" y="1486801"/>
                </a:lnTo>
                <a:lnTo>
                  <a:pt x="410260" y="1458912"/>
                </a:lnTo>
                <a:lnTo>
                  <a:pt x="375780" y="1429054"/>
                </a:lnTo>
                <a:lnTo>
                  <a:pt x="343077" y="1397292"/>
                </a:lnTo>
                <a:lnTo>
                  <a:pt x="312254" y="1363649"/>
                </a:lnTo>
                <a:lnTo>
                  <a:pt x="283451" y="1328191"/>
                </a:lnTo>
                <a:lnTo>
                  <a:pt x="256743" y="1290967"/>
                </a:lnTo>
                <a:lnTo>
                  <a:pt x="232244" y="1252029"/>
                </a:lnTo>
                <a:lnTo>
                  <a:pt x="210083" y="1211427"/>
                </a:lnTo>
                <a:lnTo>
                  <a:pt x="190360" y="1169225"/>
                </a:lnTo>
                <a:lnTo>
                  <a:pt x="173177" y="1125435"/>
                </a:lnTo>
                <a:lnTo>
                  <a:pt x="158826" y="1080782"/>
                </a:lnTo>
                <a:lnTo>
                  <a:pt x="147535" y="1035964"/>
                </a:lnTo>
                <a:lnTo>
                  <a:pt x="139230" y="991095"/>
                </a:lnTo>
                <a:lnTo>
                  <a:pt x="133845" y="946251"/>
                </a:lnTo>
                <a:lnTo>
                  <a:pt x="131356" y="901560"/>
                </a:lnTo>
                <a:lnTo>
                  <a:pt x="131673" y="857110"/>
                </a:lnTo>
                <a:lnTo>
                  <a:pt x="134772" y="813003"/>
                </a:lnTo>
                <a:lnTo>
                  <a:pt x="140589" y="769327"/>
                </a:lnTo>
                <a:lnTo>
                  <a:pt x="149059" y="726211"/>
                </a:lnTo>
                <a:lnTo>
                  <a:pt x="160134" y="683742"/>
                </a:lnTo>
                <a:lnTo>
                  <a:pt x="173761" y="642023"/>
                </a:lnTo>
                <a:lnTo>
                  <a:pt x="189890" y="601154"/>
                </a:lnTo>
                <a:lnTo>
                  <a:pt x="208470" y="561238"/>
                </a:lnTo>
                <a:lnTo>
                  <a:pt x="229425" y="522363"/>
                </a:lnTo>
                <a:lnTo>
                  <a:pt x="252717" y="484644"/>
                </a:lnTo>
                <a:lnTo>
                  <a:pt x="278282" y="448183"/>
                </a:lnTo>
                <a:lnTo>
                  <a:pt x="306082" y="413080"/>
                </a:lnTo>
                <a:lnTo>
                  <a:pt x="336042" y="379437"/>
                </a:lnTo>
                <a:lnTo>
                  <a:pt x="368134" y="347345"/>
                </a:lnTo>
                <a:lnTo>
                  <a:pt x="402272" y="316903"/>
                </a:lnTo>
                <a:lnTo>
                  <a:pt x="438416" y="288226"/>
                </a:lnTo>
                <a:lnTo>
                  <a:pt x="476516" y="261416"/>
                </a:lnTo>
                <a:lnTo>
                  <a:pt x="516521" y="236562"/>
                </a:lnTo>
                <a:lnTo>
                  <a:pt x="558355" y="213779"/>
                </a:lnTo>
                <a:lnTo>
                  <a:pt x="601992" y="193154"/>
                </a:lnTo>
                <a:lnTo>
                  <a:pt x="647344" y="174790"/>
                </a:lnTo>
                <a:lnTo>
                  <a:pt x="694397" y="158788"/>
                </a:lnTo>
                <a:lnTo>
                  <a:pt x="742378" y="145453"/>
                </a:lnTo>
                <a:lnTo>
                  <a:pt x="790536" y="134937"/>
                </a:lnTo>
                <a:lnTo>
                  <a:pt x="838771" y="127203"/>
                </a:lnTo>
                <a:lnTo>
                  <a:pt x="886955" y="122199"/>
                </a:lnTo>
                <a:lnTo>
                  <a:pt x="934974" y="119875"/>
                </a:lnTo>
                <a:lnTo>
                  <a:pt x="982751" y="120180"/>
                </a:lnTo>
                <a:lnTo>
                  <a:pt x="1030147" y="123063"/>
                </a:lnTo>
                <a:lnTo>
                  <a:pt x="1077061" y="128473"/>
                </a:lnTo>
                <a:lnTo>
                  <a:pt x="1123403" y="136359"/>
                </a:lnTo>
                <a:lnTo>
                  <a:pt x="1169035" y="146659"/>
                </a:lnTo>
                <a:lnTo>
                  <a:pt x="1213866" y="159346"/>
                </a:lnTo>
                <a:lnTo>
                  <a:pt x="1257795" y="174358"/>
                </a:lnTo>
                <a:lnTo>
                  <a:pt x="1300695" y="191643"/>
                </a:lnTo>
                <a:lnTo>
                  <a:pt x="1342453" y="211137"/>
                </a:lnTo>
                <a:lnTo>
                  <a:pt x="1382991" y="232816"/>
                </a:lnTo>
                <a:lnTo>
                  <a:pt x="1422171" y="256616"/>
                </a:lnTo>
                <a:lnTo>
                  <a:pt x="1459890" y="282486"/>
                </a:lnTo>
                <a:lnTo>
                  <a:pt x="1496060" y="310362"/>
                </a:lnTo>
                <a:lnTo>
                  <a:pt x="1530540" y="340220"/>
                </a:lnTo>
                <a:lnTo>
                  <a:pt x="1563243" y="371995"/>
                </a:lnTo>
                <a:lnTo>
                  <a:pt x="1594065" y="405625"/>
                </a:lnTo>
                <a:lnTo>
                  <a:pt x="1622869" y="441083"/>
                </a:lnTo>
                <a:lnTo>
                  <a:pt x="1649577" y="478307"/>
                </a:lnTo>
                <a:lnTo>
                  <a:pt x="1674075" y="517245"/>
                </a:lnTo>
                <a:lnTo>
                  <a:pt x="1696237" y="557847"/>
                </a:lnTo>
                <a:lnTo>
                  <a:pt x="1715960" y="600062"/>
                </a:lnTo>
                <a:lnTo>
                  <a:pt x="1733156" y="643826"/>
                </a:lnTo>
                <a:lnTo>
                  <a:pt x="1617459" y="640016"/>
                </a:lnTo>
                <a:lnTo>
                  <a:pt x="1834388" y="913688"/>
                </a:lnTo>
                <a:lnTo>
                  <a:pt x="1976945" y="651878"/>
                </a:lnTo>
                <a:lnTo>
                  <a:pt x="1860613" y="648030"/>
                </a:lnTo>
                <a:lnTo>
                  <a:pt x="1845640" y="602195"/>
                </a:lnTo>
                <a:lnTo>
                  <a:pt x="1828190" y="557517"/>
                </a:lnTo>
                <a:lnTo>
                  <a:pt x="1808353" y="514070"/>
                </a:lnTo>
                <a:lnTo>
                  <a:pt x="1786204" y="471919"/>
                </a:lnTo>
                <a:lnTo>
                  <a:pt x="1761820" y="431126"/>
                </a:lnTo>
                <a:lnTo>
                  <a:pt x="1735277" y="391756"/>
                </a:lnTo>
                <a:lnTo>
                  <a:pt x="1706651" y="353885"/>
                </a:lnTo>
                <a:lnTo>
                  <a:pt x="1676031" y="317550"/>
                </a:lnTo>
                <a:lnTo>
                  <a:pt x="1643481" y="282841"/>
                </a:lnTo>
                <a:lnTo>
                  <a:pt x="1609090" y="249809"/>
                </a:lnTo>
                <a:lnTo>
                  <a:pt x="1572945" y="218528"/>
                </a:lnTo>
                <a:lnTo>
                  <a:pt x="1535112" y="189052"/>
                </a:lnTo>
                <a:lnTo>
                  <a:pt x="1495666" y="161455"/>
                </a:lnTo>
                <a:lnTo>
                  <a:pt x="1454696" y="135801"/>
                </a:lnTo>
                <a:lnTo>
                  <a:pt x="1412265" y="112153"/>
                </a:lnTo>
                <a:lnTo>
                  <a:pt x="1368475" y="90563"/>
                </a:lnTo>
                <a:lnTo>
                  <a:pt x="1323390" y="71120"/>
                </a:lnTo>
                <a:lnTo>
                  <a:pt x="1277099" y="53873"/>
                </a:lnTo>
                <a:lnTo>
                  <a:pt x="1229664" y="38887"/>
                </a:lnTo>
                <a:lnTo>
                  <a:pt x="1181188" y="26225"/>
                </a:lnTo>
                <a:lnTo>
                  <a:pt x="1131722" y="15963"/>
                </a:lnTo>
                <a:lnTo>
                  <a:pt x="1081366" y="8153"/>
                </a:lnTo>
                <a:lnTo>
                  <a:pt x="1031633" y="2984"/>
                </a:lnTo>
                <a:lnTo>
                  <a:pt x="982230" y="279"/>
                </a:lnTo>
                <a:lnTo>
                  <a:pt x="933221" y="0"/>
                </a:lnTo>
                <a:lnTo>
                  <a:pt x="884682" y="2082"/>
                </a:lnTo>
                <a:lnTo>
                  <a:pt x="836688" y="6502"/>
                </a:lnTo>
                <a:lnTo>
                  <a:pt x="789317" y="13169"/>
                </a:lnTo>
                <a:lnTo>
                  <a:pt x="742632" y="22072"/>
                </a:lnTo>
                <a:lnTo>
                  <a:pt x="696722" y="33121"/>
                </a:lnTo>
                <a:lnTo>
                  <a:pt x="651637" y="46291"/>
                </a:lnTo>
                <a:lnTo>
                  <a:pt x="607466" y="61518"/>
                </a:lnTo>
                <a:lnTo>
                  <a:pt x="564273" y="78752"/>
                </a:lnTo>
                <a:lnTo>
                  <a:pt x="522147" y="97929"/>
                </a:lnTo>
                <a:lnTo>
                  <a:pt x="481152" y="119024"/>
                </a:lnTo>
                <a:lnTo>
                  <a:pt x="441363" y="141960"/>
                </a:lnTo>
                <a:lnTo>
                  <a:pt x="402844" y="166687"/>
                </a:lnTo>
                <a:lnTo>
                  <a:pt x="365671" y="193167"/>
                </a:lnTo>
                <a:lnTo>
                  <a:pt x="329933" y="221348"/>
                </a:lnTo>
                <a:lnTo>
                  <a:pt x="295694" y="251155"/>
                </a:lnTo>
                <a:lnTo>
                  <a:pt x="263017" y="282549"/>
                </a:lnTo>
                <a:lnTo>
                  <a:pt x="231990" y="315493"/>
                </a:lnTo>
                <a:lnTo>
                  <a:pt x="202679" y="349910"/>
                </a:lnTo>
                <a:lnTo>
                  <a:pt x="175158" y="385762"/>
                </a:lnTo>
                <a:lnTo>
                  <a:pt x="149504" y="422986"/>
                </a:lnTo>
                <a:lnTo>
                  <a:pt x="125780" y="461543"/>
                </a:lnTo>
                <a:lnTo>
                  <a:pt x="104076" y="501370"/>
                </a:lnTo>
                <a:lnTo>
                  <a:pt x="84455" y="542429"/>
                </a:lnTo>
                <a:lnTo>
                  <a:pt x="66992" y="584657"/>
                </a:lnTo>
                <a:lnTo>
                  <a:pt x="51752" y="627989"/>
                </a:lnTo>
                <a:lnTo>
                  <a:pt x="38823" y="672401"/>
                </a:lnTo>
                <a:lnTo>
                  <a:pt x="28270" y="717816"/>
                </a:lnTo>
                <a:lnTo>
                  <a:pt x="20180" y="764197"/>
                </a:lnTo>
                <a:lnTo>
                  <a:pt x="14655" y="810920"/>
                </a:lnTo>
                <a:lnTo>
                  <a:pt x="11772" y="857326"/>
                </a:lnTo>
                <a:lnTo>
                  <a:pt x="11480" y="903376"/>
                </a:lnTo>
                <a:lnTo>
                  <a:pt x="13703" y="948969"/>
                </a:lnTo>
                <a:lnTo>
                  <a:pt x="18402" y="994054"/>
                </a:lnTo>
                <a:lnTo>
                  <a:pt x="25514" y="1038555"/>
                </a:lnTo>
                <a:lnTo>
                  <a:pt x="34975" y="1082408"/>
                </a:lnTo>
                <a:lnTo>
                  <a:pt x="46748" y="1125550"/>
                </a:lnTo>
                <a:lnTo>
                  <a:pt x="60756" y="1167904"/>
                </a:lnTo>
                <a:lnTo>
                  <a:pt x="76962" y="1209395"/>
                </a:lnTo>
                <a:lnTo>
                  <a:pt x="95313" y="1249972"/>
                </a:lnTo>
                <a:lnTo>
                  <a:pt x="115735" y="1289545"/>
                </a:lnTo>
                <a:lnTo>
                  <a:pt x="138176" y="1328064"/>
                </a:lnTo>
                <a:lnTo>
                  <a:pt x="162598" y="1365440"/>
                </a:lnTo>
                <a:lnTo>
                  <a:pt x="188925" y="1401622"/>
                </a:lnTo>
                <a:lnTo>
                  <a:pt x="217106" y="1436535"/>
                </a:lnTo>
                <a:lnTo>
                  <a:pt x="247091" y="1470113"/>
                </a:lnTo>
                <a:lnTo>
                  <a:pt x="278828" y="1502283"/>
                </a:lnTo>
                <a:lnTo>
                  <a:pt x="312254" y="1532978"/>
                </a:lnTo>
                <a:lnTo>
                  <a:pt x="347306" y="1562125"/>
                </a:lnTo>
                <a:lnTo>
                  <a:pt x="383946" y="1589659"/>
                </a:lnTo>
                <a:lnTo>
                  <a:pt x="422109" y="1615516"/>
                </a:lnTo>
                <a:lnTo>
                  <a:pt x="461746" y="1639620"/>
                </a:lnTo>
                <a:lnTo>
                  <a:pt x="494144" y="1657210"/>
                </a:lnTo>
                <a:lnTo>
                  <a:pt x="0" y="1657210"/>
                </a:lnTo>
                <a:lnTo>
                  <a:pt x="0" y="1809889"/>
                </a:lnTo>
                <a:lnTo>
                  <a:pt x="1898878" y="1809889"/>
                </a:lnTo>
                <a:lnTo>
                  <a:pt x="1898878" y="1886229"/>
                </a:lnTo>
                <a:lnTo>
                  <a:pt x="2051558" y="17335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538477" y="2451100"/>
            <a:ext cx="1426845" cy="11277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12700" marR="5080" indent="216535">
              <a:lnSpc>
                <a:spcPct val="100699"/>
              </a:lnSpc>
              <a:spcBef>
                <a:spcPts val="80"/>
              </a:spcBef>
            </a:pPr>
            <a:r>
              <a:rPr dirty="0" sz="2400" spc="-5">
                <a:latin typeface="Arial"/>
                <a:cs typeface="Arial"/>
              </a:rPr>
              <a:t>Define,  </a:t>
            </a:r>
            <a:r>
              <a:rPr dirty="0" sz="2400">
                <a:latin typeface="Arial"/>
                <a:cs typeface="Arial"/>
              </a:rPr>
              <a:t>Design,  </a:t>
            </a:r>
            <a:r>
              <a:rPr dirty="0" sz="2400" spc="-5">
                <a:latin typeface="Arial"/>
                <a:cs typeface="Arial"/>
              </a:rPr>
              <a:t>Build,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70">
                <a:latin typeface="Arial"/>
                <a:cs typeface="Arial"/>
              </a:rPr>
              <a:t>Test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63733" y="2489200"/>
            <a:ext cx="1426845" cy="11277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12700" marR="5080" indent="216535">
              <a:lnSpc>
                <a:spcPct val="100699"/>
              </a:lnSpc>
              <a:spcBef>
                <a:spcPts val="80"/>
              </a:spcBef>
            </a:pPr>
            <a:r>
              <a:rPr dirty="0" sz="2400" spc="-5">
                <a:latin typeface="Arial"/>
                <a:cs typeface="Arial"/>
              </a:rPr>
              <a:t>Define,  </a:t>
            </a:r>
            <a:r>
              <a:rPr dirty="0" sz="2400">
                <a:latin typeface="Arial"/>
                <a:cs typeface="Arial"/>
              </a:rPr>
              <a:t>Design,  </a:t>
            </a:r>
            <a:r>
              <a:rPr dirty="0" sz="2400" spc="-5">
                <a:latin typeface="Arial"/>
                <a:cs typeface="Arial"/>
              </a:rPr>
              <a:t>Build,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70">
                <a:latin typeface="Arial"/>
                <a:cs typeface="Arial"/>
              </a:rPr>
              <a:t>Test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50699" y="2291384"/>
            <a:ext cx="2051685" cy="1886585"/>
          </a:xfrm>
          <a:custGeom>
            <a:avLst/>
            <a:gdLst/>
            <a:ahLst/>
            <a:cxnLst/>
            <a:rect l="l" t="t" r="r" b="b"/>
            <a:pathLst>
              <a:path w="2051684" h="1886585">
                <a:moveTo>
                  <a:pt x="2051545" y="1733550"/>
                </a:moveTo>
                <a:lnTo>
                  <a:pt x="1898865" y="1580870"/>
                </a:lnTo>
                <a:lnTo>
                  <a:pt x="1898865" y="1657210"/>
                </a:lnTo>
                <a:lnTo>
                  <a:pt x="1411643" y="1657210"/>
                </a:lnTo>
                <a:lnTo>
                  <a:pt x="1464957" y="1627314"/>
                </a:lnTo>
                <a:lnTo>
                  <a:pt x="1503476" y="1602587"/>
                </a:lnTo>
                <a:lnTo>
                  <a:pt x="1540637" y="1576108"/>
                </a:lnTo>
                <a:lnTo>
                  <a:pt x="1576387" y="1547926"/>
                </a:lnTo>
                <a:lnTo>
                  <a:pt x="1610626" y="1518119"/>
                </a:lnTo>
                <a:lnTo>
                  <a:pt x="1643303" y="1486725"/>
                </a:lnTo>
                <a:lnTo>
                  <a:pt x="1674329" y="1453781"/>
                </a:lnTo>
                <a:lnTo>
                  <a:pt x="1703641" y="1419364"/>
                </a:lnTo>
                <a:lnTo>
                  <a:pt x="1731162" y="1383512"/>
                </a:lnTo>
                <a:lnTo>
                  <a:pt x="1756816" y="1346288"/>
                </a:lnTo>
                <a:lnTo>
                  <a:pt x="1780527" y="1307731"/>
                </a:lnTo>
                <a:lnTo>
                  <a:pt x="1802244" y="1267904"/>
                </a:lnTo>
                <a:lnTo>
                  <a:pt x="1821865" y="1226845"/>
                </a:lnTo>
                <a:lnTo>
                  <a:pt x="1839328" y="1184617"/>
                </a:lnTo>
                <a:lnTo>
                  <a:pt x="1854568" y="1141285"/>
                </a:lnTo>
                <a:lnTo>
                  <a:pt x="1867496" y="1096873"/>
                </a:lnTo>
                <a:lnTo>
                  <a:pt x="1878050" y="1051458"/>
                </a:lnTo>
                <a:lnTo>
                  <a:pt x="1886153" y="1005065"/>
                </a:lnTo>
                <a:lnTo>
                  <a:pt x="1767154" y="989698"/>
                </a:lnTo>
                <a:lnTo>
                  <a:pt x="1758403" y="1037310"/>
                </a:lnTo>
                <a:lnTo>
                  <a:pt x="1746567" y="1083932"/>
                </a:lnTo>
                <a:lnTo>
                  <a:pt x="1731721" y="1129461"/>
                </a:lnTo>
                <a:lnTo>
                  <a:pt x="1713953" y="1173797"/>
                </a:lnTo>
                <a:lnTo>
                  <a:pt x="1693379" y="1216825"/>
                </a:lnTo>
                <a:lnTo>
                  <a:pt x="1670088" y="1258455"/>
                </a:lnTo>
                <a:lnTo>
                  <a:pt x="1644154" y="1298575"/>
                </a:lnTo>
                <a:lnTo>
                  <a:pt x="1615694" y="1337081"/>
                </a:lnTo>
                <a:lnTo>
                  <a:pt x="1584782" y="1373873"/>
                </a:lnTo>
                <a:lnTo>
                  <a:pt x="1551508" y="1408836"/>
                </a:lnTo>
                <a:lnTo>
                  <a:pt x="1515986" y="1441869"/>
                </a:lnTo>
                <a:lnTo>
                  <a:pt x="1478305" y="1472882"/>
                </a:lnTo>
                <a:lnTo>
                  <a:pt x="1438541" y="1501762"/>
                </a:lnTo>
                <a:lnTo>
                  <a:pt x="1396796" y="1528394"/>
                </a:lnTo>
                <a:lnTo>
                  <a:pt x="1353172" y="1552689"/>
                </a:lnTo>
                <a:lnTo>
                  <a:pt x="1307757" y="1574546"/>
                </a:lnTo>
                <a:lnTo>
                  <a:pt x="1260640" y="1593837"/>
                </a:lnTo>
                <a:lnTo>
                  <a:pt x="1211922" y="1610474"/>
                </a:lnTo>
                <a:lnTo>
                  <a:pt x="1163929" y="1623822"/>
                </a:lnTo>
                <a:lnTo>
                  <a:pt x="1115771" y="1634337"/>
                </a:lnTo>
                <a:lnTo>
                  <a:pt x="1067549" y="1642071"/>
                </a:lnTo>
                <a:lnTo>
                  <a:pt x="1019365" y="1647075"/>
                </a:lnTo>
                <a:lnTo>
                  <a:pt x="971334" y="1649399"/>
                </a:lnTo>
                <a:lnTo>
                  <a:pt x="923569" y="1649095"/>
                </a:lnTo>
                <a:lnTo>
                  <a:pt x="876173" y="1646212"/>
                </a:lnTo>
                <a:lnTo>
                  <a:pt x="829246" y="1640801"/>
                </a:lnTo>
                <a:lnTo>
                  <a:pt x="782916" y="1632915"/>
                </a:lnTo>
                <a:lnTo>
                  <a:pt x="737273" y="1622615"/>
                </a:lnTo>
                <a:lnTo>
                  <a:pt x="692442" y="1609928"/>
                </a:lnTo>
                <a:lnTo>
                  <a:pt x="648525" y="1594916"/>
                </a:lnTo>
                <a:lnTo>
                  <a:pt x="605624" y="1577632"/>
                </a:lnTo>
                <a:lnTo>
                  <a:pt x="563854" y="1558137"/>
                </a:lnTo>
                <a:lnTo>
                  <a:pt x="523328" y="1536458"/>
                </a:lnTo>
                <a:lnTo>
                  <a:pt x="484149" y="1512658"/>
                </a:lnTo>
                <a:lnTo>
                  <a:pt x="446417" y="1486789"/>
                </a:lnTo>
                <a:lnTo>
                  <a:pt x="410260" y="1458912"/>
                </a:lnTo>
                <a:lnTo>
                  <a:pt x="375767" y="1429054"/>
                </a:lnTo>
                <a:lnTo>
                  <a:pt x="343065" y="1397279"/>
                </a:lnTo>
                <a:lnTo>
                  <a:pt x="312254" y="1363649"/>
                </a:lnTo>
                <a:lnTo>
                  <a:pt x="283438" y="1328191"/>
                </a:lnTo>
                <a:lnTo>
                  <a:pt x="256730" y="1290967"/>
                </a:lnTo>
                <a:lnTo>
                  <a:pt x="232244" y="1252029"/>
                </a:lnTo>
                <a:lnTo>
                  <a:pt x="210083" y="1211427"/>
                </a:lnTo>
                <a:lnTo>
                  <a:pt x="190360" y="1169212"/>
                </a:lnTo>
                <a:lnTo>
                  <a:pt x="173177" y="1125435"/>
                </a:lnTo>
                <a:lnTo>
                  <a:pt x="158826" y="1080782"/>
                </a:lnTo>
                <a:lnTo>
                  <a:pt x="147535" y="1035964"/>
                </a:lnTo>
                <a:lnTo>
                  <a:pt x="139230" y="991095"/>
                </a:lnTo>
                <a:lnTo>
                  <a:pt x="133845" y="946251"/>
                </a:lnTo>
                <a:lnTo>
                  <a:pt x="131356" y="901560"/>
                </a:lnTo>
                <a:lnTo>
                  <a:pt x="131673" y="857110"/>
                </a:lnTo>
                <a:lnTo>
                  <a:pt x="134772" y="812990"/>
                </a:lnTo>
                <a:lnTo>
                  <a:pt x="140589" y="769327"/>
                </a:lnTo>
                <a:lnTo>
                  <a:pt x="149059" y="726211"/>
                </a:lnTo>
                <a:lnTo>
                  <a:pt x="160134" y="683742"/>
                </a:lnTo>
                <a:lnTo>
                  <a:pt x="173761" y="642023"/>
                </a:lnTo>
                <a:lnTo>
                  <a:pt x="189890" y="601154"/>
                </a:lnTo>
                <a:lnTo>
                  <a:pt x="208470" y="561225"/>
                </a:lnTo>
                <a:lnTo>
                  <a:pt x="229425" y="522363"/>
                </a:lnTo>
                <a:lnTo>
                  <a:pt x="252717" y="484644"/>
                </a:lnTo>
                <a:lnTo>
                  <a:pt x="278282" y="448183"/>
                </a:lnTo>
                <a:lnTo>
                  <a:pt x="306082" y="413080"/>
                </a:lnTo>
                <a:lnTo>
                  <a:pt x="336042" y="379425"/>
                </a:lnTo>
                <a:lnTo>
                  <a:pt x="368134" y="347332"/>
                </a:lnTo>
                <a:lnTo>
                  <a:pt x="402272" y="316903"/>
                </a:lnTo>
                <a:lnTo>
                  <a:pt x="438416" y="288226"/>
                </a:lnTo>
                <a:lnTo>
                  <a:pt x="476516" y="261416"/>
                </a:lnTo>
                <a:lnTo>
                  <a:pt x="516521" y="236562"/>
                </a:lnTo>
                <a:lnTo>
                  <a:pt x="558355" y="213766"/>
                </a:lnTo>
                <a:lnTo>
                  <a:pt x="601992" y="193141"/>
                </a:lnTo>
                <a:lnTo>
                  <a:pt x="647344" y="174790"/>
                </a:lnTo>
                <a:lnTo>
                  <a:pt x="694397" y="158788"/>
                </a:lnTo>
                <a:lnTo>
                  <a:pt x="742378" y="145453"/>
                </a:lnTo>
                <a:lnTo>
                  <a:pt x="790536" y="134937"/>
                </a:lnTo>
                <a:lnTo>
                  <a:pt x="838758" y="127203"/>
                </a:lnTo>
                <a:lnTo>
                  <a:pt x="886942" y="122199"/>
                </a:lnTo>
                <a:lnTo>
                  <a:pt x="934974" y="119875"/>
                </a:lnTo>
                <a:lnTo>
                  <a:pt x="982738" y="120180"/>
                </a:lnTo>
                <a:lnTo>
                  <a:pt x="1030135" y="123063"/>
                </a:lnTo>
                <a:lnTo>
                  <a:pt x="1077061" y="128473"/>
                </a:lnTo>
                <a:lnTo>
                  <a:pt x="1123391" y="136359"/>
                </a:lnTo>
                <a:lnTo>
                  <a:pt x="1169035" y="146659"/>
                </a:lnTo>
                <a:lnTo>
                  <a:pt x="1213866" y="159346"/>
                </a:lnTo>
                <a:lnTo>
                  <a:pt x="1257782" y="174358"/>
                </a:lnTo>
                <a:lnTo>
                  <a:pt x="1300683" y="191643"/>
                </a:lnTo>
                <a:lnTo>
                  <a:pt x="1342453" y="211137"/>
                </a:lnTo>
                <a:lnTo>
                  <a:pt x="1382979" y="232816"/>
                </a:lnTo>
                <a:lnTo>
                  <a:pt x="1422171" y="256616"/>
                </a:lnTo>
                <a:lnTo>
                  <a:pt x="1459890" y="282486"/>
                </a:lnTo>
                <a:lnTo>
                  <a:pt x="1496047" y="310362"/>
                </a:lnTo>
                <a:lnTo>
                  <a:pt x="1530540" y="340220"/>
                </a:lnTo>
                <a:lnTo>
                  <a:pt x="1563243" y="371995"/>
                </a:lnTo>
                <a:lnTo>
                  <a:pt x="1594053" y="405625"/>
                </a:lnTo>
                <a:lnTo>
                  <a:pt x="1622869" y="441083"/>
                </a:lnTo>
                <a:lnTo>
                  <a:pt x="1649577" y="478307"/>
                </a:lnTo>
                <a:lnTo>
                  <a:pt x="1674063" y="517245"/>
                </a:lnTo>
                <a:lnTo>
                  <a:pt x="1696237" y="557847"/>
                </a:lnTo>
                <a:lnTo>
                  <a:pt x="1715960" y="600062"/>
                </a:lnTo>
                <a:lnTo>
                  <a:pt x="1733156" y="643826"/>
                </a:lnTo>
                <a:lnTo>
                  <a:pt x="1617459" y="640016"/>
                </a:lnTo>
                <a:lnTo>
                  <a:pt x="1834388" y="913688"/>
                </a:lnTo>
                <a:lnTo>
                  <a:pt x="1976932" y="651865"/>
                </a:lnTo>
                <a:lnTo>
                  <a:pt x="1860613" y="648030"/>
                </a:lnTo>
                <a:lnTo>
                  <a:pt x="1845640" y="602195"/>
                </a:lnTo>
                <a:lnTo>
                  <a:pt x="1828190" y="557517"/>
                </a:lnTo>
                <a:lnTo>
                  <a:pt x="1808353" y="514070"/>
                </a:lnTo>
                <a:lnTo>
                  <a:pt x="1786204" y="471919"/>
                </a:lnTo>
                <a:lnTo>
                  <a:pt x="1761820" y="431126"/>
                </a:lnTo>
                <a:lnTo>
                  <a:pt x="1735264" y="391756"/>
                </a:lnTo>
                <a:lnTo>
                  <a:pt x="1706638" y="353872"/>
                </a:lnTo>
                <a:lnTo>
                  <a:pt x="1676019" y="317538"/>
                </a:lnTo>
                <a:lnTo>
                  <a:pt x="1643468" y="282829"/>
                </a:lnTo>
                <a:lnTo>
                  <a:pt x="1609090" y="249796"/>
                </a:lnTo>
                <a:lnTo>
                  <a:pt x="1572933" y="218516"/>
                </a:lnTo>
                <a:lnTo>
                  <a:pt x="1535099" y="189039"/>
                </a:lnTo>
                <a:lnTo>
                  <a:pt x="1495653" y="161455"/>
                </a:lnTo>
                <a:lnTo>
                  <a:pt x="1454683" y="135788"/>
                </a:lnTo>
                <a:lnTo>
                  <a:pt x="1412252" y="112141"/>
                </a:lnTo>
                <a:lnTo>
                  <a:pt x="1368463" y="90563"/>
                </a:lnTo>
                <a:lnTo>
                  <a:pt x="1323378" y="71120"/>
                </a:lnTo>
                <a:lnTo>
                  <a:pt x="1277086" y="53873"/>
                </a:lnTo>
                <a:lnTo>
                  <a:pt x="1229652" y="38887"/>
                </a:lnTo>
                <a:lnTo>
                  <a:pt x="1181176" y="26225"/>
                </a:lnTo>
                <a:lnTo>
                  <a:pt x="1131709" y="15963"/>
                </a:lnTo>
                <a:lnTo>
                  <a:pt x="1081354" y="8153"/>
                </a:lnTo>
                <a:lnTo>
                  <a:pt x="1031621" y="2984"/>
                </a:lnTo>
                <a:lnTo>
                  <a:pt x="982218" y="279"/>
                </a:lnTo>
                <a:lnTo>
                  <a:pt x="933208" y="0"/>
                </a:lnTo>
                <a:lnTo>
                  <a:pt x="884669" y="2082"/>
                </a:lnTo>
                <a:lnTo>
                  <a:pt x="836688" y="6502"/>
                </a:lnTo>
                <a:lnTo>
                  <a:pt x="789305" y="13169"/>
                </a:lnTo>
                <a:lnTo>
                  <a:pt x="742632" y="22072"/>
                </a:lnTo>
                <a:lnTo>
                  <a:pt x="696709" y="33121"/>
                </a:lnTo>
                <a:lnTo>
                  <a:pt x="651624" y="46291"/>
                </a:lnTo>
                <a:lnTo>
                  <a:pt x="607453" y="61518"/>
                </a:lnTo>
                <a:lnTo>
                  <a:pt x="564273" y="78752"/>
                </a:lnTo>
                <a:lnTo>
                  <a:pt x="522135" y="97929"/>
                </a:lnTo>
                <a:lnTo>
                  <a:pt x="481139" y="119024"/>
                </a:lnTo>
                <a:lnTo>
                  <a:pt x="441350" y="141960"/>
                </a:lnTo>
                <a:lnTo>
                  <a:pt x="402831" y="166687"/>
                </a:lnTo>
                <a:lnTo>
                  <a:pt x="365671" y="193167"/>
                </a:lnTo>
                <a:lnTo>
                  <a:pt x="329920" y="221348"/>
                </a:lnTo>
                <a:lnTo>
                  <a:pt x="295681" y="251155"/>
                </a:lnTo>
                <a:lnTo>
                  <a:pt x="263004" y="282549"/>
                </a:lnTo>
                <a:lnTo>
                  <a:pt x="231978" y="315493"/>
                </a:lnTo>
                <a:lnTo>
                  <a:pt x="202666" y="349910"/>
                </a:lnTo>
                <a:lnTo>
                  <a:pt x="175145" y="385762"/>
                </a:lnTo>
                <a:lnTo>
                  <a:pt x="149491" y="422986"/>
                </a:lnTo>
                <a:lnTo>
                  <a:pt x="125780" y="461543"/>
                </a:lnTo>
                <a:lnTo>
                  <a:pt x="104063" y="501370"/>
                </a:lnTo>
                <a:lnTo>
                  <a:pt x="84442" y="542429"/>
                </a:lnTo>
                <a:lnTo>
                  <a:pt x="66979" y="584657"/>
                </a:lnTo>
                <a:lnTo>
                  <a:pt x="51739" y="627989"/>
                </a:lnTo>
                <a:lnTo>
                  <a:pt x="38811" y="672401"/>
                </a:lnTo>
                <a:lnTo>
                  <a:pt x="28257" y="717816"/>
                </a:lnTo>
                <a:lnTo>
                  <a:pt x="20167" y="764197"/>
                </a:lnTo>
                <a:lnTo>
                  <a:pt x="14643" y="810920"/>
                </a:lnTo>
                <a:lnTo>
                  <a:pt x="11772" y="857326"/>
                </a:lnTo>
                <a:lnTo>
                  <a:pt x="11468" y="903363"/>
                </a:lnTo>
                <a:lnTo>
                  <a:pt x="13690" y="948956"/>
                </a:lnTo>
                <a:lnTo>
                  <a:pt x="18389" y="994041"/>
                </a:lnTo>
                <a:lnTo>
                  <a:pt x="25501" y="1038555"/>
                </a:lnTo>
                <a:lnTo>
                  <a:pt x="34963" y="1082408"/>
                </a:lnTo>
                <a:lnTo>
                  <a:pt x="46736" y="1125537"/>
                </a:lnTo>
                <a:lnTo>
                  <a:pt x="60756" y="1167892"/>
                </a:lnTo>
                <a:lnTo>
                  <a:pt x="76962" y="1209382"/>
                </a:lnTo>
                <a:lnTo>
                  <a:pt x="95300" y="1249959"/>
                </a:lnTo>
                <a:lnTo>
                  <a:pt x="115722" y="1289532"/>
                </a:lnTo>
                <a:lnTo>
                  <a:pt x="138176" y="1328051"/>
                </a:lnTo>
                <a:lnTo>
                  <a:pt x="162585" y="1365427"/>
                </a:lnTo>
                <a:lnTo>
                  <a:pt x="188912" y="1401610"/>
                </a:lnTo>
                <a:lnTo>
                  <a:pt x="217106" y="1436535"/>
                </a:lnTo>
                <a:lnTo>
                  <a:pt x="247091" y="1470101"/>
                </a:lnTo>
                <a:lnTo>
                  <a:pt x="278828" y="1502270"/>
                </a:lnTo>
                <a:lnTo>
                  <a:pt x="312254" y="1532966"/>
                </a:lnTo>
                <a:lnTo>
                  <a:pt x="347306" y="1562125"/>
                </a:lnTo>
                <a:lnTo>
                  <a:pt x="383946" y="1589659"/>
                </a:lnTo>
                <a:lnTo>
                  <a:pt x="422109" y="1615503"/>
                </a:lnTo>
                <a:lnTo>
                  <a:pt x="461746" y="1639608"/>
                </a:lnTo>
                <a:lnTo>
                  <a:pt x="494144" y="1657210"/>
                </a:lnTo>
                <a:lnTo>
                  <a:pt x="0" y="1657210"/>
                </a:lnTo>
                <a:lnTo>
                  <a:pt x="0" y="1809889"/>
                </a:lnTo>
                <a:lnTo>
                  <a:pt x="1898865" y="1809889"/>
                </a:lnTo>
                <a:lnTo>
                  <a:pt x="1898865" y="1886229"/>
                </a:lnTo>
                <a:lnTo>
                  <a:pt x="2051545" y="17335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291046" y="2463800"/>
            <a:ext cx="1426845" cy="11277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12700" marR="5080" indent="216535">
              <a:lnSpc>
                <a:spcPct val="100699"/>
              </a:lnSpc>
              <a:spcBef>
                <a:spcPts val="80"/>
              </a:spcBef>
            </a:pPr>
            <a:r>
              <a:rPr dirty="0" sz="2400" spc="-5">
                <a:latin typeface="Arial"/>
                <a:cs typeface="Arial"/>
              </a:rPr>
              <a:t>Define,  </a:t>
            </a:r>
            <a:r>
              <a:rPr dirty="0" sz="2400">
                <a:latin typeface="Arial"/>
                <a:cs typeface="Arial"/>
              </a:rPr>
              <a:t>Design,  </a:t>
            </a:r>
            <a:r>
              <a:rPr dirty="0" sz="2400" spc="-5">
                <a:latin typeface="Arial"/>
                <a:cs typeface="Arial"/>
              </a:rPr>
              <a:t>Build,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70">
                <a:latin typeface="Arial"/>
                <a:cs typeface="Arial"/>
              </a:rPr>
              <a:t>Test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348409" y="2283878"/>
            <a:ext cx="2051685" cy="1886585"/>
          </a:xfrm>
          <a:custGeom>
            <a:avLst/>
            <a:gdLst/>
            <a:ahLst/>
            <a:cxnLst/>
            <a:rect l="l" t="t" r="r" b="b"/>
            <a:pathLst>
              <a:path w="2051684" h="1886585">
                <a:moveTo>
                  <a:pt x="2051558" y="1733550"/>
                </a:moveTo>
                <a:lnTo>
                  <a:pt x="1898878" y="1580870"/>
                </a:lnTo>
                <a:lnTo>
                  <a:pt x="1898878" y="1657210"/>
                </a:lnTo>
                <a:lnTo>
                  <a:pt x="1411643" y="1657210"/>
                </a:lnTo>
                <a:lnTo>
                  <a:pt x="1464957" y="1627314"/>
                </a:lnTo>
                <a:lnTo>
                  <a:pt x="1503476" y="1602587"/>
                </a:lnTo>
                <a:lnTo>
                  <a:pt x="1540637" y="1576108"/>
                </a:lnTo>
                <a:lnTo>
                  <a:pt x="1576387" y="1547926"/>
                </a:lnTo>
                <a:lnTo>
                  <a:pt x="1610626" y="1518119"/>
                </a:lnTo>
                <a:lnTo>
                  <a:pt x="1643303" y="1486725"/>
                </a:lnTo>
                <a:lnTo>
                  <a:pt x="1674329" y="1453781"/>
                </a:lnTo>
                <a:lnTo>
                  <a:pt x="1703641" y="1419364"/>
                </a:lnTo>
                <a:lnTo>
                  <a:pt x="1731162" y="1383512"/>
                </a:lnTo>
                <a:lnTo>
                  <a:pt x="1756816" y="1346288"/>
                </a:lnTo>
                <a:lnTo>
                  <a:pt x="1780527" y="1307731"/>
                </a:lnTo>
                <a:lnTo>
                  <a:pt x="1802244" y="1267904"/>
                </a:lnTo>
                <a:lnTo>
                  <a:pt x="1821865" y="1226845"/>
                </a:lnTo>
                <a:lnTo>
                  <a:pt x="1839328" y="1184617"/>
                </a:lnTo>
                <a:lnTo>
                  <a:pt x="1854568" y="1141285"/>
                </a:lnTo>
                <a:lnTo>
                  <a:pt x="1867496" y="1096873"/>
                </a:lnTo>
                <a:lnTo>
                  <a:pt x="1878050" y="1051458"/>
                </a:lnTo>
                <a:lnTo>
                  <a:pt x="1886153" y="1005065"/>
                </a:lnTo>
                <a:lnTo>
                  <a:pt x="1767166" y="989698"/>
                </a:lnTo>
                <a:lnTo>
                  <a:pt x="1758416" y="1037310"/>
                </a:lnTo>
                <a:lnTo>
                  <a:pt x="1746580" y="1083932"/>
                </a:lnTo>
                <a:lnTo>
                  <a:pt x="1731733" y="1129461"/>
                </a:lnTo>
                <a:lnTo>
                  <a:pt x="1713966" y="1173797"/>
                </a:lnTo>
                <a:lnTo>
                  <a:pt x="1693392" y="1216825"/>
                </a:lnTo>
                <a:lnTo>
                  <a:pt x="1670100" y="1258455"/>
                </a:lnTo>
                <a:lnTo>
                  <a:pt x="1644167" y="1298575"/>
                </a:lnTo>
                <a:lnTo>
                  <a:pt x="1615706" y="1337081"/>
                </a:lnTo>
                <a:lnTo>
                  <a:pt x="1584782" y="1373873"/>
                </a:lnTo>
                <a:lnTo>
                  <a:pt x="1551520" y="1408836"/>
                </a:lnTo>
                <a:lnTo>
                  <a:pt x="1515999" y="1441869"/>
                </a:lnTo>
                <a:lnTo>
                  <a:pt x="1478305" y="1472882"/>
                </a:lnTo>
                <a:lnTo>
                  <a:pt x="1438554" y="1501762"/>
                </a:lnTo>
                <a:lnTo>
                  <a:pt x="1396809" y="1528394"/>
                </a:lnTo>
                <a:lnTo>
                  <a:pt x="1353185" y="1552689"/>
                </a:lnTo>
                <a:lnTo>
                  <a:pt x="1307757" y="1574546"/>
                </a:lnTo>
                <a:lnTo>
                  <a:pt x="1260640" y="1593837"/>
                </a:lnTo>
                <a:lnTo>
                  <a:pt x="1211922" y="1610474"/>
                </a:lnTo>
                <a:lnTo>
                  <a:pt x="1163929" y="1623822"/>
                </a:lnTo>
                <a:lnTo>
                  <a:pt x="1115771" y="1634337"/>
                </a:lnTo>
                <a:lnTo>
                  <a:pt x="1067549" y="1642071"/>
                </a:lnTo>
                <a:lnTo>
                  <a:pt x="1019365" y="1647075"/>
                </a:lnTo>
                <a:lnTo>
                  <a:pt x="971334" y="1649399"/>
                </a:lnTo>
                <a:lnTo>
                  <a:pt x="923569" y="1649095"/>
                </a:lnTo>
                <a:lnTo>
                  <a:pt x="876173" y="1646212"/>
                </a:lnTo>
                <a:lnTo>
                  <a:pt x="829246" y="1640801"/>
                </a:lnTo>
                <a:lnTo>
                  <a:pt x="782916" y="1632915"/>
                </a:lnTo>
                <a:lnTo>
                  <a:pt x="737285" y="1622615"/>
                </a:lnTo>
                <a:lnTo>
                  <a:pt x="692442" y="1609928"/>
                </a:lnTo>
                <a:lnTo>
                  <a:pt x="648525" y="1594916"/>
                </a:lnTo>
                <a:lnTo>
                  <a:pt x="605624" y="1577632"/>
                </a:lnTo>
                <a:lnTo>
                  <a:pt x="563867" y="1558137"/>
                </a:lnTo>
                <a:lnTo>
                  <a:pt x="523328" y="1536458"/>
                </a:lnTo>
                <a:lnTo>
                  <a:pt x="484149" y="1512658"/>
                </a:lnTo>
                <a:lnTo>
                  <a:pt x="446430" y="1486789"/>
                </a:lnTo>
                <a:lnTo>
                  <a:pt x="410260" y="1458912"/>
                </a:lnTo>
                <a:lnTo>
                  <a:pt x="375780" y="1429054"/>
                </a:lnTo>
                <a:lnTo>
                  <a:pt x="343077" y="1397279"/>
                </a:lnTo>
                <a:lnTo>
                  <a:pt x="312254" y="1363649"/>
                </a:lnTo>
                <a:lnTo>
                  <a:pt x="283451" y="1328191"/>
                </a:lnTo>
                <a:lnTo>
                  <a:pt x="256743" y="1290967"/>
                </a:lnTo>
                <a:lnTo>
                  <a:pt x="232244" y="1252029"/>
                </a:lnTo>
                <a:lnTo>
                  <a:pt x="210083" y="1211427"/>
                </a:lnTo>
                <a:lnTo>
                  <a:pt x="190360" y="1169212"/>
                </a:lnTo>
                <a:lnTo>
                  <a:pt x="173177" y="1125435"/>
                </a:lnTo>
                <a:lnTo>
                  <a:pt x="158826" y="1080782"/>
                </a:lnTo>
                <a:lnTo>
                  <a:pt x="147535" y="1035964"/>
                </a:lnTo>
                <a:lnTo>
                  <a:pt x="139230" y="991095"/>
                </a:lnTo>
                <a:lnTo>
                  <a:pt x="133845" y="946251"/>
                </a:lnTo>
                <a:lnTo>
                  <a:pt x="131356" y="901560"/>
                </a:lnTo>
                <a:lnTo>
                  <a:pt x="131673" y="857110"/>
                </a:lnTo>
                <a:lnTo>
                  <a:pt x="134772" y="813003"/>
                </a:lnTo>
                <a:lnTo>
                  <a:pt x="140589" y="769327"/>
                </a:lnTo>
                <a:lnTo>
                  <a:pt x="149059" y="726211"/>
                </a:lnTo>
                <a:lnTo>
                  <a:pt x="160134" y="683742"/>
                </a:lnTo>
                <a:lnTo>
                  <a:pt x="173761" y="642023"/>
                </a:lnTo>
                <a:lnTo>
                  <a:pt x="189890" y="601154"/>
                </a:lnTo>
                <a:lnTo>
                  <a:pt x="208470" y="561238"/>
                </a:lnTo>
                <a:lnTo>
                  <a:pt x="229425" y="522363"/>
                </a:lnTo>
                <a:lnTo>
                  <a:pt x="252717" y="484644"/>
                </a:lnTo>
                <a:lnTo>
                  <a:pt x="278282" y="448183"/>
                </a:lnTo>
                <a:lnTo>
                  <a:pt x="306082" y="413080"/>
                </a:lnTo>
                <a:lnTo>
                  <a:pt x="336042" y="379437"/>
                </a:lnTo>
                <a:lnTo>
                  <a:pt x="368134" y="347345"/>
                </a:lnTo>
                <a:lnTo>
                  <a:pt x="402272" y="316903"/>
                </a:lnTo>
                <a:lnTo>
                  <a:pt x="438416" y="288226"/>
                </a:lnTo>
                <a:lnTo>
                  <a:pt x="476516" y="261416"/>
                </a:lnTo>
                <a:lnTo>
                  <a:pt x="516521" y="236562"/>
                </a:lnTo>
                <a:lnTo>
                  <a:pt x="558355" y="213779"/>
                </a:lnTo>
                <a:lnTo>
                  <a:pt x="601992" y="193154"/>
                </a:lnTo>
                <a:lnTo>
                  <a:pt x="647344" y="174790"/>
                </a:lnTo>
                <a:lnTo>
                  <a:pt x="694397" y="158788"/>
                </a:lnTo>
                <a:lnTo>
                  <a:pt x="742378" y="145453"/>
                </a:lnTo>
                <a:lnTo>
                  <a:pt x="790536" y="134937"/>
                </a:lnTo>
                <a:lnTo>
                  <a:pt x="838771" y="127203"/>
                </a:lnTo>
                <a:lnTo>
                  <a:pt x="886955" y="122199"/>
                </a:lnTo>
                <a:lnTo>
                  <a:pt x="934974" y="119875"/>
                </a:lnTo>
                <a:lnTo>
                  <a:pt x="982751" y="120180"/>
                </a:lnTo>
                <a:lnTo>
                  <a:pt x="1030147" y="123063"/>
                </a:lnTo>
                <a:lnTo>
                  <a:pt x="1077061" y="128473"/>
                </a:lnTo>
                <a:lnTo>
                  <a:pt x="1123403" y="136359"/>
                </a:lnTo>
                <a:lnTo>
                  <a:pt x="1169035" y="146659"/>
                </a:lnTo>
                <a:lnTo>
                  <a:pt x="1213866" y="159346"/>
                </a:lnTo>
                <a:lnTo>
                  <a:pt x="1257795" y="174358"/>
                </a:lnTo>
                <a:lnTo>
                  <a:pt x="1300695" y="191643"/>
                </a:lnTo>
                <a:lnTo>
                  <a:pt x="1342453" y="211137"/>
                </a:lnTo>
                <a:lnTo>
                  <a:pt x="1382991" y="232816"/>
                </a:lnTo>
                <a:lnTo>
                  <a:pt x="1422171" y="256616"/>
                </a:lnTo>
                <a:lnTo>
                  <a:pt x="1459890" y="282486"/>
                </a:lnTo>
                <a:lnTo>
                  <a:pt x="1496060" y="310362"/>
                </a:lnTo>
                <a:lnTo>
                  <a:pt x="1530540" y="340220"/>
                </a:lnTo>
                <a:lnTo>
                  <a:pt x="1563243" y="371995"/>
                </a:lnTo>
                <a:lnTo>
                  <a:pt x="1594065" y="405625"/>
                </a:lnTo>
                <a:lnTo>
                  <a:pt x="1622869" y="441083"/>
                </a:lnTo>
                <a:lnTo>
                  <a:pt x="1649577" y="478307"/>
                </a:lnTo>
                <a:lnTo>
                  <a:pt x="1674075" y="517245"/>
                </a:lnTo>
                <a:lnTo>
                  <a:pt x="1696237" y="557847"/>
                </a:lnTo>
                <a:lnTo>
                  <a:pt x="1715960" y="600062"/>
                </a:lnTo>
                <a:lnTo>
                  <a:pt x="1733156" y="643826"/>
                </a:lnTo>
                <a:lnTo>
                  <a:pt x="1617459" y="640016"/>
                </a:lnTo>
                <a:lnTo>
                  <a:pt x="1834388" y="913688"/>
                </a:lnTo>
                <a:lnTo>
                  <a:pt x="1976945" y="651865"/>
                </a:lnTo>
                <a:lnTo>
                  <a:pt x="1860613" y="648030"/>
                </a:lnTo>
                <a:lnTo>
                  <a:pt x="1845640" y="602195"/>
                </a:lnTo>
                <a:lnTo>
                  <a:pt x="1828190" y="557517"/>
                </a:lnTo>
                <a:lnTo>
                  <a:pt x="1808353" y="514070"/>
                </a:lnTo>
                <a:lnTo>
                  <a:pt x="1786204" y="471919"/>
                </a:lnTo>
                <a:lnTo>
                  <a:pt x="1761820" y="431126"/>
                </a:lnTo>
                <a:lnTo>
                  <a:pt x="1735277" y="391756"/>
                </a:lnTo>
                <a:lnTo>
                  <a:pt x="1706651" y="353872"/>
                </a:lnTo>
                <a:lnTo>
                  <a:pt x="1676031" y="317550"/>
                </a:lnTo>
                <a:lnTo>
                  <a:pt x="1643481" y="282841"/>
                </a:lnTo>
                <a:lnTo>
                  <a:pt x="1609090" y="249809"/>
                </a:lnTo>
                <a:lnTo>
                  <a:pt x="1572945" y="218528"/>
                </a:lnTo>
                <a:lnTo>
                  <a:pt x="1535112" y="189052"/>
                </a:lnTo>
                <a:lnTo>
                  <a:pt x="1495666" y="161455"/>
                </a:lnTo>
                <a:lnTo>
                  <a:pt x="1454696" y="135801"/>
                </a:lnTo>
                <a:lnTo>
                  <a:pt x="1412265" y="112141"/>
                </a:lnTo>
                <a:lnTo>
                  <a:pt x="1368475" y="90563"/>
                </a:lnTo>
                <a:lnTo>
                  <a:pt x="1323390" y="71120"/>
                </a:lnTo>
                <a:lnTo>
                  <a:pt x="1277099" y="53873"/>
                </a:lnTo>
                <a:lnTo>
                  <a:pt x="1229664" y="38887"/>
                </a:lnTo>
                <a:lnTo>
                  <a:pt x="1181188" y="26225"/>
                </a:lnTo>
                <a:lnTo>
                  <a:pt x="1131722" y="15963"/>
                </a:lnTo>
                <a:lnTo>
                  <a:pt x="1081366" y="8153"/>
                </a:lnTo>
                <a:lnTo>
                  <a:pt x="1031633" y="2984"/>
                </a:lnTo>
                <a:lnTo>
                  <a:pt x="982230" y="279"/>
                </a:lnTo>
                <a:lnTo>
                  <a:pt x="933221" y="0"/>
                </a:lnTo>
                <a:lnTo>
                  <a:pt x="884682" y="2082"/>
                </a:lnTo>
                <a:lnTo>
                  <a:pt x="836688" y="6502"/>
                </a:lnTo>
                <a:lnTo>
                  <a:pt x="789317" y="13169"/>
                </a:lnTo>
                <a:lnTo>
                  <a:pt x="742632" y="22072"/>
                </a:lnTo>
                <a:lnTo>
                  <a:pt x="696722" y="33121"/>
                </a:lnTo>
                <a:lnTo>
                  <a:pt x="651637" y="46291"/>
                </a:lnTo>
                <a:lnTo>
                  <a:pt x="607466" y="61518"/>
                </a:lnTo>
                <a:lnTo>
                  <a:pt x="564273" y="78752"/>
                </a:lnTo>
                <a:lnTo>
                  <a:pt x="522147" y="97929"/>
                </a:lnTo>
                <a:lnTo>
                  <a:pt x="481152" y="119024"/>
                </a:lnTo>
                <a:lnTo>
                  <a:pt x="441350" y="141960"/>
                </a:lnTo>
                <a:lnTo>
                  <a:pt x="402844" y="166687"/>
                </a:lnTo>
                <a:lnTo>
                  <a:pt x="365671" y="193167"/>
                </a:lnTo>
                <a:lnTo>
                  <a:pt x="329933" y="221348"/>
                </a:lnTo>
                <a:lnTo>
                  <a:pt x="295681" y="251155"/>
                </a:lnTo>
                <a:lnTo>
                  <a:pt x="263017" y="282549"/>
                </a:lnTo>
                <a:lnTo>
                  <a:pt x="231990" y="315493"/>
                </a:lnTo>
                <a:lnTo>
                  <a:pt x="202679" y="349910"/>
                </a:lnTo>
                <a:lnTo>
                  <a:pt x="175158" y="385762"/>
                </a:lnTo>
                <a:lnTo>
                  <a:pt x="149491" y="422986"/>
                </a:lnTo>
                <a:lnTo>
                  <a:pt x="125780" y="461543"/>
                </a:lnTo>
                <a:lnTo>
                  <a:pt x="104076" y="501370"/>
                </a:lnTo>
                <a:lnTo>
                  <a:pt x="84442" y="542429"/>
                </a:lnTo>
                <a:lnTo>
                  <a:pt x="66979" y="584657"/>
                </a:lnTo>
                <a:lnTo>
                  <a:pt x="51752" y="627989"/>
                </a:lnTo>
                <a:lnTo>
                  <a:pt x="38811" y="672401"/>
                </a:lnTo>
                <a:lnTo>
                  <a:pt x="28257" y="717816"/>
                </a:lnTo>
                <a:lnTo>
                  <a:pt x="20167" y="764197"/>
                </a:lnTo>
                <a:lnTo>
                  <a:pt x="14643" y="810920"/>
                </a:lnTo>
                <a:lnTo>
                  <a:pt x="11772" y="857326"/>
                </a:lnTo>
                <a:lnTo>
                  <a:pt x="11468" y="903363"/>
                </a:lnTo>
                <a:lnTo>
                  <a:pt x="13703" y="948956"/>
                </a:lnTo>
                <a:lnTo>
                  <a:pt x="18389" y="994041"/>
                </a:lnTo>
                <a:lnTo>
                  <a:pt x="25501" y="1038555"/>
                </a:lnTo>
                <a:lnTo>
                  <a:pt x="34975" y="1082408"/>
                </a:lnTo>
                <a:lnTo>
                  <a:pt x="46736" y="1125550"/>
                </a:lnTo>
                <a:lnTo>
                  <a:pt x="60756" y="1167892"/>
                </a:lnTo>
                <a:lnTo>
                  <a:pt x="76962" y="1209395"/>
                </a:lnTo>
                <a:lnTo>
                  <a:pt x="95313" y="1249959"/>
                </a:lnTo>
                <a:lnTo>
                  <a:pt x="115735" y="1289532"/>
                </a:lnTo>
                <a:lnTo>
                  <a:pt x="138176" y="1328051"/>
                </a:lnTo>
                <a:lnTo>
                  <a:pt x="162598" y="1365440"/>
                </a:lnTo>
                <a:lnTo>
                  <a:pt x="188925" y="1401622"/>
                </a:lnTo>
                <a:lnTo>
                  <a:pt x="217106" y="1436535"/>
                </a:lnTo>
                <a:lnTo>
                  <a:pt x="247091" y="1470113"/>
                </a:lnTo>
                <a:lnTo>
                  <a:pt x="278828" y="1502283"/>
                </a:lnTo>
                <a:lnTo>
                  <a:pt x="312254" y="1532978"/>
                </a:lnTo>
                <a:lnTo>
                  <a:pt x="347306" y="1562125"/>
                </a:lnTo>
                <a:lnTo>
                  <a:pt x="383946" y="1589659"/>
                </a:lnTo>
                <a:lnTo>
                  <a:pt x="422109" y="1615516"/>
                </a:lnTo>
                <a:lnTo>
                  <a:pt x="461746" y="1639620"/>
                </a:lnTo>
                <a:lnTo>
                  <a:pt x="494144" y="1657210"/>
                </a:lnTo>
                <a:lnTo>
                  <a:pt x="0" y="1657210"/>
                </a:lnTo>
                <a:lnTo>
                  <a:pt x="0" y="1809889"/>
                </a:lnTo>
                <a:lnTo>
                  <a:pt x="1898878" y="1809889"/>
                </a:lnTo>
                <a:lnTo>
                  <a:pt x="1898878" y="1886229"/>
                </a:lnTo>
                <a:lnTo>
                  <a:pt x="2051558" y="17335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588756" y="2463800"/>
            <a:ext cx="1426845" cy="11277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12700" marR="5080" indent="216535">
              <a:lnSpc>
                <a:spcPct val="100699"/>
              </a:lnSpc>
              <a:spcBef>
                <a:spcPts val="80"/>
              </a:spcBef>
            </a:pPr>
            <a:r>
              <a:rPr dirty="0" sz="2400" spc="-5">
                <a:latin typeface="Arial"/>
                <a:cs typeface="Arial"/>
              </a:rPr>
              <a:t>Define,  </a:t>
            </a:r>
            <a:r>
              <a:rPr dirty="0" sz="2400">
                <a:latin typeface="Arial"/>
                <a:cs typeface="Arial"/>
              </a:rPr>
              <a:t>Design,  </a:t>
            </a:r>
            <a:r>
              <a:rPr dirty="0" sz="2400" spc="-5">
                <a:latin typeface="Arial"/>
                <a:cs typeface="Arial"/>
              </a:rPr>
              <a:t>Build,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70">
                <a:latin typeface="Arial"/>
                <a:cs typeface="Arial"/>
              </a:rPr>
              <a:t>Test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69978" y="2908300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33662" y="4271664"/>
            <a:ext cx="743920" cy="7664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250374" y="5448300"/>
            <a:ext cx="469709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484" b="1">
                <a:latin typeface="Verdana"/>
                <a:cs typeface="Verdana"/>
              </a:rPr>
              <a:t>Plan, </a:t>
            </a:r>
            <a:r>
              <a:rPr dirty="0" sz="3200" spc="-450" b="1">
                <a:latin typeface="Verdana"/>
                <a:cs typeface="Verdana"/>
              </a:rPr>
              <a:t>Build, </a:t>
            </a:r>
            <a:r>
              <a:rPr dirty="0" sz="3200" spc="-560" b="1">
                <a:latin typeface="Verdana"/>
                <a:cs typeface="Verdana"/>
              </a:rPr>
              <a:t>Learn ---</a:t>
            </a:r>
            <a:r>
              <a:rPr dirty="0" sz="3200" spc="-40" b="1">
                <a:latin typeface="Verdana"/>
                <a:cs typeface="Verdana"/>
              </a:rPr>
              <a:t> </a:t>
            </a:r>
            <a:r>
              <a:rPr dirty="0" sz="3200" spc="-545" b="1">
                <a:latin typeface="Verdana"/>
                <a:cs typeface="Verdana"/>
              </a:rPr>
              <a:t>Repeat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244448" y="4136707"/>
            <a:ext cx="1427226" cy="13608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72"/>
            <a:ext cx="4263390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300" spc="-400">
                <a:solidFill>
                  <a:srgbClr val="000099"/>
                </a:solidFill>
              </a:rPr>
              <a:t>User </a:t>
            </a:r>
            <a:r>
              <a:rPr dirty="0" sz="4300" spc="-430">
                <a:solidFill>
                  <a:srgbClr val="000099"/>
                </a:solidFill>
              </a:rPr>
              <a:t>Stories </a:t>
            </a:r>
            <a:r>
              <a:rPr dirty="0" sz="4300" spc="-545">
                <a:solidFill>
                  <a:srgbClr val="000099"/>
                </a:solidFill>
              </a:rPr>
              <a:t>–</a:t>
            </a:r>
            <a:r>
              <a:rPr dirty="0" sz="4300" spc="-780">
                <a:solidFill>
                  <a:srgbClr val="000099"/>
                </a:solidFill>
              </a:rPr>
              <a:t> </a:t>
            </a:r>
            <a:r>
              <a:rPr dirty="0" sz="4300" spc="-490">
                <a:solidFill>
                  <a:srgbClr val="000099"/>
                </a:solidFill>
              </a:rPr>
              <a:t>3C’S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916939" y="965200"/>
            <a:ext cx="8621395" cy="5029200"/>
          </a:xfrm>
          <a:prstGeom prst="rect">
            <a:avLst/>
          </a:prstGeom>
        </p:spPr>
        <p:txBody>
          <a:bodyPr wrap="square" lIns="0" tIns="203200" rIns="0" bIns="0" rtlCol="0" vert="horz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16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5">
                <a:latin typeface="Arial"/>
                <a:cs typeface="Arial"/>
              </a:rPr>
              <a:t>Card </a:t>
            </a:r>
            <a:r>
              <a:rPr dirty="0" sz="3000">
                <a:latin typeface="Arial"/>
                <a:cs typeface="Arial"/>
              </a:rPr>
              <a:t>– </a:t>
            </a:r>
            <a:r>
              <a:rPr dirty="0" sz="3000" spc="-5">
                <a:latin typeface="Arial"/>
                <a:cs typeface="Arial"/>
              </a:rPr>
              <a:t>Đầu vào cho việc </a:t>
            </a:r>
            <a:r>
              <a:rPr dirty="0" sz="3000" spc="-10">
                <a:latin typeface="Arial"/>
                <a:cs typeface="Arial"/>
              </a:rPr>
              <a:t>đối</a:t>
            </a:r>
            <a:r>
              <a:rPr dirty="0" sz="3000" spc="-15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thoại</a:t>
            </a:r>
            <a:endParaRPr sz="3000">
              <a:latin typeface="Arial"/>
              <a:cs typeface="Arial"/>
            </a:endParaRPr>
          </a:p>
          <a:p>
            <a:pPr marL="549275" indent="-536575">
              <a:lnSpc>
                <a:spcPct val="100000"/>
              </a:lnSpc>
              <a:spcBef>
                <a:spcPts val="15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5">
                <a:latin typeface="Arial"/>
                <a:cs typeface="Arial"/>
              </a:rPr>
              <a:t>Conversation </a:t>
            </a:r>
            <a:r>
              <a:rPr dirty="0" sz="3000">
                <a:latin typeface="Arial"/>
                <a:cs typeface="Arial"/>
              </a:rPr>
              <a:t>– </a:t>
            </a:r>
            <a:r>
              <a:rPr dirty="0" sz="3000" spc="-5">
                <a:latin typeface="Arial"/>
                <a:cs typeface="Arial"/>
              </a:rPr>
              <a:t>Xây dựng tiếng </a:t>
            </a:r>
            <a:r>
              <a:rPr dirty="0" sz="3000" spc="-10">
                <a:latin typeface="Arial"/>
                <a:cs typeface="Arial"/>
              </a:rPr>
              <a:t>nói</a:t>
            </a:r>
            <a:r>
              <a:rPr dirty="0" sz="3000" spc="-30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chung</a:t>
            </a:r>
            <a:endParaRPr sz="3000">
              <a:latin typeface="Arial"/>
              <a:cs typeface="Arial"/>
            </a:endParaRPr>
          </a:p>
          <a:p>
            <a:pPr lvl="1" marL="916305" indent="-446405">
              <a:lnSpc>
                <a:spcPct val="100000"/>
              </a:lnSpc>
              <a:spcBef>
                <a:spcPts val="60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3000" spc="-355">
                <a:solidFill>
                  <a:srgbClr val="00576E"/>
                </a:solidFill>
                <a:latin typeface="Verdana"/>
                <a:cs typeface="Verdana"/>
              </a:rPr>
              <a:t>Who: </a:t>
            </a:r>
            <a:r>
              <a:rPr dirty="0" sz="3000" spc="-225">
                <a:solidFill>
                  <a:srgbClr val="00576E"/>
                </a:solidFill>
                <a:latin typeface="Verdana"/>
                <a:cs typeface="Verdana"/>
              </a:rPr>
              <a:t>Ai </a:t>
            </a:r>
            <a:r>
              <a:rPr dirty="0" sz="3000" spc="-254">
                <a:solidFill>
                  <a:srgbClr val="00576E"/>
                </a:solidFill>
                <a:latin typeface="Verdana"/>
                <a:cs typeface="Verdana"/>
              </a:rPr>
              <a:t>là </a:t>
            </a:r>
            <a:r>
              <a:rPr dirty="0" sz="3000" spc="-240">
                <a:solidFill>
                  <a:srgbClr val="00576E"/>
                </a:solidFill>
                <a:latin typeface="Verdana"/>
                <a:cs typeface="Verdana"/>
              </a:rPr>
              <a:t>người</a:t>
            </a:r>
            <a:r>
              <a:rPr dirty="0" sz="3000" spc="-819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45">
                <a:solidFill>
                  <a:srgbClr val="00576E"/>
                </a:solidFill>
                <a:latin typeface="Verdana"/>
                <a:cs typeface="Verdana"/>
              </a:rPr>
              <a:t>dùng, </a:t>
            </a:r>
            <a:r>
              <a:rPr dirty="0" sz="3000" spc="-420">
                <a:solidFill>
                  <a:srgbClr val="00576E"/>
                </a:solidFill>
                <a:latin typeface="Verdana"/>
                <a:cs typeface="Verdana"/>
              </a:rPr>
              <a:t>và </a:t>
            </a:r>
            <a:r>
              <a:rPr dirty="0" sz="3000" spc="-285">
                <a:solidFill>
                  <a:srgbClr val="00576E"/>
                </a:solidFill>
                <a:latin typeface="Verdana"/>
                <a:cs typeface="Verdana"/>
              </a:rPr>
              <a:t>họ </a:t>
            </a:r>
            <a:r>
              <a:rPr dirty="0" sz="3000" spc="-355">
                <a:solidFill>
                  <a:srgbClr val="00576E"/>
                </a:solidFill>
                <a:latin typeface="Verdana"/>
                <a:cs typeface="Verdana"/>
              </a:rPr>
              <a:t>muốn </a:t>
            </a:r>
            <a:r>
              <a:rPr dirty="0" sz="3000" spc="-300">
                <a:solidFill>
                  <a:srgbClr val="00576E"/>
                </a:solidFill>
                <a:latin typeface="Verdana"/>
                <a:cs typeface="Verdana"/>
              </a:rPr>
              <a:t>gì</a:t>
            </a:r>
            <a:endParaRPr sz="30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3000" spc="-355">
                <a:solidFill>
                  <a:srgbClr val="00576E"/>
                </a:solidFill>
                <a:latin typeface="Verdana"/>
                <a:cs typeface="Verdana"/>
              </a:rPr>
              <a:t>What: </a:t>
            </a:r>
            <a:r>
              <a:rPr dirty="0" sz="3000" spc="-235">
                <a:solidFill>
                  <a:srgbClr val="00576E"/>
                </a:solidFill>
                <a:latin typeface="Verdana"/>
                <a:cs typeface="Verdana"/>
              </a:rPr>
              <a:t>Người </a:t>
            </a:r>
            <a:r>
              <a:rPr dirty="0" sz="3000" spc="-355">
                <a:solidFill>
                  <a:srgbClr val="00576E"/>
                </a:solidFill>
                <a:latin typeface="Verdana"/>
                <a:cs typeface="Verdana"/>
              </a:rPr>
              <a:t>dùng muốn </a:t>
            </a:r>
            <a:r>
              <a:rPr dirty="0" sz="3000" spc="-459">
                <a:solidFill>
                  <a:srgbClr val="00576E"/>
                </a:solidFill>
                <a:latin typeface="Verdana"/>
                <a:cs typeface="Verdana"/>
              </a:rPr>
              <a:t>xây </a:t>
            </a:r>
            <a:r>
              <a:rPr dirty="0" sz="3000" spc="-315">
                <a:solidFill>
                  <a:srgbClr val="00576E"/>
                </a:solidFill>
                <a:latin typeface="Verdana"/>
                <a:cs typeface="Verdana"/>
              </a:rPr>
              <a:t>dựng </a:t>
            </a:r>
            <a:r>
              <a:rPr dirty="0" sz="3000" spc="-275">
                <a:solidFill>
                  <a:srgbClr val="00576E"/>
                </a:solidFill>
                <a:latin typeface="Verdana"/>
                <a:cs typeface="Verdana"/>
              </a:rPr>
              <a:t>chức </a:t>
            </a:r>
            <a:r>
              <a:rPr dirty="0" sz="3000" spc="-375">
                <a:solidFill>
                  <a:srgbClr val="00576E"/>
                </a:solidFill>
                <a:latin typeface="Verdana"/>
                <a:cs typeface="Verdana"/>
              </a:rPr>
              <a:t>năng</a:t>
            </a:r>
            <a:r>
              <a:rPr dirty="0" sz="3000" spc="-70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00">
                <a:solidFill>
                  <a:srgbClr val="00576E"/>
                </a:solidFill>
                <a:latin typeface="Verdana"/>
                <a:cs typeface="Verdana"/>
              </a:rPr>
              <a:t>gì</a:t>
            </a:r>
            <a:endParaRPr sz="30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3000" spc="-415">
                <a:solidFill>
                  <a:srgbClr val="00576E"/>
                </a:solidFill>
                <a:latin typeface="Verdana"/>
                <a:cs typeface="Verdana"/>
              </a:rPr>
              <a:t>Why: </a:t>
            </a:r>
            <a:r>
              <a:rPr dirty="0" sz="3000" spc="-375">
                <a:solidFill>
                  <a:srgbClr val="00576E"/>
                </a:solidFill>
                <a:latin typeface="Verdana"/>
                <a:cs typeface="Verdana"/>
              </a:rPr>
              <a:t>Tại </a:t>
            </a:r>
            <a:r>
              <a:rPr dirty="0" sz="3000" spc="-335">
                <a:solidFill>
                  <a:srgbClr val="00576E"/>
                </a:solidFill>
                <a:latin typeface="Verdana"/>
                <a:cs typeface="Verdana"/>
              </a:rPr>
              <a:t>sao </a:t>
            </a:r>
            <a:r>
              <a:rPr dirty="0" sz="3000" spc="-325">
                <a:solidFill>
                  <a:srgbClr val="00576E"/>
                </a:solidFill>
                <a:latin typeface="Verdana"/>
                <a:cs typeface="Verdana"/>
              </a:rPr>
              <a:t>những </a:t>
            </a:r>
            <a:r>
              <a:rPr dirty="0" sz="3000" spc="-275">
                <a:solidFill>
                  <a:srgbClr val="00576E"/>
                </a:solidFill>
                <a:latin typeface="Verdana"/>
                <a:cs typeface="Verdana"/>
              </a:rPr>
              <a:t>chức </a:t>
            </a:r>
            <a:r>
              <a:rPr dirty="0" sz="3000" spc="-375">
                <a:solidFill>
                  <a:srgbClr val="00576E"/>
                </a:solidFill>
                <a:latin typeface="Verdana"/>
                <a:cs typeface="Verdana"/>
              </a:rPr>
              <a:t>năng </a:t>
            </a:r>
            <a:r>
              <a:rPr dirty="0" sz="3000" spc="-215">
                <a:solidFill>
                  <a:srgbClr val="00576E"/>
                </a:solidFill>
                <a:latin typeface="Verdana"/>
                <a:cs typeface="Verdana"/>
              </a:rPr>
              <a:t>lại </a:t>
            </a:r>
            <a:r>
              <a:rPr dirty="0" sz="3000" spc="-305">
                <a:solidFill>
                  <a:srgbClr val="00576E"/>
                </a:solidFill>
                <a:latin typeface="Verdana"/>
                <a:cs typeface="Verdana"/>
              </a:rPr>
              <a:t>giúp</a:t>
            </a:r>
            <a:r>
              <a:rPr dirty="0" sz="3000" spc="-7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90">
                <a:solidFill>
                  <a:srgbClr val="00576E"/>
                </a:solidFill>
                <a:latin typeface="Verdana"/>
                <a:cs typeface="Verdana"/>
              </a:rPr>
              <a:t>họ</a:t>
            </a:r>
            <a:endParaRPr sz="30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3000" spc="-335">
                <a:solidFill>
                  <a:srgbClr val="00576E"/>
                </a:solidFill>
                <a:latin typeface="Verdana"/>
                <a:cs typeface="Verdana"/>
              </a:rPr>
              <a:t>Thảo</a:t>
            </a:r>
            <a:r>
              <a:rPr dirty="0" sz="3000" spc="-38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90">
                <a:solidFill>
                  <a:srgbClr val="00576E"/>
                </a:solidFill>
                <a:latin typeface="Verdana"/>
                <a:cs typeface="Verdana"/>
              </a:rPr>
              <a:t>luận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25">
                <a:solidFill>
                  <a:srgbClr val="00576E"/>
                </a:solidFill>
                <a:latin typeface="Verdana"/>
                <a:cs typeface="Verdana"/>
              </a:rPr>
              <a:t>những</a:t>
            </a:r>
            <a:r>
              <a:rPr dirty="0" sz="3000" spc="-38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00">
                <a:solidFill>
                  <a:srgbClr val="00576E"/>
                </a:solidFill>
                <a:latin typeface="Verdana"/>
                <a:cs typeface="Verdana"/>
              </a:rPr>
              <a:t>gì</a:t>
            </a:r>
            <a:r>
              <a:rPr dirty="0" sz="3000" spc="-39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85">
                <a:solidFill>
                  <a:srgbClr val="00576E"/>
                </a:solidFill>
                <a:latin typeface="Verdana"/>
                <a:cs typeface="Verdana"/>
              </a:rPr>
              <a:t>có</a:t>
            </a:r>
            <a:r>
              <a:rPr dirty="0" sz="3000" spc="-37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70">
                <a:solidFill>
                  <a:srgbClr val="00576E"/>
                </a:solidFill>
                <a:latin typeface="Verdana"/>
                <a:cs typeface="Verdana"/>
              </a:rPr>
              <a:t>thể</a:t>
            </a:r>
            <a:r>
              <a:rPr dirty="0" sz="3000" spc="-39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459">
                <a:solidFill>
                  <a:srgbClr val="00576E"/>
                </a:solidFill>
                <a:latin typeface="Verdana"/>
                <a:cs typeface="Verdana"/>
              </a:rPr>
              <a:t>xảy</a:t>
            </a:r>
            <a:r>
              <a:rPr dirty="0" sz="3000" spc="-38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30">
                <a:solidFill>
                  <a:srgbClr val="00576E"/>
                </a:solidFill>
                <a:latin typeface="Verdana"/>
                <a:cs typeface="Verdana"/>
              </a:rPr>
              <a:t>ra</a:t>
            </a:r>
            <a:r>
              <a:rPr dirty="0" sz="3000" spc="-38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10">
                <a:solidFill>
                  <a:srgbClr val="00576E"/>
                </a:solidFill>
                <a:latin typeface="Verdana"/>
                <a:cs typeface="Verdana"/>
              </a:rPr>
              <a:t>ngoài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30">
                <a:solidFill>
                  <a:srgbClr val="00576E"/>
                </a:solidFill>
                <a:latin typeface="Verdana"/>
                <a:cs typeface="Verdana"/>
              </a:rPr>
              <a:t>phần</a:t>
            </a:r>
            <a:r>
              <a:rPr dirty="0" sz="3000" spc="-38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450">
                <a:solidFill>
                  <a:srgbClr val="00576E"/>
                </a:solidFill>
                <a:latin typeface="Verdana"/>
                <a:cs typeface="Verdana"/>
              </a:rPr>
              <a:t>mềm</a:t>
            </a:r>
            <a:endParaRPr sz="30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3000" spc="-320">
                <a:solidFill>
                  <a:srgbClr val="00576E"/>
                </a:solidFill>
                <a:latin typeface="Verdana"/>
                <a:cs typeface="Verdana"/>
              </a:rPr>
              <a:t>Những </a:t>
            </a:r>
            <a:r>
              <a:rPr dirty="0" sz="3000" spc="-300">
                <a:solidFill>
                  <a:srgbClr val="00576E"/>
                </a:solidFill>
                <a:latin typeface="Verdana"/>
                <a:cs typeface="Verdana"/>
              </a:rPr>
              <a:t>gì </a:t>
            </a:r>
            <a:r>
              <a:rPr dirty="0" sz="3000" spc="-285">
                <a:solidFill>
                  <a:srgbClr val="00576E"/>
                </a:solidFill>
                <a:latin typeface="Verdana"/>
                <a:cs typeface="Verdana"/>
              </a:rPr>
              <a:t>có </a:t>
            </a:r>
            <a:r>
              <a:rPr dirty="0" sz="3000" spc="-270">
                <a:solidFill>
                  <a:srgbClr val="00576E"/>
                </a:solidFill>
                <a:latin typeface="Verdana"/>
                <a:cs typeface="Verdana"/>
              </a:rPr>
              <a:t>thể </a:t>
            </a:r>
            <a:r>
              <a:rPr dirty="0" sz="3000" spc="-370">
                <a:solidFill>
                  <a:srgbClr val="00576E"/>
                </a:solidFill>
                <a:latin typeface="Verdana"/>
                <a:cs typeface="Verdana"/>
              </a:rPr>
              <a:t>chạy</a:t>
            </a:r>
            <a:r>
              <a:rPr dirty="0" sz="3000" spc="-73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00">
                <a:solidFill>
                  <a:srgbClr val="00576E"/>
                </a:solidFill>
                <a:latin typeface="Verdana"/>
                <a:cs typeface="Verdana"/>
              </a:rPr>
              <a:t>sai</a:t>
            </a:r>
            <a:endParaRPr sz="30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22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5">
                <a:latin typeface="Arial"/>
                <a:cs typeface="Arial"/>
              </a:rPr>
              <a:t>Confirmation </a:t>
            </a:r>
            <a:r>
              <a:rPr dirty="0" sz="3000" spc="-415">
                <a:latin typeface="Verdana"/>
                <a:cs typeface="Verdana"/>
              </a:rPr>
              <a:t>– </a:t>
            </a:r>
            <a:r>
              <a:rPr dirty="0" sz="3000" spc="-305">
                <a:latin typeface="Verdana"/>
                <a:cs typeface="Verdana"/>
              </a:rPr>
              <a:t>Acceptance</a:t>
            </a:r>
            <a:r>
              <a:rPr dirty="0" sz="3000" spc="-509">
                <a:latin typeface="Verdana"/>
                <a:cs typeface="Verdana"/>
              </a:rPr>
              <a:t> </a:t>
            </a:r>
            <a:r>
              <a:rPr dirty="0" sz="3000" spc="-305">
                <a:latin typeface="Verdana"/>
                <a:cs typeface="Verdana"/>
              </a:rPr>
              <a:t>tests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72"/>
            <a:ext cx="8768715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300" spc="-484">
                <a:solidFill>
                  <a:srgbClr val="000099"/>
                </a:solidFill>
              </a:rPr>
              <a:t>Template </a:t>
            </a:r>
            <a:r>
              <a:rPr dirty="0" sz="4300" spc="-305">
                <a:solidFill>
                  <a:srgbClr val="000099"/>
                </a:solidFill>
              </a:rPr>
              <a:t>to </a:t>
            </a:r>
            <a:r>
              <a:rPr dirty="0" sz="4300" spc="-400">
                <a:solidFill>
                  <a:srgbClr val="000099"/>
                </a:solidFill>
              </a:rPr>
              <a:t>capture </a:t>
            </a:r>
            <a:r>
              <a:rPr dirty="0" sz="4300" spc="-380">
                <a:solidFill>
                  <a:srgbClr val="000099"/>
                </a:solidFill>
              </a:rPr>
              <a:t>Who </a:t>
            </a:r>
            <a:r>
              <a:rPr dirty="0" sz="4300" spc="-360">
                <a:solidFill>
                  <a:srgbClr val="000099"/>
                </a:solidFill>
              </a:rPr>
              <a:t>/ </a:t>
            </a:r>
            <a:r>
              <a:rPr dirty="0" sz="4300" spc="-400">
                <a:solidFill>
                  <a:srgbClr val="000099"/>
                </a:solidFill>
              </a:rPr>
              <a:t>What/</a:t>
            </a:r>
            <a:r>
              <a:rPr dirty="0" sz="4300" spc="-1125">
                <a:solidFill>
                  <a:srgbClr val="000099"/>
                </a:solidFill>
              </a:rPr>
              <a:t> </a:t>
            </a:r>
            <a:r>
              <a:rPr dirty="0" sz="4300" spc="-505">
                <a:solidFill>
                  <a:srgbClr val="000099"/>
                </a:solidFill>
              </a:rPr>
              <a:t>Why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916938" y="1079500"/>
            <a:ext cx="10148570" cy="42926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7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40">
                <a:latin typeface="Arial"/>
                <a:cs typeface="Arial"/>
              </a:rPr>
              <a:t>Templates</a:t>
            </a:r>
            <a:endParaRPr sz="3000">
              <a:latin typeface="Arial"/>
              <a:cs typeface="Arial"/>
            </a:endParaRPr>
          </a:p>
          <a:p>
            <a:pPr lvl="1" marL="916305" marR="132080" indent="-446405">
              <a:lnSpc>
                <a:spcPct val="100000"/>
              </a:lnSpc>
              <a:spcBef>
                <a:spcPts val="60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3000" spc="-390">
                <a:solidFill>
                  <a:srgbClr val="00576E"/>
                </a:solidFill>
                <a:latin typeface="Verdana"/>
                <a:cs typeface="Verdana"/>
              </a:rPr>
              <a:t>Là </a:t>
            </a:r>
            <a:r>
              <a:rPr dirty="0" sz="3000" spc="-315">
                <a:solidFill>
                  <a:srgbClr val="00576E"/>
                </a:solidFill>
                <a:latin typeface="Verdana"/>
                <a:cs typeface="Verdana"/>
              </a:rPr>
              <a:t>một 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&lt;role </a:t>
            </a:r>
            <a:r>
              <a:rPr dirty="0" sz="3000" spc="-420">
                <a:solidFill>
                  <a:srgbClr val="00576E"/>
                </a:solidFill>
                <a:latin typeface="Verdana"/>
                <a:cs typeface="Verdana"/>
              </a:rPr>
              <a:t>type&gt;, </a:t>
            </a:r>
            <a:r>
              <a:rPr dirty="0" sz="3000" spc="-195">
                <a:solidFill>
                  <a:srgbClr val="00576E"/>
                </a:solidFill>
                <a:latin typeface="Verdana"/>
                <a:cs typeface="Verdana"/>
              </a:rPr>
              <a:t>tôi </a:t>
            </a:r>
            <a:r>
              <a:rPr dirty="0" sz="3000" spc="-355">
                <a:solidFill>
                  <a:srgbClr val="00576E"/>
                </a:solidFill>
                <a:latin typeface="Verdana"/>
                <a:cs typeface="Verdana"/>
              </a:rPr>
              <a:t>muốn </a:t>
            </a:r>
            <a:r>
              <a:rPr dirty="0" sz="3000" spc="-390">
                <a:solidFill>
                  <a:srgbClr val="00576E"/>
                </a:solidFill>
                <a:latin typeface="Verdana"/>
                <a:cs typeface="Verdana"/>
              </a:rPr>
              <a:t>&lt;thực </a:t>
            </a:r>
            <a:r>
              <a:rPr dirty="0" sz="3000" spc="-275">
                <a:solidFill>
                  <a:srgbClr val="00576E"/>
                </a:solidFill>
                <a:latin typeface="Verdana"/>
                <a:cs typeface="Verdana"/>
              </a:rPr>
              <a:t>hiện </a:t>
            </a:r>
            <a:r>
              <a:rPr dirty="0" sz="3000" spc="-315">
                <a:solidFill>
                  <a:srgbClr val="00576E"/>
                </a:solidFill>
                <a:latin typeface="Verdana"/>
                <a:cs typeface="Verdana"/>
              </a:rPr>
              <a:t>một </a:t>
            </a:r>
            <a:r>
              <a:rPr dirty="0" sz="3000" spc="-295">
                <a:solidFill>
                  <a:srgbClr val="00576E"/>
                </a:solidFill>
                <a:latin typeface="Verdana"/>
                <a:cs typeface="Verdana"/>
              </a:rPr>
              <a:t>tác </a:t>
            </a:r>
            <a:r>
              <a:rPr dirty="0" sz="3000" spc="-575">
                <a:solidFill>
                  <a:srgbClr val="00576E"/>
                </a:solidFill>
                <a:latin typeface="Verdana"/>
                <a:cs typeface="Verdana"/>
              </a:rPr>
              <a:t>vụ&gt; </a:t>
            </a:r>
            <a:r>
              <a:rPr dirty="0" sz="3000" spc="-260">
                <a:solidFill>
                  <a:srgbClr val="00576E"/>
                </a:solidFill>
                <a:latin typeface="Verdana"/>
                <a:cs typeface="Verdana"/>
              </a:rPr>
              <a:t>để</a:t>
            </a:r>
            <a:r>
              <a:rPr dirty="0" sz="3000" spc="-67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05">
                <a:solidFill>
                  <a:srgbClr val="00576E"/>
                </a:solidFill>
                <a:latin typeface="Verdana"/>
                <a:cs typeface="Verdana"/>
              </a:rPr>
              <a:t>có  </a:t>
            </a:r>
            <a:r>
              <a:rPr dirty="0" sz="3000" spc="-270">
                <a:solidFill>
                  <a:srgbClr val="00576E"/>
                </a:solidFill>
                <a:latin typeface="Verdana"/>
                <a:cs typeface="Verdana"/>
              </a:rPr>
              <a:t>thể </a:t>
            </a:r>
            <a:r>
              <a:rPr dirty="0" sz="3000" spc="-440">
                <a:solidFill>
                  <a:srgbClr val="00576E"/>
                </a:solidFill>
                <a:latin typeface="Verdana"/>
                <a:cs typeface="Verdana"/>
              </a:rPr>
              <a:t>&lt;đạt </a:t>
            </a:r>
            <a:r>
              <a:rPr dirty="0" sz="3000" spc="-195">
                <a:solidFill>
                  <a:srgbClr val="00576E"/>
                </a:solidFill>
                <a:latin typeface="Verdana"/>
                <a:cs typeface="Verdana"/>
              </a:rPr>
              <a:t>được 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mục</a:t>
            </a:r>
            <a:r>
              <a:rPr dirty="0" sz="3000" spc="-6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tiêu&gt;</a:t>
            </a:r>
            <a:endParaRPr sz="3000">
              <a:latin typeface="Verdana"/>
              <a:cs typeface="Verdana"/>
            </a:endParaRPr>
          </a:p>
          <a:p>
            <a:pPr marL="469900" marR="113030">
              <a:lnSpc>
                <a:spcPct val="100000"/>
              </a:lnSpc>
              <a:spcBef>
                <a:spcPts val="1200"/>
              </a:spcBef>
            </a:pPr>
            <a:r>
              <a:rPr dirty="0" sz="3000" spc="-390">
                <a:solidFill>
                  <a:srgbClr val="00576E"/>
                </a:solidFill>
                <a:latin typeface="Verdana"/>
                <a:cs typeface="Verdana"/>
              </a:rPr>
              <a:t>(As </a:t>
            </a:r>
            <a:r>
              <a:rPr dirty="0" sz="3000" spc="-365">
                <a:solidFill>
                  <a:srgbClr val="00576E"/>
                </a:solidFill>
                <a:latin typeface="Verdana"/>
                <a:cs typeface="Verdana"/>
              </a:rPr>
              <a:t>a 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&lt;role </a:t>
            </a:r>
            <a:r>
              <a:rPr dirty="0" sz="3000" spc="-420">
                <a:solidFill>
                  <a:srgbClr val="00576E"/>
                </a:solidFill>
                <a:latin typeface="Verdana"/>
                <a:cs typeface="Verdana"/>
              </a:rPr>
              <a:t>type&gt;, </a:t>
            </a:r>
            <a:r>
              <a:rPr dirty="0" sz="3000" spc="-509">
                <a:solidFill>
                  <a:srgbClr val="00576E"/>
                </a:solidFill>
                <a:latin typeface="Verdana"/>
                <a:cs typeface="Verdana"/>
              </a:rPr>
              <a:t>I </a:t>
            </a:r>
            <a:r>
              <a:rPr dirty="0" sz="3000" spc="-310">
                <a:solidFill>
                  <a:srgbClr val="00576E"/>
                </a:solidFill>
                <a:latin typeface="Verdana"/>
                <a:cs typeface="Verdana"/>
              </a:rPr>
              <a:t>want </a:t>
            </a:r>
            <a:r>
              <a:rPr dirty="0" sz="3000" spc="-229">
                <a:solidFill>
                  <a:srgbClr val="00576E"/>
                </a:solidFill>
                <a:latin typeface="Verdana"/>
                <a:cs typeface="Verdana"/>
              </a:rPr>
              <a:t>to </a:t>
            </a:r>
            <a:r>
              <a:rPr dirty="0" sz="3000" spc="-375">
                <a:solidFill>
                  <a:srgbClr val="00576E"/>
                </a:solidFill>
                <a:latin typeface="Verdana"/>
                <a:cs typeface="Verdana"/>
              </a:rPr>
              <a:t>&lt;perform </a:t>
            </a:r>
            <a:r>
              <a:rPr dirty="0" sz="3000" spc="-365">
                <a:solidFill>
                  <a:srgbClr val="00576E"/>
                </a:solidFill>
                <a:latin typeface="Verdana"/>
                <a:cs typeface="Verdana"/>
              </a:rPr>
              <a:t>a </a:t>
            </a:r>
            <a:r>
              <a:rPr dirty="0" sz="3000" spc="-475">
                <a:solidFill>
                  <a:srgbClr val="00576E"/>
                </a:solidFill>
                <a:latin typeface="Verdana"/>
                <a:cs typeface="Verdana"/>
              </a:rPr>
              <a:t>task&gt; </a:t>
            </a:r>
            <a:r>
              <a:rPr dirty="0" sz="3000" spc="-315">
                <a:solidFill>
                  <a:srgbClr val="00576E"/>
                </a:solidFill>
                <a:latin typeface="Verdana"/>
                <a:cs typeface="Verdana"/>
              </a:rPr>
              <a:t>so </a:t>
            </a:r>
            <a:r>
              <a:rPr dirty="0" sz="3000" spc="-275">
                <a:solidFill>
                  <a:srgbClr val="00576E"/>
                </a:solidFill>
                <a:latin typeface="Verdana"/>
                <a:cs typeface="Verdana"/>
              </a:rPr>
              <a:t>that </a:t>
            </a:r>
            <a:r>
              <a:rPr dirty="0" sz="3000" spc="-965">
                <a:solidFill>
                  <a:srgbClr val="00576E"/>
                </a:solidFill>
                <a:latin typeface="Verdana"/>
                <a:cs typeface="Verdana"/>
              </a:rPr>
              <a:t>&lt; </a:t>
            </a:r>
            <a:r>
              <a:rPr dirty="0" sz="3000" spc="-315">
                <a:solidFill>
                  <a:srgbClr val="00576E"/>
                </a:solidFill>
                <a:latin typeface="Verdana"/>
                <a:cs typeface="Verdana"/>
              </a:rPr>
              <a:t>achieve  </a:t>
            </a:r>
            <a:r>
              <a:rPr dirty="0" sz="3000" spc="-260">
                <a:solidFill>
                  <a:srgbClr val="00576E"/>
                </a:solidFill>
                <a:latin typeface="Verdana"/>
                <a:cs typeface="Verdana"/>
              </a:rPr>
              <a:t>this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440">
                <a:solidFill>
                  <a:srgbClr val="00576E"/>
                </a:solidFill>
                <a:latin typeface="Verdana"/>
                <a:cs typeface="Verdana"/>
              </a:rPr>
              <a:t>goal&gt;)</a:t>
            </a:r>
            <a:endParaRPr sz="3000">
              <a:latin typeface="Verdana"/>
              <a:cs typeface="Verdana"/>
            </a:endParaRPr>
          </a:p>
          <a:p>
            <a:pPr lvl="1" marL="916305" marR="5080" indent="-446405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3000" spc="-465">
                <a:solidFill>
                  <a:srgbClr val="00576E"/>
                </a:solidFill>
                <a:latin typeface="Verdana"/>
                <a:cs typeface="Verdana"/>
              </a:rPr>
              <a:t>&lt;Persona&gt; </a:t>
            </a:r>
            <a:r>
              <a:rPr dirty="0" sz="3000" spc="-355">
                <a:solidFill>
                  <a:srgbClr val="00576E"/>
                </a:solidFill>
                <a:latin typeface="Verdana"/>
                <a:cs typeface="Verdana"/>
              </a:rPr>
              <a:t>muốn </a:t>
            </a:r>
            <a:r>
              <a:rPr dirty="0" sz="3000" spc="-390">
                <a:solidFill>
                  <a:srgbClr val="00576E"/>
                </a:solidFill>
                <a:latin typeface="Verdana"/>
                <a:cs typeface="Verdana"/>
              </a:rPr>
              <a:t>&lt;thực </a:t>
            </a:r>
            <a:r>
              <a:rPr dirty="0" sz="3000" spc="-275">
                <a:solidFill>
                  <a:srgbClr val="00576E"/>
                </a:solidFill>
                <a:latin typeface="Verdana"/>
                <a:cs typeface="Verdana"/>
              </a:rPr>
              <a:t>hiện </a:t>
            </a:r>
            <a:r>
              <a:rPr dirty="0" sz="3000" spc="-315">
                <a:solidFill>
                  <a:srgbClr val="00576E"/>
                </a:solidFill>
                <a:latin typeface="Verdana"/>
                <a:cs typeface="Verdana"/>
              </a:rPr>
              <a:t>một </a:t>
            </a:r>
            <a:r>
              <a:rPr dirty="0" sz="3000" spc="-295">
                <a:solidFill>
                  <a:srgbClr val="00576E"/>
                </a:solidFill>
                <a:latin typeface="Verdana"/>
                <a:cs typeface="Verdana"/>
              </a:rPr>
              <a:t>tác </a:t>
            </a:r>
            <a:r>
              <a:rPr dirty="0" sz="3000" spc="-575">
                <a:solidFill>
                  <a:srgbClr val="00576E"/>
                </a:solidFill>
                <a:latin typeface="Verdana"/>
                <a:cs typeface="Verdana"/>
              </a:rPr>
              <a:t>vụ&gt; </a:t>
            </a:r>
            <a:r>
              <a:rPr dirty="0" sz="3000" spc="-260">
                <a:solidFill>
                  <a:srgbClr val="00576E"/>
                </a:solidFill>
                <a:latin typeface="Verdana"/>
                <a:cs typeface="Verdana"/>
              </a:rPr>
              <a:t>để </a:t>
            </a:r>
            <a:r>
              <a:rPr dirty="0" sz="3000" spc="-440">
                <a:solidFill>
                  <a:srgbClr val="00576E"/>
                </a:solidFill>
                <a:latin typeface="Verdana"/>
                <a:cs typeface="Verdana"/>
              </a:rPr>
              <a:t>&lt;đạt </a:t>
            </a:r>
            <a:r>
              <a:rPr dirty="0" sz="3000" spc="-195">
                <a:solidFill>
                  <a:srgbClr val="00576E"/>
                </a:solidFill>
                <a:latin typeface="Verdana"/>
                <a:cs typeface="Verdana"/>
              </a:rPr>
              <a:t>được</a:t>
            </a:r>
            <a:r>
              <a:rPr dirty="0" sz="3000" spc="-4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mục  tiêu&gt;</a:t>
            </a:r>
            <a:endParaRPr sz="30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120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3000" spc="-409">
                <a:solidFill>
                  <a:srgbClr val="00576E"/>
                </a:solidFill>
                <a:latin typeface="Verdana"/>
                <a:cs typeface="Verdana"/>
              </a:rPr>
              <a:t>Tạo </a:t>
            </a:r>
            <a:r>
              <a:rPr dirty="0" sz="3000" spc="-405">
                <a:solidFill>
                  <a:srgbClr val="00576E"/>
                </a:solidFill>
                <a:latin typeface="Verdana"/>
                <a:cs typeface="Verdana"/>
              </a:rPr>
              <a:t>mẫu </a:t>
            </a:r>
            <a:r>
              <a:rPr dirty="0" sz="3000" spc="-335">
                <a:solidFill>
                  <a:srgbClr val="00576E"/>
                </a:solidFill>
                <a:latin typeface="Verdana"/>
                <a:cs typeface="Verdana"/>
              </a:rPr>
              <a:t>của </a:t>
            </a:r>
            <a:r>
              <a:rPr dirty="0" sz="3000" spc="-295">
                <a:solidFill>
                  <a:srgbClr val="00576E"/>
                </a:solidFill>
                <a:latin typeface="Verdana"/>
                <a:cs typeface="Verdana"/>
              </a:rPr>
              <a:t>riêng</a:t>
            </a:r>
            <a:r>
              <a:rPr dirty="0" sz="3000" spc="-37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45">
                <a:solidFill>
                  <a:srgbClr val="00576E"/>
                </a:solidFill>
                <a:latin typeface="Verdana"/>
                <a:cs typeface="Verdana"/>
              </a:rPr>
              <a:t>bạn…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67472"/>
            <a:ext cx="3211195" cy="6832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300" spc="-490">
                <a:solidFill>
                  <a:srgbClr val="000099"/>
                </a:solidFill>
                <a:latin typeface="Verdana"/>
                <a:cs typeface="Verdana"/>
              </a:rPr>
              <a:t>Story</a:t>
            </a:r>
            <a:r>
              <a:rPr dirty="0" sz="4300" spc="-605">
                <a:solidFill>
                  <a:srgbClr val="000099"/>
                </a:solidFill>
                <a:latin typeface="Verdana"/>
                <a:cs typeface="Verdana"/>
              </a:rPr>
              <a:t> </a:t>
            </a:r>
            <a:r>
              <a:rPr dirty="0" sz="4300" spc="-509">
                <a:solidFill>
                  <a:srgbClr val="000099"/>
                </a:solidFill>
                <a:latin typeface="Verdana"/>
                <a:cs typeface="Verdana"/>
              </a:rPr>
              <a:t>Example</a:t>
            </a:r>
            <a:endParaRPr sz="4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09666" y="6362700"/>
            <a:ext cx="2825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65">
                <a:solidFill>
                  <a:srgbClr val="898989"/>
                </a:solidFill>
                <a:latin typeface="Verdana"/>
                <a:cs typeface="Verdana"/>
              </a:rPr>
              <a:t>14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723" y="1388630"/>
            <a:ext cx="1016000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65"/>
              </a:spcBef>
            </a:pPr>
            <a:r>
              <a:rPr dirty="0" sz="2400" spc="-575" b="1">
                <a:solidFill>
                  <a:srgbClr val="2E75B6"/>
                </a:solidFill>
                <a:latin typeface="Verdana"/>
                <a:cs typeface="Verdana"/>
              </a:rPr>
              <a:t>#0001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8353" y="1388630"/>
            <a:ext cx="4124960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65"/>
              </a:spcBef>
            </a:pPr>
            <a:r>
              <a:rPr dirty="0" sz="2400" spc="-490" b="1">
                <a:solidFill>
                  <a:srgbClr val="2E75B6"/>
                </a:solidFill>
                <a:latin typeface="Verdana"/>
                <a:cs typeface="Verdana"/>
              </a:rPr>
              <a:t>USER</a:t>
            </a:r>
            <a:r>
              <a:rPr dirty="0" sz="2400" spc="-290" b="1">
                <a:solidFill>
                  <a:srgbClr val="2E75B6"/>
                </a:solidFill>
                <a:latin typeface="Verdana"/>
                <a:cs typeface="Verdana"/>
              </a:rPr>
              <a:t> </a:t>
            </a:r>
            <a:r>
              <a:rPr dirty="0" sz="2400" spc="-509" b="1">
                <a:solidFill>
                  <a:srgbClr val="2E75B6"/>
                </a:solidFill>
                <a:latin typeface="Verdana"/>
                <a:cs typeface="Verdana"/>
              </a:rPr>
              <a:t>LOGIN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3296" y="1388630"/>
            <a:ext cx="1407160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dirty="0" sz="1800" spc="-305" b="1">
                <a:latin typeface="Verdana"/>
                <a:cs typeface="Verdana"/>
              </a:rPr>
              <a:t>1.5</a:t>
            </a:r>
            <a:r>
              <a:rPr dirty="0" sz="1800" spc="-215" b="1">
                <a:latin typeface="Verdana"/>
                <a:cs typeface="Verdana"/>
              </a:rPr>
              <a:t> </a:t>
            </a:r>
            <a:r>
              <a:rPr dirty="0" sz="1800" spc="-275" b="1">
                <a:latin typeface="Verdana"/>
                <a:cs typeface="Verdana"/>
              </a:rPr>
              <a:t>units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2723" y="1845830"/>
            <a:ext cx="6547484" cy="7010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91440" marR="355600">
              <a:lnSpc>
                <a:spcPct val="100000"/>
              </a:lnSpc>
              <a:spcBef>
                <a:spcPts val="265"/>
              </a:spcBef>
            </a:pPr>
            <a:r>
              <a:rPr dirty="0" sz="2000" spc="-365" b="1">
                <a:latin typeface="Verdana"/>
                <a:cs typeface="Verdana"/>
              </a:rPr>
              <a:t>As </a:t>
            </a:r>
            <a:r>
              <a:rPr dirty="0" sz="2000" spc="-350" b="1">
                <a:latin typeface="Verdana"/>
                <a:cs typeface="Verdana"/>
              </a:rPr>
              <a:t>a </a:t>
            </a:r>
            <a:r>
              <a:rPr dirty="0" sz="2000" spc="-335" b="1">
                <a:latin typeface="Verdana"/>
                <a:cs typeface="Verdana"/>
              </a:rPr>
              <a:t>[registered user], </a:t>
            </a:r>
            <a:r>
              <a:rPr dirty="0" sz="2000" spc="-560" b="1">
                <a:latin typeface="Verdana"/>
                <a:cs typeface="Verdana"/>
              </a:rPr>
              <a:t>I </a:t>
            </a:r>
            <a:r>
              <a:rPr dirty="0" sz="2000" spc="-360" b="1">
                <a:latin typeface="Verdana"/>
                <a:cs typeface="Verdana"/>
              </a:rPr>
              <a:t>want </a:t>
            </a:r>
            <a:r>
              <a:rPr dirty="0" sz="2000" spc="-275" b="1">
                <a:latin typeface="Verdana"/>
                <a:cs typeface="Verdana"/>
              </a:rPr>
              <a:t>to </a:t>
            </a:r>
            <a:r>
              <a:rPr dirty="0" sz="2000" spc="-350" b="1">
                <a:latin typeface="Verdana"/>
                <a:cs typeface="Verdana"/>
              </a:rPr>
              <a:t>[log </a:t>
            </a:r>
            <a:r>
              <a:rPr dirty="0" sz="2000" spc="-300" b="1">
                <a:latin typeface="Verdana"/>
                <a:cs typeface="Verdana"/>
              </a:rPr>
              <a:t>in], </a:t>
            </a:r>
            <a:r>
              <a:rPr dirty="0" sz="2000" spc="-345" b="1">
                <a:latin typeface="Verdana"/>
                <a:cs typeface="Verdana"/>
              </a:rPr>
              <a:t>so </a:t>
            </a:r>
            <a:r>
              <a:rPr dirty="0" sz="2000" spc="-560" b="1">
                <a:latin typeface="Verdana"/>
                <a:cs typeface="Verdana"/>
              </a:rPr>
              <a:t>I </a:t>
            </a:r>
            <a:r>
              <a:rPr dirty="0" sz="2000" spc="-355" b="1">
                <a:latin typeface="Verdana"/>
                <a:cs typeface="Verdana"/>
              </a:rPr>
              <a:t>can </a:t>
            </a:r>
            <a:r>
              <a:rPr dirty="0" sz="2000" spc="-370" b="1">
                <a:latin typeface="Verdana"/>
                <a:cs typeface="Verdana"/>
              </a:rPr>
              <a:t>[access </a:t>
            </a:r>
            <a:r>
              <a:rPr dirty="0" sz="2000" spc="-275" b="1">
                <a:latin typeface="Verdana"/>
                <a:cs typeface="Verdana"/>
              </a:rPr>
              <a:t>to  </a:t>
            </a:r>
            <a:r>
              <a:rPr dirty="0" sz="2000" spc="-325" b="1">
                <a:latin typeface="Verdana"/>
                <a:cs typeface="Verdana"/>
              </a:rPr>
              <a:t>subscriber</a:t>
            </a:r>
            <a:r>
              <a:rPr dirty="0" sz="2000" spc="-240" b="1">
                <a:latin typeface="Verdana"/>
                <a:cs typeface="Verdana"/>
              </a:rPr>
              <a:t> </a:t>
            </a:r>
            <a:r>
              <a:rPr dirty="0" sz="2000" spc="-330" b="1">
                <a:latin typeface="Verdana"/>
                <a:cs typeface="Verdana"/>
              </a:rPr>
              <a:t>content]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52715" y="1943252"/>
            <a:ext cx="4206875" cy="3900170"/>
          </a:xfrm>
          <a:custGeom>
            <a:avLst/>
            <a:gdLst/>
            <a:ahLst/>
            <a:cxnLst/>
            <a:rect l="l" t="t" r="r" b="b"/>
            <a:pathLst>
              <a:path w="4206875" h="3900170">
                <a:moveTo>
                  <a:pt x="0" y="0"/>
                </a:moveTo>
                <a:lnTo>
                  <a:pt x="4206702" y="0"/>
                </a:lnTo>
                <a:lnTo>
                  <a:pt x="4206702" y="3900032"/>
                </a:lnTo>
                <a:lnTo>
                  <a:pt x="0" y="390003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252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844155" y="1968500"/>
            <a:ext cx="14039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spc="-310" b="1">
                <a:latin typeface="Verdana"/>
                <a:cs typeface="Verdana"/>
              </a:rPr>
              <a:t>Confirmation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44155" y="2476500"/>
            <a:ext cx="3938270" cy="3304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6565" marR="5080" indent="-4565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56565" algn="l"/>
                <a:tab pos="457200" algn="l"/>
              </a:tabLst>
            </a:pPr>
            <a:r>
              <a:rPr dirty="0" sz="2000" spc="-254">
                <a:latin typeface="Verdana"/>
                <a:cs typeface="Verdana"/>
              </a:rPr>
              <a:t>Success </a:t>
            </a:r>
            <a:r>
              <a:rPr dirty="0" sz="2000" spc="-280">
                <a:latin typeface="Verdana"/>
                <a:cs typeface="Verdana"/>
              </a:rPr>
              <a:t>– </a:t>
            </a:r>
            <a:r>
              <a:rPr dirty="0" sz="2000" spc="-190">
                <a:latin typeface="Verdana"/>
                <a:cs typeface="Verdana"/>
              </a:rPr>
              <a:t>valid </a:t>
            </a:r>
            <a:r>
              <a:rPr dirty="0" sz="2000" spc="-210">
                <a:latin typeface="Verdana"/>
                <a:cs typeface="Verdana"/>
              </a:rPr>
              <a:t>user </a:t>
            </a:r>
            <a:r>
              <a:rPr dirty="0" sz="2000" spc="-215">
                <a:latin typeface="Verdana"/>
                <a:cs typeface="Verdana"/>
              </a:rPr>
              <a:t>logged </a:t>
            </a:r>
            <a:r>
              <a:rPr dirty="0" sz="2000" spc="-155">
                <a:latin typeface="Verdana"/>
                <a:cs typeface="Verdana"/>
              </a:rPr>
              <a:t>in</a:t>
            </a:r>
            <a:r>
              <a:rPr dirty="0" sz="2000" spc="-385">
                <a:latin typeface="Verdana"/>
                <a:cs typeface="Verdana"/>
              </a:rPr>
              <a:t> </a:t>
            </a:r>
            <a:r>
              <a:rPr dirty="0" sz="2000" spc="-225">
                <a:latin typeface="Verdana"/>
                <a:cs typeface="Verdana"/>
              </a:rPr>
              <a:t>and  </a:t>
            </a:r>
            <a:r>
              <a:rPr dirty="0" sz="2000" spc="-185">
                <a:latin typeface="Verdana"/>
                <a:cs typeface="Verdana"/>
              </a:rPr>
              <a:t>referred </a:t>
            </a:r>
            <a:r>
              <a:rPr dirty="0" sz="2000" spc="-150">
                <a:latin typeface="Verdana"/>
                <a:cs typeface="Verdana"/>
              </a:rPr>
              <a:t>to </a:t>
            </a:r>
            <a:r>
              <a:rPr dirty="0" sz="2000" spc="-235">
                <a:latin typeface="Verdana"/>
                <a:cs typeface="Verdana"/>
              </a:rPr>
              <a:t>home</a:t>
            </a:r>
            <a:r>
              <a:rPr dirty="0" sz="2000" spc="-440">
                <a:latin typeface="Verdana"/>
                <a:cs typeface="Verdana"/>
              </a:rPr>
              <a:t> </a:t>
            </a:r>
            <a:r>
              <a:rPr dirty="0" sz="2000" spc="-240">
                <a:latin typeface="Verdana"/>
                <a:cs typeface="Verdana"/>
              </a:rPr>
              <a:t>page.</a:t>
            </a:r>
            <a:endParaRPr sz="2000">
              <a:latin typeface="Verdana"/>
              <a:cs typeface="Verdana"/>
            </a:endParaRPr>
          </a:p>
          <a:p>
            <a:pPr lvl="1" marL="800100" indent="-342900">
              <a:lnSpc>
                <a:spcPct val="100000"/>
              </a:lnSpc>
              <a:spcBef>
                <a:spcPts val="1100"/>
              </a:spcBef>
              <a:buAutoNum type="alphaLcPeriod"/>
              <a:tabLst>
                <a:tab pos="799465" algn="l"/>
                <a:tab pos="800100" algn="l"/>
              </a:tabLst>
            </a:pPr>
            <a:r>
              <a:rPr dirty="0" sz="1600" spc="-185">
                <a:latin typeface="Verdana"/>
                <a:cs typeface="Verdana"/>
              </a:rPr>
              <a:t>“Remember </a:t>
            </a:r>
            <a:r>
              <a:rPr dirty="0" sz="1600" spc="-170">
                <a:latin typeface="Verdana"/>
                <a:cs typeface="Verdana"/>
              </a:rPr>
              <a:t>me” </a:t>
            </a:r>
            <a:r>
              <a:rPr dirty="0" sz="1600" spc="-155">
                <a:latin typeface="Verdana"/>
                <a:cs typeface="Verdana"/>
              </a:rPr>
              <a:t>ticked</a:t>
            </a:r>
            <a:r>
              <a:rPr dirty="0" sz="1600" spc="-250">
                <a:latin typeface="Verdana"/>
                <a:cs typeface="Verdana"/>
              </a:rPr>
              <a:t> </a:t>
            </a:r>
            <a:r>
              <a:rPr dirty="0" sz="1600" spc="-204">
                <a:latin typeface="Verdana"/>
                <a:cs typeface="Verdana"/>
              </a:rPr>
              <a:t>…</a:t>
            </a:r>
            <a:endParaRPr sz="1600">
              <a:latin typeface="Verdana"/>
              <a:cs typeface="Verdana"/>
            </a:endParaRPr>
          </a:p>
          <a:p>
            <a:pPr lvl="1" marL="800100" indent="-342900">
              <a:lnSpc>
                <a:spcPct val="100000"/>
              </a:lnSpc>
              <a:spcBef>
                <a:spcPts val="1080"/>
              </a:spcBef>
              <a:buAutoNum type="alphaLcPeriod"/>
              <a:tabLst>
                <a:tab pos="799465" algn="l"/>
                <a:tab pos="800100" algn="l"/>
              </a:tabLst>
            </a:pPr>
            <a:r>
              <a:rPr dirty="0" sz="1600" spc="-185">
                <a:latin typeface="Verdana"/>
                <a:cs typeface="Verdana"/>
              </a:rPr>
              <a:t>“Remember </a:t>
            </a:r>
            <a:r>
              <a:rPr dirty="0" sz="1600" spc="-170">
                <a:latin typeface="Verdana"/>
                <a:cs typeface="Verdana"/>
              </a:rPr>
              <a:t>me” </a:t>
            </a:r>
            <a:r>
              <a:rPr dirty="0" sz="1600" spc="-135">
                <a:latin typeface="Verdana"/>
                <a:cs typeface="Verdana"/>
              </a:rPr>
              <a:t>not</a:t>
            </a:r>
            <a:r>
              <a:rPr dirty="0" sz="1600" spc="-245">
                <a:latin typeface="Verdana"/>
                <a:cs typeface="Verdana"/>
              </a:rPr>
              <a:t> </a:t>
            </a:r>
            <a:r>
              <a:rPr dirty="0" sz="1600" spc="-155">
                <a:latin typeface="Verdana"/>
                <a:cs typeface="Verdana"/>
              </a:rPr>
              <a:t>ticked</a:t>
            </a:r>
            <a:endParaRPr sz="1600">
              <a:latin typeface="Verdana"/>
              <a:cs typeface="Verdana"/>
            </a:endParaRPr>
          </a:p>
          <a:p>
            <a:pPr marL="456565" indent="-456565">
              <a:lnSpc>
                <a:spcPct val="100000"/>
              </a:lnSpc>
              <a:spcBef>
                <a:spcPts val="1580"/>
              </a:spcBef>
              <a:buAutoNum type="arabicPeriod"/>
              <a:tabLst>
                <a:tab pos="456565" algn="l"/>
                <a:tab pos="457200" algn="l"/>
              </a:tabLst>
            </a:pPr>
            <a:r>
              <a:rPr dirty="0" sz="2000" spc="-190">
                <a:latin typeface="Verdana"/>
                <a:cs typeface="Verdana"/>
              </a:rPr>
              <a:t>Failure </a:t>
            </a:r>
            <a:r>
              <a:rPr dirty="0" sz="2000" spc="-300">
                <a:latin typeface="Verdana"/>
                <a:cs typeface="Verdana"/>
              </a:rPr>
              <a:t>- </a:t>
            </a:r>
            <a:r>
              <a:rPr dirty="0" sz="2000" spc="-200">
                <a:latin typeface="Verdana"/>
                <a:cs typeface="Verdana"/>
              </a:rPr>
              <a:t>display</a:t>
            </a:r>
            <a:r>
              <a:rPr dirty="0" sz="2000" spc="-280">
                <a:latin typeface="Verdana"/>
                <a:cs typeface="Verdana"/>
              </a:rPr>
              <a:t> </a:t>
            </a:r>
            <a:r>
              <a:rPr dirty="0" sz="2000" spc="-265">
                <a:latin typeface="Verdana"/>
                <a:cs typeface="Verdana"/>
              </a:rPr>
              <a:t>message</a:t>
            </a:r>
            <a:endParaRPr sz="2000">
              <a:latin typeface="Verdana"/>
              <a:cs typeface="Verdana"/>
            </a:endParaRPr>
          </a:p>
          <a:p>
            <a:pPr lvl="1" marL="800100" indent="-342900">
              <a:lnSpc>
                <a:spcPct val="100000"/>
              </a:lnSpc>
              <a:spcBef>
                <a:spcPts val="1100"/>
              </a:spcBef>
              <a:buAutoNum type="alphaLcPeriod"/>
              <a:tabLst>
                <a:tab pos="799465" algn="l"/>
                <a:tab pos="800100" algn="l"/>
              </a:tabLst>
            </a:pPr>
            <a:r>
              <a:rPr dirty="0" sz="1600" spc="-155">
                <a:latin typeface="Verdana"/>
                <a:cs typeface="Verdana"/>
              </a:rPr>
              <a:t>“Email </a:t>
            </a:r>
            <a:r>
              <a:rPr dirty="0" sz="1600" spc="-180">
                <a:latin typeface="Verdana"/>
                <a:cs typeface="Verdana"/>
              </a:rPr>
              <a:t>address </a:t>
            </a:r>
            <a:r>
              <a:rPr dirty="0" sz="1600" spc="-125">
                <a:latin typeface="Verdana"/>
                <a:cs typeface="Verdana"/>
              </a:rPr>
              <a:t>in </a:t>
            </a:r>
            <a:r>
              <a:rPr dirty="0" sz="1600" spc="-175">
                <a:latin typeface="Verdana"/>
                <a:cs typeface="Verdana"/>
              </a:rPr>
              <a:t>wrong</a:t>
            </a:r>
            <a:r>
              <a:rPr dirty="0" sz="1600" spc="-365">
                <a:latin typeface="Verdana"/>
                <a:cs typeface="Verdana"/>
              </a:rPr>
              <a:t> </a:t>
            </a:r>
            <a:r>
              <a:rPr dirty="0" sz="1600" spc="-140">
                <a:latin typeface="Verdana"/>
                <a:cs typeface="Verdana"/>
              </a:rPr>
              <a:t>format”</a:t>
            </a:r>
            <a:endParaRPr sz="1600">
              <a:latin typeface="Verdana"/>
              <a:cs typeface="Verdana"/>
            </a:endParaRPr>
          </a:p>
          <a:p>
            <a:pPr lvl="1" marL="800100" marR="133985" indent="-342900">
              <a:lnSpc>
                <a:spcPts val="1900"/>
              </a:lnSpc>
              <a:spcBef>
                <a:spcPts val="1260"/>
              </a:spcBef>
              <a:buAutoNum type="alphaLcPeriod"/>
              <a:tabLst>
                <a:tab pos="799465" algn="l"/>
                <a:tab pos="800100" algn="l"/>
              </a:tabLst>
            </a:pPr>
            <a:r>
              <a:rPr dirty="0" sz="1600" spc="-160">
                <a:latin typeface="Verdana"/>
                <a:cs typeface="Verdana"/>
              </a:rPr>
              <a:t>“Unrecognized </a:t>
            </a:r>
            <a:r>
              <a:rPr dirty="0" sz="1600" spc="-190">
                <a:latin typeface="Verdana"/>
                <a:cs typeface="Verdana"/>
              </a:rPr>
              <a:t>username, </a:t>
            </a:r>
            <a:r>
              <a:rPr dirty="0" sz="1600" spc="-165">
                <a:latin typeface="Verdana"/>
                <a:cs typeface="Verdana"/>
              </a:rPr>
              <a:t>please</a:t>
            </a:r>
            <a:r>
              <a:rPr dirty="0" sz="1600" spc="-254">
                <a:latin typeface="Verdana"/>
                <a:cs typeface="Verdana"/>
              </a:rPr>
              <a:t> </a:t>
            </a:r>
            <a:r>
              <a:rPr dirty="0" sz="1600" spc="-145">
                <a:latin typeface="Verdana"/>
                <a:cs typeface="Verdana"/>
              </a:rPr>
              <a:t>try  </a:t>
            </a:r>
            <a:r>
              <a:rPr dirty="0" sz="1600" spc="-170">
                <a:latin typeface="Verdana"/>
                <a:cs typeface="Verdana"/>
              </a:rPr>
              <a:t>again”</a:t>
            </a:r>
            <a:endParaRPr sz="1600">
              <a:latin typeface="Verdana"/>
              <a:cs typeface="Verdana"/>
            </a:endParaRPr>
          </a:p>
          <a:p>
            <a:pPr lvl="1" marL="800100" indent="-342900">
              <a:lnSpc>
                <a:spcPct val="100000"/>
              </a:lnSpc>
              <a:spcBef>
                <a:spcPts val="1019"/>
              </a:spcBef>
              <a:buAutoNum type="alphaLcPeriod"/>
              <a:tabLst>
                <a:tab pos="799465" algn="l"/>
                <a:tab pos="800100" algn="l"/>
              </a:tabLst>
            </a:pPr>
            <a:r>
              <a:rPr dirty="0" sz="1600" spc="-204">
                <a:latin typeface="Verdana"/>
                <a:cs typeface="Verdana"/>
              </a:rPr>
              <a:t>…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75574" y="1014704"/>
            <a:ext cx="2743200" cy="72898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115570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910"/>
              </a:spcBef>
            </a:pPr>
            <a:r>
              <a:rPr dirty="0" sz="3000" spc="-315">
                <a:solidFill>
                  <a:srgbClr val="F2F2F2"/>
                </a:solidFill>
                <a:latin typeface="Verdana"/>
                <a:cs typeface="Verdana"/>
              </a:rPr>
              <a:t>Who, what,</a:t>
            </a:r>
            <a:r>
              <a:rPr dirty="0" sz="3000" spc="-484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3000" spc="-370">
                <a:solidFill>
                  <a:srgbClr val="F2F2F2"/>
                </a:solidFill>
                <a:latin typeface="Verdana"/>
                <a:cs typeface="Verdana"/>
              </a:rPr>
              <a:t>why</a:t>
            </a:r>
            <a:endParaRPr sz="30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15720" y="2898165"/>
            <a:ext cx="9304020" cy="3929379"/>
            <a:chOff x="215720" y="2898165"/>
            <a:chExt cx="9304020" cy="3929379"/>
          </a:xfrm>
        </p:grpSpPr>
        <p:sp>
          <p:nvSpPr>
            <p:cNvPr id="13" name="object 13"/>
            <p:cNvSpPr/>
            <p:nvPr/>
          </p:nvSpPr>
          <p:spPr>
            <a:xfrm>
              <a:off x="215720" y="2898165"/>
              <a:ext cx="7280581" cy="33156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141595" y="6098598"/>
              <a:ext cx="4377690" cy="728980"/>
            </a:xfrm>
            <a:custGeom>
              <a:avLst/>
              <a:gdLst/>
              <a:ahLst/>
              <a:cxnLst/>
              <a:rect l="l" t="t" r="r" b="b"/>
              <a:pathLst>
                <a:path w="4377690" h="728979">
                  <a:moveTo>
                    <a:pt x="4377537" y="0"/>
                  </a:moveTo>
                  <a:lnTo>
                    <a:pt x="0" y="0"/>
                  </a:lnTo>
                  <a:lnTo>
                    <a:pt x="0" y="728888"/>
                  </a:lnTo>
                  <a:lnTo>
                    <a:pt x="4377537" y="728888"/>
                  </a:lnTo>
                  <a:lnTo>
                    <a:pt x="437753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4612919" y="119659"/>
            <a:ext cx="1075055" cy="728980"/>
          </a:xfrm>
          <a:custGeom>
            <a:avLst/>
            <a:gdLst/>
            <a:ahLst/>
            <a:cxnLst/>
            <a:rect l="l" t="t" r="r" b="b"/>
            <a:pathLst>
              <a:path w="1075054" h="728980">
                <a:moveTo>
                  <a:pt x="1074547" y="0"/>
                </a:moveTo>
                <a:lnTo>
                  <a:pt x="0" y="0"/>
                </a:lnTo>
                <a:lnTo>
                  <a:pt x="0" y="728891"/>
                </a:lnTo>
                <a:lnTo>
                  <a:pt x="1074547" y="728891"/>
                </a:lnTo>
                <a:lnTo>
                  <a:pt x="10745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799355" y="215900"/>
            <a:ext cx="70294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45">
                <a:solidFill>
                  <a:srgbClr val="F2F2F2"/>
                </a:solidFill>
                <a:latin typeface="Verdana"/>
                <a:cs typeface="Verdana"/>
              </a:rPr>
              <a:t>Ti</a:t>
            </a:r>
            <a:r>
              <a:rPr dirty="0" sz="3000" spc="-225">
                <a:solidFill>
                  <a:srgbClr val="F2F2F2"/>
                </a:solidFill>
                <a:latin typeface="Verdana"/>
                <a:cs typeface="Verdana"/>
              </a:rPr>
              <a:t>t</a:t>
            </a:r>
            <a:r>
              <a:rPr dirty="0" sz="3000" spc="-215">
                <a:solidFill>
                  <a:srgbClr val="F2F2F2"/>
                </a:solidFill>
                <a:latin typeface="Verdana"/>
                <a:cs typeface="Verdana"/>
              </a:rPr>
              <a:t>le</a:t>
            </a:r>
            <a:endParaRPr sz="30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101657" y="138133"/>
            <a:ext cx="1383665" cy="1491615"/>
            <a:chOff x="3101657" y="138133"/>
            <a:chExt cx="1383665" cy="1491615"/>
          </a:xfrm>
        </p:grpSpPr>
        <p:sp>
          <p:nvSpPr>
            <p:cNvPr id="18" name="object 18"/>
            <p:cNvSpPr/>
            <p:nvPr/>
          </p:nvSpPr>
          <p:spPr>
            <a:xfrm>
              <a:off x="3114357" y="458240"/>
              <a:ext cx="1358265" cy="1158240"/>
            </a:xfrm>
            <a:custGeom>
              <a:avLst/>
              <a:gdLst/>
              <a:ahLst/>
              <a:cxnLst/>
              <a:rect l="l" t="t" r="r" b="b"/>
              <a:pathLst>
                <a:path w="1358264" h="1158240">
                  <a:moveTo>
                    <a:pt x="0" y="1158240"/>
                  </a:moveTo>
                  <a:lnTo>
                    <a:pt x="135789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464291" y="138133"/>
              <a:ext cx="0" cy="710565"/>
            </a:xfrm>
            <a:custGeom>
              <a:avLst/>
              <a:gdLst/>
              <a:ahLst/>
              <a:cxnLst/>
              <a:rect l="l" t="t" r="r" b="b"/>
              <a:pathLst>
                <a:path w="0" h="710565">
                  <a:moveTo>
                    <a:pt x="0" y="710417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/>
          <p:nvPr/>
        </p:nvSpPr>
        <p:spPr>
          <a:xfrm>
            <a:off x="6841515" y="47434"/>
            <a:ext cx="2091689" cy="728980"/>
          </a:xfrm>
          <a:custGeom>
            <a:avLst/>
            <a:gdLst/>
            <a:ahLst/>
            <a:cxnLst/>
            <a:rect l="l" t="t" r="r" b="b"/>
            <a:pathLst>
              <a:path w="2091690" h="728980">
                <a:moveTo>
                  <a:pt x="2091461" y="0"/>
                </a:moveTo>
                <a:lnTo>
                  <a:pt x="0" y="0"/>
                </a:lnTo>
                <a:lnTo>
                  <a:pt x="0" y="728891"/>
                </a:lnTo>
                <a:lnTo>
                  <a:pt x="2091461" y="728891"/>
                </a:lnTo>
                <a:lnTo>
                  <a:pt x="20914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" name="object 21"/>
          <p:cNvGrpSpPr/>
          <p:nvPr/>
        </p:nvGrpSpPr>
        <p:grpSpPr>
          <a:xfrm>
            <a:off x="5971819" y="65908"/>
            <a:ext cx="1601470" cy="2051050"/>
            <a:chOff x="5971819" y="65908"/>
            <a:chExt cx="1601470" cy="2051050"/>
          </a:xfrm>
        </p:grpSpPr>
        <p:sp>
          <p:nvSpPr>
            <p:cNvPr id="22" name="object 22"/>
            <p:cNvSpPr/>
            <p:nvPr/>
          </p:nvSpPr>
          <p:spPr>
            <a:xfrm>
              <a:off x="6618223" y="1397667"/>
              <a:ext cx="939800" cy="706755"/>
            </a:xfrm>
            <a:custGeom>
              <a:avLst/>
              <a:gdLst/>
              <a:ahLst/>
              <a:cxnLst/>
              <a:rect l="l" t="t" r="r" b="b"/>
              <a:pathLst>
                <a:path w="939800" h="706755">
                  <a:moveTo>
                    <a:pt x="0" y="706494"/>
                  </a:moveTo>
                  <a:lnTo>
                    <a:pt x="939444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560436" y="1042461"/>
              <a:ext cx="0" cy="710565"/>
            </a:xfrm>
            <a:custGeom>
              <a:avLst/>
              <a:gdLst/>
              <a:ahLst/>
              <a:cxnLst/>
              <a:rect l="l" t="t" r="r" b="b"/>
              <a:pathLst>
                <a:path w="0" h="710564">
                  <a:moveTo>
                    <a:pt x="0" y="710417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984519" y="386020"/>
              <a:ext cx="716915" cy="1120775"/>
            </a:xfrm>
            <a:custGeom>
              <a:avLst/>
              <a:gdLst/>
              <a:ahLst/>
              <a:cxnLst/>
              <a:rect l="l" t="t" r="r" b="b"/>
              <a:pathLst>
                <a:path w="716915" h="1120775">
                  <a:moveTo>
                    <a:pt x="0" y="1120250"/>
                  </a:moveTo>
                  <a:lnTo>
                    <a:pt x="716323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692887" y="65908"/>
              <a:ext cx="0" cy="710565"/>
            </a:xfrm>
            <a:custGeom>
              <a:avLst/>
              <a:gdLst/>
              <a:ahLst/>
              <a:cxnLst/>
              <a:rect l="l" t="t" r="r" b="b"/>
              <a:pathLst>
                <a:path w="0" h="710565">
                  <a:moveTo>
                    <a:pt x="0" y="710417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96004">
              <a:lnSpc>
                <a:spcPct val="100000"/>
              </a:lnSpc>
              <a:spcBef>
                <a:spcPts val="100"/>
              </a:spcBef>
            </a:pPr>
            <a:r>
              <a:rPr dirty="0" spc="-300"/>
              <a:t>Estimation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400509" y="6197600"/>
            <a:ext cx="3859529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80">
                <a:solidFill>
                  <a:srgbClr val="F2F2F2"/>
                </a:solidFill>
                <a:latin typeface="Verdana"/>
                <a:cs typeface="Verdana"/>
              </a:rPr>
              <a:t>Sketches, </a:t>
            </a:r>
            <a:r>
              <a:rPr dirty="0" sz="3000" spc="-295">
                <a:solidFill>
                  <a:srgbClr val="F2F2F2"/>
                </a:solidFill>
                <a:latin typeface="Verdana"/>
                <a:cs typeface="Verdana"/>
              </a:rPr>
              <a:t>notes </a:t>
            </a:r>
            <a:r>
              <a:rPr dirty="0" sz="3000" spc="-135">
                <a:solidFill>
                  <a:srgbClr val="F2F2F2"/>
                </a:solidFill>
                <a:latin typeface="Verdana"/>
                <a:cs typeface="Verdana"/>
              </a:rPr>
              <a:t>&amp;</a:t>
            </a:r>
            <a:r>
              <a:rPr dirty="0" sz="3000" spc="-520">
                <a:solidFill>
                  <a:srgbClr val="F2F2F2"/>
                </a:solidFill>
                <a:latin typeface="Verdana"/>
                <a:cs typeface="Verdana"/>
              </a:rPr>
              <a:t> </a:t>
            </a:r>
            <a:r>
              <a:rPr dirty="0" sz="3000" spc="-270">
                <a:solidFill>
                  <a:srgbClr val="F2F2F2"/>
                </a:solidFill>
                <a:latin typeface="Verdana"/>
                <a:cs typeface="Verdana"/>
              </a:rPr>
              <a:t>details</a:t>
            </a:r>
            <a:endParaRPr sz="30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071543" y="6085898"/>
            <a:ext cx="967740" cy="751205"/>
            <a:chOff x="4071543" y="6085898"/>
            <a:chExt cx="967740" cy="751205"/>
          </a:xfrm>
        </p:grpSpPr>
        <p:sp>
          <p:nvSpPr>
            <p:cNvPr id="29" name="object 29"/>
            <p:cNvSpPr/>
            <p:nvPr/>
          </p:nvSpPr>
          <p:spPr>
            <a:xfrm>
              <a:off x="4084243" y="6098598"/>
              <a:ext cx="939800" cy="383540"/>
            </a:xfrm>
            <a:custGeom>
              <a:avLst/>
              <a:gdLst/>
              <a:ahLst/>
              <a:cxnLst/>
              <a:rect l="l" t="t" r="r" b="b"/>
              <a:pathLst>
                <a:path w="939800" h="383539">
                  <a:moveTo>
                    <a:pt x="0" y="0"/>
                  </a:moveTo>
                  <a:lnTo>
                    <a:pt x="939443" y="382959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026456" y="6126347"/>
              <a:ext cx="0" cy="710565"/>
            </a:xfrm>
            <a:custGeom>
              <a:avLst/>
              <a:gdLst/>
              <a:ahLst/>
              <a:cxnLst/>
              <a:rect l="l" t="t" r="r" b="b"/>
              <a:pathLst>
                <a:path w="0" h="710565">
                  <a:moveTo>
                    <a:pt x="0" y="710417"/>
                  </a:moveTo>
                  <a:lnTo>
                    <a:pt x="1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15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72"/>
            <a:ext cx="3858260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300" spc="-405">
                <a:solidFill>
                  <a:srgbClr val="000099"/>
                </a:solidFill>
              </a:rPr>
              <a:t>Acceptance</a:t>
            </a:r>
            <a:r>
              <a:rPr dirty="0" sz="4300" spc="-560">
                <a:solidFill>
                  <a:srgbClr val="000099"/>
                </a:solidFill>
              </a:rPr>
              <a:t> </a:t>
            </a:r>
            <a:r>
              <a:rPr dirty="0" sz="4300" spc="-540">
                <a:solidFill>
                  <a:srgbClr val="000099"/>
                </a:solidFill>
              </a:rPr>
              <a:t>Tests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916939" y="1044575"/>
            <a:ext cx="10489565" cy="534352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475"/>
              </a:spcBef>
              <a:buFont typeface="Wingdings"/>
              <a:buChar char=""/>
              <a:tabLst>
                <a:tab pos="549275" algn="l"/>
              </a:tabLst>
            </a:pPr>
            <a:r>
              <a:rPr dirty="0" sz="3500" spc="-455">
                <a:latin typeface="Verdana"/>
                <a:cs typeface="Verdana"/>
              </a:rPr>
              <a:t>Các</a:t>
            </a:r>
            <a:r>
              <a:rPr dirty="0" sz="3500" spc="-450">
                <a:latin typeface="Verdana"/>
                <a:cs typeface="Verdana"/>
              </a:rPr>
              <a:t> </a:t>
            </a:r>
            <a:r>
              <a:rPr dirty="0" sz="3500" spc="-395">
                <a:latin typeface="Verdana"/>
                <a:cs typeface="Verdana"/>
              </a:rPr>
              <a:t>câu</a:t>
            </a:r>
            <a:r>
              <a:rPr dirty="0" sz="3500" spc="-450">
                <a:latin typeface="Verdana"/>
                <a:cs typeface="Verdana"/>
              </a:rPr>
              <a:t> </a:t>
            </a:r>
            <a:r>
              <a:rPr dirty="0" sz="3500" spc="-275">
                <a:latin typeface="Verdana"/>
                <a:cs typeface="Verdana"/>
              </a:rPr>
              <a:t>hỏi</a:t>
            </a:r>
            <a:r>
              <a:rPr dirty="0" sz="3500" spc="-450">
                <a:latin typeface="Verdana"/>
                <a:cs typeface="Verdana"/>
              </a:rPr>
              <a:t> </a:t>
            </a:r>
            <a:r>
              <a:rPr dirty="0" sz="3500" spc="-310">
                <a:latin typeface="Verdana"/>
                <a:cs typeface="Verdana"/>
              </a:rPr>
              <a:t>đặt</a:t>
            </a:r>
            <a:r>
              <a:rPr dirty="0" sz="3500" spc="-445">
                <a:latin typeface="Verdana"/>
                <a:cs typeface="Verdana"/>
              </a:rPr>
              <a:t> </a:t>
            </a:r>
            <a:r>
              <a:rPr dirty="0" sz="3500" spc="-385">
                <a:latin typeface="Verdana"/>
                <a:cs typeface="Verdana"/>
              </a:rPr>
              <a:t>ra</a:t>
            </a:r>
            <a:r>
              <a:rPr dirty="0" sz="3500" spc="-445">
                <a:latin typeface="Verdana"/>
                <a:cs typeface="Verdana"/>
              </a:rPr>
              <a:t> </a:t>
            </a:r>
            <a:r>
              <a:rPr dirty="0" sz="3500" spc="-225">
                <a:latin typeface="Verdana"/>
                <a:cs typeface="Verdana"/>
              </a:rPr>
              <a:t>trước</a:t>
            </a:r>
            <a:r>
              <a:rPr dirty="0" sz="3500" spc="-450">
                <a:latin typeface="Verdana"/>
                <a:cs typeface="Verdana"/>
              </a:rPr>
              <a:t> </a:t>
            </a:r>
            <a:r>
              <a:rPr dirty="0" sz="3500" spc="-345">
                <a:latin typeface="Verdana"/>
                <a:cs typeface="Verdana"/>
              </a:rPr>
              <a:t>khi</a:t>
            </a:r>
            <a:r>
              <a:rPr dirty="0" sz="3500" spc="-450">
                <a:latin typeface="Verdana"/>
                <a:cs typeface="Verdana"/>
              </a:rPr>
              <a:t> </a:t>
            </a:r>
            <a:r>
              <a:rPr dirty="0" sz="3500" spc="-310">
                <a:latin typeface="Verdana"/>
                <a:cs typeface="Verdana"/>
              </a:rPr>
              <a:t>viết</a:t>
            </a:r>
            <a:r>
              <a:rPr dirty="0" sz="3500" spc="-445">
                <a:latin typeface="Verdana"/>
                <a:cs typeface="Verdana"/>
              </a:rPr>
              <a:t> </a:t>
            </a:r>
            <a:r>
              <a:rPr dirty="0" sz="3500" spc="-365">
                <a:latin typeface="Verdana"/>
                <a:cs typeface="Verdana"/>
              </a:rPr>
              <a:t>acceptance</a:t>
            </a:r>
            <a:r>
              <a:rPr dirty="0" sz="3500" spc="-450">
                <a:latin typeface="Verdana"/>
                <a:cs typeface="Verdana"/>
              </a:rPr>
              <a:t> </a:t>
            </a:r>
            <a:r>
              <a:rPr dirty="0" sz="3500" spc="-350">
                <a:latin typeface="Verdana"/>
                <a:cs typeface="Verdana"/>
              </a:rPr>
              <a:t>tests</a:t>
            </a:r>
            <a:endParaRPr sz="35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30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800" spc="-254">
                <a:solidFill>
                  <a:srgbClr val="00576E"/>
                </a:solidFill>
                <a:latin typeface="Verdana"/>
                <a:cs typeface="Verdana"/>
              </a:rPr>
              <a:t>Client/PO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20">
                <a:solidFill>
                  <a:srgbClr val="00576E"/>
                </a:solidFill>
                <a:latin typeface="Verdana"/>
                <a:cs typeface="Verdana"/>
              </a:rPr>
              <a:t>sẽ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25">
                <a:solidFill>
                  <a:srgbClr val="00576E"/>
                </a:solidFill>
                <a:latin typeface="Verdana"/>
                <a:cs typeface="Verdana"/>
              </a:rPr>
              <a:t>kiểm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65">
                <a:solidFill>
                  <a:srgbClr val="00576E"/>
                </a:solidFill>
                <a:latin typeface="Verdana"/>
                <a:cs typeface="Verdana"/>
              </a:rPr>
              <a:t>tra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60">
                <a:solidFill>
                  <a:srgbClr val="00576E"/>
                </a:solidFill>
                <a:latin typeface="Verdana"/>
                <a:cs typeface="Verdana"/>
              </a:rPr>
              <a:t>cái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85">
                <a:solidFill>
                  <a:srgbClr val="00576E"/>
                </a:solidFill>
                <a:latin typeface="Verdana"/>
                <a:cs typeface="Verdana"/>
              </a:rPr>
              <a:t>gì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35">
                <a:solidFill>
                  <a:srgbClr val="00576E"/>
                </a:solidFill>
                <a:latin typeface="Verdana"/>
                <a:cs typeface="Verdana"/>
              </a:rPr>
              <a:t>để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25">
                <a:solidFill>
                  <a:srgbClr val="00576E"/>
                </a:solidFill>
                <a:latin typeface="Verdana"/>
                <a:cs typeface="Verdana"/>
              </a:rPr>
              <a:t>kiểm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35">
                <a:solidFill>
                  <a:srgbClr val="00576E"/>
                </a:solidFill>
                <a:latin typeface="Verdana"/>
                <a:cs typeface="Verdana"/>
              </a:rPr>
              <a:t>định</a:t>
            </a:r>
            <a:r>
              <a:rPr dirty="0" sz="2800" spc="-34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40">
                <a:solidFill>
                  <a:srgbClr val="00576E"/>
                </a:solidFill>
                <a:latin typeface="Verdana"/>
                <a:cs typeface="Verdana"/>
              </a:rPr>
              <a:t>là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85">
                <a:solidFill>
                  <a:srgbClr val="00576E"/>
                </a:solidFill>
                <a:latin typeface="Verdana"/>
                <a:cs typeface="Verdana"/>
              </a:rPr>
              <a:t>story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70">
                <a:solidFill>
                  <a:srgbClr val="00576E"/>
                </a:solidFill>
                <a:latin typeface="Verdana"/>
                <a:cs typeface="Verdana"/>
              </a:rPr>
              <a:t>đã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95">
                <a:solidFill>
                  <a:srgbClr val="00576E"/>
                </a:solidFill>
                <a:latin typeface="Verdana"/>
                <a:cs typeface="Verdana"/>
              </a:rPr>
              <a:t>hoàn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75">
                <a:solidFill>
                  <a:srgbClr val="00576E"/>
                </a:solidFill>
                <a:latin typeface="Verdana"/>
                <a:cs typeface="Verdana"/>
              </a:rPr>
              <a:t>thành?</a:t>
            </a:r>
            <a:endParaRPr sz="28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84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800" spc="-360">
                <a:solidFill>
                  <a:srgbClr val="00576E"/>
                </a:solidFill>
                <a:latin typeface="Verdana"/>
                <a:cs typeface="Verdana"/>
              </a:rPr>
              <a:t>Chúng </a:t>
            </a:r>
            <a:r>
              <a:rPr dirty="0" sz="2800" spc="-275">
                <a:solidFill>
                  <a:srgbClr val="00576E"/>
                </a:solidFill>
                <a:latin typeface="Verdana"/>
                <a:cs typeface="Verdana"/>
              </a:rPr>
              <a:t>ta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20">
                <a:solidFill>
                  <a:srgbClr val="00576E"/>
                </a:solidFill>
                <a:latin typeface="Verdana"/>
                <a:cs typeface="Verdana"/>
              </a:rPr>
              <a:t>sẽ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25">
                <a:solidFill>
                  <a:srgbClr val="00576E"/>
                </a:solidFill>
                <a:latin typeface="Verdana"/>
                <a:cs typeface="Verdana"/>
              </a:rPr>
              <a:t>kiểm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65">
                <a:solidFill>
                  <a:srgbClr val="00576E"/>
                </a:solidFill>
                <a:latin typeface="Verdana"/>
                <a:cs typeface="Verdana"/>
              </a:rPr>
              <a:t>tra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85">
                <a:solidFill>
                  <a:srgbClr val="00576E"/>
                </a:solidFill>
                <a:latin typeface="Verdana"/>
                <a:cs typeface="Verdana"/>
              </a:rPr>
              <a:t>gì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35">
                <a:solidFill>
                  <a:srgbClr val="00576E"/>
                </a:solidFill>
                <a:latin typeface="Verdana"/>
                <a:cs typeface="Verdana"/>
              </a:rPr>
              <a:t>để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75">
                <a:solidFill>
                  <a:srgbClr val="00576E"/>
                </a:solidFill>
                <a:latin typeface="Verdana"/>
                <a:cs typeface="Verdana"/>
              </a:rPr>
              <a:t>xác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35">
                <a:solidFill>
                  <a:srgbClr val="00576E"/>
                </a:solidFill>
                <a:latin typeface="Verdana"/>
                <a:cs typeface="Verdana"/>
              </a:rPr>
              <a:t>định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85">
                <a:solidFill>
                  <a:srgbClr val="00576E"/>
                </a:solidFill>
                <a:latin typeface="Verdana"/>
                <a:cs typeface="Verdana"/>
              </a:rPr>
              <a:t>story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70">
                <a:solidFill>
                  <a:srgbClr val="00576E"/>
                </a:solidFill>
                <a:latin typeface="Verdana"/>
                <a:cs typeface="Verdana"/>
              </a:rPr>
              <a:t>đã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95">
                <a:solidFill>
                  <a:srgbClr val="00576E"/>
                </a:solidFill>
                <a:latin typeface="Verdana"/>
                <a:cs typeface="Verdana"/>
              </a:rPr>
              <a:t>hoàn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75">
                <a:solidFill>
                  <a:srgbClr val="00576E"/>
                </a:solidFill>
                <a:latin typeface="Verdana"/>
                <a:cs typeface="Verdana"/>
              </a:rPr>
              <a:t>thành?</a:t>
            </a:r>
            <a:endParaRPr sz="28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24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800" spc="-360">
                <a:solidFill>
                  <a:srgbClr val="00576E"/>
                </a:solidFill>
                <a:latin typeface="Verdana"/>
                <a:cs typeface="Verdana"/>
              </a:rPr>
              <a:t>Chúng </a:t>
            </a:r>
            <a:r>
              <a:rPr dirty="0" sz="2800" spc="-275">
                <a:solidFill>
                  <a:srgbClr val="00576E"/>
                </a:solidFill>
                <a:latin typeface="Verdana"/>
                <a:cs typeface="Verdana"/>
              </a:rPr>
              <a:t>ta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20">
                <a:solidFill>
                  <a:srgbClr val="00576E"/>
                </a:solidFill>
                <a:latin typeface="Verdana"/>
                <a:cs typeface="Verdana"/>
              </a:rPr>
              <a:t>sẽ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20">
                <a:solidFill>
                  <a:srgbClr val="00576E"/>
                </a:solidFill>
                <a:latin typeface="Verdana"/>
                <a:cs typeface="Verdana"/>
              </a:rPr>
              <a:t>demo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10">
                <a:solidFill>
                  <a:srgbClr val="00576E"/>
                </a:solidFill>
                <a:latin typeface="Verdana"/>
                <a:cs typeface="Verdana"/>
              </a:rPr>
              <a:t>phần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420">
                <a:solidFill>
                  <a:srgbClr val="00576E"/>
                </a:solidFill>
                <a:latin typeface="Verdana"/>
                <a:cs typeface="Verdana"/>
              </a:rPr>
              <a:t>mềm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50">
                <a:solidFill>
                  <a:srgbClr val="00576E"/>
                </a:solidFill>
                <a:latin typeface="Verdana"/>
                <a:cs typeface="Verdana"/>
              </a:rPr>
              <a:t>thế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90">
                <a:solidFill>
                  <a:srgbClr val="00576E"/>
                </a:solidFill>
                <a:latin typeface="Verdana"/>
                <a:cs typeface="Verdana"/>
              </a:rPr>
              <a:t>nào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85">
                <a:solidFill>
                  <a:srgbClr val="00576E"/>
                </a:solidFill>
                <a:latin typeface="Verdana"/>
                <a:cs typeface="Verdana"/>
              </a:rPr>
              <a:t>ở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60">
                <a:solidFill>
                  <a:srgbClr val="00576E"/>
                </a:solidFill>
                <a:latin typeface="Verdana"/>
                <a:cs typeface="Verdana"/>
              </a:rPr>
              <a:t>giai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70">
                <a:solidFill>
                  <a:srgbClr val="00576E"/>
                </a:solidFill>
                <a:latin typeface="Verdana"/>
                <a:cs typeface="Verdana"/>
              </a:rPr>
              <a:t>đoạn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54">
                <a:solidFill>
                  <a:srgbClr val="00576E"/>
                </a:solidFill>
                <a:latin typeface="Verdana"/>
                <a:cs typeface="Verdana"/>
              </a:rPr>
              <a:t>product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75">
                <a:solidFill>
                  <a:srgbClr val="00576E"/>
                </a:solidFill>
                <a:latin typeface="Verdana"/>
                <a:cs typeface="Verdana"/>
              </a:rPr>
              <a:t>review?</a:t>
            </a:r>
            <a:endParaRPr sz="2800">
              <a:latin typeface="Verdana"/>
              <a:cs typeface="Verdana"/>
            </a:endParaRPr>
          </a:p>
          <a:p>
            <a:pPr marL="549275" marR="367665" indent="-536575">
              <a:lnSpc>
                <a:spcPts val="3800"/>
              </a:lnSpc>
              <a:spcBef>
                <a:spcPts val="1600"/>
              </a:spcBef>
              <a:buFont typeface="Wingdings"/>
              <a:buChar char=""/>
              <a:tabLst>
                <a:tab pos="549275" algn="l"/>
              </a:tabLst>
            </a:pPr>
            <a:r>
              <a:rPr dirty="0" sz="3500" spc="-495">
                <a:latin typeface="Verdana"/>
                <a:cs typeface="Verdana"/>
              </a:rPr>
              <a:t>Sử</a:t>
            </a:r>
            <a:r>
              <a:rPr dirty="0" sz="3500" spc="-440">
                <a:latin typeface="Verdana"/>
                <a:cs typeface="Verdana"/>
              </a:rPr>
              <a:t> </a:t>
            </a:r>
            <a:r>
              <a:rPr dirty="0" sz="3500" spc="-415">
                <a:latin typeface="Verdana"/>
                <a:cs typeface="Verdana"/>
              </a:rPr>
              <a:t>dụng</a:t>
            </a:r>
            <a:r>
              <a:rPr dirty="0" sz="3500" spc="-445">
                <a:latin typeface="Verdana"/>
                <a:cs typeface="Verdana"/>
              </a:rPr>
              <a:t> </a:t>
            </a:r>
            <a:r>
              <a:rPr dirty="0" sz="3500" spc="-400">
                <a:latin typeface="Verdana"/>
                <a:cs typeface="Verdana"/>
              </a:rPr>
              <a:t>ngôn</a:t>
            </a:r>
            <a:r>
              <a:rPr dirty="0" sz="3500" spc="-445">
                <a:latin typeface="Verdana"/>
                <a:cs typeface="Verdana"/>
              </a:rPr>
              <a:t> </a:t>
            </a:r>
            <a:r>
              <a:rPr dirty="0" sz="3500" spc="-375">
                <a:latin typeface="Verdana"/>
                <a:cs typeface="Verdana"/>
              </a:rPr>
              <a:t>ngữ</a:t>
            </a:r>
            <a:r>
              <a:rPr dirty="0" sz="3500" spc="-440">
                <a:latin typeface="Verdana"/>
                <a:cs typeface="Verdana"/>
              </a:rPr>
              <a:t> </a:t>
            </a:r>
            <a:r>
              <a:rPr dirty="0" sz="3500" spc="-250">
                <a:latin typeface="Verdana"/>
                <a:cs typeface="Verdana"/>
              </a:rPr>
              <a:t>đơn</a:t>
            </a:r>
            <a:r>
              <a:rPr dirty="0" sz="3500" spc="-445">
                <a:latin typeface="Verdana"/>
                <a:cs typeface="Verdana"/>
              </a:rPr>
              <a:t> </a:t>
            </a:r>
            <a:r>
              <a:rPr dirty="0" sz="3500" spc="-380">
                <a:latin typeface="Verdana"/>
                <a:cs typeface="Verdana"/>
              </a:rPr>
              <a:t>giản</a:t>
            </a:r>
            <a:r>
              <a:rPr dirty="0" sz="3500" spc="-450">
                <a:latin typeface="Verdana"/>
                <a:cs typeface="Verdana"/>
              </a:rPr>
              <a:t> </a:t>
            </a:r>
            <a:r>
              <a:rPr dirty="0" sz="3500" spc="-305">
                <a:latin typeface="Verdana"/>
                <a:cs typeface="Verdana"/>
              </a:rPr>
              <a:t>để</a:t>
            </a:r>
            <a:r>
              <a:rPr dirty="0" sz="3500" spc="-450">
                <a:latin typeface="Verdana"/>
                <a:cs typeface="Verdana"/>
              </a:rPr>
              <a:t> </a:t>
            </a:r>
            <a:r>
              <a:rPr dirty="0" sz="3500" spc="-305">
                <a:latin typeface="Verdana"/>
                <a:cs typeface="Verdana"/>
              </a:rPr>
              <a:t>tất</a:t>
            </a:r>
            <a:r>
              <a:rPr dirty="0" sz="3500" spc="-445">
                <a:latin typeface="Verdana"/>
                <a:cs typeface="Verdana"/>
              </a:rPr>
              <a:t> </a:t>
            </a:r>
            <a:r>
              <a:rPr dirty="0" sz="3500" spc="-405">
                <a:latin typeface="Verdana"/>
                <a:cs typeface="Verdana"/>
              </a:rPr>
              <a:t>cả</a:t>
            </a:r>
            <a:r>
              <a:rPr dirty="0" sz="3500" spc="-445">
                <a:latin typeface="Verdana"/>
                <a:cs typeface="Verdana"/>
              </a:rPr>
              <a:t> </a:t>
            </a:r>
            <a:r>
              <a:rPr dirty="0" sz="3500" spc="-355">
                <a:latin typeface="Verdana"/>
                <a:cs typeface="Verdana"/>
              </a:rPr>
              <a:t>thành</a:t>
            </a:r>
            <a:r>
              <a:rPr dirty="0" sz="3500" spc="-440">
                <a:latin typeface="Verdana"/>
                <a:cs typeface="Verdana"/>
              </a:rPr>
              <a:t> </a:t>
            </a:r>
            <a:r>
              <a:rPr dirty="0" sz="3500" spc="-350">
                <a:latin typeface="Verdana"/>
                <a:cs typeface="Verdana"/>
              </a:rPr>
              <a:t>viên</a:t>
            </a:r>
            <a:r>
              <a:rPr dirty="0" sz="3500" spc="-450">
                <a:latin typeface="Verdana"/>
                <a:cs typeface="Verdana"/>
              </a:rPr>
              <a:t> </a:t>
            </a:r>
            <a:r>
              <a:rPr dirty="0" sz="3500" spc="-320">
                <a:latin typeface="Verdana"/>
                <a:cs typeface="Verdana"/>
              </a:rPr>
              <a:t>hiểu  </a:t>
            </a:r>
            <a:r>
              <a:rPr dirty="0" sz="3500" spc="-229">
                <a:latin typeface="Verdana"/>
                <a:cs typeface="Verdana"/>
              </a:rPr>
              <a:t>được</a:t>
            </a:r>
            <a:endParaRPr sz="3500">
              <a:latin typeface="Verdana"/>
              <a:cs typeface="Verdana"/>
            </a:endParaRPr>
          </a:p>
          <a:p>
            <a:pPr marL="549275" marR="5080" indent="-536575">
              <a:lnSpc>
                <a:spcPct val="98900"/>
              </a:lnSpc>
              <a:spcBef>
                <a:spcPts val="1685"/>
              </a:spcBef>
              <a:buFont typeface="Wingdings"/>
              <a:buChar char=""/>
              <a:tabLst>
                <a:tab pos="549275" algn="l"/>
              </a:tabLst>
            </a:pPr>
            <a:r>
              <a:rPr dirty="0" sz="3500" spc="-5">
                <a:latin typeface="Arial"/>
                <a:cs typeface="Arial"/>
              </a:rPr>
              <a:t>Đề </a:t>
            </a:r>
            <a:r>
              <a:rPr dirty="0" sz="3500">
                <a:latin typeface="Arial"/>
                <a:cs typeface="Arial"/>
              </a:rPr>
              <a:t>cập </a:t>
            </a:r>
            <a:r>
              <a:rPr dirty="0" sz="3500" spc="-5">
                <a:latin typeface="Arial"/>
                <a:cs typeface="Arial"/>
              </a:rPr>
              <a:t>“What” </a:t>
            </a:r>
            <a:r>
              <a:rPr dirty="0" sz="3500">
                <a:latin typeface="Arial"/>
                <a:cs typeface="Arial"/>
              </a:rPr>
              <a:t>not </a:t>
            </a:r>
            <a:r>
              <a:rPr dirty="0" sz="3500" spc="-5">
                <a:latin typeface="Arial"/>
                <a:cs typeface="Arial"/>
              </a:rPr>
              <a:t>“How” (</a:t>
            </a:r>
            <a:r>
              <a:rPr dirty="0" sz="2800" spc="-5">
                <a:latin typeface="Arial"/>
                <a:cs typeface="Arial"/>
              </a:rPr>
              <a:t>e.g., </a:t>
            </a:r>
            <a:r>
              <a:rPr dirty="0" sz="2800">
                <a:latin typeface="Arial"/>
                <a:cs typeface="Arial"/>
              </a:rPr>
              <a:t>“Quản lý có thể chấp  thuận hoặc không chấp thuận mẫu kiểm toán” hơn là “Quản lý  có thể click vào nút ‘Approve/Disapprove’ để chấp</a:t>
            </a:r>
            <a:r>
              <a:rPr dirty="0" sz="2800" spc="-12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thuận/không  chấp thuận mẫu kiểm</a:t>
            </a:r>
            <a:r>
              <a:rPr dirty="0" sz="2800" spc="-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toán”</a:t>
            </a:r>
            <a:r>
              <a:rPr dirty="0" sz="3500">
                <a:latin typeface="Arial"/>
                <a:cs typeface="Arial"/>
              </a:rPr>
              <a:t>)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15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72"/>
            <a:ext cx="6498590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300" spc="-405">
                <a:solidFill>
                  <a:srgbClr val="000099"/>
                </a:solidFill>
              </a:rPr>
              <a:t>Acceptance </a:t>
            </a:r>
            <a:r>
              <a:rPr dirty="0" sz="4300" spc="-540">
                <a:solidFill>
                  <a:srgbClr val="000099"/>
                </a:solidFill>
              </a:rPr>
              <a:t>Tests </a:t>
            </a:r>
            <a:r>
              <a:rPr dirty="0" sz="4300" spc="-545">
                <a:solidFill>
                  <a:srgbClr val="000099"/>
                </a:solidFill>
              </a:rPr>
              <a:t>–</a:t>
            </a:r>
            <a:r>
              <a:rPr dirty="0" sz="4300" spc="-645">
                <a:solidFill>
                  <a:srgbClr val="000099"/>
                </a:solidFill>
              </a:rPr>
              <a:t> </a:t>
            </a:r>
            <a:r>
              <a:rPr dirty="0" sz="4300" spc="-515">
                <a:solidFill>
                  <a:srgbClr val="000099"/>
                </a:solidFill>
              </a:rPr>
              <a:t>Examples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916939" y="1079500"/>
            <a:ext cx="10533380" cy="5113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100"/>
              </a:spcBef>
            </a:pPr>
            <a:r>
              <a:rPr dirty="0" sz="3000" b="1" i="1">
                <a:latin typeface="Carlito"/>
                <a:cs typeface="Carlito"/>
              </a:rPr>
              <a:t>User </a:t>
            </a:r>
            <a:r>
              <a:rPr dirty="0" sz="3000" spc="-10" b="1" i="1">
                <a:latin typeface="Carlito"/>
                <a:cs typeface="Carlito"/>
              </a:rPr>
              <a:t>story</a:t>
            </a:r>
            <a:r>
              <a:rPr dirty="0" sz="3000" spc="-10" i="1">
                <a:latin typeface="Carlito"/>
                <a:cs typeface="Carlito"/>
              </a:rPr>
              <a:t>: </a:t>
            </a:r>
            <a:r>
              <a:rPr dirty="0" sz="3000" i="1">
                <a:latin typeface="Carlito"/>
                <a:cs typeface="Carlito"/>
              </a:rPr>
              <a:t>Là </a:t>
            </a:r>
            <a:r>
              <a:rPr dirty="0" sz="3000" spc="-5" i="1">
                <a:latin typeface="Carlito"/>
                <a:cs typeface="Carlito"/>
              </a:rPr>
              <a:t>một quản trị viên, </a:t>
            </a:r>
            <a:r>
              <a:rPr dirty="0" sz="3000" spc="-20" i="1">
                <a:latin typeface="Carlito"/>
                <a:cs typeface="Carlito"/>
              </a:rPr>
              <a:t>tôi </a:t>
            </a:r>
            <a:r>
              <a:rPr dirty="0" sz="3000" spc="-5" i="1">
                <a:latin typeface="Carlito"/>
                <a:cs typeface="Carlito"/>
              </a:rPr>
              <a:t>muốn </a:t>
            </a:r>
            <a:r>
              <a:rPr dirty="0" sz="3000" spc="-15" i="1">
                <a:latin typeface="Carlito"/>
                <a:cs typeface="Carlito"/>
              </a:rPr>
              <a:t>có </a:t>
            </a:r>
            <a:r>
              <a:rPr dirty="0" sz="3000" spc="-5" i="1">
                <a:latin typeface="Carlito"/>
                <a:cs typeface="Carlito"/>
              </a:rPr>
              <a:t>khả năng </a:t>
            </a:r>
            <a:r>
              <a:rPr dirty="0" sz="3000" spc="-20" i="1">
                <a:latin typeface="Carlito"/>
                <a:cs typeface="Carlito"/>
              </a:rPr>
              <a:t>tạo tài </a:t>
            </a:r>
            <a:r>
              <a:rPr dirty="0" sz="3000" spc="-5" i="1">
                <a:latin typeface="Carlito"/>
                <a:cs typeface="Carlito"/>
              </a:rPr>
              <a:t>khoản  </a:t>
            </a:r>
            <a:r>
              <a:rPr dirty="0" sz="3000" spc="-5" i="1">
                <a:latin typeface="Carlito"/>
                <a:cs typeface="Carlito"/>
              </a:rPr>
              <a:t>người dùng để </a:t>
            </a:r>
            <a:r>
              <a:rPr dirty="0" sz="3000" spc="-20" i="1">
                <a:latin typeface="Carlito"/>
                <a:cs typeface="Carlito"/>
              </a:rPr>
              <a:t>tôi </a:t>
            </a:r>
            <a:r>
              <a:rPr dirty="0" sz="3000" spc="-15" i="1">
                <a:latin typeface="Carlito"/>
                <a:cs typeface="Carlito"/>
              </a:rPr>
              <a:t>có </a:t>
            </a:r>
            <a:r>
              <a:rPr dirty="0" sz="3000" spc="-5" i="1">
                <a:latin typeface="Carlito"/>
                <a:cs typeface="Carlito"/>
              </a:rPr>
              <a:t>thể </a:t>
            </a:r>
            <a:r>
              <a:rPr dirty="0" sz="3000" spc="-10" i="1">
                <a:latin typeface="Carlito"/>
                <a:cs typeface="Carlito"/>
              </a:rPr>
              <a:t>cấp </a:t>
            </a:r>
            <a:r>
              <a:rPr dirty="0" sz="3000" spc="-5" i="1">
                <a:latin typeface="Carlito"/>
                <a:cs typeface="Carlito"/>
              </a:rPr>
              <a:t>quyền truy </a:t>
            </a:r>
            <a:r>
              <a:rPr dirty="0" sz="3000" spc="-10" i="1">
                <a:latin typeface="Carlito"/>
                <a:cs typeface="Carlito"/>
              </a:rPr>
              <a:t>cập </a:t>
            </a:r>
            <a:r>
              <a:rPr dirty="0" sz="3000" spc="-5" i="1">
                <a:latin typeface="Carlito"/>
                <a:cs typeface="Carlito"/>
              </a:rPr>
              <a:t>hệ</a:t>
            </a:r>
            <a:r>
              <a:rPr dirty="0" sz="3000" i="1">
                <a:latin typeface="Carlito"/>
                <a:cs typeface="Carlito"/>
              </a:rPr>
              <a:t> </a:t>
            </a:r>
            <a:r>
              <a:rPr dirty="0" sz="3000" spc="-5" i="1">
                <a:latin typeface="Carlito"/>
                <a:cs typeface="Carlito"/>
              </a:rPr>
              <a:t>thống.</a:t>
            </a:r>
            <a:endParaRPr sz="3000">
              <a:latin typeface="Carlito"/>
              <a:cs typeface="Carlito"/>
            </a:endParaRPr>
          </a:p>
          <a:p>
            <a:pPr marL="549275" indent="-536575">
              <a:lnSpc>
                <a:spcPct val="100000"/>
              </a:lnSpc>
              <a:spcBef>
                <a:spcPts val="17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305">
                <a:latin typeface="Verdana"/>
                <a:cs typeface="Verdana"/>
              </a:rPr>
              <a:t>Acceptance</a:t>
            </a:r>
            <a:r>
              <a:rPr dirty="0" sz="3000" spc="-390">
                <a:latin typeface="Verdana"/>
                <a:cs typeface="Verdana"/>
              </a:rPr>
              <a:t> </a:t>
            </a:r>
            <a:r>
              <a:rPr dirty="0" sz="3000" spc="-350">
                <a:latin typeface="Verdana"/>
                <a:cs typeface="Verdana"/>
              </a:rPr>
              <a:t>tests:</a:t>
            </a:r>
            <a:endParaRPr sz="30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60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800" spc="-290">
                <a:solidFill>
                  <a:srgbClr val="00576E"/>
                </a:solidFill>
                <a:latin typeface="Verdana"/>
                <a:cs typeface="Verdana"/>
              </a:rPr>
              <a:t>Nếu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185">
                <a:solidFill>
                  <a:srgbClr val="00576E"/>
                </a:solidFill>
                <a:latin typeface="Verdana"/>
                <a:cs typeface="Verdana"/>
              </a:rPr>
              <a:t>tôi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40">
                <a:solidFill>
                  <a:srgbClr val="00576E"/>
                </a:solidFill>
                <a:latin typeface="Verdana"/>
                <a:cs typeface="Verdana"/>
              </a:rPr>
              <a:t>là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95">
                <a:solidFill>
                  <a:srgbClr val="00576E"/>
                </a:solidFill>
                <a:latin typeface="Verdana"/>
                <a:cs typeface="Verdana"/>
              </a:rPr>
              <a:t>một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10">
                <a:solidFill>
                  <a:srgbClr val="00576E"/>
                </a:solidFill>
                <a:latin typeface="Verdana"/>
                <a:cs typeface="Verdana"/>
              </a:rPr>
              <a:t>quản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175">
                <a:solidFill>
                  <a:srgbClr val="00576E"/>
                </a:solidFill>
                <a:latin typeface="Verdana"/>
                <a:cs typeface="Verdana"/>
              </a:rPr>
              <a:t>trị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90">
                <a:solidFill>
                  <a:srgbClr val="00576E"/>
                </a:solidFill>
                <a:latin typeface="Verdana"/>
                <a:cs typeface="Verdana"/>
              </a:rPr>
              <a:t>viên,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185">
                <a:solidFill>
                  <a:srgbClr val="00576E"/>
                </a:solidFill>
                <a:latin typeface="Verdana"/>
                <a:cs typeface="Verdana"/>
              </a:rPr>
              <a:t>tôi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60">
                <a:solidFill>
                  <a:srgbClr val="00576E"/>
                </a:solidFill>
                <a:latin typeface="Verdana"/>
                <a:cs typeface="Verdana"/>
              </a:rPr>
              <a:t>có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50">
                <a:solidFill>
                  <a:srgbClr val="00576E"/>
                </a:solidFill>
                <a:latin typeface="Verdana"/>
                <a:cs typeface="Verdana"/>
              </a:rPr>
              <a:t>thể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60">
                <a:solidFill>
                  <a:srgbClr val="00576E"/>
                </a:solidFill>
                <a:latin typeface="Verdana"/>
                <a:cs typeface="Verdana"/>
              </a:rPr>
              <a:t>tạo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25">
                <a:solidFill>
                  <a:srgbClr val="00576E"/>
                </a:solidFill>
                <a:latin typeface="Verdana"/>
                <a:cs typeface="Verdana"/>
              </a:rPr>
              <a:t>tài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15">
                <a:solidFill>
                  <a:srgbClr val="00576E"/>
                </a:solidFill>
                <a:latin typeface="Verdana"/>
                <a:cs typeface="Verdana"/>
              </a:rPr>
              <a:t>khoản</a:t>
            </a:r>
            <a:r>
              <a:rPr dirty="0" sz="2800" spc="-34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20">
                <a:solidFill>
                  <a:srgbClr val="00576E"/>
                </a:solidFill>
                <a:latin typeface="Verdana"/>
                <a:cs typeface="Verdana"/>
              </a:rPr>
              <a:t>người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30">
                <a:solidFill>
                  <a:srgbClr val="00576E"/>
                </a:solidFill>
                <a:latin typeface="Verdana"/>
                <a:cs typeface="Verdana"/>
              </a:rPr>
              <a:t>dùng</a:t>
            </a:r>
            <a:endParaRPr sz="2800">
              <a:latin typeface="Verdana"/>
              <a:cs typeface="Verdana"/>
            </a:endParaRPr>
          </a:p>
          <a:p>
            <a:pPr lvl="1" marL="915669" marR="461009" indent="-446405">
              <a:lnSpc>
                <a:spcPts val="3300"/>
              </a:lnSpc>
              <a:spcBef>
                <a:spcPts val="140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800" spc="-325">
                <a:solidFill>
                  <a:srgbClr val="00576E"/>
                </a:solidFill>
                <a:latin typeface="Verdana"/>
                <a:cs typeface="Verdana"/>
              </a:rPr>
              <a:t>Tôi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60">
                <a:solidFill>
                  <a:srgbClr val="00576E"/>
                </a:solidFill>
                <a:latin typeface="Verdana"/>
                <a:cs typeface="Verdana"/>
              </a:rPr>
              <a:t>có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50">
                <a:solidFill>
                  <a:srgbClr val="00576E"/>
                </a:solidFill>
                <a:latin typeface="Verdana"/>
                <a:cs typeface="Verdana"/>
              </a:rPr>
              <a:t>thể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60">
                <a:solidFill>
                  <a:srgbClr val="00576E"/>
                </a:solidFill>
                <a:latin typeface="Verdana"/>
                <a:cs typeface="Verdana"/>
              </a:rPr>
              <a:t>tạo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95">
                <a:solidFill>
                  <a:srgbClr val="00576E"/>
                </a:solidFill>
                <a:latin typeface="Verdana"/>
                <a:cs typeface="Verdana"/>
              </a:rPr>
              <a:t>một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25">
                <a:solidFill>
                  <a:srgbClr val="00576E"/>
                </a:solidFill>
                <a:latin typeface="Verdana"/>
                <a:cs typeface="Verdana"/>
              </a:rPr>
              <a:t>tài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15">
                <a:solidFill>
                  <a:srgbClr val="00576E"/>
                </a:solidFill>
                <a:latin typeface="Verdana"/>
                <a:cs typeface="Verdana"/>
              </a:rPr>
              <a:t>khoản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20">
                <a:solidFill>
                  <a:srgbClr val="00576E"/>
                </a:solidFill>
                <a:latin typeface="Verdana"/>
                <a:cs typeface="Verdana"/>
              </a:rPr>
              <a:t>người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30">
                <a:solidFill>
                  <a:srgbClr val="00576E"/>
                </a:solidFill>
                <a:latin typeface="Verdana"/>
                <a:cs typeface="Verdana"/>
              </a:rPr>
              <a:t>dung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40">
                <a:solidFill>
                  <a:srgbClr val="00576E"/>
                </a:solidFill>
                <a:latin typeface="Verdana"/>
                <a:cs typeface="Verdana"/>
              </a:rPr>
              <a:t>bang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05">
                <a:solidFill>
                  <a:srgbClr val="00576E"/>
                </a:solidFill>
                <a:latin typeface="Verdana"/>
                <a:cs typeface="Verdana"/>
              </a:rPr>
              <a:t>cách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10">
                <a:solidFill>
                  <a:srgbClr val="00576E"/>
                </a:solidFill>
                <a:latin typeface="Verdana"/>
                <a:cs typeface="Verdana"/>
              </a:rPr>
              <a:t>nhập</a:t>
            </a:r>
            <a:r>
              <a:rPr dirty="0" sz="2800" spc="-34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00">
                <a:solidFill>
                  <a:srgbClr val="00576E"/>
                </a:solidFill>
                <a:latin typeface="Verdana"/>
                <a:cs typeface="Verdana"/>
              </a:rPr>
              <a:t>những  </a:t>
            </a:r>
            <a:r>
              <a:rPr dirty="0" sz="2800" spc="-285">
                <a:solidFill>
                  <a:srgbClr val="00576E"/>
                </a:solidFill>
                <a:latin typeface="Verdana"/>
                <a:cs typeface="Verdana"/>
              </a:rPr>
              <a:t>thông </a:t>
            </a:r>
            <a:r>
              <a:rPr dirty="0" sz="2800" spc="-204">
                <a:solidFill>
                  <a:srgbClr val="00576E"/>
                </a:solidFill>
                <a:latin typeface="Verdana"/>
                <a:cs typeface="Verdana"/>
              </a:rPr>
              <a:t>tin </a:t>
            </a:r>
            <a:r>
              <a:rPr dirty="0" sz="2800" spc="-385">
                <a:solidFill>
                  <a:srgbClr val="00576E"/>
                </a:solidFill>
                <a:latin typeface="Verdana"/>
                <a:cs typeface="Verdana"/>
              </a:rPr>
              <a:t>sau: </a:t>
            </a:r>
            <a:r>
              <a:rPr dirty="0" sz="2800" spc="-380">
                <a:solidFill>
                  <a:srgbClr val="00576E"/>
                </a:solidFill>
                <a:latin typeface="Verdana"/>
                <a:cs typeface="Verdana"/>
              </a:rPr>
              <a:t>Tên, </a:t>
            </a:r>
            <a:r>
              <a:rPr dirty="0" sz="2800" spc="-305">
                <a:solidFill>
                  <a:srgbClr val="00576E"/>
                </a:solidFill>
                <a:latin typeface="Verdana"/>
                <a:cs typeface="Verdana"/>
              </a:rPr>
              <a:t>Email, </a:t>
            </a:r>
            <a:r>
              <a:rPr dirty="0" sz="2800" spc="-430">
                <a:solidFill>
                  <a:srgbClr val="00576E"/>
                </a:solidFill>
                <a:latin typeface="Verdana"/>
                <a:cs typeface="Verdana"/>
              </a:rPr>
              <a:t>Số</a:t>
            </a:r>
            <a:r>
              <a:rPr dirty="0" sz="2800" spc="-54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430">
                <a:solidFill>
                  <a:srgbClr val="00576E"/>
                </a:solidFill>
                <a:latin typeface="Verdana"/>
                <a:cs typeface="Verdana"/>
              </a:rPr>
              <a:t>ĐT</a:t>
            </a:r>
            <a:endParaRPr sz="2800">
              <a:latin typeface="Verdana"/>
              <a:cs typeface="Verdana"/>
            </a:endParaRPr>
          </a:p>
          <a:p>
            <a:pPr lvl="1" marL="915669" marR="45720" indent="-446405">
              <a:lnSpc>
                <a:spcPct val="99700"/>
              </a:lnSpc>
              <a:spcBef>
                <a:spcPts val="55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800" spc="-315">
                <a:solidFill>
                  <a:srgbClr val="00576E"/>
                </a:solidFill>
                <a:latin typeface="Verdana"/>
                <a:cs typeface="Verdana"/>
              </a:rPr>
              <a:t>Hệ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85">
                <a:solidFill>
                  <a:srgbClr val="00576E"/>
                </a:solidFill>
                <a:latin typeface="Verdana"/>
                <a:cs typeface="Verdana"/>
              </a:rPr>
              <a:t>thống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85">
                <a:solidFill>
                  <a:srgbClr val="00576E"/>
                </a:solidFill>
                <a:latin typeface="Verdana"/>
                <a:cs typeface="Verdana"/>
              </a:rPr>
              <a:t>thông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85">
                <a:solidFill>
                  <a:srgbClr val="00576E"/>
                </a:solidFill>
                <a:latin typeface="Verdana"/>
                <a:cs typeface="Verdana"/>
              </a:rPr>
              <a:t>báo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65">
                <a:solidFill>
                  <a:srgbClr val="00576E"/>
                </a:solidFill>
                <a:latin typeface="Verdana"/>
                <a:cs typeface="Verdana"/>
              </a:rPr>
              <a:t>cho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185">
                <a:solidFill>
                  <a:srgbClr val="00576E"/>
                </a:solidFill>
                <a:latin typeface="Verdana"/>
                <a:cs typeface="Verdana"/>
              </a:rPr>
              <a:t>tôi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40">
                <a:solidFill>
                  <a:srgbClr val="00576E"/>
                </a:solidFill>
                <a:latin typeface="Verdana"/>
                <a:cs typeface="Verdana"/>
              </a:rPr>
              <a:t>rằng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70">
                <a:solidFill>
                  <a:srgbClr val="00576E"/>
                </a:solidFill>
                <a:latin typeface="Verdana"/>
                <a:cs typeface="Verdana"/>
              </a:rPr>
              <a:t>đã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45">
                <a:solidFill>
                  <a:srgbClr val="00576E"/>
                </a:solidFill>
                <a:latin typeface="Verdana"/>
                <a:cs typeface="Verdana"/>
              </a:rPr>
              <a:t>gửi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95">
                <a:solidFill>
                  <a:srgbClr val="00576E"/>
                </a:solidFill>
                <a:latin typeface="Verdana"/>
                <a:cs typeface="Verdana"/>
              </a:rPr>
              <a:t>một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80">
                <a:solidFill>
                  <a:srgbClr val="00576E"/>
                </a:solidFill>
                <a:latin typeface="Verdana"/>
                <a:cs typeface="Verdana"/>
              </a:rPr>
              <a:t>email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65">
                <a:solidFill>
                  <a:srgbClr val="00576E"/>
                </a:solidFill>
                <a:latin typeface="Verdana"/>
                <a:cs typeface="Verdana"/>
              </a:rPr>
              <a:t>cho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20">
                <a:solidFill>
                  <a:srgbClr val="00576E"/>
                </a:solidFill>
                <a:latin typeface="Verdana"/>
                <a:cs typeface="Verdana"/>
              </a:rPr>
              <a:t>người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30">
                <a:solidFill>
                  <a:srgbClr val="00576E"/>
                </a:solidFill>
                <a:latin typeface="Verdana"/>
                <a:cs typeface="Verdana"/>
              </a:rPr>
              <a:t>dùng  </a:t>
            </a:r>
            <a:r>
              <a:rPr dirty="0" sz="2800" spc="-254">
                <a:solidFill>
                  <a:srgbClr val="00576E"/>
                </a:solidFill>
                <a:latin typeface="Verdana"/>
                <a:cs typeface="Verdana"/>
              </a:rPr>
              <a:t>mới, </a:t>
            </a:r>
            <a:r>
              <a:rPr dirty="0" sz="2800" spc="-220">
                <a:solidFill>
                  <a:srgbClr val="00576E"/>
                </a:solidFill>
                <a:latin typeface="Verdana"/>
                <a:cs typeface="Verdana"/>
              </a:rPr>
              <a:t>nội </a:t>
            </a:r>
            <a:r>
              <a:rPr dirty="0" sz="2800" spc="-330">
                <a:solidFill>
                  <a:srgbClr val="00576E"/>
                </a:solidFill>
                <a:latin typeface="Verdana"/>
                <a:cs typeface="Verdana"/>
              </a:rPr>
              <a:t>dung </a:t>
            </a:r>
            <a:r>
              <a:rPr dirty="0" sz="2800" spc="-275">
                <a:solidFill>
                  <a:srgbClr val="00576E"/>
                </a:solidFill>
                <a:latin typeface="Verdana"/>
                <a:cs typeface="Verdana"/>
              </a:rPr>
              <a:t>email </a:t>
            </a:r>
            <a:r>
              <a:rPr dirty="0" sz="2800" spc="-270">
                <a:solidFill>
                  <a:srgbClr val="00576E"/>
                </a:solidFill>
                <a:latin typeface="Verdana"/>
                <a:cs typeface="Verdana"/>
              </a:rPr>
              <a:t>chứa 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mật </a:t>
            </a:r>
            <a:r>
              <a:rPr dirty="0" sz="2800" spc="-335">
                <a:solidFill>
                  <a:srgbClr val="00576E"/>
                </a:solidFill>
                <a:latin typeface="Verdana"/>
                <a:cs typeface="Verdana"/>
              </a:rPr>
              <a:t>khẩu </a:t>
            </a:r>
            <a:r>
              <a:rPr dirty="0" sz="2800" spc="-275">
                <a:solidFill>
                  <a:srgbClr val="00576E"/>
                </a:solidFill>
                <a:latin typeface="Verdana"/>
                <a:cs typeface="Verdana"/>
              </a:rPr>
              <a:t>sinh </a:t>
            </a:r>
            <a:r>
              <a:rPr dirty="0" sz="2800" spc="-310">
                <a:solidFill>
                  <a:srgbClr val="00576E"/>
                </a:solidFill>
                <a:latin typeface="Verdana"/>
                <a:cs typeface="Verdana"/>
              </a:rPr>
              <a:t>ra </a:t>
            </a:r>
            <a:r>
              <a:rPr dirty="0" sz="2800" spc="-170">
                <a:solidFill>
                  <a:srgbClr val="00576E"/>
                </a:solidFill>
                <a:latin typeface="Verdana"/>
                <a:cs typeface="Verdana"/>
              </a:rPr>
              <a:t>từ </a:t>
            </a:r>
            <a:r>
              <a:rPr dirty="0" sz="2800" spc="-290">
                <a:solidFill>
                  <a:srgbClr val="00576E"/>
                </a:solidFill>
                <a:latin typeface="Verdana"/>
                <a:cs typeface="Verdana"/>
              </a:rPr>
              <a:t>hệ </a:t>
            </a:r>
            <a:r>
              <a:rPr dirty="0" sz="2800" spc="-285">
                <a:solidFill>
                  <a:srgbClr val="00576E"/>
                </a:solidFill>
                <a:latin typeface="Verdana"/>
                <a:cs typeface="Verdana"/>
              </a:rPr>
              <a:t>thống </a:t>
            </a:r>
            <a:r>
              <a:rPr dirty="0" sz="2800" spc="-390">
                <a:solidFill>
                  <a:srgbClr val="00576E"/>
                </a:solidFill>
                <a:latin typeface="Verdana"/>
                <a:cs typeface="Verdana"/>
              </a:rPr>
              <a:t>và </a:t>
            </a:r>
            <a:r>
              <a:rPr dirty="0" sz="2800" spc="-254">
                <a:solidFill>
                  <a:srgbClr val="00576E"/>
                </a:solidFill>
                <a:latin typeface="Verdana"/>
                <a:cs typeface="Verdana"/>
              </a:rPr>
              <a:t>hướng  </a:t>
            </a:r>
            <a:r>
              <a:rPr dirty="0" sz="2800" spc="-310">
                <a:solidFill>
                  <a:srgbClr val="00576E"/>
                </a:solidFill>
                <a:latin typeface="Verdana"/>
                <a:cs typeface="Verdana"/>
              </a:rPr>
              <a:t>dẫn </a:t>
            </a:r>
            <a:r>
              <a:rPr dirty="0" sz="2800" spc="-220">
                <a:solidFill>
                  <a:srgbClr val="00576E"/>
                </a:solidFill>
                <a:latin typeface="Verdana"/>
                <a:cs typeface="Verdana"/>
              </a:rPr>
              <a:t>người </a:t>
            </a:r>
            <a:r>
              <a:rPr dirty="0" sz="2800" spc="-330">
                <a:solidFill>
                  <a:srgbClr val="00576E"/>
                </a:solidFill>
                <a:latin typeface="Verdana"/>
                <a:cs typeface="Verdana"/>
              </a:rPr>
              <a:t>dung </a:t>
            </a:r>
            <a:r>
              <a:rPr dirty="0" sz="2800" spc="-320">
                <a:solidFill>
                  <a:srgbClr val="00576E"/>
                </a:solidFill>
                <a:latin typeface="Verdana"/>
                <a:cs typeface="Verdana"/>
              </a:rPr>
              <a:t>đăng </a:t>
            </a:r>
            <a:r>
              <a:rPr dirty="0" sz="2800" spc="-310">
                <a:solidFill>
                  <a:srgbClr val="00576E"/>
                </a:solidFill>
                <a:latin typeface="Verdana"/>
                <a:cs typeface="Verdana"/>
              </a:rPr>
              <a:t>nhập </a:t>
            </a:r>
            <a:r>
              <a:rPr dirty="0" sz="2800" spc="-390">
                <a:solidFill>
                  <a:srgbClr val="00576E"/>
                </a:solidFill>
                <a:latin typeface="Verdana"/>
                <a:cs typeface="Verdana"/>
              </a:rPr>
              <a:t>và </a:t>
            </a:r>
            <a:r>
              <a:rPr dirty="0" sz="2800" spc="-185">
                <a:solidFill>
                  <a:srgbClr val="00576E"/>
                </a:solidFill>
                <a:latin typeface="Verdana"/>
                <a:cs typeface="Verdana"/>
              </a:rPr>
              <a:t>đổi 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mật</a:t>
            </a:r>
            <a:r>
              <a:rPr dirty="0" sz="2800" spc="-7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30">
                <a:solidFill>
                  <a:srgbClr val="00576E"/>
                </a:solidFill>
                <a:latin typeface="Verdana"/>
                <a:cs typeface="Verdana"/>
              </a:rPr>
              <a:t>khẩu.</a:t>
            </a:r>
            <a:endParaRPr sz="28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64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800" spc="-360">
                <a:solidFill>
                  <a:srgbClr val="00576E"/>
                </a:solidFill>
                <a:latin typeface="Verdana"/>
                <a:cs typeface="Verdana"/>
              </a:rPr>
              <a:t>…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15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72"/>
            <a:ext cx="8820150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300" spc="-420">
                <a:solidFill>
                  <a:srgbClr val="000099"/>
                </a:solidFill>
              </a:rPr>
              <a:t>Tại </a:t>
            </a:r>
            <a:r>
              <a:rPr dirty="0" sz="4300" spc="-459">
                <a:solidFill>
                  <a:srgbClr val="000099"/>
                </a:solidFill>
              </a:rPr>
              <a:t>sao </a:t>
            </a:r>
            <a:r>
              <a:rPr dirty="0" sz="4300" spc="-445">
                <a:solidFill>
                  <a:srgbClr val="000099"/>
                </a:solidFill>
              </a:rPr>
              <a:t>cần </a:t>
            </a:r>
            <a:r>
              <a:rPr dirty="0" sz="4300" spc="-405">
                <a:solidFill>
                  <a:srgbClr val="000099"/>
                </a:solidFill>
              </a:rPr>
              <a:t>Acceptance </a:t>
            </a:r>
            <a:r>
              <a:rPr dirty="0" sz="4300" spc="-540">
                <a:solidFill>
                  <a:srgbClr val="000099"/>
                </a:solidFill>
              </a:rPr>
              <a:t>Tests </a:t>
            </a:r>
            <a:r>
              <a:rPr dirty="0" sz="4300" spc="-545">
                <a:solidFill>
                  <a:srgbClr val="000099"/>
                </a:solidFill>
              </a:rPr>
              <a:t>–</a:t>
            </a:r>
            <a:r>
              <a:rPr dirty="0" sz="4300" spc="-819">
                <a:solidFill>
                  <a:srgbClr val="000099"/>
                </a:solidFill>
              </a:rPr>
              <a:t> </a:t>
            </a:r>
            <a:r>
              <a:rPr dirty="0" sz="4300" spc="-380">
                <a:solidFill>
                  <a:srgbClr val="000099"/>
                </a:solidFill>
              </a:rPr>
              <a:t>Benefits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916939" y="1071562"/>
            <a:ext cx="9609455" cy="394017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66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270">
                <a:latin typeface="Verdana"/>
                <a:cs typeface="Verdana"/>
              </a:rPr>
              <a:t>Product</a:t>
            </a:r>
            <a:r>
              <a:rPr dirty="0" sz="3000" spc="-390">
                <a:latin typeface="Verdana"/>
                <a:cs typeface="Verdana"/>
              </a:rPr>
              <a:t> </a:t>
            </a:r>
            <a:r>
              <a:rPr dirty="0" sz="3000" spc="-355">
                <a:latin typeface="Verdana"/>
                <a:cs typeface="Verdana"/>
              </a:rPr>
              <a:t>Owner:</a:t>
            </a:r>
            <a:endParaRPr sz="30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60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3200" spc="-315">
                <a:solidFill>
                  <a:srgbClr val="00576E"/>
                </a:solidFill>
                <a:latin typeface="Verdana"/>
                <a:cs typeface="Verdana"/>
              </a:rPr>
              <a:t>Giúp </a:t>
            </a:r>
            <a:r>
              <a:rPr dirty="0" sz="3200" spc="-345">
                <a:solidFill>
                  <a:srgbClr val="00576E"/>
                </a:solidFill>
                <a:latin typeface="Verdana"/>
                <a:cs typeface="Verdana"/>
              </a:rPr>
              <a:t>PO </a:t>
            </a:r>
            <a:r>
              <a:rPr dirty="0" sz="3200" spc="-405">
                <a:solidFill>
                  <a:srgbClr val="00576E"/>
                </a:solidFill>
                <a:latin typeface="Verdana"/>
                <a:cs typeface="Verdana"/>
              </a:rPr>
              <a:t>suy </a:t>
            </a:r>
            <a:r>
              <a:rPr dirty="0" sz="3200" spc="-330">
                <a:solidFill>
                  <a:srgbClr val="00576E"/>
                </a:solidFill>
                <a:latin typeface="Verdana"/>
                <a:cs typeface="Verdana"/>
              </a:rPr>
              <a:t>nghĩ </a:t>
            </a:r>
            <a:r>
              <a:rPr dirty="0" sz="3200" spc="-325">
                <a:solidFill>
                  <a:srgbClr val="00576E"/>
                </a:solidFill>
                <a:latin typeface="Verdana"/>
                <a:cs typeface="Verdana"/>
              </a:rPr>
              <a:t>thông </a:t>
            </a:r>
            <a:r>
              <a:rPr dirty="0" sz="3200" spc="-305">
                <a:solidFill>
                  <a:srgbClr val="00576E"/>
                </a:solidFill>
                <a:latin typeface="Verdana"/>
                <a:cs typeface="Verdana"/>
              </a:rPr>
              <a:t>suốt</a:t>
            </a:r>
            <a:r>
              <a:rPr dirty="0" sz="3200" spc="-67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200" spc="-260">
                <a:solidFill>
                  <a:srgbClr val="00576E"/>
                </a:solidFill>
                <a:latin typeface="Verdana"/>
                <a:cs typeface="Verdana"/>
              </a:rPr>
              <a:t>hơn</a:t>
            </a:r>
            <a:endParaRPr sz="32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216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484">
                <a:latin typeface="Verdana"/>
                <a:cs typeface="Verdana"/>
              </a:rPr>
              <a:t>Team:</a:t>
            </a:r>
            <a:endParaRPr sz="30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70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800" spc="-420">
                <a:solidFill>
                  <a:srgbClr val="00576E"/>
                </a:solidFill>
                <a:latin typeface="Verdana"/>
                <a:cs typeface="Verdana"/>
              </a:rPr>
              <a:t>Xây </a:t>
            </a:r>
            <a:r>
              <a:rPr dirty="0" sz="2800" spc="-295">
                <a:solidFill>
                  <a:srgbClr val="00576E"/>
                </a:solidFill>
                <a:latin typeface="Verdana"/>
                <a:cs typeface="Verdana"/>
              </a:rPr>
              <a:t>dựng </a:t>
            </a:r>
            <a:r>
              <a:rPr dirty="0" sz="2800" spc="-290">
                <a:solidFill>
                  <a:srgbClr val="00576E"/>
                </a:solidFill>
                <a:latin typeface="Verdana"/>
                <a:cs typeface="Verdana"/>
              </a:rPr>
              <a:t>đồng </a:t>
            </a:r>
            <a:r>
              <a:rPr dirty="0" sz="2800" spc="-285">
                <a:solidFill>
                  <a:srgbClr val="00576E"/>
                </a:solidFill>
                <a:latin typeface="Verdana"/>
                <a:cs typeface="Verdana"/>
              </a:rPr>
              <a:t>thuận </a:t>
            </a:r>
            <a:r>
              <a:rPr dirty="0" sz="2800" spc="-270">
                <a:solidFill>
                  <a:srgbClr val="00576E"/>
                </a:solidFill>
                <a:latin typeface="Verdana"/>
                <a:cs typeface="Verdana"/>
              </a:rPr>
              <a:t>giữa </a:t>
            </a:r>
            <a:r>
              <a:rPr dirty="0" sz="2800" spc="-305">
                <a:solidFill>
                  <a:srgbClr val="00576E"/>
                </a:solidFill>
                <a:latin typeface="Verdana"/>
                <a:cs typeface="Verdana"/>
              </a:rPr>
              <a:t>các </a:t>
            </a:r>
            <a:r>
              <a:rPr dirty="0" sz="2800" spc="-285">
                <a:solidFill>
                  <a:srgbClr val="00576E"/>
                </a:solidFill>
                <a:latin typeface="Verdana"/>
                <a:cs typeface="Verdana"/>
              </a:rPr>
              <a:t>thành </a:t>
            </a:r>
            <a:r>
              <a:rPr dirty="0" sz="2800" spc="-280">
                <a:solidFill>
                  <a:srgbClr val="00576E"/>
                </a:solidFill>
                <a:latin typeface="Verdana"/>
                <a:cs typeface="Verdana"/>
              </a:rPr>
              <a:t>viên 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(PO, </a:t>
            </a:r>
            <a:r>
              <a:rPr dirty="0" sz="2800" spc="-375">
                <a:solidFill>
                  <a:srgbClr val="00576E"/>
                </a:solidFill>
                <a:latin typeface="Verdana"/>
                <a:cs typeface="Verdana"/>
              </a:rPr>
              <a:t>Dev </a:t>
            </a:r>
            <a:r>
              <a:rPr dirty="0" sz="2800" spc="-125">
                <a:solidFill>
                  <a:srgbClr val="00576E"/>
                </a:solidFill>
                <a:latin typeface="Verdana"/>
                <a:cs typeface="Verdana"/>
              </a:rPr>
              <a:t>&amp;</a:t>
            </a:r>
            <a:r>
              <a:rPr dirty="0" sz="2800" spc="-67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Tester)</a:t>
            </a:r>
            <a:endParaRPr sz="28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114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800" spc="-315">
                <a:solidFill>
                  <a:srgbClr val="00576E"/>
                </a:solidFill>
                <a:latin typeface="Verdana"/>
                <a:cs typeface="Verdana"/>
              </a:rPr>
              <a:t>Cải </a:t>
            </a:r>
            <a:r>
              <a:rPr dirty="0" sz="2800" spc="-240">
                <a:solidFill>
                  <a:srgbClr val="00576E"/>
                </a:solidFill>
                <a:latin typeface="Verdana"/>
                <a:cs typeface="Verdana"/>
              </a:rPr>
              <a:t>thiện </a:t>
            </a:r>
            <a:r>
              <a:rPr dirty="0" sz="2800" spc="-170">
                <a:solidFill>
                  <a:srgbClr val="00576E"/>
                </a:solidFill>
                <a:latin typeface="Verdana"/>
                <a:cs typeface="Verdana"/>
              </a:rPr>
              <a:t>thời</a:t>
            </a:r>
            <a:r>
              <a:rPr dirty="0" sz="2800" spc="-77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05">
                <a:solidFill>
                  <a:srgbClr val="00576E"/>
                </a:solidFill>
                <a:latin typeface="Verdana"/>
                <a:cs typeface="Verdana"/>
              </a:rPr>
              <a:t>gian </a:t>
            </a:r>
            <a:r>
              <a:rPr dirty="0" sz="2800" spc="-310">
                <a:solidFill>
                  <a:srgbClr val="00576E"/>
                </a:solidFill>
                <a:latin typeface="Verdana"/>
                <a:cs typeface="Verdana"/>
              </a:rPr>
              <a:t>phản </a:t>
            </a:r>
            <a:r>
              <a:rPr dirty="0" sz="2800" spc="-220">
                <a:solidFill>
                  <a:srgbClr val="00576E"/>
                </a:solidFill>
                <a:latin typeface="Verdana"/>
                <a:cs typeface="Verdana"/>
              </a:rPr>
              <a:t>hồi </a:t>
            </a:r>
            <a:r>
              <a:rPr dirty="0" sz="2800" spc="-305">
                <a:solidFill>
                  <a:srgbClr val="00576E"/>
                </a:solidFill>
                <a:latin typeface="Verdana"/>
                <a:cs typeface="Verdana"/>
              </a:rPr>
              <a:t>của </a:t>
            </a:r>
            <a:r>
              <a:rPr dirty="0" sz="2800" spc="-330">
                <a:solidFill>
                  <a:srgbClr val="00576E"/>
                </a:solidFill>
                <a:latin typeface="Verdana"/>
                <a:cs typeface="Verdana"/>
              </a:rPr>
              <a:t>team</a:t>
            </a:r>
            <a:endParaRPr sz="28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64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800" spc="-280">
                <a:solidFill>
                  <a:srgbClr val="00576E"/>
                </a:solidFill>
                <a:latin typeface="Verdana"/>
                <a:cs typeface="Verdana"/>
              </a:rPr>
              <a:t>Giúp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50">
                <a:solidFill>
                  <a:srgbClr val="00576E"/>
                </a:solidFill>
                <a:latin typeface="Verdana"/>
                <a:cs typeface="Verdana"/>
              </a:rPr>
              <a:t>viết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05">
                <a:solidFill>
                  <a:srgbClr val="00576E"/>
                </a:solidFill>
                <a:latin typeface="Verdana"/>
                <a:cs typeface="Verdana"/>
              </a:rPr>
              <a:t>các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65">
                <a:solidFill>
                  <a:srgbClr val="00576E"/>
                </a:solidFill>
                <a:latin typeface="Verdana"/>
                <a:cs typeface="Verdana"/>
              </a:rPr>
              <a:t>test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30">
                <a:solidFill>
                  <a:srgbClr val="00576E"/>
                </a:solidFill>
                <a:latin typeface="Verdana"/>
                <a:cs typeface="Verdana"/>
              </a:rPr>
              <a:t>cases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35">
                <a:solidFill>
                  <a:srgbClr val="00576E"/>
                </a:solidFill>
                <a:latin typeface="Verdana"/>
                <a:cs typeface="Verdana"/>
              </a:rPr>
              <a:t>để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75">
                <a:solidFill>
                  <a:srgbClr val="00576E"/>
                </a:solidFill>
                <a:latin typeface="Verdana"/>
                <a:cs typeface="Verdana"/>
              </a:rPr>
              <a:t>xác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15">
                <a:solidFill>
                  <a:srgbClr val="00576E"/>
                </a:solidFill>
                <a:latin typeface="Verdana"/>
                <a:cs typeface="Verdana"/>
              </a:rPr>
              <a:t>nhận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85">
                <a:solidFill>
                  <a:srgbClr val="00576E"/>
                </a:solidFill>
                <a:latin typeface="Verdana"/>
                <a:cs typeface="Verdana"/>
              </a:rPr>
              <a:t>story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70">
                <a:solidFill>
                  <a:srgbClr val="00576E"/>
                </a:solidFill>
                <a:latin typeface="Verdana"/>
                <a:cs typeface="Verdana"/>
              </a:rPr>
              <a:t>đã</a:t>
            </a:r>
            <a:r>
              <a:rPr dirty="0" sz="2800" spc="-36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95">
                <a:solidFill>
                  <a:srgbClr val="00576E"/>
                </a:solidFill>
                <a:latin typeface="Verdana"/>
                <a:cs typeface="Verdana"/>
              </a:rPr>
              <a:t>hoàn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85">
                <a:solidFill>
                  <a:srgbClr val="00576E"/>
                </a:solidFill>
                <a:latin typeface="Verdana"/>
                <a:cs typeface="Verdana"/>
              </a:rPr>
              <a:t>thành</a:t>
            </a:r>
            <a:endParaRPr sz="28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54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800" spc="-280">
                <a:solidFill>
                  <a:srgbClr val="00576E"/>
                </a:solidFill>
                <a:latin typeface="Verdana"/>
                <a:cs typeface="Verdana"/>
              </a:rPr>
              <a:t>Giúp </a:t>
            </a:r>
            <a:r>
              <a:rPr dirty="0" sz="2800" spc="-265">
                <a:solidFill>
                  <a:srgbClr val="00576E"/>
                </a:solidFill>
                <a:latin typeface="Verdana"/>
                <a:cs typeface="Verdana"/>
              </a:rPr>
              <a:t>chia </a:t>
            </a:r>
            <a:r>
              <a:rPr dirty="0" sz="2800" spc="-275">
                <a:solidFill>
                  <a:srgbClr val="00576E"/>
                </a:solidFill>
                <a:latin typeface="Verdana"/>
                <a:cs typeface="Verdana"/>
              </a:rPr>
              <a:t>nhỏ </a:t>
            </a:r>
            <a:r>
              <a:rPr dirty="0" sz="2800" spc="-315">
                <a:solidFill>
                  <a:srgbClr val="00576E"/>
                </a:solidFill>
                <a:latin typeface="Verdana"/>
                <a:cs typeface="Verdana"/>
              </a:rPr>
              <a:t>công</a:t>
            </a:r>
            <a:r>
              <a:rPr dirty="0" sz="2800" spc="-59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75">
                <a:solidFill>
                  <a:srgbClr val="00576E"/>
                </a:solidFill>
                <a:latin typeface="Verdana"/>
                <a:cs typeface="Verdana"/>
              </a:rPr>
              <a:t>việc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72"/>
            <a:ext cx="4805680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300" spc="-459">
                <a:solidFill>
                  <a:srgbClr val="000099"/>
                </a:solidFill>
              </a:rPr>
              <a:t>Levels </a:t>
            </a:r>
            <a:r>
              <a:rPr dirty="0" sz="4300" spc="-260">
                <a:solidFill>
                  <a:srgbClr val="000099"/>
                </a:solidFill>
              </a:rPr>
              <a:t>of </a:t>
            </a:r>
            <a:r>
              <a:rPr dirty="0" sz="4300" spc="-400">
                <a:solidFill>
                  <a:srgbClr val="000099"/>
                </a:solidFill>
              </a:rPr>
              <a:t>User</a:t>
            </a:r>
            <a:r>
              <a:rPr dirty="0" sz="4300" spc="-885">
                <a:solidFill>
                  <a:srgbClr val="000099"/>
                </a:solidFill>
              </a:rPr>
              <a:t> </a:t>
            </a:r>
            <a:r>
              <a:rPr dirty="0" sz="4300" spc="-430">
                <a:solidFill>
                  <a:srgbClr val="000099"/>
                </a:solidFill>
              </a:rPr>
              <a:t>Stories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988089" y="920750"/>
            <a:ext cx="9567361" cy="5808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15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15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72"/>
            <a:ext cx="9084310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300" spc="-430">
                <a:solidFill>
                  <a:srgbClr val="000099"/>
                </a:solidFill>
              </a:rPr>
              <a:t>Stories </a:t>
            </a:r>
            <a:r>
              <a:rPr dirty="0" sz="4300" spc="-320">
                <a:solidFill>
                  <a:srgbClr val="000099"/>
                </a:solidFill>
              </a:rPr>
              <a:t>for </a:t>
            </a:r>
            <a:r>
              <a:rPr dirty="0" sz="4300" spc="-370">
                <a:solidFill>
                  <a:srgbClr val="000099"/>
                </a:solidFill>
              </a:rPr>
              <a:t>Non-functional</a:t>
            </a:r>
            <a:r>
              <a:rPr dirty="0" sz="4300" spc="-825">
                <a:solidFill>
                  <a:srgbClr val="000099"/>
                </a:solidFill>
              </a:rPr>
              <a:t> </a:t>
            </a:r>
            <a:r>
              <a:rPr dirty="0" sz="4300" spc="-440">
                <a:solidFill>
                  <a:srgbClr val="000099"/>
                </a:solidFill>
              </a:rPr>
              <a:t>Requirements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916939" y="1071562"/>
            <a:ext cx="10292715" cy="448627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66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365">
                <a:latin typeface="Verdana"/>
                <a:cs typeface="Verdana"/>
              </a:rPr>
              <a:t>Xử </a:t>
            </a:r>
            <a:r>
              <a:rPr dirty="0" sz="3000" spc="-280">
                <a:latin typeface="Verdana"/>
                <a:cs typeface="Verdana"/>
              </a:rPr>
              <a:t>lý </a:t>
            </a:r>
            <a:r>
              <a:rPr dirty="0" sz="3000" spc="-365">
                <a:latin typeface="Verdana"/>
                <a:cs typeface="Verdana"/>
              </a:rPr>
              <a:t>bằng </a:t>
            </a:r>
            <a:r>
              <a:rPr dirty="0" sz="3000" spc="-390">
                <a:latin typeface="Verdana"/>
                <a:cs typeface="Verdana"/>
              </a:rPr>
              <a:t>2</a:t>
            </a:r>
            <a:r>
              <a:rPr dirty="0" sz="3000" spc="-509">
                <a:latin typeface="Verdana"/>
                <a:cs typeface="Verdana"/>
              </a:rPr>
              <a:t> </a:t>
            </a:r>
            <a:r>
              <a:rPr dirty="0" sz="3000" spc="-380">
                <a:latin typeface="Verdana"/>
                <a:cs typeface="Verdana"/>
              </a:rPr>
              <a:t>cách:</a:t>
            </a:r>
            <a:endParaRPr sz="3000">
              <a:latin typeface="Verdana"/>
              <a:cs typeface="Verdana"/>
            </a:endParaRPr>
          </a:p>
          <a:p>
            <a:pPr lvl="1" marL="915669" marR="218440" indent="-446405">
              <a:lnSpc>
                <a:spcPts val="3800"/>
              </a:lnSpc>
              <a:spcBef>
                <a:spcPts val="76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3200" spc="-409">
                <a:solidFill>
                  <a:srgbClr val="00576E"/>
                </a:solidFill>
                <a:latin typeface="Verdana"/>
                <a:cs typeface="Verdana"/>
              </a:rPr>
              <a:t>Thêm </a:t>
            </a:r>
            <a:r>
              <a:rPr dirty="0" sz="3200" spc="-380">
                <a:solidFill>
                  <a:srgbClr val="00576E"/>
                </a:solidFill>
                <a:latin typeface="Verdana"/>
                <a:cs typeface="Verdana"/>
              </a:rPr>
              <a:t>vào </a:t>
            </a:r>
            <a:r>
              <a:rPr dirty="0" sz="3200" spc="-285">
                <a:solidFill>
                  <a:srgbClr val="00576E"/>
                </a:solidFill>
                <a:latin typeface="Verdana"/>
                <a:cs typeface="Verdana"/>
              </a:rPr>
              <a:t>dịnh </a:t>
            </a:r>
            <a:r>
              <a:rPr dirty="0" sz="3200" spc="-340">
                <a:solidFill>
                  <a:srgbClr val="00576E"/>
                </a:solidFill>
                <a:latin typeface="Verdana"/>
                <a:cs typeface="Verdana"/>
              </a:rPr>
              <a:t>nghĩa </a:t>
            </a:r>
            <a:r>
              <a:rPr dirty="0" sz="3200" spc="-335">
                <a:solidFill>
                  <a:srgbClr val="00576E"/>
                </a:solidFill>
                <a:latin typeface="Verdana"/>
                <a:cs typeface="Verdana"/>
              </a:rPr>
              <a:t>hoàn </a:t>
            </a:r>
            <a:r>
              <a:rPr dirty="0" sz="3200" spc="-320">
                <a:solidFill>
                  <a:srgbClr val="00576E"/>
                </a:solidFill>
                <a:latin typeface="Verdana"/>
                <a:cs typeface="Verdana"/>
              </a:rPr>
              <a:t>thành </a:t>
            </a:r>
            <a:r>
              <a:rPr dirty="0" sz="3200" spc="-395">
                <a:solidFill>
                  <a:srgbClr val="00576E"/>
                </a:solidFill>
                <a:latin typeface="Verdana"/>
                <a:cs typeface="Verdana"/>
              </a:rPr>
              <a:t>(áp </a:t>
            </a:r>
            <a:r>
              <a:rPr dirty="0" sz="3200" spc="-370">
                <a:solidFill>
                  <a:srgbClr val="00576E"/>
                </a:solidFill>
                <a:latin typeface="Verdana"/>
                <a:cs typeface="Verdana"/>
              </a:rPr>
              <a:t>dung </a:t>
            </a:r>
            <a:r>
              <a:rPr dirty="0" sz="3200" spc="-305">
                <a:solidFill>
                  <a:srgbClr val="00576E"/>
                </a:solidFill>
                <a:latin typeface="Verdana"/>
                <a:cs typeface="Verdana"/>
              </a:rPr>
              <a:t>cho </a:t>
            </a:r>
            <a:r>
              <a:rPr dirty="0" sz="3200" spc="-280">
                <a:solidFill>
                  <a:srgbClr val="00576E"/>
                </a:solidFill>
                <a:latin typeface="Verdana"/>
                <a:cs typeface="Verdana"/>
              </a:rPr>
              <a:t>tất</a:t>
            </a:r>
            <a:r>
              <a:rPr dirty="0" sz="3200" spc="-894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200" spc="-370">
                <a:solidFill>
                  <a:srgbClr val="00576E"/>
                </a:solidFill>
                <a:latin typeface="Verdana"/>
                <a:cs typeface="Verdana"/>
              </a:rPr>
              <a:t>cả </a:t>
            </a:r>
            <a:r>
              <a:rPr dirty="0" sz="3200" spc="-385">
                <a:solidFill>
                  <a:srgbClr val="00576E"/>
                </a:solidFill>
                <a:latin typeface="Verdana"/>
                <a:cs typeface="Verdana"/>
              </a:rPr>
              <a:t>cá  </a:t>
            </a:r>
            <a:r>
              <a:rPr dirty="0" sz="3200" spc="-320">
                <a:solidFill>
                  <a:srgbClr val="00576E"/>
                </a:solidFill>
                <a:latin typeface="Verdana"/>
                <a:cs typeface="Verdana"/>
              </a:rPr>
              <a:t>stories)</a:t>
            </a:r>
            <a:endParaRPr sz="32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114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3200" spc="-440">
                <a:solidFill>
                  <a:srgbClr val="00576E"/>
                </a:solidFill>
                <a:latin typeface="Verdana"/>
                <a:cs typeface="Verdana"/>
              </a:rPr>
              <a:t>Tạo </a:t>
            </a:r>
            <a:r>
              <a:rPr dirty="0" sz="3200" spc="-270">
                <a:solidFill>
                  <a:srgbClr val="00576E"/>
                </a:solidFill>
                <a:latin typeface="Verdana"/>
                <a:cs typeface="Verdana"/>
              </a:rPr>
              <a:t>specific </a:t>
            </a:r>
            <a:r>
              <a:rPr dirty="0" sz="3200" spc="-300">
                <a:solidFill>
                  <a:srgbClr val="00576E"/>
                </a:solidFill>
                <a:latin typeface="Verdana"/>
                <a:cs typeface="Verdana"/>
              </a:rPr>
              <a:t>stories </a:t>
            </a:r>
            <a:r>
              <a:rPr dirty="0" sz="3200" spc="-395">
                <a:solidFill>
                  <a:srgbClr val="00576E"/>
                </a:solidFill>
                <a:latin typeface="Verdana"/>
                <a:cs typeface="Verdana"/>
              </a:rPr>
              <a:t>(áp </a:t>
            </a:r>
            <a:r>
              <a:rPr dirty="0" sz="3200" spc="-370">
                <a:solidFill>
                  <a:srgbClr val="00576E"/>
                </a:solidFill>
                <a:latin typeface="Verdana"/>
                <a:cs typeface="Verdana"/>
              </a:rPr>
              <a:t>dung </a:t>
            </a:r>
            <a:r>
              <a:rPr dirty="0" sz="3200" spc="-305">
                <a:solidFill>
                  <a:srgbClr val="00576E"/>
                </a:solidFill>
                <a:latin typeface="Verdana"/>
                <a:cs typeface="Verdana"/>
              </a:rPr>
              <a:t>cho </a:t>
            </a:r>
            <a:r>
              <a:rPr dirty="0" sz="3200" spc="-345">
                <a:solidFill>
                  <a:srgbClr val="00576E"/>
                </a:solidFill>
                <a:latin typeface="Verdana"/>
                <a:cs typeface="Verdana"/>
              </a:rPr>
              <a:t>phần </a:t>
            </a:r>
            <a:r>
              <a:rPr dirty="0" sz="3200" spc="-315">
                <a:solidFill>
                  <a:srgbClr val="00576E"/>
                </a:solidFill>
                <a:latin typeface="Verdana"/>
                <a:cs typeface="Verdana"/>
              </a:rPr>
              <a:t>nhỏ </a:t>
            </a:r>
            <a:r>
              <a:rPr dirty="0" sz="3200" spc="-350">
                <a:solidFill>
                  <a:srgbClr val="00576E"/>
                </a:solidFill>
                <a:latin typeface="Verdana"/>
                <a:cs typeface="Verdana"/>
              </a:rPr>
              <a:t>của </a:t>
            </a:r>
            <a:r>
              <a:rPr dirty="0" sz="3200" spc="-330">
                <a:solidFill>
                  <a:srgbClr val="00576E"/>
                </a:solidFill>
                <a:latin typeface="Verdana"/>
                <a:cs typeface="Verdana"/>
              </a:rPr>
              <a:t>hệ</a:t>
            </a:r>
            <a:r>
              <a:rPr dirty="0" sz="3200" spc="-894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200" spc="-350">
                <a:solidFill>
                  <a:srgbClr val="00576E"/>
                </a:solidFill>
                <a:latin typeface="Verdana"/>
                <a:cs typeface="Verdana"/>
              </a:rPr>
              <a:t>thống)</a:t>
            </a:r>
            <a:endParaRPr sz="32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236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370">
                <a:latin typeface="Verdana"/>
                <a:cs typeface="Verdana"/>
              </a:rPr>
              <a:t>Có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15">
                <a:latin typeface="Verdana"/>
                <a:cs typeface="Verdana"/>
              </a:rPr>
              <a:t>số</a:t>
            </a:r>
            <a:r>
              <a:rPr dirty="0" sz="3000" spc="-375">
                <a:latin typeface="Verdana"/>
                <a:cs typeface="Verdana"/>
              </a:rPr>
              <a:t> </a:t>
            </a:r>
            <a:r>
              <a:rPr dirty="0" sz="3000" spc="-235">
                <a:latin typeface="Verdana"/>
                <a:cs typeface="Verdana"/>
              </a:rPr>
              <a:t>đo</a:t>
            </a:r>
            <a:r>
              <a:rPr dirty="0" sz="3000" spc="-375">
                <a:latin typeface="Verdana"/>
                <a:cs typeface="Verdana"/>
              </a:rPr>
              <a:t> </a:t>
            </a:r>
            <a:r>
              <a:rPr dirty="0" sz="3000" spc="-315">
                <a:latin typeface="Verdana"/>
                <a:cs typeface="Verdana"/>
              </a:rPr>
              <a:t>cụ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270">
                <a:latin typeface="Verdana"/>
                <a:cs typeface="Verdana"/>
              </a:rPr>
              <a:t>thể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295">
                <a:latin typeface="Verdana"/>
                <a:cs typeface="Verdana"/>
              </a:rPr>
              <a:t>cho</a:t>
            </a:r>
            <a:r>
              <a:rPr dirty="0" sz="3000" spc="-375">
                <a:latin typeface="Verdana"/>
                <a:cs typeface="Verdana"/>
              </a:rPr>
              <a:t> </a:t>
            </a:r>
            <a:r>
              <a:rPr dirty="0" sz="3000" spc="-330">
                <a:latin typeface="Verdana"/>
                <a:cs typeface="Verdana"/>
              </a:rPr>
              <a:t>các</a:t>
            </a:r>
            <a:r>
              <a:rPr dirty="0" sz="3000" spc="-390">
                <a:latin typeface="Verdana"/>
                <a:cs typeface="Verdana"/>
              </a:rPr>
              <a:t> </a:t>
            </a:r>
            <a:r>
              <a:rPr dirty="0" sz="3000" spc="-360">
                <a:latin typeface="Verdana"/>
                <a:cs typeface="Verdana"/>
              </a:rPr>
              <a:t>yêu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40">
                <a:latin typeface="Verdana"/>
                <a:cs typeface="Verdana"/>
              </a:rPr>
              <a:t>cầu</a:t>
            </a:r>
            <a:r>
              <a:rPr dirty="0" sz="3000" spc="-390">
                <a:latin typeface="Verdana"/>
                <a:cs typeface="Verdana"/>
              </a:rPr>
              <a:t> </a:t>
            </a:r>
            <a:r>
              <a:rPr dirty="0" sz="3000" spc="-355">
                <a:latin typeface="Verdana"/>
                <a:cs typeface="Verdana"/>
              </a:rPr>
              <a:t>không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275">
                <a:latin typeface="Verdana"/>
                <a:cs typeface="Verdana"/>
              </a:rPr>
              <a:t>chức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75">
                <a:latin typeface="Verdana"/>
                <a:cs typeface="Verdana"/>
              </a:rPr>
              <a:t>năng</a:t>
            </a:r>
            <a:endParaRPr sz="30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100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800" spc="-305">
                <a:solidFill>
                  <a:srgbClr val="00576E"/>
                </a:solidFill>
                <a:latin typeface="Verdana"/>
                <a:cs typeface="Verdana"/>
              </a:rPr>
              <a:t>Nhanh </a:t>
            </a:r>
            <a:r>
              <a:rPr dirty="0" sz="2800" spc="-229">
                <a:solidFill>
                  <a:srgbClr val="00576E"/>
                </a:solidFill>
                <a:latin typeface="Verdana"/>
                <a:cs typeface="Verdana"/>
              </a:rPr>
              <a:t>hơn </a:t>
            </a:r>
            <a:r>
              <a:rPr dirty="0" sz="2800" spc="-285">
                <a:solidFill>
                  <a:srgbClr val="00576E"/>
                </a:solidFill>
                <a:latin typeface="Verdana"/>
                <a:cs typeface="Verdana"/>
              </a:rPr>
              <a:t>bao </a:t>
            </a:r>
            <a:r>
              <a:rPr dirty="0" sz="2800" spc="-265">
                <a:solidFill>
                  <a:srgbClr val="00576E"/>
                </a:solidFill>
                <a:latin typeface="Verdana"/>
                <a:cs typeface="Verdana"/>
              </a:rPr>
              <a:t>nhiêu</a:t>
            </a:r>
            <a:r>
              <a:rPr dirty="0" sz="2800" spc="-57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430">
                <a:solidFill>
                  <a:srgbClr val="00576E"/>
                </a:solidFill>
                <a:latin typeface="Verdana"/>
                <a:cs typeface="Verdana"/>
              </a:rPr>
              <a:t>ms</a:t>
            </a:r>
            <a:endParaRPr sz="28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24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800" spc="-270">
                <a:solidFill>
                  <a:srgbClr val="00576E"/>
                </a:solidFill>
                <a:latin typeface="Verdana"/>
                <a:cs typeface="Verdana"/>
              </a:rPr>
              <a:t>Nhỏ </a:t>
            </a:r>
            <a:r>
              <a:rPr dirty="0" sz="2800" spc="-229">
                <a:solidFill>
                  <a:srgbClr val="00576E"/>
                </a:solidFill>
                <a:latin typeface="Verdana"/>
                <a:cs typeface="Verdana"/>
              </a:rPr>
              <a:t>hơn </a:t>
            </a:r>
            <a:r>
              <a:rPr dirty="0" sz="2800" spc="-285">
                <a:solidFill>
                  <a:srgbClr val="00576E"/>
                </a:solidFill>
                <a:latin typeface="Verdana"/>
                <a:cs typeface="Verdana"/>
              </a:rPr>
              <a:t>bao </a:t>
            </a:r>
            <a:r>
              <a:rPr dirty="0" sz="2800" spc="-265">
                <a:solidFill>
                  <a:srgbClr val="00576E"/>
                </a:solidFill>
                <a:latin typeface="Verdana"/>
                <a:cs typeface="Verdana"/>
              </a:rPr>
              <a:t>nhiêu</a:t>
            </a:r>
            <a:r>
              <a:rPr dirty="0" sz="2800" spc="-61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180">
                <a:solidFill>
                  <a:srgbClr val="00576E"/>
                </a:solidFill>
                <a:latin typeface="Verdana"/>
                <a:cs typeface="Verdana"/>
              </a:rPr>
              <a:t>MB</a:t>
            </a:r>
            <a:endParaRPr sz="28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34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800" spc="-365">
                <a:solidFill>
                  <a:srgbClr val="00576E"/>
                </a:solidFill>
                <a:latin typeface="Verdana"/>
                <a:cs typeface="Verdana"/>
              </a:rPr>
              <a:t>Dùng </a:t>
            </a:r>
            <a:r>
              <a:rPr dirty="0" sz="2800" spc="-150">
                <a:solidFill>
                  <a:srgbClr val="00576E"/>
                </a:solidFill>
                <a:latin typeface="Verdana"/>
                <a:cs typeface="Verdana"/>
              </a:rPr>
              <a:t>it </a:t>
            </a:r>
            <a:r>
              <a:rPr dirty="0" sz="2800" spc="-375">
                <a:solidFill>
                  <a:srgbClr val="00576E"/>
                </a:solidFill>
                <a:latin typeface="Verdana"/>
                <a:cs typeface="Verdana"/>
              </a:rPr>
              <a:t>ram </a:t>
            </a:r>
            <a:r>
              <a:rPr dirty="0" sz="2800" spc="-229">
                <a:solidFill>
                  <a:srgbClr val="00576E"/>
                </a:solidFill>
                <a:latin typeface="Verdana"/>
                <a:cs typeface="Verdana"/>
              </a:rPr>
              <a:t>hơn </a:t>
            </a:r>
            <a:r>
              <a:rPr dirty="0" sz="2800" spc="-285">
                <a:solidFill>
                  <a:srgbClr val="00576E"/>
                </a:solidFill>
                <a:latin typeface="Verdana"/>
                <a:cs typeface="Verdana"/>
              </a:rPr>
              <a:t>bao </a:t>
            </a:r>
            <a:r>
              <a:rPr dirty="0" sz="2800" spc="-265">
                <a:solidFill>
                  <a:srgbClr val="00576E"/>
                </a:solidFill>
                <a:latin typeface="Verdana"/>
                <a:cs typeface="Verdana"/>
              </a:rPr>
              <a:t>nhiêu</a:t>
            </a:r>
            <a:r>
              <a:rPr dirty="0" sz="2800" spc="-69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180">
                <a:solidFill>
                  <a:srgbClr val="00576E"/>
                </a:solidFill>
                <a:latin typeface="Verdana"/>
                <a:cs typeface="Verdana"/>
              </a:rPr>
              <a:t>MB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145202" y="6433492"/>
            <a:ext cx="153670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z="1200" spc="-155">
                <a:solidFill>
                  <a:srgbClr val="898989"/>
                </a:solidFill>
                <a:latin typeface="Verdana"/>
                <a:cs typeface="Verdana"/>
              </a:rPr>
              <a:t>1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784779" y="2417362"/>
            <a:ext cx="6434455" cy="92201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850" spc="-595">
                <a:latin typeface="Verdana"/>
                <a:cs typeface="Verdana"/>
              </a:rPr>
              <a:t>Topic </a:t>
            </a:r>
            <a:r>
              <a:rPr dirty="0" sz="5850" spc="-880">
                <a:latin typeface="Verdana"/>
                <a:cs typeface="Verdana"/>
              </a:rPr>
              <a:t>2:</a:t>
            </a:r>
            <a:r>
              <a:rPr dirty="0" sz="5850" spc="-835">
                <a:latin typeface="Verdana"/>
                <a:cs typeface="Verdana"/>
              </a:rPr>
              <a:t> </a:t>
            </a:r>
            <a:r>
              <a:rPr dirty="0" sz="5850" spc="-509">
                <a:latin typeface="Verdana"/>
                <a:cs typeface="Verdana"/>
              </a:rPr>
              <a:t>Specification</a:t>
            </a:r>
            <a:endParaRPr sz="58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82329" y="3862670"/>
            <a:ext cx="7427595" cy="6235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900" spc="-390">
                <a:latin typeface="Verdana"/>
                <a:cs typeface="Verdana"/>
              </a:rPr>
              <a:t>Phần </a:t>
            </a:r>
            <a:r>
              <a:rPr dirty="0" sz="3900" spc="-590">
                <a:latin typeface="Verdana"/>
                <a:cs typeface="Verdana"/>
              </a:rPr>
              <a:t>2: </a:t>
            </a:r>
            <a:r>
              <a:rPr dirty="0" sz="3900" spc="-360">
                <a:latin typeface="Verdana"/>
                <a:cs typeface="Verdana"/>
              </a:rPr>
              <a:t>User </a:t>
            </a:r>
            <a:r>
              <a:rPr dirty="0" sz="3900" spc="-390">
                <a:latin typeface="Verdana"/>
                <a:cs typeface="Verdana"/>
              </a:rPr>
              <a:t>Stories </a:t>
            </a:r>
            <a:r>
              <a:rPr dirty="0" sz="3900" spc="-490">
                <a:latin typeface="Verdana"/>
                <a:cs typeface="Verdana"/>
              </a:rPr>
              <a:t>– </a:t>
            </a:r>
            <a:r>
              <a:rPr dirty="0" sz="3900" spc="-340">
                <a:latin typeface="Verdana"/>
                <a:cs typeface="Verdana"/>
              </a:rPr>
              <a:t>Agile</a:t>
            </a:r>
            <a:r>
              <a:rPr dirty="0" sz="3900" spc="-605">
                <a:latin typeface="Verdana"/>
                <a:cs typeface="Verdana"/>
              </a:rPr>
              <a:t> </a:t>
            </a:r>
            <a:r>
              <a:rPr dirty="0" sz="3900" spc="-375">
                <a:latin typeface="Verdana"/>
                <a:cs typeface="Verdana"/>
              </a:rPr>
              <a:t>Aproach</a:t>
            </a:r>
            <a:endParaRPr sz="3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15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72"/>
            <a:ext cx="7158355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300" spc="-400">
                <a:solidFill>
                  <a:srgbClr val="000099"/>
                </a:solidFill>
              </a:rPr>
              <a:t>Good </a:t>
            </a:r>
            <a:r>
              <a:rPr dirty="0" sz="4300" spc="-490">
                <a:solidFill>
                  <a:srgbClr val="000099"/>
                </a:solidFill>
              </a:rPr>
              <a:t>Story </a:t>
            </a:r>
            <a:r>
              <a:rPr dirty="0" sz="4300" spc="-545">
                <a:solidFill>
                  <a:srgbClr val="000099"/>
                </a:solidFill>
              </a:rPr>
              <a:t>– </a:t>
            </a:r>
            <a:r>
              <a:rPr dirty="0" sz="4300" spc="-630">
                <a:solidFill>
                  <a:srgbClr val="000099"/>
                </a:solidFill>
              </a:rPr>
              <a:t>INVEST</a:t>
            </a:r>
            <a:r>
              <a:rPr dirty="0" sz="4300" spc="-655">
                <a:solidFill>
                  <a:srgbClr val="000099"/>
                </a:solidFill>
              </a:rPr>
              <a:t> </a:t>
            </a:r>
            <a:r>
              <a:rPr dirty="0" sz="4300" spc="-380">
                <a:solidFill>
                  <a:srgbClr val="000099"/>
                </a:solidFill>
              </a:rPr>
              <a:t>Guidelines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3925366" y="889000"/>
            <a:ext cx="2930525" cy="5448300"/>
          </a:xfrm>
          <a:prstGeom prst="rect">
            <a:avLst/>
          </a:prstGeom>
        </p:spPr>
        <p:txBody>
          <a:bodyPr wrap="square" lIns="0" tIns="330200" rIns="0" bIns="0" rtlCol="0" vert="horz">
            <a:spAutoFit/>
          </a:bodyPr>
          <a:lstStyle/>
          <a:p>
            <a:pPr marL="129539">
              <a:lnSpc>
                <a:spcPct val="100000"/>
              </a:lnSpc>
              <a:spcBef>
                <a:spcPts val="2600"/>
              </a:spcBef>
            </a:pPr>
            <a:r>
              <a:rPr dirty="0" sz="4000" spc="-680">
                <a:solidFill>
                  <a:srgbClr val="FF0000"/>
                </a:solidFill>
                <a:latin typeface="Verdana"/>
                <a:cs typeface="Verdana"/>
              </a:rPr>
              <a:t>I</a:t>
            </a:r>
            <a:r>
              <a:rPr dirty="0" sz="4000" spc="-86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3600" spc="-455">
                <a:solidFill>
                  <a:srgbClr val="BF9000"/>
                </a:solidFill>
                <a:latin typeface="Verdana"/>
                <a:cs typeface="Verdana"/>
              </a:rPr>
              <a:t>NDEPENDENT</a:t>
            </a:r>
            <a:endParaRPr sz="3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0"/>
              </a:spcBef>
            </a:pPr>
            <a:r>
              <a:rPr dirty="0" sz="4000" spc="-475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dirty="0" sz="3600" spc="-475">
                <a:solidFill>
                  <a:srgbClr val="BF9000"/>
                </a:solidFill>
                <a:latin typeface="Verdana"/>
                <a:cs typeface="Verdana"/>
              </a:rPr>
              <a:t>EGOTIABLE</a:t>
            </a:r>
            <a:endParaRPr sz="3600">
              <a:latin typeface="Verdana"/>
              <a:cs typeface="Verdana"/>
            </a:endParaRPr>
          </a:p>
          <a:p>
            <a:pPr marL="12700" marR="681355">
              <a:lnSpc>
                <a:spcPct val="142700"/>
              </a:lnSpc>
              <a:spcBef>
                <a:spcPts val="450"/>
              </a:spcBef>
            </a:pPr>
            <a:r>
              <a:rPr dirty="0" baseline="1388" sz="6000" spc="-622">
                <a:solidFill>
                  <a:srgbClr val="FF0000"/>
                </a:solidFill>
                <a:latin typeface="Verdana"/>
                <a:cs typeface="Verdana"/>
              </a:rPr>
              <a:t>V</a:t>
            </a:r>
            <a:r>
              <a:rPr dirty="0" sz="3600" spc="-415">
                <a:solidFill>
                  <a:srgbClr val="BF9000"/>
                </a:solidFill>
                <a:latin typeface="Verdana"/>
                <a:cs typeface="Verdana"/>
              </a:rPr>
              <a:t>ALUABLE  </a:t>
            </a:r>
            <a:r>
              <a:rPr dirty="0" baseline="1388" sz="6000" spc="-869">
                <a:solidFill>
                  <a:srgbClr val="FF0000"/>
                </a:solidFill>
                <a:latin typeface="Verdana"/>
                <a:cs typeface="Verdana"/>
              </a:rPr>
              <a:t>E </a:t>
            </a:r>
            <a:r>
              <a:rPr dirty="0" sz="3600" spc="-475">
                <a:solidFill>
                  <a:srgbClr val="BF9000"/>
                </a:solidFill>
                <a:latin typeface="Verdana"/>
                <a:cs typeface="Verdana"/>
              </a:rPr>
              <a:t>STIMABLE  </a:t>
            </a:r>
            <a:r>
              <a:rPr dirty="0" baseline="2777" sz="6000" spc="-135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dirty="0" baseline="2777" sz="6000" spc="-742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3600" spc="-335">
                <a:solidFill>
                  <a:srgbClr val="BF9000"/>
                </a:solidFill>
                <a:latin typeface="Verdana"/>
                <a:cs typeface="Verdana"/>
              </a:rPr>
              <a:t>MALL</a:t>
            </a:r>
            <a:endParaRPr sz="3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300"/>
              </a:spcBef>
            </a:pPr>
            <a:r>
              <a:rPr dirty="0" baseline="1388" sz="6000" spc="-780">
                <a:solidFill>
                  <a:srgbClr val="FF0000"/>
                </a:solidFill>
                <a:latin typeface="Verdana"/>
                <a:cs typeface="Verdana"/>
              </a:rPr>
              <a:t>T</a:t>
            </a:r>
            <a:r>
              <a:rPr dirty="0" baseline="1388" sz="6000" spc="-123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3600" spc="-580">
                <a:solidFill>
                  <a:srgbClr val="BF9000"/>
                </a:solidFill>
                <a:latin typeface="Verdana"/>
                <a:cs typeface="Verdana"/>
              </a:rPr>
              <a:t>ESTABLE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15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72"/>
            <a:ext cx="5186045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300" spc="-400">
                <a:solidFill>
                  <a:srgbClr val="000099"/>
                </a:solidFill>
              </a:rPr>
              <a:t>Good </a:t>
            </a:r>
            <a:r>
              <a:rPr dirty="0" sz="4300" spc="-490">
                <a:solidFill>
                  <a:srgbClr val="000099"/>
                </a:solidFill>
              </a:rPr>
              <a:t>Story </a:t>
            </a:r>
            <a:r>
              <a:rPr dirty="0" sz="4300" spc="-545">
                <a:solidFill>
                  <a:srgbClr val="000099"/>
                </a:solidFill>
              </a:rPr>
              <a:t>–</a:t>
            </a:r>
            <a:r>
              <a:rPr dirty="0" sz="4300" spc="-715">
                <a:solidFill>
                  <a:srgbClr val="000099"/>
                </a:solidFill>
              </a:rPr>
              <a:t> </a:t>
            </a:r>
            <a:r>
              <a:rPr dirty="0" sz="4300" spc="-515">
                <a:solidFill>
                  <a:srgbClr val="000099"/>
                </a:solidFill>
              </a:rPr>
              <a:t>Examples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916938" y="1193800"/>
            <a:ext cx="10454005" cy="436372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549275" marR="220979" indent="-536575">
              <a:lnSpc>
                <a:spcPts val="3400"/>
              </a:lnSpc>
              <a:spcBef>
                <a:spcPts val="380"/>
              </a:spcBef>
              <a:buFont typeface="Wingdings"/>
              <a:buChar char=""/>
              <a:tabLst>
                <a:tab pos="548640" algn="l"/>
                <a:tab pos="549275" algn="l"/>
                <a:tab pos="5003165" algn="l"/>
              </a:tabLst>
            </a:pPr>
            <a:r>
              <a:rPr dirty="0" sz="3000" spc="-390">
                <a:latin typeface="Verdana"/>
                <a:cs typeface="Verdana"/>
              </a:rPr>
              <a:t>Là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15">
                <a:latin typeface="Verdana"/>
                <a:cs typeface="Verdana"/>
              </a:rPr>
              <a:t>một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270">
                <a:latin typeface="Verdana"/>
                <a:cs typeface="Verdana"/>
              </a:rPr>
              <a:t>lập</a:t>
            </a:r>
            <a:r>
              <a:rPr dirty="0" sz="3000" spc="-375">
                <a:latin typeface="Verdana"/>
                <a:cs typeface="Verdana"/>
              </a:rPr>
              <a:t> </a:t>
            </a:r>
            <a:r>
              <a:rPr dirty="0" sz="3000" spc="-245">
                <a:latin typeface="Verdana"/>
                <a:cs typeface="Verdana"/>
              </a:rPr>
              <a:t>trình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10">
                <a:latin typeface="Verdana"/>
                <a:cs typeface="Verdana"/>
              </a:rPr>
              <a:t>viên,</a:t>
            </a:r>
            <a:r>
              <a:rPr dirty="0" sz="3000" spc="-375">
                <a:latin typeface="Verdana"/>
                <a:cs typeface="Verdana"/>
              </a:rPr>
              <a:t> </a:t>
            </a:r>
            <a:r>
              <a:rPr dirty="0" sz="3000" spc="-195">
                <a:latin typeface="Verdana"/>
                <a:cs typeface="Verdana"/>
              </a:rPr>
              <a:t>tôi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55">
                <a:latin typeface="Verdana"/>
                <a:cs typeface="Verdana"/>
              </a:rPr>
              <a:t>muốn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15">
                <a:latin typeface="Verdana"/>
                <a:cs typeface="Verdana"/>
              </a:rPr>
              <a:t>hoàn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260">
                <a:latin typeface="Verdana"/>
                <a:cs typeface="Verdana"/>
              </a:rPr>
              <a:t>thiện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30">
                <a:latin typeface="Verdana"/>
                <a:cs typeface="Verdana"/>
              </a:rPr>
              <a:t>các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40">
                <a:latin typeface="Verdana"/>
                <a:cs typeface="Verdana"/>
              </a:rPr>
              <a:t>thay</a:t>
            </a:r>
            <a:r>
              <a:rPr dirty="0" sz="3000" spc="-370">
                <a:latin typeface="Verdana"/>
                <a:cs typeface="Verdana"/>
              </a:rPr>
              <a:t> </a:t>
            </a:r>
            <a:r>
              <a:rPr dirty="0" sz="3000" spc="-200">
                <a:latin typeface="Verdana"/>
                <a:cs typeface="Verdana"/>
              </a:rPr>
              <a:t>đổi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35">
                <a:latin typeface="Verdana"/>
                <a:cs typeface="Verdana"/>
              </a:rPr>
              <a:t>của</a:t>
            </a:r>
            <a:r>
              <a:rPr dirty="0" sz="3000" spc="-375">
                <a:latin typeface="Verdana"/>
                <a:cs typeface="Verdana"/>
              </a:rPr>
              <a:t> </a:t>
            </a:r>
            <a:r>
              <a:rPr dirty="0" sz="3000" spc="-330">
                <a:latin typeface="Verdana"/>
                <a:cs typeface="Verdana"/>
              </a:rPr>
              <a:t>các </a:t>
            </a:r>
            <a:r>
              <a:rPr dirty="0" baseline="1851" sz="4500" spc="-494">
                <a:latin typeface="Verdana"/>
                <a:cs typeface="Verdana"/>
              </a:rPr>
              <a:t> </a:t>
            </a:r>
            <a:r>
              <a:rPr dirty="0" baseline="1851" sz="4500" spc="-547">
                <a:latin typeface="Verdana"/>
                <a:cs typeface="Verdana"/>
              </a:rPr>
              <a:t>bảng </a:t>
            </a:r>
            <a:r>
              <a:rPr dirty="0" baseline="1851" sz="4500" spc="-450">
                <a:latin typeface="Verdana"/>
                <a:cs typeface="Verdana"/>
              </a:rPr>
              <a:t>trong </a:t>
            </a:r>
            <a:r>
              <a:rPr dirty="0" baseline="1851" sz="4500" spc="-315">
                <a:latin typeface="Verdana"/>
                <a:cs typeface="Verdana"/>
              </a:rPr>
              <a:t>cơ </a:t>
            </a:r>
            <a:r>
              <a:rPr dirty="0" baseline="1851" sz="4500" spc="-359">
                <a:latin typeface="Verdana"/>
                <a:cs typeface="Verdana"/>
              </a:rPr>
              <a:t>sở</a:t>
            </a:r>
            <a:r>
              <a:rPr dirty="0" baseline="1851" sz="4500" spc="-937">
                <a:latin typeface="Verdana"/>
                <a:cs typeface="Verdana"/>
              </a:rPr>
              <a:t> </a:t>
            </a:r>
            <a:r>
              <a:rPr dirty="0" baseline="1851" sz="4500" spc="-352">
                <a:latin typeface="Verdana"/>
                <a:cs typeface="Verdana"/>
              </a:rPr>
              <a:t>dữ</a:t>
            </a:r>
            <a:r>
              <a:rPr dirty="0" baseline="1851" sz="4500" spc="-547">
                <a:latin typeface="Verdana"/>
                <a:cs typeface="Verdana"/>
              </a:rPr>
              <a:t> </a:t>
            </a:r>
            <a:r>
              <a:rPr dirty="0" baseline="1851" sz="4500" spc="-375">
                <a:latin typeface="Verdana"/>
                <a:cs typeface="Verdana"/>
              </a:rPr>
              <a:t>liệu.	</a:t>
            </a:r>
            <a:r>
              <a:rPr dirty="0" sz="3000" spc="-335">
                <a:solidFill>
                  <a:srgbClr val="FF0000"/>
                </a:solidFill>
                <a:latin typeface="Verdana"/>
                <a:cs typeface="Verdana"/>
              </a:rPr>
              <a:t>(No </a:t>
            </a:r>
            <a:r>
              <a:rPr dirty="0" sz="3000" spc="-250">
                <a:solidFill>
                  <a:srgbClr val="FF0000"/>
                </a:solidFill>
                <a:latin typeface="Verdana"/>
                <a:cs typeface="Verdana"/>
              </a:rPr>
              <a:t>direct </a:t>
            </a:r>
            <a:r>
              <a:rPr dirty="0" sz="3000" spc="-305">
                <a:solidFill>
                  <a:srgbClr val="FF0000"/>
                </a:solidFill>
                <a:latin typeface="Verdana"/>
                <a:cs typeface="Verdana"/>
              </a:rPr>
              <a:t>valuable </a:t>
            </a:r>
            <a:r>
              <a:rPr dirty="0" sz="3000" spc="-229">
                <a:solidFill>
                  <a:srgbClr val="FF0000"/>
                </a:solidFill>
                <a:latin typeface="Verdana"/>
                <a:cs typeface="Verdana"/>
              </a:rPr>
              <a:t>for </a:t>
            </a:r>
            <a:r>
              <a:rPr dirty="0" sz="3000" spc="-315">
                <a:solidFill>
                  <a:srgbClr val="FF0000"/>
                </a:solidFill>
                <a:latin typeface="Verdana"/>
                <a:cs typeface="Verdana"/>
              </a:rPr>
              <a:t>user</a:t>
            </a:r>
            <a:r>
              <a:rPr dirty="0" sz="3000" spc="-80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3000" spc="-455">
                <a:solidFill>
                  <a:srgbClr val="FF0000"/>
                </a:solidFill>
                <a:latin typeface="Verdana"/>
                <a:cs typeface="Verdana"/>
              </a:rPr>
              <a:t>)</a:t>
            </a:r>
            <a:endParaRPr sz="3000">
              <a:latin typeface="Verdana"/>
              <a:cs typeface="Verdana"/>
            </a:endParaRPr>
          </a:p>
          <a:p>
            <a:pPr lvl="1" marL="749300" indent="-280035">
              <a:lnSpc>
                <a:spcPct val="100000"/>
              </a:lnSpc>
              <a:spcBef>
                <a:spcPts val="1220"/>
              </a:spcBef>
              <a:buSzPct val="96428"/>
              <a:buFont typeface="Wingdings"/>
              <a:buChar char=""/>
              <a:tabLst>
                <a:tab pos="749935" algn="l"/>
              </a:tabLst>
            </a:pPr>
            <a:r>
              <a:rPr dirty="0" sz="2800" spc="-275">
                <a:solidFill>
                  <a:srgbClr val="00576E"/>
                </a:solidFill>
                <a:latin typeface="Verdana"/>
                <a:cs typeface="Verdana"/>
              </a:rPr>
              <a:t>Delete </a:t>
            </a:r>
            <a:r>
              <a:rPr dirty="0" sz="2800" spc="-204">
                <a:solidFill>
                  <a:srgbClr val="00576E"/>
                </a:solidFill>
                <a:latin typeface="Verdana"/>
                <a:cs typeface="Verdana"/>
              </a:rPr>
              <a:t>it. </a:t>
            </a:r>
            <a:r>
              <a:rPr dirty="0" sz="2800" spc="-310">
                <a:solidFill>
                  <a:srgbClr val="00576E"/>
                </a:solidFill>
                <a:latin typeface="Verdana"/>
                <a:cs typeface="Verdana"/>
              </a:rPr>
              <a:t>Convert </a:t>
            </a:r>
            <a:r>
              <a:rPr dirty="0" sz="2800" spc="-245">
                <a:solidFill>
                  <a:srgbClr val="00576E"/>
                </a:solidFill>
                <a:latin typeface="Verdana"/>
                <a:cs typeface="Verdana"/>
              </a:rPr>
              <a:t>this </a:t>
            </a:r>
            <a:r>
              <a:rPr dirty="0" sz="2800" spc="-220">
                <a:solidFill>
                  <a:srgbClr val="00576E"/>
                </a:solidFill>
                <a:latin typeface="Verdana"/>
                <a:cs typeface="Verdana"/>
              </a:rPr>
              <a:t>into</a:t>
            </a:r>
            <a:r>
              <a:rPr dirty="0" sz="2800" spc="-71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a </a:t>
            </a:r>
            <a:r>
              <a:rPr dirty="0" sz="2800" spc="-325">
                <a:solidFill>
                  <a:srgbClr val="00576E"/>
                </a:solidFill>
                <a:latin typeface="Verdana"/>
                <a:cs typeface="Verdana"/>
              </a:rPr>
              <a:t>task.</a:t>
            </a:r>
            <a:endParaRPr sz="2800">
              <a:latin typeface="Verdana"/>
              <a:cs typeface="Verdana"/>
            </a:endParaRPr>
          </a:p>
          <a:p>
            <a:pPr marL="549275" marR="5080" indent="-536575">
              <a:lnSpc>
                <a:spcPct val="89800"/>
              </a:lnSpc>
              <a:spcBef>
                <a:spcPts val="2305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355">
                <a:latin typeface="Verdana"/>
                <a:cs typeface="Verdana"/>
              </a:rPr>
              <a:t>As </a:t>
            </a:r>
            <a:r>
              <a:rPr dirty="0" sz="3000" spc="-345">
                <a:latin typeface="Verdana"/>
                <a:cs typeface="Verdana"/>
              </a:rPr>
              <a:t>an </a:t>
            </a:r>
            <a:r>
              <a:rPr dirty="0" sz="3000" spc="-350">
                <a:latin typeface="Verdana"/>
                <a:cs typeface="Verdana"/>
              </a:rPr>
              <a:t>ABC’s </a:t>
            </a:r>
            <a:r>
              <a:rPr dirty="0" sz="3000" spc="-245">
                <a:latin typeface="Verdana"/>
                <a:cs typeface="Verdana"/>
              </a:rPr>
              <a:t>food </a:t>
            </a:r>
            <a:r>
              <a:rPr dirty="0" sz="3000" spc="-295">
                <a:latin typeface="Verdana"/>
                <a:cs typeface="Verdana"/>
              </a:rPr>
              <a:t>service </a:t>
            </a:r>
            <a:r>
              <a:rPr dirty="0" sz="3000" spc="-355">
                <a:latin typeface="Verdana"/>
                <a:cs typeface="Verdana"/>
              </a:rPr>
              <a:t>customer, </a:t>
            </a:r>
            <a:r>
              <a:rPr dirty="0" sz="3000" spc="-509">
                <a:latin typeface="Verdana"/>
                <a:cs typeface="Verdana"/>
              </a:rPr>
              <a:t>I </a:t>
            </a:r>
            <a:r>
              <a:rPr dirty="0" sz="3000" spc="-310">
                <a:latin typeface="Verdana"/>
                <a:cs typeface="Verdana"/>
              </a:rPr>
              <a:t>want </a:t>
            </a:r>
            <a:r>
              <a:rPr dirty="0" sz="3000" spc="-229">
                <a:latin typeface="Verdana"/>
                <a:cs typeface="Verdana"/>
              </a:rPr>
              <a:t>to </a:t>
            </a:r>
            <a:r>
              <a:rPr dirty="0" sz="3000" spc="-330">
                <a:latin typeface="Verdana"/>
                <a:cs typeface="Verdana"/>
              </a:rPr>
              <a:t>see </a:t>
            </a:r>
            <a:r>
              <a:rPr dirty="0" sz="3000" spc="-250">
                <a:latin typeface="Verdana"/>
                <a:cs typeface="Verdana"/>
              </a:rPr>
              <a:t>different </a:t>
            </a:r>
            <a:r>
              <a:rPr dirty="0" sz="3000" spc="-300">
                <a:latin typeface="Verdana"/>
                <a:cs typeface="Verdana"/>
              </a:rPr>
              <a:t>item  </a:t>
            </a:r>
            <a:r>
              <a:rPr dirty="0" sz="3000" spc="-320">
                <a:latin typeface="Verdana"/>
                <a:cs typeface="Verdana"/>
              </a:rPr>
              <a:t>types </a:t>
            </a:r>
            <a:r>
              <a:rPr dirty="0" sz="3000" spc="-305">
                <a:latin typeface="Verdana"/>
                <a:cs typeface="Verdana"/>
              </a:rPr>
              <a:t>displayed </a:t>
            </a:r>
            <a:r>
              <a:rPr dirty="0" sz="3000" spc="-235">
                <a:latin typeface="Verdana"/>
                <a:cs typeface="Verdana"/>
              </a:rPr>
              <a:t>in </a:t>
            </a:r>
            <a:r>
              <a:rPr dirty="0" sz="3000" spc="-250">
                <a:latin typeface="Verdana"/>
                <a:cs typeface="Verdana"/>
              </a:rPr>
              <a:t>different </a:t>
            </a:r>
            <a:r>
              <a:rPr dirty="0" sz="3000" spc="-270">
                <a:latin typeface="Verdana"/>
                <a:cs typeface="Verdana"/>
              </a:rPr>
              <a:t>colors </a:t>
            </a:r>
            <a:r>
              <a:rPr dirty="0" sz="3000" spc="-415">
                <a:latin typeface="Verdana"/>
                <a:cs typeface="Verdana"/>
              </a:rPr>
              <a:t>– </a:t>
            </a:r>
            <a:r>
              <a:rPr dirty="0" sz="3000" spc="-480">
                <a:latin typeface="Verdana"/>
                <a:cs typeface="Verdana"/>
              </a:rPr>
              <a:t>RGB: </a:t>
            </a:r>
            <a:r>
              <a:rPr dirty="0" sz="3000" spc="-459">
                <a:latin typeface="Verdana"/>
                <a:cs typeface="Verdana"/>
              </a:rPr>
              <a:t>#FF0000 </a:t>
            </a:r>
            <a:r>
              <a:rPr dirty="0" sz="3000" spc="-229">
                <a:latin typeface="Verdana"/>
                <a:cs typeface="Verdana"/>
              </a:rPr>
              <a:t>for </a:t>
            </a:r>
            <a:r>
              <a:rPr dirty="0" sz="3000" spc="-360">
                <a:latin typeface="Verdana"/>
                <a:cs typeface="Verdana"/>
              </a:rPr>
              <a:t>meats,  </a:t>
            </a:r>
            <a:r>
              <a:rPr dirty="0" sz="3000" spc="-459">
                <a:latin typeface="Verdana"/>
                <a:cs typeface="Verdana"/>
              </a:rPr>
              <a:t>#A52AFA </a:t>
            </a:r>
            <a:r>
              <a:rPr dirty="0" sz="3000" spc="-229">
                <a:latin typeface="Verdana"/>
                <a:cs typeface="Verdana"/>
              </a:rPr>
              <a:t>for </a:t>
            </a:r>
            <a:r>
              <a:rPr dirty="0" sz="3000" spc="-330">
                <a:latin typeface="Verdana"/>
                <a:cs typeface="Verdana"/>
              </a:rPr>
              <a:t>vegetables and </a:t>
            </a:r>
            <a:r>
              <a:rPr dirty="0" sz="3000" spc="-240">
                <a:latin typeface="Verdana"/>
                <a:cs typeface="Verdana"/>
              </a:rPr>
              <a:t>fruits </a:t>
            </a:r>
            <a:r>
              <a:rPr dirty="0" sz="3000" spc="-415">
                <a:latin typeface="Verdana"/>
                <a:cs typeface="Verdana"/>
              </a:rPr>
              <a:t>– </a:t>
            </a:r>
            <a:r>
              <a:rPr dirty="0" sz="3000" spc="-315">
                <a:latin typeface="Verdana"/>
                <a:cs typeface="Verdana"/>
              </a:rPr>
              <a:t>so </a:t>
            </a:r>
            <a:r>
              <a:rPr dirty="0" sz="3000" spc="-275">
                <a:latin typeface="Verdana"/>
                <a:cs typeface="Verdana"/>
              </a:rPr>
              <a:t>that </a:t>
            </a:r>
            <a:r>
              <a:rPr dirty="0" sz="3000" spc="-509">
                <a:latin typeface="Verdana"/>
                <a:cs typeface="Verdana"/>
              </a:rPr>
              <a:t>I </a:t>
            </a:r>
            <a:r>
              <a:rPr dirty="0" sz="3000" spc="-340">
                <a:latin typeface="Verdana"/>
                <a:cs typeface="Verdana"/>
              </a:rPr>
              <a:t>can </a:t>
            </a:r>
            <a:r>
              <a:rPr dirty="0" sz="3000" spc="-295">
                <a:latin typeface="Verdana"/>
                <a:cs typeface="Verdana"/>
              </a:rPr>
              <a:t>quickly</a:t>
            </a:r>
            <a:r>
              <a:rPr dirty="0" sz="3000" spc="-675">
                <a:latin typeface="Verdana"/>
                <a:cs typeface="Verdana"/>
              </a:rPr>
              <a:t> </a:t>
            </a:r>
            <a:r>
              <a:rPr dirty="0" sz="3000" spc="-250">
                <a:latin typeface="Verdana"/>
                <a:cs typeface="Verdana"/>
              </a:rPr>
              <a:t>identify  </a:t>
            </a:r>
            <a:r>
              <a:rPr dirty="0" sz="3000" spc="-500">
                <a:latin typeface="Verdana"/>
                <a:cs typeface="Verdana"/>
              </a:rPr>
              <a:t>my </a:t>
            </a:r>
            <a:r>
              <a:rPr dirty="0" sz="3000" spc="-245">
                <a:latin typeface="Verdana"/>
                <a:cs typeface="Verdana"/>
              </a:rPr>
              <a:t>food </a:t>
            </a:r>
            <a:r>
              <a:rPr dirty="0" sz="3000" spc="-315">
                <a:latin typeface="Verdana"/>
                <a:cs typeface="Verdana"/>
              </a:rPr>
              <a:t>items </a:t>
            </a:r>
            <a:r>
              <a:rPr dirty="0" sz="3000" spc="-370">
                <a:latin typeface="Verdana"/>
                <a:cs typeface="Verdana"/>
              </a:rPr>
              <a:t>by </a:t>
            </a:r>
            <a:r>
              <a:rPr dirty="0" sz="3000" spc="-245">
                <a:latin typeface="Verdana"/>
                <a:cs typeface="Verdana"/>
              </a:rPr>
              <a:t>food </a:t>
            </a:r>
            <a:r>
              <a:rPr dirty="0" sz="3000" spc="-300">
                <a:latin typeface="Verdana"/>
                <a:cs typeface="Verdana"/>
              </a:rPr>
              <a:t>type </a:t>
            </a:r>
            <a:r>
              <a:rPr dirty="0" baseline="-3703" sz="4500" spc="-600">
                <a:solidFill>
                  <a:srgbClr val="FF0000"/>
                </a:solidFill>
                <a:latin typeface="Verdana"/>
                <a:cs typeface="Verdana"/>
              </a:rPr>
              <a:t>(Too</a:t>
            </a:r>
            <a:r>
              <a:rPr dirty="0" baseline="-3703" sz="4500" spc="-1139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baseline="-3703" sz="4500" spc="-419">
                <a:solidFill>
                  <a:srgbClr val="FF0000"/>
                </a:solidFill>
                <a:latin typeface="Verdana"/>
                <a:cs typeface="Verdana"/>
              </a:rPr>
              <a:t>detail)</a:t>
            </a:r>
            <a:endParaRPr baseline="-3703" sz="4500">
              <a:latin typeface="Verdana"/>
              <a:cs typeface="Verdana"/>
            </a:endParaRPr>
          </a:p>
          <a:p>
            <a:pPr lvl="1" marL="749300" indent="-280035">
              <a:lnSpc>
                <a:spcPct val="100000"/>
              </a:lnSpc>
              <a:spcBef>
                <a:spcPts val="200"/>
              </a:spcBef>
              <a:buSzPct val="96428"/>
              <a:buFont typeface="Wingdings"/>
              <a:buChar char=""/>
              <a:tabLst>
                <a:tab pos="749935" algn="l"/>
              </a:tabLst>
            </a:pPr>
            <a:r>
              <a:rPr dirty="0" sz="2800" spc="-330">
                <a:solidFill>
                  <a:srgbClr val="00576E"/>
                </a:solidFill>
                <a:latin typeface="Verdana"/>
                <a:cs typeface="Verdana"/>
              </a:rPr>
              <a:t>As </a:t>
            </a:r>
            <a:r>
              <a:rPr dirty="0" sz="2800" spc="-325">
                <a:solidFill>
                  <a:srgbClr val="00576E"/>
                </a:solidFill>
                <a:latin typeface="Verdana"/>
                <a:cs typeface="Verdana"/>
              </a:rPr>
              <a:t>an ABC’s </a:t>
            </a:r>
            <a:r>
              <a:rPr dirty="0" sz="2800" spc="-235">
                <a:solidFill>
                  <a:srgbClr val="00576E"/>
                </a:solidFill>
                <a:latin typeface="Verdana"/>
                <a:cs typeface="Verdana"/>
              </a:rPr>
              <a:t>food </a:t>
            </a:r>
            <a:r>
              <a:rPr dirty="0" sz="2800" spc="-275">
                <a:solidFill>
                  <a:srgbClr val="00576E"/>
                </a:solidFill>
                <a:latin typeface="Verdana"/>
                <a:cs typeface="Verdana"/>
              </a:rPr>
              <a:t>service </a:t>
            </a:r>
            <a:r>
              <a:rPr dirty="0" sz="2800" spc="-330">
                <a:solidFill>
                  <a:srgbClr val="00576E"/>
                </a:solidFill>
                <a:latin typeface="Verdana"/>
                <a:cs typeface="Verdana"/>
              </a:rPr>
              <a:t>customer, </a:t>
            </a:r>
            <a:r>
              <a:rPr dirty="0" sz="2800" spc="-475">
                <a:solidFill>
                  <a:srgbClr val="00576E"/>
                </a:solidFill>
                <a:latin typeface="Verdana"/>
                <a:cs typeface="Verdana"/>
              </a:rPr>
              <a:t>I </a:t>
            </a:r>
            <a:r>
              <a:rPr dirty="0" sz="2800" spc="-295">
                <a:solidFill>
                  <a:srgbClr val="00576E"/>
                </a:solidFill>
                <a:latin typeface="Verdana"/>
                <a:cs typeface="Verdana"/>
              </a:rPr>
              <a:t>want </a:t>
            </a:r>
            <a:r>
              <a:rPr dirty="0" sz="2800" spc="-470">
                <a:solidFill>
                  <a:srgbClr val="00576E"/>
                </a:solidFill>
                <a:latin typeface="Verdana"/>
                <a:cs typeface="Verdana"/>
              </a:rPr>
              <a:t>my </a:t>
            </a:r>
            <a:r>
              <a:rPr dirty="0" sz="2800" spc="-315">
                <a:solidFill>
                  <a:srgbClr val="00576E"/>
                </a:solidFill>
                <a:latin typeface="Verdana"/>
                <a:cs typeface="Verdana"/>
              </a:rPr>
              <a:t>custom </a:t>
            </a:r>
            <a:r>
              <a:rPr dirty="0" sz="2800" spc="-280">
                <a:solidFill>
                  <a:srgbClr val="00576E"/>
                </a:solidFill>
                <a:latin typeface="Verdana"/>
                <a:cs typeface="Verdana"/>
              </a:rPr>
              <a:t>item </a:t>
            </a:r>
            <a:r>
              <a:rPr dirty="0" sz="2800" spc="-270">
                <a:solidFill>
                  <a:srgbClr val="00576E"/>
                </a:solidFill>
                <a:latin typeface="Verdana"/>
                <a:cs typeface="Verdana"/>
              </a:rPr>
              <a:t>code</a:t>
            </a:r>
            <a:r>
              <a:rPr dirty="0" sz="2800" spc="-52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10">
                <a:solidFill>
                  <a:srgbClr val="00576E"/>
                </a:solidFill>
                <a:latin typeface="Verdana"/>
                <a:cs typeface="Verdana"/>
              </a:rPr>
              <a:t>to</a:t>
            </a:r>
            <a:endParaRPr sz="2800">
              <a:latin typeface="Verdana"/>
              <a:cs typeface="Verdana"/>
            </a:endParaRPr>
          </a:p>
          <a:p>
            <a:pPr marL="698500">
              <a:lnSpc>
                <a:spcPct val="100000"/>
              </a:lnSpc>
              <a:spcBef>
                <a:spcPts val="340"/>
              </a:spcBef>
            </a:pPr>
            <a:r>
              <a:rPr dirty="0" sz="2800" spc="-475" b="1">
                <a:solidFill>
                  <a:srgbClr val="00576E"/>
                </a:solidFill>
                <a:latin typeface="Verdana"/>
                <a:cs typeface="Verdana"/>
              </a:rPr>
              <a:t>stand </a:t>
            </a:r>
            <a:r>
              <a:rPr dirty="0" sz="2800" spc="-409" b="1">
                <a:solidFill>
                  <a:srgbClr val="00576E"/>
                </a:solidFill>
                <a:latin typeface="Verdana"/>
                <a:cs typeface="Verdana"/>
              </a:rPr>
              <a:t>out </a:t>
            </a:r>
            <a:r>
              <a:rPr dirty="0" sz="2800" spc="-295">
                <a:solidFill>
                  <a:srgbClr val="00576E"/>
                </a:solidFill>
                <a:latin typeface="Verdana"/>
                <a:cs typeface="Verdana"/>
              </a:rPr>
              <a:t>so </a:t>
            </a:r>
            <a:r>
              <a:rPr dirty="0" sz="2800" spc="-254">
                <a:solidFill>
                  <a:srgbClr val="00576E"/>
                </a:solidFill>
                <a:latin typeface="Verdana"/>
                <a:cs typeface="Verdana"/>
              </a:rPr>
              <a:t>that </a:t>
            </a:r>
            <a:r>
              <a:rPr dirty="0" sz="2800" spc="-475">
                <a:solidFill>
                  <a:srgbClr val="00576E"/>
                </a:solidFill>
                <a:latin typeface="Verdana"/>
                <a:cs typeface="Verdana"/>
              </a:rPr>
              <a:t>I </a:t>
            </a:r>
            <a:r>
              <a:rPr dirty="0" sz="2800" spc="-315">
                <a:solidFill>
                  <a:srgbClr val="00576E"/>
                </a:solidFill>
                <a:latin typeface="Verdana"/>
                <a:cs typeface="Verdana"/>
              </a:rPr>
              <a:t>can </a:t>
            </a:r>
            <a:r>
              <a:rPr dirty="0" sz="2800" spc="-210">
                <a:solidFill>
                  <a:srgbClr val="00576E"/>
                </a:solidFill>
                <a:latin typeface="Verdana"/>
                <a:cs typeface="Verdana"/>
              </a:rPr>
              <a:t>find </a:t>
            </a:r>
            <a:r>
              <a:rPr dirty="0" sz="2800" spc="-150">
                <a:solidFill>
                  <a:srgbClr val="00576E"/>
                </a:solidFill>
                <a:latin typeface="Verdana"/>
                <a:cs typeface="Verdana"/>
              </a:rPr>
              <a:t>it </a:t>
            </a:r>
            <a:r>
              <a:rPr dirty="0" sz="2800" spc="-265">
                <a:solidFill>
                  <a:srgbClr val="00576E"/>
                </a:solidFill>
                <a:latin typeface="Verdana"/>
                <a:cs typeface="Verdana"/>
              </a:rPr>
              <a:t>on </a:t>
            </a:r>
            <a:r>
              <a:rPr dirty="0" sz="2800" spc="-250">
                <a:solidFill>
                  <a:srgbClr val="00576E"/>
                </a:solidFill>
                <a:latin typeface="Verdana"/>
                <a:cs typeface="Verdana"/>
              </a:rPr>
              <a:t>the </a:t>
            </a:r>
            <a:r>
              <a:rPr dirty="0" sz="2800" spc="-295">
                <a:solidFill>
                  <a:srgbClr val="00576E"/>
                </a:solidFill>
                <a:latin typeface="Verdana"/>
                <a:cs typeface="Verdana"/>
              </a:rPr>
              <a:t>screen </a:t>
            </a:r>
            <a:r>
              <a:rPr dirty="0" sz="2800" spc="-315">
                <a:solidFill>
                  <a:srgbClr val="00576E"/>
                </a:solidFill>
                <a:latin typeface="Verdana"/>
                <a:cs typeface="Verdana"/>
              </a:rPr>
              <a:t>more</a:t>
            </a:r>
            <a:r>
              <a:rPr dirty="0" sz="2800" spc="-7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70">
                <a:solidFill>
                  <a:srgbClr val="00576E"/>
                </a:solidFill>
                <a:latin typeface="Verdana"/>
                <a:cs typeface="Verdana"/>
              </a:rPr>
              <a:t>quickly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15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72"/>
            <a:ext cx="5186045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300" spc="-400">
                <a:solidFill>
                  <a:srgbClr val="000099"/>
                </a:solidFill>
              </a:rPr>
              <a:t>Good </a:t>
            </a:r>
            <a:r>
              <a:rPr dirty="0" sz="4300" spc="-490">
                <a:solidFill>
                  <a:srgbClr val="000099"/>
                </a:solidFill>
              </a:rPr>
              <a:t>Story </a:t>
            </a:r>
            <a:r>
              <a:rPr dirty="0" sz="4300" spc="-545">
                <a:solidFill>
                  <a:srgbClr val="000099"/>
                </a:solidFill>
              </a:rPr>
              <a:t>–</a:t>
            </a:r>
            <a:r>
              <a:rPr dirty="0" sz="4300" spc="-715">
                <a:solidFill>
                  <a:srgbClr val="000099"/>
                </a:solidFill>
              </a:rPr>
              <a:t> </a:t>
            </a:r>
            <a:r>
              <a:rPr dirty="0" sz="4300" spc="-515">
                <a:solidFill>
                  <a:srgbClr val="000099"/>
                </a:solidFill>
              </a:rPr>
              <a:t>Examples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916938" y="1193800"/>
            <a:ext cx="10759440" cy="489712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549275" marR="652780" indent="-536575">
              <a:lnSpc>
                <a:spcPct val="90300"/>
              </a:lnSpc>
              <a:spcBef>
                <a:spcPts val="45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355">
                <a:latin typeface="Verdana"/>
                <a:cs typeface="Verdana"/>
              </a:rPr>
              <a:t>As</a:t>
            </a:r>
            <a:r>
              <a:rPr dirty="0" sz="3000" spc="-375">
                <a:latin typeface="Verdana"/>
                <a:cs typeface="Verdana"/>
              </a:rPr>
              <a:t> </a:t>
            </a:r>
            <a:r>
              <a:rPr dirty="0" sz="3000" spc="-365">
                <a:latin typeface="Verdana"/>
                <a:cs typeface="Verdana"/>
              </a:rPr>
              <a:t>a</a:t>
            </a:r>
            <a:r>
              <a:rPr dirty="0" sz="3000" spc="-375">
                <a:latin typeface="Verdana"/>
                <a:cs typeface="Verdana"/>
              </a:rPr>
              <a:t> </a:t>
            </a:r>
            <a:r>
              <a:rPr dirty="0" sz="3000" spc="-325">
                <a:latin typeface="Verdana"/>
                <a:cs typeface="Verdana"/>
              </a:rPr>
              <a:t>business</a:t>
            </a:r>
            <a:r>
              <a:rPr dirty="0" sz="3000" spc="-370">
                <a:latin typeface="Verdana"/>
                <a:cs typeface="Verdana"/>
              </a:rPr>
              <a:t> </a:t>
            </a:r>
            <a:r>
              <a:rPr dirty="0" sz="3000" spc="-375">
                <a:latin typeface="Verdana"/>
                <a:cs typeface="Verdana"/>
              </a:rPr>
              <a:t>user, </a:t>
            </a:r>
            <a:r>
              <a:rPr dirty="0" sz="3000" spc="-509">
                <a:latin typeface="Verdana"/>
                <a:cs typeface="Verdana"/>
              </a:rPr>
              <a:t>I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270">
                <a:latin typeface="Verdana"/>
                <a:cs typeface="Verdana"/>
              </a:rPr>
              <a:t>would</a:t>
            </a:r>
            <a:r>
              <a:rPr dirty="0" sz="3000" spc="-375">
                <a:latin typeface="Verdana"/>
                <a:cs typeface="Verdana"/>
              </a:rPr>
              <a:t> </a:t>
            </a:r>
            <a:r>
              <a:rPr dirty="0" sz="3000" spc="-275">
                <a:latin typeface="Verdana"/>
                <a:cs typeface="Verdana"/>
              </a:rPr>
              <a:t>like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65">
                <a:latin typeface="Verdana"/>
                <a:cs typeface="Verdana"/>
              </a:rPr>
              <a:t>a</a:t>
            </a:r>
            <a:r>
              <a:rPr dirty="0" sz="3000" spc="-370">
                <a:latin typeface="Verdana"/>
                <a:cs typeface="Verdana"/>
              </a:rPr>
              <a:t> </a:t>
            </a:r>
            <a:r>
              <a:rPr dirty="0" sz="3000" spc="-254">
                <a:latin typeface="Verdana"/>
                <a:cs typeface="Verdana"/>
              </a:rPr>
              <a:t>report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190">
                <a:latin typeface="Verdana"/>
                <a:cs typeface="Verdana"/>
              </a:rPr>
              <a:t>of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00">
                <a:latin typeface="Verdana"/>
                <a:cs typeface="Verdana"/>
              </a:rPr>
              <a:t>item</a:t>
            </a:r>
            <a:r>
              <a:rPr dirty="0" sz="3000" spc="-370">
                <a:latin typeface="Verdana"/>
                <a:cs typeface="Verdana"/>
              </a:rPr>
              <a:t> </a:t>
            </a:r>
            <a:r>
              <a:rPr dirty="0" sz="3000" spc="-235">
                <a:latin typeface="Verdana"/>
                <a:cs typeface="Verdana"/>
              </a:rPr>
              <a:t>profitability</a:t>
            </a:r>
            <a:r>
              <a:rPr dirty="0" sz="3000" spc="-370">
                <a:latin typeface="Verdana"/>
                <a:cs typeface="Verdana"/>
              </a:rPr>
              <a:t> </a:t>
            </a:r>
            <a:r>
              <a:rPr dirty="0" sz="3000" spc="-315">
                <a:latin typeface="Verdana"/>
                <a:cs typeface="Verdana"/>
              </a:rPr>
              <a:t>so  </a:t>
            </a:r>
            <a:r>
              <a:rPr dirty="0" sz="3000" spc="-275">
                <a:latin typeface="Verdana"/>
                <a:cs typeface="Verdana"/>
              </a:rPr>
              <a:t>that </a:t>
            </a:r>
            <a:r>
              <a:rPr dirty="0" sz="3000" spc="-509">
                <a:latin typeface="Verdana"/>
                <a:cs typeface="Verdana"/>
              </a:rPr>
              <a:t>I </a:t>
            </a:r>
            <a:r>
              <a:rPr dirty="0" sz="3000" spc="-340">
                <a:latin typeface="Verdana"/>
                <a:cs typeface="Verdana"/>
              </a:rPr>
              <a:t>can </a:t>
            </a:r>
            <a:r>
              <a:rPr dirty="0" sz="3000" spc="-250">
                <a:latin typeface="Verdana"/>
                <a:cs typeface="Verdana"/>
              </a:rPr>
              <a:t>identify </a:t>
            </a:r>
            <a:r>
              <a:rPr dirty="0" sz="3000" spc="-330">
                <a:latin typeface="Verdana"/>
                <a:cs typeface="Verdana"/>
              </a:rPr>
              <a:t>and </a:t>
            </a:r>
            <a:r>
              <a:rPr dirty="0" sz="3000" spc="-280">
                <a:latin typeface="Verdana"/>
                <a:cs typeface="Verdana"/>
              </a:rPr>
              <a:t>highlight </a:t>
            </a:r>
            <a:r>
              <a:rPr dirty="0" sz="3000" spc="-245">
                <a:latin typeface="Verdana"/>
                <a:cs typeface="Verdana"/>
              </a:rPr>
              <a:t>profitable </a:t>
            </a:r>
            <a:r>
              <a:rPr dirty="0" sz="3000" spc="-315">
                <a:latin typeface="Verdana"/>
                <a:cs typeface="Verdana"/>
              </a:rPr>
              <a:t>items </a:t>
            </a:r>
            <a:r>
              <a:rPr dirty="0" sz="3000" spc="-330">
                <a:latin typeface="Verdana"/>
                <a:cs typeface="Verdana"/>
              </a:rPr>
              <a:t>and </a:t>
            </a:r>
            <a:r>
              <a:rPr dirty="0" sz="3000" spc="-285">
                <a:latin typeface="Verdana"/>
                <a:cs typeface="Verdana"/>
              </a:rPr>
              <a:t>consider  </a:t>
            </a:r>
            <a:r>
              <a:rPr dirty="0" sz="3000" spc="-305">
                <a:latin typeface="Verdana"/>
                <a:cs typeface="Verdana"/>
              </a:rPr>
              <a:t>what </a:t>
            </a:r>
            <a:r>
              <a:rPr dirty="0" sz="3000" spc="-229">
                <a:latin typeface="Verdana"/>
                <a:cs typeface="Verdana"/>
              </a:rPr>
              <a:t>to </a:t>
            </a:r>
            <a:r>
              <a:rPr dirty="0" sz="3000" spc="-270">
                <a:latin typeface="Verdana"/>
                <a:cs typeface="Verdana"/>
              </a:rPr>
              <a:t>do </a:t>
            </a:r>
            <a:r>
              <a:rPr dirty="0" sz="3000" spc="-285">
                <a:latin typeface="Verdana"/>
                <a:cs typeface="Verdana"/>
              </a:rPr>
              <a:t>about </a:t>
            </a:r>
            <a:r>
              <a:rPr dirty="0" sz="3000" spc="-300">
                <a:latin typeface="Verdana"/>
                <a:cs typeface="Verdana"/>
              </a:rPr>
              <a:t>underperforming </a:t>
            </a:r>
            <a:r>
              <a:rPr dirty="0" sz="3000" spc="-320">
                <a:latin typeface="Verdana"/>
                <a:cs typeface="Verdana"/>
              </a:rPr>
              <a:t>items. </a:t>
            </a:r>
            <a:r>
              <a:rPr dirty="0" baseline="1851" sz="4500" spc="-442">
                <a:solidFill>
                  <a:srgbClr val="FF0000"/>
                </a:solidFill>
                <a:latin typeface="Verdana"/>
                <a:cs typeface="Verdana"/>
              </a:rPr>
              <a:t>(Not</a:t>
            </a:r>
            <a:r>
              <a:rPr dirty="0" baseline="1851" sz="4500" spc="-907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baseline="1851" sz="4500" spc="-457">
                <a:solidFill>
                  <a:srgbClr val="FF0000"/>
                </a:solidFill>
                <a:latin typeface="Verdana"/>
                <a:cs typeface="Verdana"/>
              </a:rPr>
              <a:t>testable)</a:t>
            </a:r>
            <a:endParaRPr baseline="1851" sz="4500">
              <a:latin typeface="Verdana"/>
              <a:cs typeface="Verdana"/>
            </a:endParaRPr>
          </a:p>
          <a:p>
            <a:pPr algn="just" lvl="1" marL="698500" marR="5080" indent="-228600">
              <a:lnSpc>
                <a:spcPct val="110100"/>
              </a:lnSpc>
              <a:spcBef>
                <a:spcPts val="1060"/>
              </a:spcBef>
              <a:buSzPct val="96428"/>
              <a:buFont typeface="Wingdings"/>
              <a:buChar char=""/>
              <a:tabLst>
                <a:tab pos="749935" algn="l"/>
              </a:tabLst>
            </a:pPr>
            <a:r>
              <a:rPr dirty="0" sz="2800" spc="-330">
                <a:solidFill>
                  <a:srgbClr val="00576E"/>
                </a:solidFill>
                <a:latin typeface="Verdana"/>
                <a:cs typeface="Verdana"/>
              </a:rPr>
              <a:t>As 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a </a:t>
            </a:r>
            <a:r>
              <a:rPr dirty="0" sz="2800" spc="-320">
                <a:solidFill>
                  <a:srgbClr val="00576E"/>
                </a:solidFill>
                <a:latin typeface="Verdana"/>
                <a:cs typeface="Verdana"/>
              </a:rPr>
              <a:t>marketing 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manager </a:t>
            </a:r>
            <a:r>
              <a:rPr dirty="0" sz="2800" spc="-270">
                <a:solidFill>
                  <a:srgbClr val="00576E"/>
                </a:solidFill>
                <a:latin typeface="Verdana"/>
                <a:cs typeface="Verdana"/>
              </a:rPr>
              <a:t>considering </a:t>
            </a:r>
            <a:r>
              <a:rPr dirty="0" sz="2800" spc="-280">
                <a:solidFill>
                  <a:srgbClr val="00576E"/>
                </a:solidFill>
                <a:latin typeface="Verdana"/>
                <a:cs typeface="Verdana"/>
              </a:rPr>
              <a:t>how </a:t>
            </a:r>
            <a:r>
              <a:rPr dirty="0" sz="2800" spc="-210">
                <a:solidFill>
                  <a:srgbClr val="00576E"/>
                </a:solidFill>
                <a:latin typeface="Verdana"/>
                <a:cs typeface="Verdana"/>
              </a:rPr>
              <a:t>to </a:t>
            </a:r>
            <a:r>
              <a:rPr dirty="0" sz="2800" spc="-300">
                <a:solidFill>
                  <a:srgbClr val="00576E"/>
                </a:solidFill>
                <a:latin typeface="Verdana"/>
                <a:cs typeface="Verdana"/>
              </a:rPr>
              <a:t>spend </a:t>
            </a:r>
            <a:r>
              <a:rPr dirty="0" sz="2800" spc="-240">
                <a:solidFill>
                  <a:srgbClr val="00576E"/>
                </a:solidFill>
                <a:latin typeface="Verdana"/>
                <a:cs typeface="Verdana"/>
              </a:rPr>
              <a:t>limited </a:t>
            </a:r>
            <a:r>
              <a:rPr dirty="0" sz="2800" spc="-320">
                <a:solidFill>
                  <a:srgbClr val="00576E"/>
                </a:solidFill>
                <a:latin typeface="Verdana"/>
                <a:cs typeface="Verdana"/>
              </a:rPr>
              <a:t>marketing  </a:t>
            </a:r>
            <a:r>
              <a:rPr dirty="0" sz="2800" spc="-260">
                <a:solidFill>
                  <a:srgbClr val="00576E"/>
                </a:solidFill>
                <a:latin typeface="Verdana"/>
                <a:cs typeface="Verdana"/>
              </a:rPr>
              <a:t>dollars,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475">
                <a:solidFill>
                  <a:srgbClr val="00576E"/>
                </a:solidFill>
                <a:latin typeface="Verdana"/>
                <a:cs typeface="Verdana"/>
              </a:rPr>
              <a:t>I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90">
                <a:solidFill>
                  <a:srgbClr val="00576E"/>
                </a:solidFill>
                <a:latin typeface="Verdana"/>
                <a:cs typeface="Verdana"/>
              </a:rPr>
              <a:t>need</a:t>
            </a:r>
            <a:r>
              <a:rPr dirty="0" sz="2800" spc="-34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a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40">
                <a:solidFill>
                  <a:srgbClr val="00576E"/>
                </a:solidFill>
                <a:latin typeface="Verdana"/>
                <a:cs typeface="Verdana"/>
              </a:rPr>
              <a:t>report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180">
                <a:solidFill>
                  <a:srgbClr val="00576E"/>
                </a:solidFill>
                <a:latin typeface="Verdana"/>
                <a:cs typeface="Verdana"/>
              </a:rPr>
              <a:t>of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50">
                <a:solidFill>
                  <a:srgbClr val="00576E"/>
                </a:solidFill>
                <a:latin typeface="Verdana"/>
                <a:cs typeface="Verdana"/>
              </a:rPr>
              <a:t>the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80">
                <a:solidFill>
                  <a:srgbClr val="00576E"/>
                </a:solidFill>
                <a:latin typeface="Verdana"/>
                <a:cs typeface="Verdana"/>
              </a:rPr>
              <a:t>most/least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29">
                <a:solidFill>
                  <a:srgbClr val="00576E"/>
                </a:solidFill>
                <a:latin typeface="Verdana"/>
                <a:cs typeface="Verdana"/>
              </a:rPr>
              <a:t>profitable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95">
                <a:solidFill>
                  <a:srgbClr val="00576E"/>
                </a:solidFill>
                <a:latin typeface="Verdana"/>
                <a:cs typeface="Verdana"/>
              </a:rPr>
              <a:t>items</a:t>
            </a:r>
            <a:r>
              <a:rPr dirty="0" sz="2800" spc="-34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95">
                <a:solidFill>
                  <a:srgbClr val="00576E"/>
                </a:solidFill>
                <a:latin typeface="Verdana"/>
                <a:cs typeface="Verdana"/>
              </a:rPr>
              <a:t>so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54">
                <a:solidFill>
                  <a:srgbClr val="00576E"/>
                </a:solidFill>
                <a:latin typeface="Verdana"/>
                <a:cs typeface="Verdana"/>
              </a:rPr>
              <a:t>that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475">
                <a:solidFill>
                  <a:srgbClr val="00576E"/>
                </a:solidFill>
                <a:latin typeface="Verdana"/>
                <a:cs typeface="Verdana"/>
              </a:rPr>
              <a:t>I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15">
                <a:solidFill>
                  <a:srgbClr val="00576E"/>
                </a:solidFill>
                <a:latin typeface="Verdana"/>
                <a:cs typeface="Verdana"/>
              </a:rPr>
              <a:t>can  </a:t>
            </a:r>
            <a:r>
              <a:rPr dirty="0" sz="2800" spc="-229">
                <a:solidFill>
                  <a:srgbClr val="00576E"/>
                </a:solidFill>
                <a:latin typeface="Verdana"/>
                <a:cs typeface="Verdana"/>
              </a:rPr>
              <a:t>identify </a:t>
            </a:r>
            <a:r>
              <a:rPr dirty="0" sz="2800" spc="-310">
                <a:solidFill>
                  <a:srgbClr val="00576E"/>
                </a:solidFill>
                <a:latin typeface="Verdana"/>
                <a:cs typeface="Verdana"/>
              </a:rPr>
              <a:t>and </a:t>
            </a:r>
            <a:r>
              <a:rPr dirty="0" sz="2800" spc="-265">
                <a:solidFill>
                  <a:srgbClr val="00576E"/>
                </a:solidFill>
                <a:latin typeface="Verdana"/>
                <a:cs typeface="Verdana"/>
              </a:rPr>
              <a:t>highlight </a:t>
            </a:r>
            <a:r>
              <a:rPr dirty="0" sz="2800" spc="-229">
                <a:solidFill>
                  <a:srgbClr val="00576E"/>
                </a:solidFill>
                <a:latin typeface="Verdana"/>
                <a:cs typeface="Verdana"/>
              </a:rPr>
              <a:t>profitable </a:t>
            </a:r>
            <a:r>
              <a:rPr dirty="0" sz="2800" spc="-295">
                <a:solidFill>
                  <a:srgbClr val="00576E"/>
                </a:solidFill>
                <a:latin typeface="Verdana"/>
                <a:cs typeface="Verdana"/>
              </a:rPr>
              <a:t>items </a:t>
            </a:r>
            <a:r>
              <a:rPr dirty="0" sz="2800" spc="-310">
                <a:solidFill>
                  <a:srgbClr val="00576E"/>
                </a:solidFill>
                <a:latin typeface="Verdana"/>
                <a:cs typeface="Verdana"/>
              </a:rPr>
              <a:t>and </a:t>
            </a:r>
            <a:r>
              <a:rPr dirty="0" sz="2800" spc="-265">
                <a:solidFill>
                  <a:srgbClr val="00576E"/>
                </a:solidFill>
                <a:latin typeface="Verdana"/>
                <a:cs typeface="Verdana"/>
              </a:rPr>
              <a:t>consider </a:t>
            </a:r>
            <a:r>
              <a:rPr dirty="0" sz="2800" spc="-285">
                <a:solidFill>
                  <a:srgbClr val="00576E"/>
                </a:solidFill>
                <a:latin typeface="Verdana"/>
                <a:cs typeface="Verdana"/>
              </a:rPr>
              <a:t>what </a:t>
            </a:r>
            <a:r>
              <a:rPr dirty="0" sz="2800" spc="-210">
                <a:solidFill>
                  <a:srgbClr val="00576E"/>
                </a:solidFill>
                <a:latin typeface="Verdana"/>
                <a:cs typeface="Verdana"/>
              </a:rPr>
              <a:t>to </a:t>
            </a:r>
            <a:r>
              <a:rPr dirty="0" sz="2800" spc="-250">
                <a:solidFill>
                  <a:srgbClr val="00576E"/>
                </a:solidFill>
                <a:latin typeface="Verdana"/>
                <a:cs typeface="Verdana"/>
              </a:rPr>
              <a:t>do </a:t>
            </a:r>
            <a:r>
              <a:rPr dirty="0" sz="2800" spc="-265">
                <a:solidFill>
                  <a:srgbClr val="00576E"/>
                </a:solidFill>
                <a:latin typeface="Verdana"/>
                <a:cs typeface="Verdana"/>
              </a:rPr>
              <a:t>about  </a:t>
            </a:r>
            <a:r>
              <a:rPr dirty="0" sz="2800" spc="-280">
                <a:solidFill>
                  <a:srgbClr val="00576E"/>
                </a:solidFill>
                <a:latin typeface="Verdana"/>
                <a:cs typeface="Verdana"/>
              </a:rPr>
              <a:t>underperforming</a:t>
            </a:r>
            <a:r>
              <a:rPr dirty="0" sz="2800" spc="-36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00">
                <a:solidFill>
                  <a:srgbClr val="00576E"/>
                </a:solidFill>
                <a:latin typeface="Verdana"/>
                <a:cs typeface="Verdana"/>
              </a:rPr>
              <a:t>items.</a:t>
            </a:r>
            <a:endParaRPr sz="2800">
              <a:latin typeface="Verdana"/>
              <a:cs typeface="Verdana"/>
            </a:endParaRPr>
          </a:p>
          <a:p>
            <a:pPr marL="549275" marR="30480" indent="-536575">
              <a:lnSpc>
                <a:spcPts val="3500"/>
              </a:lnSpc>
              <a:spcBef>
                <a:spcPts val="224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390">
                <a:latin typeface="Verdana"/>
                <a:cs typeface="Verdana"/>
              </a:rPr>
              <a:t>Là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15">
                <a:latin typeface="Verdana"/>
                <a:cs typeface="Verdana"/>
              </a:rPr>
              <a:t>một</a:t>
            </a:r>
            <a:r>
              <a:rPr dirty="0" sz="3000" spc="-390">
                <a:latin typeface="Verdana"/>
                <a:cs typeface="Verdana"/>
              </a:rPr>
              <a:t> </a:t>
            </a:r>
            <a:r>
              <a:rPr dirty="0" sz="3000" spc="-330">
                <a:latin typeface="Verdana"/>
                <a:cs typeface="Verdana"/>
              </a:rPr>
              <a:t>tester,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195">
                <a:latin typeface="Verdana"/>
                <a:cs typeface="Verdana"/>
              </a:rPr>
              <a:t>tôi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55">
                <a:latin typeface="Verdana"/>
                <a:cs typeface="Verdana"/>
              </a:rPr>
              <a:t>muốn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285">
                <a:latin typeface="Verdana"/>
                <a:cs typeface="Verdana"/>
              </a:rPr>
              <a:t>có</a:t>
            </a:r>
            <a:r>
              <a:rPr dirty="0" sz="3000" spc="-375">
                <a:latin typeface="Verdana"/>
                <a:cs typeface="Verdana"/>
              </a:rPr>
              <a:t> </a:t>
            </a:r>
            <a:r>
              <a:rPr dirty="0" sz="3000" spc="-405">
                <a:latin typeface="Verdana"/>
                <a:cs typeface="Verdana"/>
              </a:rPr>
              <a:t>kế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15">
                <a:latin typeface="Verdana"/>
                <a:cs typeface="Verdana"/>
              </a:rPr>
              <a:t>hoạch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45">
                <a:latin typeface="Verdana"/>
                <a:cs typeface="Verdana"/>
              </a:rPr>
              <a:t>kiểm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229">
                <a:latin typeface="Verdana"/>
                <a:cs typeface="Verdana"/>
              </a:rPr>
              <a:t>thử</a:t>
            </a:r>
            <a:r>
              <a:rPr dirty="0" sz="3000" spc="-375">
                <a:latin typeface="Verdana"/>
                <a:cs typeface="Verdana"/>
              </a:rPr>
              <a:t> </a:t>
            </a:r>
            <a:r>
              <a:rPr dirty="0" sz="3000" spc="-260">
                <a:latin typeface="Verdana"/>
                <a:cs typeface="Verdana"/>
              </a:rPr>
              <a:t>chi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204">
                <a:latin typeface="Verdana"/>
                <a:cs typeface="Verdana"/>
              </a:rPr>
              <a:t>tiết</a:t>
            </a:r>
            <a:r>
              <a:rPr dirty="0" sz="3000" spc="-390">
                <a:latin typeface="Verdana"/>
                <a:cs typeface="Verdana"/>
              </a:rPr>
              <a:t> </a:t>
            </a:r>
            <a:r>
              <a:rPr dirty="0" sz="3000" spc="-260">
                <a:latin typeface="Verdana"/>
                <a:cs typeface="Verdana"/>
              </a:rPr>
              <a:t>để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195">
                <a:latin typeface="Verdana"/>
                <a:cs typeface="Verdana"/>
              </a:rPr>
              <a:t>tôi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285">
                <a:latin typeface="Verdana"/>
                <a:cs typeface="Verdana"/>
              </a:rPr>
              <a:t>có</a:t>
            </a:r>
            <a:r>
              <a:rPr dirty="0" sz="3000" spc="-375">
                <a:latin typeface="Verdana"/>
                <a:cs typeface="Verdana"/>
              </a:rPr>
              <a:t> </a:t>
            </a:r>
            <a:r>
              <a:rPr dirty="0" sz="3000" spc="-270">
                <a:latin typeface="Verdana"/>
                <a:cs typeface="Verdana"/>
              </a:rPr>
              <a:t>thể </a:t>
            </a:r>
            <a:r>
              <a:rPr dirty="0" baseline="5555" sz="4500" spc="-405">
                <a:latin typeface="Verdana"/>
                <a:cs typeface="Verdana"/>
              </a:rPr>
              <a:t> </a:t>
            </a:r>
            <a:r>
              <a:rPr dirty="0" baseline="5555" sz="4500" spc="-427">
                <a:latin typeface="Verdana"/>
                <a:cs typeface="Verdana"/>
              </a:rPr>
              <a:t>test </a:t>
            </a:r>
            <a:r>
              <a:rPr dirty="0" baseline="5555" sz="4500" spc="-472">
                <a:latin typeface="Verdana"/>
                <a:cs typeface="Verdana"/>
              </a:rPr>
              <a:t>hệ thống. </a:t>
            </a:r>
            <a:r>
              <a:rPr dirty="0" sz="3000" spc="-365">
                <a:solidFill>
                  <a:srgbClr val="FF0000"/>
                </a:solidFill>
                <a:latin typeface="Verdana"/>
                <a:cs typeface="Verdana"/>
              </a:rPr>
              <a:t>(Like a </a:t>
            </a:r>
            <a:r>
              <a:rPr dirty="0" sz="3000" spc="-350">
                <a:solidFill>
                  <a:srgbClr val="FF0000"/>
                </a:solidFill>
                <a:latin typeface="Verdana"/>
                <a:cs typeface="Verdana"/>
              </a:rPr>
              <a:t>task, </a:t>
            </a:r>
            <a:r>
              <a:rPr dirty="0" sz="3000" spc="-285">
                <a:solidFill>
                  <a:srgbClr val="FF0000"/>
                </a:solidFill>
                <a:latin typeface="Verdana"/>
                <a:cs typeface="Verdana"/>
              </a:rPr>
              <a:t>no </a:t>
            </a:r>
            <a:r>
              <a:rPr dirty="0" sz="3000" spc="-250">
                <a:solidFill>
                  <a:srgbClr val="FF0000"/>
                </a:solidFill>
                <a:latin typeface="Verdana"/>
                <a:cs typeface="Verdana"/>
              </a:rPr>
              <a:t>direct </a:t>
            </a:r>
            <a:r>
              <a:rPr dirty="0" sz="3000" spc="-320">
                <a:solidFill>
                  <a:srgbClr val="FF0000"/>
                </a:solidFill>
                <a:latin typeface="Verdana"/>
                <a:cs typeface="Verdana"/>
              </a:rPr>
              <a:t>value </a:t>
            </a:r>
            <a:r>
              <a:rPr dirty="0" sz="3000" spc="-229">
                <a:solidFill>
                  <a:srgbClr val="FF0000"/>
                </a:solidFill>
                <a:latin typeface="Verdana"/>
                <a:cs typeface="Verdana"/>
              </a:rPr>
              <a:t>for</a:t>
            </a:r>
            <a:r>
              <a:rPr dirty="0" sz="3000" spc="-409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3000" spc="-360">
                <a:solidFill>
                  <a:srgbClr val="FF0000"/>
                </a:solidFill>
                <a:latin typeface="Verdana"/>
                <a:cs typeface="Verdana"/>
              </a:rPr>
              <a:t>users)</a:t>
            </a:r>
            <a:endParaRPr sz="3000">
              <a:latin typeface="Verdana"/>
              <a:cs typeface="Verdana"/>
            </a:endParaRPr>
          </a:p>
          <a:p>
            <a:pPr lvl="1" marL="749300" indent="-280035">
              <a:lnSpc>
                <a:spcPts val="3160"/>
              </a:lnSpc>
              <a:buSzPct val="96428"/>
              <a:buFont typeface="Wingdings"/>
              <a:buChar char=""/>
              <a:tabLst>
                <a:tab pos="749935" algn="l"/>
              </a:tabLst>
            </a:pPr>
            <a:r>
              <a:rPr dirty="0" sz="2800" spc="-275">
                <a:solidFill>
                  <a:srgbClr val="00576E"/>
                </a:solidFill>
                <a:latin typeface="Verdana"/>
                <a:cs typeface="Verdana"/>
              </a:rPr>
              <a:t>Delete </a:t>
            </a:r>
            <a:r>
              <a:rPr dirty="0" sz="2800" spc="-204">
                <a:solidFill>
                  <a:srgbClr val="00576E"/>
                </a:solidFill>
                <a:latin typeface="Verdana"/>
                <a:cs typeface="Verdana"/>
              </a:rPr>
              <a:t>it. </a:t>
            </a:r>
            <a:r>
              <a:rPr dirty="0" sz="2800" spc="-310">
                <a:solidFill>
                  <a:srgbClr val="00576E"/>
                </a:solidFill>
                <a:latin typeface="Verdana"/>
                <a:cs typeface="Verdana"/>
              </a:rPr>
              <a:t>Convert </a:t>
            </a:r>
            <a:r>
              <a:rPr dirty="0" sz="2800" spc="-150">
                <a:solidFill>
                  <a:srgbClr val="00576E"/>
                </a:solidFill>
                <a:latin typeface="Verdana"/>
                <a:cs typeface="Verdana"/>
              </a:rPr>
              <a:t>it</a:t>
            </a:r>
            <a:r>
              <a:rPr dirty="0" sz="2800" spc="-7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20">
                <a:solidFill>
                  <a:srgbClr val="00576E"/>
                </a:solidFill>
                <a:latin typeface="Verdana"/>
                <a:cs typeface="Verdana"/>
              </a:rPr>
              <a:t>into 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a </a:t>
            </a:r>
            <a:r>
              <a:rPr dirty="0" sz="2800" spc="-325">
                <a:solidFill>
                  <a:srgbClr val="00576E"/>
                </a:solidFill>
                <a:latin typeface="Verdana"/>
                <a:cs typeface="Verdana"/>
              </a:rPr>
              <a:t>task.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15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72"/>
            <a:ext cx="5186045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300" spc="-400">
                <a:solidFill>
                  <a:srgbClr val="000099"/>
                </a:solidFill>
              </a:rPr>
              <a:t>Good </a:t>
            </a:r>
            <a:r>
              <a:rPr dirty="0" sz="4300" spc="-490">
                <a:solidFill>
                  <a:srgbClr val="000099"/>
                </a:solidFill>
              </a:rPr>
              <a:t>Story </a:t>
            </a:r>
            <a:r>
              <a:rPr dirty="0" sz="4300" spc="-545">
                <a:solidFill>
                  <a:srgbClr val="000099"/>
                </a:solidFill>
              </a:rPr>
              <a:t>–</a:t>
            </a:r>
            <a:r>
              <a:rPr dirty="0" sz="4300" spc="-715">
                <a:solidFill>
                  <a:srgbClr val="000099"/>
                </a:solidFill>
              </a:rPr>
              <a:t> </a:t>
            </a:r>
            <a:r>
              <a:rPr dirty="0" sz="4300" spc="-515">
                <a:solidFill>
                  <a:srgbClr val="000099"/>
                </a:solidFill>
              </a:rPr>
              <a:t>Examples</a:t>
            </a:r>
            <a:endParaRPr sz="43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0" rIns="0" bIns="0" rtlCol="0" vert="horz">
            <a:spAutoFit/>
          </a:bodyPr>
          <a:lstStyle/>
          <a:p>
            <a:pPr marL="1014094" indent="-536575">
              <a:lnSpc>
                <a:spcPct val="100000"/>
              </a:lnSpc>
              <a:spcBef>
                <a:spcPts val="1000"/>
              </a:spcBef>
              <a:buFont typeface="Wingdings"/>
              <a:buChar char=""/>
              <a:tabLst>
                <a:tab pos="1014094" algn="l"/>
                <a:tab pos="1014730" algn="l"/>
              </a:tabLst>
            </a:pPr>
            <a:r>
              <a:rPr dirty="0" spc="-315"/>
              <a:t>A</a:t>
            </a:r>
            <a:r>
              <a:rPr dirty="0" spc="-385"/>
              <a:t> </a:t>
            </a:r>
            <a:r>
              <a:rPr dirty="0" spc="-365"/>
              <a:t>company</a:t>
            </a:r>
            <a:r>
              <a:rPr dirty="0" spc="-375"/>
              <a:t> </a:t>
            </a:r>
            <a:r>
              <a:rPr dirty="0" spc="-340"/>
              <a:t>can</a:t>
            </a:r>
            <a:r>
              <a:rPr dirty="0" spc="-385"/>
              <a:t> pay</a:t>
            </a:r>
            <a:r>
              <a:rPr dirty="0" spc="-375"/>
              <a:t> </a:t>
            </a:r>
            <a:r>
              <a:rPr dirty="0" spc="-229"/>
              <a:t>for</a:t>
            </a:r>
            <a:r>
              <a:rPr dirty="0" spc="-380"/>
              <a:t> </a:t>
            </a:r>
            <a:r>
              <a:rPr dirty="0" spc="-365"/>
              <a:t>a</a:t>
            </a:r>
            <a:r>
              <a:rPr dirty="0" spc="-380"/>
              <a:t> </a:t>
            </a:r>
            <a:r>
              <a:rPr dirty="0" spc="-285"/>
              <a:t>job</a:t>
            </a:r>
            <a:r>
              <a:rPr dirty="0" spc="-385"/>
              <a:t> </a:t>
            </a:r>
            <a:r>
              <a:rPr dirty="0" spc="-295"/>
              <a:t>posting</a:t>
            </a:r>
            <a:r>
              <a:rPr dirty="0" spc="-385"/>
              <a:t> </a:t>
            </a:r>
            <a:r>
              <a:rPr dirty="0" spc="-240"/>
              <a:t>with</a:t>
            </a:r>
            <a:r>
              <a:rPr dirty="0" spc="-385"/>
              <a:t> </a:t>
            </a:r>
            <a:r>
              <a:rPr dirty="0" spc="-315"/>
              <a:t>Visa</a:t>
            </a:r>
            <a:r>
              <a:rPr dirty="0" spc="-380"/>
              <a:t> </a:t>
            </a:r>
            <a:r>
              <a:rPr dirty="0" spc="-320"/>
              <a:t>card</a:t>
            </a:r>
          </a:p>
          <a:p>
            <a:pPr marL="1014094" indent="-536575">
              <a:lnSpc>
                <a:spcPct val="100000"/>
              </a:lnSpc>
              <a:spcBef>
                <a:spcPts val="900"/>
              </a:spcBef>
              <a:buFont typeface="Wingdings"/>
              <a:buChar char=""/>
              <a:tabLst>
                <a:tab pos="1014094" algn="l"/>
                <a:tab pos="1014730" algn="l"/>
              </a:tabLst>
            </a:pPr>
            <a:r>
              <a:rPr dirty="0" spc="-315"/>
              <a:t>A</a:t>
            </a:r>
            <a:r>
              <a:rPr dirty="0" spc="-385"/>
              <a:t> </a:t>
            </a:r>
            <a:r>
              <a:rPr dirty="0" spc="-365"/>
              <a:t>company</a:t>
            </a:r>
            <a:r>
              <a:rPr dirty="0" spc="-375"/>
              <a:t> </a:t>
            </a:r>
            <a:r>
              <a:rPr dirty="0" spc="-340"/>
              <a:t>can</a:t>
            </a:r>
            <a:r>
              <a:rPr dirty="0" spc="-385"/>
              <a:t> pay</a:t>
            </a:r>
            <a:r>
              <a:rPr dirty="0" spc="-375"/>
              <a:t> </a:t>
            </a:r>
            <a:r>
              <a:rPr dirty="0" spc="-229"/>
              <a:t>for</a:t>
            </a:r>
            <a:r>
              <a:rPr dirty="0" spc="-380"/>
              <a:t> </a:t>
            </a:r>
            <a:r>
              <a:rPr dirty="0" spc="-365"/>
              <a:t>a</a:t>
            </a:r>
            <a:r>
              <a:rPr dirty="0" spc="-380"/>
              <a:t> </a:t>
            </a:r>
            <a:r>
              <a:rPr dirty="0" spc="-285"/>
              <a:t>job</a:t>
            </a:r>
            <a:r>
              <a:rPr dirty="0" spc="-385"/>
              <a:t> </a:t>
            </a:r>
            <a:r>
              <a:rPr dirty="0" spc="-295"/>
              <a:t>posting</a:t>
            </a:r>
            <a:r>
              <a:rPr dirty="0" spc="-385"/>
              <a:t> </a:t>
            </a:r>
            <a:r>
              <a:rPr dirty="0" spc="-240"/>
              <a:t>with</a:t>
            </a:r>
            <a:r>
              <a:rPr dirty="0" spc="-385"/>
              <a:t> </a:t>
            </a:r>
            <a:r>
              <a:rPr dirty="0" spc="-254"/>
              <a:t>Master</a:t>
            </a:r>
            <a:r>
              <a:rPr dirty="0" spc="-380"/>
              <a:t> </a:t>
            </a:r>
            <a:r>
              <a:rPr dirty="0" spc="-320"/>
              <a:t>card</a:t>
            </a:r>
          </a:p>
          <a:p>
            <a:pPr marL="1014094" indent="-536575">
              <a:lnSpc>
                <a:spcPct val="100000"/>
              </a:lnSpc>
              <a:spcBef>
                <a:spcPts val="800"/>
              </a:spcBef>
              <a:buFont typeface="Wingdings"/>
              <a:buChar char=""/>
              <a:tabLst>
                <a:tab pos="1014094" algn="l"/>
                <a:tab pos="1014730" algn="l"/>
              </a:tabLst>
            </a:pPr>
            <a:r>
              <a:rPr dirty="0" spc="-315"/>
              <a:t>A </a:t>
            </a:r>
            <a:r>
              <a:rPr dirty="0" spc="-365"/>
              <a:t>company </a:t>
            </a:r>
            <a:r>
              <a:rPr dirty="0" spc="-340"/>
              <a:t>can </a:t>
            </a:r>
            <a:r>
              <a:rPr dirty="0" spc="-385"/>
              <a:t>pay </a:t>
            </a:r>
            <a:r>
              <a:rPr dirty="0" spc="-229"/>
              <a:t>for </a:t>
            </a:r>
            <a:r>
              <a:rPr dirty="0" spc="-365"/>
              <a:t>a </a:t>
            </a:r>
            <a:r>
              <a:rPr dirty="0" spc="-285"/>
              <a:t>job </a:t>
            </a:r>
            <a:r>
              <a:rPr dirty="0" spc="-295"/>
              <a:t>posting </a:t>
            </a:r>
            <a:r>
              <a:rPr dirty="0" spc="-240"/>
              <a:t>with</a:t>
            </a:r>
            <a:r>
              <a:rPr dirty="0" spc="-780"/>
              <a:t> </a:t>
            </a:r>
            <a:r>
              <a:rPr dirty="0" spc="-445"/>
              <a:t>JCB </a:t>
            </a:r>
            <a:r>
              <a:rPr dirty="0" spc="-320"/>
              <a:t>card</a:t>
            </a:r>
          </a:p>
          <a:p>
            <a:pPr marL="777240" indent="-300355">
              <a:lnSpc>
                <a:spcPct val="100000"/>
              </a:lnSpc>
              <a:spcBef>
                <a:spcPts val="900"/>
              </a:spcBef>
              <a:buSzPct val="96666"/>
              <a:buFont typeface="Wingdings"/>
              <a:buChar char=""/>
              <a:tabLst>
                <a:tab pos="778510" algn="l"/>
              </a:tabLst>
            </a:pPr>
            <a:r>
              <a:rPr dirty="0" spc="-315">
                <a:solidFill>
                  <a:srgbClr val="00576E"/>
                </a:solidFill>
              </a:rPr>
              <a:t>A</a:t>
            </a:r>
            <a:r>
              <a:rPr dirty="0" spc="-380">
                <a:solidFill>
                  <a:srgbClr val="00576E"/>
                </a:solidFill>
              </a:rPr>
              <a:t> </a:t>
            </a:r>
            <a:r>
              <a:rPr dirty="0" spc="-385">
                <a:solidFill>
                  <a:srgbClr val="00576E"/>
                </a:solidFill>
              </a:rPr>
              <a:t>campany</a:t>
            </a:r>
            <a:r>
              <a:rPr dirty="0" spc="-375">
                <a:solidFill>
                  <a:srgbClr val="00576E"/>
                </a:solidFill>
              </a:rPr>
              <a:t> </a:t>
            </a:r>
            <a:r>
              <a:rPr dirty="0" spc="-340">
                <a:solidFill>
                  <a:srgbClr val="00576E"/>
                </a:solidFill>
              </a:rPr>
              <a:t>can</a:t>
            </a:r>
            <a:r>
              <a:rPr dirty="0" spc="-385">
                <a:solidFill>
                  <a:srgbClr val="00576E"/>
                </a:solidFill>
              </a:rPr>
              <a:t> pay</a:t>
            </a:r>
            <a:r>
              <a:rPr dirty="0" spc="-375">
                <a:solidFill>
                  <a:srgbClr val="00576E"/>
                </a:solidFill>
              </a:rPr>
              <a:t> </a:t>
            </a:r>
            <a:r>
              <a:rPr dirty="0" spc="-229">
                <a:solidFill>
                  <a:srgbClr val="00576E"/>
                </a:solidFill>
              </a:rPr>
              <a:t>for</a:t>
            </a:r>
            <a:r>
              <a:rPr dirty="0" spc="-380">
                <a:solidFill>
                  <a:srgbClr val="00576E"/>
                </a:solidFill>
              </a:rPr>
              <a:t> </a:t>
            </a:r>
            <a:r>
              <a:rPr dirty="0" spc="-365">
                <a:solidFill>
                  <a:srgbClr val="00576E"/>
                </a:solidFill>
              </a:rPr>
              <a:t>a</a:t>
            </a:r>
            <a:r>
              <a:rPr dirty="0" spc="-380">
                <a:solidFill>
                  <a:srgbClr val="00576E"/>
                </a:solidFill>
              </a:rPr>
              <a:t> </a:t>
            </a:r>
            <a:r>
              <a:rPr dirty="0" spc="-285">
                <a:solidFill>
                  <a:srgbClr val="00576E"/>
                </a:solidFill>
              </a:rPr>
              <a:t>job</a:t>
            </a:r>
            <a:r>
              <a:rPr dirty="0" spc="-385">
                <a:solidFill>
                  <a:srgbClr val="00576E"/>
                </a:solidFill>
              </a:rPr>
              <a:t> </a:t>
            </a:r>
            <a:r>
              <a:rPr dirty="0" spc="-295">
                <a:solidFill>
                  <a:srgbClr val="00576E"/>
                </a:solidFill>
              </a:rPr>
              <a:t>posting</a:t>
            </a:r>
            <a:r>
              <a:rPr dirty="0" spc="-385">
                <a:solidFill>
                  <a:srgbClr val="00576E"/>
                </a:solidFill>
              </a:rPr>
              <a:t> </a:t>
            </a:r>
            <a:r>
              <a:rPr dirty="0" spc="-240">
                <a:solidFill>
                  <a:srgbClr val="00576E"/>
                </a:solidFill>
              </a:rPr>
              <a:t>with</a:t>
            </a:r>
            <a:r>
              <a:rPr dirty="0" spc="-385">
                <a:solidFill>
                  <a:srgbClr val="00576E"/>
                </a:solidFill>
              </a:rPr>
              <a:t> </a:t>
            </a:r>
            <a:r>
              <a:rPr dirty="0" spc="-290">
                <a:solidFill>
                  <a:srgbClr val="00576E"/>
                </a:solidFill>
              </a:rPr>
              <a:t>one</a:t>
            </a:r>
            <a:r>
              <a:rPr dirty="0" spc="-390">
                <a:solidFill>
                  <a:srgbClr val="00576E"/>
                </a:solidFill>
              </a:rPr>
              <a:t> </a:t>
            </a:r>
            <a:r>
              <a:rPr dirty="0" spc="-300">
                <a:solidFill>
                  <a:srgbClr val="00576E"/>
                </a:solidFill>
              </a:rPr>
              <a:t>type</a:t>
            </a:r>
            <a:r>
              <a:rPr dirty="0" spc="-390">
                <a:solidFill>
                  <a:srgbClr val="00576E"/>
                </a:solidFill>
              </a:rPr>
              <a:t> </a:t>
            </a:r>
            <a:r>
              <a:rPr dirty="0" spc="-190">
                <a:solidFill>
                  <a:srgbClr val="00576E"/>
                </a:solidFill>
              </a:rPr>
              <a:t>of</a:t>
            </a:r>
            <a:r>
              <a:rPr dirty="0" spc="-385">
                <a:solidFill>
                  <a:srgbClr val="00576E"/>
                </a:solidFill>
              </a:rPr>
              <a:t> </a:t>
            </a:r>
            <a:r>
              <a:rPr dirty="0" spc="-320">
                <a:solidFill>
                  <a:srgbClr val="00576E"/>
                </a:solidFill>
              </a:rPr>
              <a:t>card</a:t>
            </a:r>
          </a:p>
          <a:p>
            <a:pPr marL="777240" indent="-300355">
              <a:lnSpc>
                <a:spcPct val="100000"/>
              </a:lnSpc>
              <a:spcBef>
                <a:spcPts val="800"/>
              </a:spcBef>
              <a:buSzPct val="96666"/>
              <a:buFont typeface="Wingdings"/>
              <a:buChar char=""/>
              <a:tabLst>
                <a:tab pos="778510" algn="l"/>
              </a:tabLst>
            </a:pPr>
            <a:r>
              <a:rPr dirty="0" spc="-315">
                <a:solidFill>
                  <a:srgbClr val="00576E"/>
                </a:solidFill>
              </a:rPr>
              <a:t>A</a:t>
            </a:r>
            <a:r>
              <a:rPr dirty="0" spc="-380">
                <a:solidFill>
                  <a:srgbClr val="00576E"/>
                </a:solidFill>
              </a:rPr>
              <a:t> </a:t>
            </a:r>
            <a:r>
              <a:rPr dirty="0" spc="-385">
                <a:solidFill>
                  <a:srgbClr val="00576E"/>
                </a:solidFill>
              </a:rPr>
              <a:t>campany</a:t>
            </a:r>
            <a:r>
              <a:rPr dirty="0" spc="-375">
                <a:solidFill>
                  <a:srgbClr val="00576E"/>
                </a:solidFill>
              </a:rPr>
              <a:t> </a:t>
            </a:r>
            <a:r>
              <a:rPr dirty="0" spc="-340">
                <a:solidFill>
                  <a:srgbClr val="00576E"/>
                </a:solidFill>
              </a:rPr>
              <a:t>can</a:t>
            </a:r>
            <a:r>
              <a:rPr dirty="0" spc="-385">
                <a:solidFill>
                  <a:srgbClr val="00576E"/>
                </a:solidFill>
              </a:rPr>
              <a:t> pay</a:t>
            </a:r>
            <a:r>
              <a:rPr dirty="0" spc="-375">
                <a:solidFill>
                  <a:srgbClr val="00576E"/>
                </a:solidFill>
              </a:rPr>
              <a:t> </a:t>
            </a:r>
            <a:r>
              <a:rPr dirty="0" spc="-229">
                <a:solidFill>
                  <a:srgbClr val="00576E"/>
                </a:solidFill>
              </a:rPr>
              <a:t>for</a:t>
            </a:r>
            <a:r>
              <a:rPr dirty="0" spc="-380">
                <a:solidFill>
                  <a:srgbClr val="00576E"/>
                </a:solidFill>
              </a:rPr>
              <a:t> </a:t>
            </a:r>
            <a:r>
              <a:rPr dirty="0" spc="-365">
                <a:solidFill>
                  <a:srgbClr val="00576E"/>
                </a:solidFill>
              </a:rPr>
              <a:t>a</a:t>
            </a:r>
            <a:r>
              <a:rPr dirty="0" spc="-380">
                <a:solidFill>
                  <a:srgbClr val="00576E"/>
                </a:solidFill>
              </a:rPr>
              <a:t> </a:t>
            </a:r>
            <a:r>
              <a:rPr dirty="0" spc="-285">
                <a:solidFill>
                  <a:srgbClr val="00576E"/>
                </a:solidFill>
              </a:rPr>
              <a:t>job</a:t>
            </a:r>
            <a:r>
              <a:rPr dirty="0" spc="-385">
                <a:solidFill>
                  <a:srgbClr val="00576E"/>
                </a:solidFill>
              </a:rPr>
              <a:t> </a:t>
            </a:r>
            <a:r>
              <a:rPr dirty="0" spc="-295">
                <a:solidFill>
                  <a:srgbClr val="00576E"/>
                </a:solidFill>
              </a:rPr>
              <a:t>posting</a:t>
            </a:r>
            <a:r>
              <a:rPr dirty="0" spc="-385">
                <a:solidFill>
                  <a:srgbClr val="00576E"/>
                </a:solidFill>
              </a:rPr>
              <a:t> </a:t>
            </a:r>
            <a:r>
              <a:rPr dirty="0" spc="-240">
                <a:solidFill>
                  <a:srgbClr val="00576E"/>
                </a:solidFill>
              </a:rPr>
              <a:t>with</a:t>
            </a:r>
            <a:r>
              <a:rPr dirty="0" spc="-380">
                <a:solidFill>
                  <a:srgbClr val="00576E"/>
                </a:solidFill>
              </a:rPr>
              <a:t> </a:t>
            </a:r>
            <a:r>
              <a:rPr dirty="0" spc="-254">
                <a:solidFill>
                  <a:srgbClr val="00576E"/>
                </a:solidFill>
              </a:rPr>
              <a:t>two</a:t>
            </a:r>
            <a:r>
              <a:rPr dirty="0" spc="-375">
                <a:solidFill>
                  <a:srgbClr val="00576E"/>
                </a:solidFill>
              </a:rPr>
              <a:t> </a:t>
            </a:r>
            <a:r>
              <a:rPr dirty="0" spc="-265">
                <a:solidFill>
                  <a:srgbClr val="00576E"/>
                </a:solidFill>
              </a:rPr>
              <a:t>additonal</a:t>
            </a:r>
            <a:r>
              <a:rPr dirty="0" spc="-385">
                <a:solidFill>
                  <a:srgbClr val="00576E"/>
                </a:solidFill>
              </a:rPr>
              <a:t> </a:t>
            </a:r>
            <a:r>
              <a:rPr dirty="0" spc="-300">
                <a:solidFill>
                  <a:srgbClr val="00576E"/>
                </a:solidFill>
              </a:rPr>
              <a:t>type</a:t>
            </a:r>
            <a:r>
              <a:rPr dirty="0" spc="-390">
                <a:solidFill>
                  <a:srgbClr val="00576E"/>
                </a:solidFill>
              </a:rPr>
              <a:t> </a:t>
            </a:r>
            <a:r>
              <a:rPr dirty="0" spc="-190">
                <a:solidFill>
                  <a:srgbClr val="00576E"/>
                </a:solidFill>
              </a:rPr>
              <a:t>of</a:t>
            </a:r>
            <a:r>
              <a:rPr dirty="0" spc="-385">
                <a:solidFill>
                  <a:srgbClr val="00576E"/>
                </a:solidFill>
              </a:rPr>
              <a:t> </a:t>
            </a:r>
            <a:r>
              <a:rPr dirty="0" spc="-320">
                <a:solidFill>
                  <a:srgbClr val="00576E"/>
                </a:solidFill>
              </a:rPr>
              <a:t>card</a:t>
            </a:r>
          </a:p>
          <a:p>
            <a:pPr marL="1014094" indent="-536575">
              <a:lnSpc>
                <a:spcPct val="100000"/>
              </a:lnSpc>
              <a:spcBef>
                <a:spcPts val="800"/>
              </a:spcBef>
              <a:buFont typeface="Wingdings"/>
              <a:buChar char=""/>
              <a:tabLst>
                <a:tab pos="1014094" algn="l"/>
                <a:tab pos="1014730" algn="l"/>
              </a:tabLst>
            </a:pPr>
            <a:r>
              <a:rPr dirty="0" spc="-315"/>
              <a:t>A</a:t>
            </a:r>
            <a:r>
              <a:rPr dirty="0" spc="-385"/>
              <a:t> </a:t>
            </a:r>
            <a:r>
              <a:rPr dirty="0" spc="-315"/>
              <a:t>user</a:t>
            </a:r>
            <a:r>
              <a:rPr dirty="0" spc="-380"/>
              <a:t> </a:t>
            </a:r>
            <a:r>
              <a:rPr dirty="0" spc="-365"/>
              <a:t>must</a:t>
            </a:r>
            <a:r>
              <a:rPr dirty="0" spc="-385"/>
              <a:t> </a:t>
            </a:r>
            <a:r>
              <a:rPr dirty="0" spc="-229"/>
              <a:t>find</a:t>
            </a:r>
            <a:r>
              <a:rPr dirty="0" spc="-385"/>
              <a:t> </a:t>
            </a:r>
            <a:r>
              <a:rPr dirty="0" spc="-270"/>
              <a:t>the</a:t>
            </a:r>
            <a:r>
              <a:rPr dirty="0" spc="-390"/>
              <a:t> </a:t>
            </a:r>
            <a:r>
              <a:rPr dirty="0" spc="-280"/>
              <a:t>software</a:t>
            </a:r>
            <a:r>
              <a:rPr dirty="0" spc="-385"/>
              <a:t> easy</a:t>
            </a:r>
            <a:r>
              <a:rPr dirty="0" spc="-375"/>
              <a:t> </a:t>
            </a:r>
            <a:r>
              <a:rPr dirty="0" spc="-229"/>
              <a:t>to</a:t>
            </a:r>
            <a:r>
              <a:rPr dirty="0" spc="-375"/>
              <a:t> </a:t>
            </a:r>
            <a:r>
              <a:rPr dirty="0" spc="-340"/>
              <a:t>use</a:t>
            </a:r>
          </a:p>
          <a:p>
            <a:pPr marL="796925" indent="-320040">
              <a:lnSpc>
                <a:spcPct val="100000"/>
              </a:lnSpc>
              <a:spcBef>
                <a:spcPts val="1400"/>
              </a:spcBef>
              <a:buSzPct val="96875"/>
              <a:buFont typeface="Wingdings"/>
              <a:buChar char=""/>
              <a:tabLst>
                <a:tab pos="798195" algn="l"/>
              </a:tabLst>
            </a:pPr>
            <a:r>
              <a:rPr dirty="0" sz="3200" spc="-340">
                <a:solidFill>
                  <a:srgbClr val="00576E"/>
                </a:solidFill>
              </a:rPr>
              <a:t>A</a:t>
            </a:r>
            <a:r>
              <a:rPr dirty="0" sz="3200" spc="-400">
                <a:solidFill>
                  <a:srgbClr val="00576E"/>
                </a:solidFill>
              </a:rPr>
              <a:t> </a:t>
            </a:r>
            <a:r>
              <a:rPr dirty="0" sz="3200" spc="-310">
                <a:solidFill>
                  <a:srgbClr val="00576E"/>
                </a:solidFill>
              </a:rPr>
              <a:t>novice</a:t>
            </a:r>
            <a:r>
              <a:rPr dirty="0" sz="3200" spc="-400">
                <a:solidFill>
                  <a:srgbClr val="00576E"/>
                </a:solidFill>
              </a:rPr>
              <a:t> </a:t>
            </a:r>
            <a:r>
              <a:rPr dirty="0" sz="3200" spc="-335">
                <a:solidFill>
                  <a:srgbClr val="00576E"/>
                </a:solidFill>
              </a:rPr>
              <a:t>user</a:t>
            </a:r>
            <a:r>
              <a:rPr dirty="0" sz="3200" spc="-395">
                <a:solidFill>
                  <a:srgbClr val="00576E"/>
                </a:solidFill>
              </a:rPr>
              <a:t> </a:t>
            </a:r>
            <a:r>
              <a:rPr dirty="0" sz="3200" spc="-365">
                <a:solidFill>
                  <a:srgbClr val="00576E"/>
                </a:solidFill>
              </a:rPr>
              <a:t>can</a:t>
            </a:r>
            <a:r>
              <a:rPr dirty="0" sz="3200" spc="-395">
                <a:solidFill>
                  <a:srgbClr val="00576E"/>
                </a:solidFill>
              </a:rPr>
              <a:t> </a:t>
            </a:r>
            <a:r>
              <a:rPr dirty="0" sz="3200" spc="-335">
                <a:solidFill>
                  <a:srgbClr val="00576E"/>
                </a:solidFill>
              </a:rPr>
              <a:t>user</a:t>
            </a:r>
            <a:r>
              <a:rPr dirty="0" sz="3200" spc="-395">
                <a:solidFill>
                  <a:srgbClr val="00576E"/>
                </a:solidFill>
              </a:rPr>
              <a:t> </a:t>
            </a:r>
            <a:r>
              <a:rPr dirty="0" sz="3200" spc="-285">
                <a:solidFill>
                  <a:srgbClr val="00576E"/>
                </a:solidFill>
              </a:rPr>
              <a:t>the</a:t>
            </a:r>
            <a:r>
              <a:rPr dirty="0" sz="3200" spc="-400">
                <a:solidFill>
                  <a:srgbClr val="00576E"/>
                </a:solidFill>
              </a:rPr>
              <a:t> </a:t>
            </a:r>
            <a:r>
              <a:rPr dirty="0" sz="3200" spc="-300">
                <a:solidFill>
                  <a:srgbClr val="00576E"/>
                </a:solidFill>
              </a:rPr>
              <a:t>software</a:t>
            </a:r>
            <a:r>
              <a:rPr dirty="0" sz="3200" spc="-400">
                <a:solidFill>
                  <a:srgbClr val="00576E"/>
                </a:solidFill>
              </a:rPr>
              <a:t> </a:t>
            </a:r>
            <a:r>
              <a:rPr dirty="0" sz="3200" spc="-260">
                <a:solidFill>
                  <a:srgbClr val="00576E"/>
                </a:solidFill>
              </a:rPr>
              <a:t>without</a:t>
            </a:r>
            <a:r>
              <a:rPr dirty="0" sz="3200" spc="-395">
                <a:solidFill>
                  <a:srgbClr val="00576E"/>
                </a:solidFill>
              </a:rPr>
              <a:t> </a:t>
            </a:r>
            <a:r>
              <a:rPr dirty="0" sz="3200" spc="-390">
                <a:solidFill>
                  <a:srgbClr val="00576E"/>
                </a:solidFill>
              </a:rPr>
              <a:t>a </a:t>
            </a:r>
            <a:r>
              <a:rPr dirty="0" sz="3200" spc="-325">
                <a:solidFill>
                  <a:srgbClr val="00576E"/>
                </a:solidFill>
              </a:rPr>
              <a:t>need</a:t>
            </a:r>
            <a:r>
              <a:rPr dirty="0" sz="3200" spc="-390">
                <a:solidFill>
                  <a:srgbClr val="00576E"/>
                </a:solidFill>
              </a:rPr>
              <a:t> </a:t>
            </a:r>
            <a:r>
              <a:rPr dirty="0" sz="3200" spc="-204">
                <a:solidFill>
                  <a:srgbClr val="00576E"/>
                </a:solidFill>
              </a:rPr>
              <a:t>of</a:t>
            </a:r>
            <a:r>
              <a:rPr dirty="0" sz="3200" spc="-395">
                <a:solidFill>
                  <a:srgbClr val="00576E"/>
                </a:solidFill>
              </a:rPr>
              <a:t> </a:t>
            </a:r>
            <a:r>
              <a:rPr dirty="0" sz="3200" spc="-295">
                <a:solidFill>
                  <a:srgbClr val="00576E"/>
                </a:solidFill>
              </a:rPr>
              <a:t>training</a:t>
            </a:r>
            <a:endParaRPr sz="3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15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72"/>
            <a:ext cx="1032510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300" spc="-490">
                <a:solidFill>
                  <a:srgbClr val="000099"/>
                </a:solidFill>
              </a:rPr>
              <a:t>Q</a:t>
            </a:r>
            <a:r>
              <a:rPr dirty="0" sz="4300" spc="-405">
                <a:solidFill>
                  <a:srgbClr val="000099"/>
                </a:solidFill>
              </a:rPr>
              <a:t>u</a:t>
            </a:r>
            <a:r>
              <a:rPr dirty="0" sz="4300" spc="-210">
                <a:solidFill>
                  <a:srgbClr val="000099"/>
                </a:solidFill>
              </a:rPr>
              <a:t>i</a:t>
            </a:r>
            <a:r>
              <a:rPr dirty="0" sz="4300" spc="-530">
                <a:solidFill>
                  <a:srgbClr val="000099"/>
                </a:solidFill>
              </a:rPr>
              <a:t>z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916939" y="939800"/>
            <a:ext cx="10821670" cy="5087620"/>
          </a:xfrm>
          <a:prstGeom prst="rect">
            <a:avLst/>
          </a:prstGeom>
        </p:spPr>
        <p:txBody>
          <a:bodyPr wrap="square" lIns="0" tIns="215900" rIns="0" bIns="0" rtlCol="0" vert="horz">
            <a:spAutoFit/>
          </a:bodyPr>
          <a:lstStyle/>
          <a:p>
            <a:pPr algn="just" marL="549275" indent="-536575">
              <a:lnSpc>
                <a:spcPct val="100000"/>
              </a:lnSpc>
              <a:spcBef>
                <a:spcPts val="1700"/>
              </a:spcBef>
              <a:buFont typeface="Wingdings"/>
              <a:buChar char=""/>
              <a:tabLst>
                <a:tab pos="549275" algn="l"/>
              </a:tabLst>
            </a:pPr>
            <a:r>
              <a:rPr dirty="0" sz="3000" spc="-355">
                <a:latin typeface="Verdana"/>
                <a:cs typeface="Verdana"/>
              </a:rPr>
              <a:t>Story </a:t>
            </a:r>
            <a:r>
              <a:rPr dirty="0" sz="3000" spc="-360">
                <a:latin typeface="Verdana"/>
                <a:cs typeface="Verdana"/>
              </a:rPr>
              <a:t>sau </a:t>
            </a:r>
            <a:r>
              <a:rPr dirty="0" sz="3000" spc="-355">
                <a:latin typeface="Verdana"/>
                <a:cs typeface="Verdana"/>
              </a:rPr>
              <a:t>đây </a:t>
            </a:r>
            <a:r>
              <a:rPr dirty="0" sz="3000" spc="-285">
                <a:latin typeface="Verdana"/>
                <a:cs typeface="Verdana"/>
              </a:rPr>
              <a:t>có </a:t>
            </a:r>
            <a:r>
              <a:rPr dirty="0" sz="3000" spc="-390">
                <a:latin typeface="Verdana"/>
                <a:cs typeface="Verdana"/>
              </a:rPr>
              <a:t>vấn </a:t>
            </a:r>
            <a:r>
              <a:rPr dirty="0" sz="3000" spc="-260">
                <a:latin typeface="Verdana"/>
                <a:cs typeface="Verdana"/>
              </a:rPr>
              <a:t>đề</a:t>
            </a:r>
            <a:r>
              <a:rPr dirty="0" sz="3000" spc="-545">
                <a:latin typeface="Verdana"/>
                <a:cs typeface="Verdana"/>
              </a:rPr>
              <a:t> </a:t>
            </a:r>
            <a:r>
              <a:rPr dirty="0" sz="3000" spc="-285">
                <a:latin typeface="Verdana"/>
                <a:cs typeface="Verdana"/>
              </a:rPr>
              <a:t>gì?</a:t>
            </a:r>
            <a:endParaRPr sz="3000">
              <a:latin typeface="Verdana"/>
              <a:cs typeface="Verdana"/>
            </a:endParaRPr>
          </a:p>
          <a:p>
            <a:pPr algn="just" marL="12700" marR="284480">
              <a:lnSpc>
                <a:spcPct val="100000"/>
              </a:lnSpc>
              <a:spcBef>
                <a:spcPts val="1600"/>
              </a:spcBef>
            </a:pPr>
            <a:r>
              <a:rPr dirty="0" sz="3000" spc="-305">
                <a:latin typeface="Verdana"/>
                <a:cs typeface="Verdana"/>
              </a:rPr>
              <a:t>“Là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15">
                <a:latin typeface="Verdana"/>
                <a:cs typeface="Verdana"/>
              </a:rPr>
              <a:t>một</a:t>
            </a:r>
            <a:r>
              <a:rPr dirty="0" sz="3000" spc="-390">
                <a:latin typeface="Verdana"/>
                <a:cs typeface="Verdana"/>
              </a:rPr>
              <a:t> </a:t>
            </a:r>
            <a:r>
              <a:rPr dirty="0" sz="3000" spc="-240">
                <a:latin typeface="Verdana"/>
                <a:cs typeface="Verdana"/>
              </a:rPr>
              <a:t>người</a:t>
            </a:r>
            <a:r>
              <a:rPr dirty="0" sz="3000" spc="-375">
                <a:latin typeface="Verdana"/>
                <a:cs typeface="Verdana"/>
              </a:rPr>
              <a:t> </a:t>
            </a:r>
            <a:r>
              <a:rPr dirty="0" sz="3000" spc="-405">
                <a:latin typeface="Verdana"/>
                <a:cs typeface="Verdana"/>
              </a:rPr>
              <a:t>mua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75">
                <a:latin typeface="Verdana"/>
                <a:cs typeface="Verdana"/>
              </a:rPr>
              <a:t>hàng </a:t>
            </a:r>
            <a:r>
              <a:rPr dirty="0" sz="3000" spc="-90">
                <a:latin typeface="Verdana"/>
                <a:cs typeface="Verdana"/>
              </a:rPr>
              <a:t>ở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290">
                <a:latin typeface="Verdana"/>
                <a:cs typeface="Verdana"/>
              </a:rPr>
              <a:t>siêu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250">
                <a:latin typeface="Verdana"/>
                <a:cs typeface="Verdana"/>
              </a:rPr>
              <a:t>thị,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195">
                <a:latin typeface="Verdana"/>
                <a:cs typeface="Verdana"/>
              </a:rPr>
              <a:t>tôi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55">
                <a:latin typeface="Verdana"/>
                <a:cs typeface="Verdana"/>
              </a:rPr>
              <a:t>muốn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280">
                <a:latin typeface="Verdana"/>
                <a:cs typeface="Verdana"/>
              </a:rPr>
              <a:t>nhìn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40">
                <a:latin typeface="Verdana"/>
                <a:cs typeface="Verdana"/>
              </a:rPr>
              <a:t>thấy</a:t>
            </a:r>
            <a:r>
              <a:rPr dirty="0" sz="3000" spc="-370">
                <a:latin typeface="Verdana"/>
                <a:cs typeface="Verdana"/>
              </a:rPr>
              <a:t> </a:t>
            </a:r>
            <a:r>
              <a:rPr dirty="0" sz="3000" spc="-330">
                <a:latin typeface="Verdana"/>
                <a:cs typeface="Verdana"/>
              </a:rPr>
              <a:t>các</a:t>
            </a:r>
            <a:r>
              <a:rPr dirty="0" sz="3000" spc="-390">
                <a:latin typeface="Verdana"/>
                <a:cs typeface="Verdana"/>
              </a:rPr>
              <a:t> </a:t>
            </a:r>
            <a:r>
              <a:rPr dirty="0" sz="3000" spc="-220">
                <a:latin typeface="Verdana"/>
                <a:cs typeface="Verdana"/>
              </a:rPr>
              <a:t>loại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245">
                <a:latin typeface="Verdana"/>
                <a:cs typeface="Verdana"/>
              </a:rPr>
              <a:t>thực  </a:t>
            </a:r>
            <a:r>
              <a:rPr dirty="0" sz="3000" spc="-380">
                <a:latin typeface="Verdana"/>
                <a:cs typeface="Verdana"/>
              </a:rPr>
              <a:t>phẩm </a:t>
            </a:r>
            <a:r>
              <a:rPr dirty="0" sz="3000" spc="-225">
                <a:latin typeface="Verdana"/>
                <a:cs typeface="Verdana"/>
              </a:rPr>
              <a:t>với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30">
                <a:latin typeface="Verdana"/>
                <a:cs typeface="Verdana"/>
              </a:rPr>
              <a:t>các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405">
                <a:latin typeface="Verdana"/>
                <a:cs typeface="Verdana"/>
              </a:rPr>
              <a:t>màu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55">
                <a:latin typeface="Verdana"/>
                <a:cs typeface="Verdana"/>
              </a:rPr>
              <a:t>khác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85">
                <a:latin typeface="Verdana"/>
                <a:cs typeface="Verdana"/>
              </a:rPr>
              <a:t>nhau: </a:t>
            </a:r>
            <a:r>
              <a:rPr dirty="0" sz="3000" spc="-235">
                <a:latin typeface="Verdana"/>
                <a:cs typeface="Verdana"/>
              </a:rPr>
              <a:t>đỏ</a:t>
            </a:r>
            <a:r>
              <a:rPr dirty="0" sz="3000" spc="-375">
                <a:latin typeface="Verdana"/>
                <a:cs typeface="Verdana"/>
              </a:rPr>
              <a:t> </a:t>
            </a:r>
            <a:r>
              <a:rPr dirty="0" sz="3000" spc="-295">
                <a:latin typeface="Verdana"/>
                <a:cs typeface="Verdana"/>
              </a:rPr>
              <a:t>cho</a:t>
            </a:r>
            <a:r>
              <a:rPr dirty="0" sz="3000" spc="-370">
                <a:latin typeface="Verdana"/>
                <a:cs typeface="Verdana"/>
              </a:rPr>
              <a:t> </a:t>
            </a:r>
            <a:r>
              <a:rPr dirty="0" sz="3000" spc="-240">
                <a:latin typeface="Verdana"/>
                <a:cs typeface="Verdana"/>
              </a:rPr>
              <a:t>thịt,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40">
                <a:latin typeface="Verdana"/>
                <a:cs typeface="Verdana"/>
              </a:rPr>
              <a:t>nâu</a:t>
            </a:r>
            <a:r>
              <a:rPr dirty="0" sz="3000" spc="-375">
                <a:latin typeface="Verdana"/>
                <a:cs typeface="Verdana"/>
              </a:rPr>
              <a:t> </a:t>
            </a:r>
            <a:r>
              <a:rPr dirty="0" sz="3000" spc="-295">
                <a:latin typeface="Verdana"/>
                <a:cs typeface="Verdana"/>
              </a:rPr>
              <a:t>cho</a:t>
            </a:r>
            <a:r>
              <a:rPr dirty="0" sz="3000" spc="-375">
                <a:latin typeface="Verdana"/>
                <a:cs typeface="Verdana"/>
              </a:rPr>
              <a:t> </a:t>
            </a:r>
            <a:r>
              <a:rPr dirty="0" sz="3000" spc="-330">
                <a:latin typeface="Verdana"/>
                <a:cs typeface="Verdana"/>
              </a:rPr>
              <a:t>các</a:t>
            </a:r>
            <a:r>
              <a:rPr dirty="0" sz="3000" spc="-390">
                <a:latin typeface="Verdana"/>
                <a:cs typeface="Verdana"/>
              </a:rPr>
              <a:t> </a:t>
            </a:r>
            <a:r>
              <a:rPr dirty="0" sz="3000" spc="-220">
                <a:latin typeface="Verdana"/>
                <a:cs typeface="Verdana"/>
              </a:rPr>
              <a:t>loại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15">
                <a:latin typeface="Verdana"/>
                <a:cs typeface="Verdana"/>
              </a:rPr>
              <a:t>hạt,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90">
                <a:latin typeface="Verdana"/>
                <a:cs typeface="Verdana"/>
              </a:rPr>
              <a:t>xanh  </a:t>
            </a:r>
            <a:r>
              <a:rPr dirty="0" sz="3000" spc="-295">
                <a:latin typeface="Verdana"/>
                <a:cs typeface="Verdana"/>
              </a:rPr>
              <a:t>cho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35">
                <a:latin typeface="Verdana"/>
                <a:cs typeface="Verdana"/>
              </a:rPr>
              <a:t>rau,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15">
                <a:latin typeface="Verdana"/>
                <a:cs typeface="Verdana"/>
              </a:rPr>
              <a:t>củ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260">
                <a:latin typeface="Verdana"/>
                <a:cs typeface="Verdana"/>
              </a:rPr>
              <a:t>để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195">
                <a:latin typeface="Verdana"/>
                <a:cs typeface="Verdana"/>
              </a:rPr>
              <a:t>tôi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285">
                <a:latin typeface="Verdana"/>
                <a:cs typeface="Verdana"/>
              </a:rPr>
              <a:t>có</a:t>
            </a:r>
            <a:r>
              <a:rPr dirty="0" sz="3000" spc="-375">
                <a:latin typeface="Verdana"/>
                <a:cs typeface="Verdana"/>
              </a:rPr>
              <a:t> </a:t>
            </a:r>
            <a:r>
              <a:rPr dirty="0" sz="3000" spc="-270">
                <a:latin typeface="Verdana"/>
                <a:cs typeface="Verdana"/>
              </a:rPr>
              <a:t>thể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40">
                <a:latin typeface="Verdana"/>
                <a:cs typeface="Verdana"/>
              </a:rPr>
              <a:t>nhận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65">
                <a:latin typeface="Verdana"/>
                <a:cs typeface="Verdana"/>
              </a:rPr>
              <a:t>dạng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195">
                <a:latin typeface="Verdana"/>
                <a:cs typeface="Verdana"/>
              </a:rPr>
              <a:t>được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245">
                <a:latin typeface="Verdana"/>
                <a:cs typeface="Verdana"/>
              </a:rPr>
              <a:t>thực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80">
                <a:latin typeface="Verdana"/>
                <a:cs typeface="Verdana"/>
              </a:rPr>
              <a:t>phẩm </a:t>
            </a:r>
            <a:r>
              <a:rPr dirty="0" sz="3000" spc="-265">
                <a:latin typeface="Verdana"/>
                <a:cs typeface="Verdana"/>
              </a:rPr>
              <a:t>theo</a:t>
            </a:r>
            <a:r>
              <a:rPr dirty="0" sz="3000" spc="-375">
                <a:latin typeface="Verdana"/>
                <a:cs typeface="Verdana"/>
              </a:rPr>
              <a:t> </a:t>
            </a:r>
            <a:r>
              <a:rPr dirty="0" sz="3000" spc="-195">
                <a:latin typeface="Verdana"/>
                <a:cs typeface="Verdana"/>
              </a:rPr>
              <a:t>loại”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900">
              <a:latin typeface="Verdana"/>
              <a:cs typeface="Verdana"/>
            </a:endParaRPr>
          </a:p>
          <a:p>
            <a:pPr lvl="1" marL="828675" indent="-359410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829310" algn="l"/>
              </a:tabLst>
            </a:pPr>
            <a:r>
              <a:rPr dirty="0" sz="2800" spc="-330">
                <a:solidFill>
                  <a:srgbClr val="00576E"/>
                </a:solidFill>
                <a:latin typeface="Verdana"/>
                <a:cs typeface="Verdana"/>
              </a:rPr>
              <a:t>Story </a:t>
            </a:r>
            <a:r>
              <a:rPr dirty="0" sz="2800" spc="-365">
                <a:solidFill>
                  <a:srgbClr val="00576E"/>
                </a:solidFill>
                <a:latin typeface="Verdana"/>
                <a:cs typeface="Verdana"/>
              </a:rPr>
              <a:t>này </a:t>
            </a:r>
            <a:r>
              <a:rPr dirty="0" sz="2800" spc="-265">
                <a:solidFill>
                  <a:srgbClr val="00576E"/>
                </a:solidFill>
                <a:latin typeface="Verdana"/>
                <a:cs typeface="Verdana"/>
              </a:rPr>
              <a:t>vi 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phạm </a:t>
            </a:r>
            <a:r>
              <a:rPr dirty="0" sz="2800" spc="-254">
                <a:solidFill>
                  <a:srgbClr val="00576E"/>
                </a:solidFill>
                <a:latin typeface="Verdana"/>
                <a:cs typeface="Verdana"/>
              </a:rPr>
              <a:t>guideline</a:t>
            </a:r>
            <a:r>
              <a:rPr dirty="0" sz="2800" spc="-4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60">
                <a:solidFill>
                  <a:srgbClr val="00576E"/>
                </a:solidFill>
                <a:latin typeface="Verdana"/>
                <a:cs typeface="Verdana"/>
              </a:rPr>
              <a:t>Negotiable</a:t>
            </a:r>
            <a:endParaRPr sz="2800">
              <a:latin typeface="Verdana"/>
              <a:cs typeface="Verdana"/>
            </a:endParaRPr>
          </a:p>
          <a:p>
            <a:pPr lvl="1" marL="845819" indent="-376555">
              <a:lnSpc>
                <a:spcPct val="100000"/>
              </a:lnSpc>
              <a:spcBef>
                <a:spcPts val="940"/>
              </a:spcBef>
              <a:buAutoNum type="alphaLcParenR"/>
              <a:tabLst>
                <a:tab pos="846455" algn="l"/>
              </a:tabLst>
            </a:pPr>
            <a:r>
              <a:rPr dirty="0" sz="2800" spc="-330">
                <a:solidFill>
                  <a:srgbClr val="00576E"/>
                </a:solidFill>
                <a:latin typeface="Verdana"/>
                <a:cs typeface="Verdana"/>
              </a:rPr>
              <a:t>Story </a:t>
            </a:r>
            <a:r>
              <a:rPr dirty="0" sz="2800" spc="-365">
                <a:solidFill>
                  <a:srgbClr val="00576E"/>
                </a:solidFill>
                <a:latin typeface="Verdana"/>
                <a:cs typeface="Verdana"/>
              </a:rPr>
              <a:t>này </a:t>
            </a:r>
            <a:r>
              <a:rPr dirty="0" sz="2800" spc="-265">
                <a:solidFill>
                  <a:srgbClr val="00576E"/>
                </a:solidFill>
                <a:latin typeface="Verdana"/>
                <a:cs typeface="Verdana"/>
              </a:rPr>
              <a:t>vi 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phạm </a:t>
            </a:r>
            <a:r>
              <a:rPr dirty="0" sz="2800" spc="-254">
                <a:solidFill>
                  <a:srgbClr val="00576E"/>
                </a:solidFill>
                <a:latin typeface="Verdana"/>
                <a:cs typeface="Verdana"/>
              </a:rPr>
              <a:t>guideline</a:t>
            </a:r>
            <a:r>
              <a:rPr dirty="0" sz="2800" spc="-4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15">
                <a:solidFill>
                  <a:srgbClr val="00576E"/>
                </a:solidFill>
                <a:latin typeface="Verdana"/>
                <a:cs typeface="Verdana"/>
              </a:rPr>
              <a:t>Testable</a:t>
            </a:r>
            <a:endParaRPr sz="2800">
              <a:latin typeface="Verdana"/>
              <a:cs typeface="Verdana"/>
            </a:endParaRPr>
          </a:p>
          <a:p>
            <a:pPr lvl="1" marL="809625" indent="-340360">
              <a:lnSpc>
                <a:spcPct val="100000"/>
              </a:lnSpc>
              <a:spcBef>
                <a:spcPts val="940"/>
              </a:spcBef>
              <a:buAutoNum type="alphaLcParenR"/>
              <a:tabLst>
                <a:tab pos="810260" algn="l"/>
              </a:tabLst>
            </a:pPr>
            <a:r>
              <a:rPr dirty="0" sz="2800" spc="-330">
                <a:solidFill>
                  <a:srgbClr val="00576E"/>
                </a:solidFill>
                <a:latin typeface="Verdana"/>
                <a:cs typeface="Verdana"/>
              </a:rPr>
              <a:t>Story </a:t>
            </a:r>
            <a:r>
              <a:rPr dirty="0" sz="2800" spc="-365">
                <a:solidFill>
                  <a:srgbClr val="00576E"/>
                </a:solidFill>
                <a:latin typeface="Verdana"/>
                <a:cs typeface="Verdana"/>
              </a:rPr>
              <a:t>này </a:t>
            </a:r>
            <a:r>
              <a:rPr dirty="0" sz="2800" spc="-229">
                <a:solidFill>
                  <a:srgbClr val="00576E"/>
                </a:solidFill>
                <a:latin typeface="Verdana"/>
                <a:cs typeface="Verdana"/>
              </a:rPr>
              <a:t>tốt, </a:t>
            </a:r>
            <a:r>
              <a:rPr dirty="0" sz="2800" spc="-330">
                <a:solidFill>
                  <a:srgbClr val="00576E"/>
                </a:solidFill>
                <a:latin typeface="Verdana"/>
                <a:cs typeface="Verdana"/>
              </a:rPr>
              <a:t>không </a:t>
            </a:r>
            <a:r>
              <a:rPr dirty="0" sz="2800" spc="-260">
                <a:solidFill>
                  <a:srgbClr val="00576E"/>
                </a:solidFill>
                <a:latin typeface="Verdana"/>
                <a:cs typeface="Verdana"/>
              </a:rPr>
              <a:t>có </a:t>
            </a:r>
            <a:r>
              <a:rPr dirty="0" sz="2800" spc="-365">
                <a:solidFill>
                  <a:srgbClr val="00576E"/>
                </a:solidFill>
                <a:latin typeface="Verdana"/>
                <a:cs typeface="Verdana"/>
              </a:rPr>
              <a:t>vấn </a:t>
            </a:r>
            <a:r>
              <a:rPr dirty="0" sz="2800" spc="-235">
                <a:solidFill>
                  <a:srgbClr val="00576E"/>
                </a:solidFill>
                <a:latin typeface="Verdana"/>
                <a:cs typeface="Verdana"/>
              </a:rPr>
              <a:t>đề</a:t>
            </a:r>
            <a:r>
              <a:rPr dirty="0" sz="2800" spc="-5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90">
                <a:solidFill>
                  <a:srgbClr val="00576E"/>
                </a:solidFill>
                <a:latin typeface="Verdana"/>
                <a:cs typeface="Verdana"/>
              </a:rPr>
              <a:t>gì</a:t>
            </a:r>
            <a:endParaRPr sz="2800">
              <a:latin typeface="Verdana"/>
              <a:cs typeface="Verdana"/>
            </a:endParaRPr>
          </a:p>
          <a:p>
            <a:pPr lvl="1" marL="845819" indent="-376555">
              <a:lnSpc>
                <a:spcPct val="100000"/>
              </a:lnSpc>
              <a:spcBef>
                <a:spcPts val="940"/>
              </a:spcBef>
              <a:buAutoNum type="alphaLcParenR"/>
              <a:tabLst>
                <a:tab pos="846455" algn="l"/>
              </a:tabLst>
            </a:pPr>
            <a:r>
              <a:rPr dirty="0" sz="2800" spc="-220">
                <a:solidFill>
                  <a:srgbClr val="00576E"/>
                </a:solidFill>
                <a:latin typeface="Verdana"/>
                <a:cs typeface="Verdana"/>
              </a:rPr>
              <a:t>Người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20">
                <a:solidFill>
                  <a:srgbClr val="00576E"/>
                </a:solidFill>
                <a:latin typeface="Verdana"/>
                <a:cs typeface="Verdana"/>
              </a:rPr>
              <a:t>dùng,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20">
                <a:solidFill>
                  <a:srgbClr val="00576E"/>
                </a:solidFill>
                <a:latin typeface="Verdana"/>
                <a:cs typeface="Verdana"/>
              </a:rPr>
              <a:t>người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75">
                <a:solidFill>
                  <a:srgbClr val="00576E"/>
                </a:solidFill>
                <a:latin typeface="Verdana"/>
                <a:cs typeface="Verdana"/>
              </a:rPr>
              <a:t>mua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hàng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70">
                <a:solidFill>
                  <a:srgbClr val="00576E"/>
                </a:solidFill>
                <a:latin typeface="Verdana"/>
                <a:cs typeface="Verdana"/>
              </a:rPr>
              <a:t>siêu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00">
                <a:solidFill>
                  <a:srgbClr val="00576E"/>
                </a:solidFill>
                <a:latin typeface="Verdana"/>
                <a:cs typeface="Verdana"/>
              </a:rPr>
              <a:t>thị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30">
                <a:solidFill>
                  <a:srgbClr val="00576E"/>
                </a:solidFill>
                <a:latin typeface="Verdana"/>
                <a:cs typeface="Verdana"/>
              </a:rPr>
              <a:t>không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65">
                <a:solidFill>
                  <a:srgbClr val="00576E"/>
                </a:solidFill>
                <a:latin typeface="Verdana"/>
                <a:cs typeface="Verdana"/>
              </a:rPr>
              <a:t>phải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40">
                <a:solidFill>
                  <a:srgbClr val="00576E"/>
                </a:solidFill>
                <a:latin typeface="Verdana"/>
                <a:cs typeface="Verdana"/>
              </a:rPr>
              <a:t>là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20">
                <a:solidFill>
                  <a:srgbClr val="00576E"/>
                </a:solidFill>
                <a:latin typeface="Verdana"/>
                <a:cs typeface="Verdana"/>
              </a:rPr>
              <a:t>người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30">
                <a:solidFill>
                  <a:srgbClr val="00576E"/>
                </a:solidFill>
                <a:latin typeface="Verdana"/>
                <a:cs typeface="Verdana"/>
              </a:rPr>
              <a:t>dùng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05">
                <a:solidFill>
                  <a:srgbClr val="00576E"/>
                </a:solidFill>
                <a:latin typeface="Verdana"/>
                <a:cs typeface="Verdana"/>
              </a:rPr>
              <a:t>đúng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15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72"/>
            <a:ext cx="5351145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300" spc="-425">
                <a:solidFill>
                  <a:srgbClr val="000099"/>
                </a:solidFill>
              </a:rPr>
              <a:t>Generating </a:t>
            </a:r>
            <a:r>
              <a:rPr dirty="0" sz="4300" spc="-400">
                <a:solidFill>
                  <a:srgbClr val="000099"/>
                </a:solidFill>
              </a:rPr>
              <a:t>User</a:t>
            </a:r>
            <a:r>
              <a:rPr dirty="0" sz="4300" spc="-660">
                <a:solidFill>
                  <a:srgbClr val="000099"/>
                </a:solidFill>
              </a:rPr>
              <a:t> </a:t>
            </a:r>
            <a:r>
              <a:rPr dirty="0" sz="4300" spc="-430">
                <a:solidFill>
                  <a:srgbClr val="000099"/>
                </a:solidFill>
              </a:rPr>
              <a:t>Stories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916939" y="1701800"/>
            <a:ext cx="6834505" cy="3063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549275" algn="l"/>
              </a:tabLst>
            </a:pPr>
            <a:r>
              <a:rPr dirty="0" sz="3600" spc="-360">
                <a:latin typeface="Verdana"/>
                <a:cs typeface="Verdana"/>
              </a:rPr>
              <a:t>Hai </a:t>
            </a:r>
            <a:r>
              <a:rPr dirty="0" sz="3600" spc="-335">
                <a:latin typeface="Verdana"/>
                <a:cs typeface="Verdana"/>
              </a:rPr>
              <a:t>phương </a:t>
            </a:r>
            <a:r>
              <a:rPr dirty="0" sz="3600" spc="-390">
                <a:latin typeface="Verdana"/>
                <a:cs typeface="Verdana"/>
              </a:rPr>
              <a:t>pháp </a:t>
            </a:r>
            <a:r>
              <a:rPr dirty="0" sz="3600" spc="-330">
                <a:latin typeface="Verdana"/>
                <a:cs typeface="Verdana"/>
              </a:rPr>
              <a:t>tạo </a:t>
            </a:r>
            <a:r>
              <a:rPr dirty="0" sz="3600" spc="-360">
                <a:latin typeface="Verdana"/>
                <a:cs typeface="Verdana"/>
              </a:rPr>
              <a:t>User</a:t>
            </a:r>
            <a:r>
              <a:rPr dirty="0" sz="3600" spc="-900">
                <a:latin typeface="Verdana"/>
                <a:cs typeface="Verdana"/>
              </a:rPr>
              <a:t> </a:t>
            </a:r>
            <a:r>
              <a:rPr dirty="0" sz="3600" spc="-380">
                <a:latin typeface="Verdana"/>
                <a:cs typeface="Verdana"/>
              </a:rPr>
              <a:t>Stories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"/>
            </a:pPr>
            <a:endParaRPr sz="475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buFont typeface="Courier New"/>
              <a:buChar char="o"/>
              <a:tabLst>
                <a:tab pos="916305" algn="l"/>
              </a:tabLst>
            </a:pPr>
            <a:r>
              <a:rPr dirty="0" sz="3600" spc="-360">
                <a:solidFill>
                  <a:srgbClr val="00576E"/>
                </a:solidFill>
                <a:latin typeface="Verdana"/>
                <a:cs typeface="Verdana"/>
              </a:rPr>
              <a:t>User </a:t>
            </a:r>
            <a:r>
              <a:rPr dirty="0" sz="3600" spc="-430">
                <a:solidFill>
                  <a:srgbClr val="00576E"/>
                </a:solidFill>
                <a:latin typeface="Verdana"/>
                <a:cs typeface="Verdana"/>
              </a:rPr>
              <a:t>Story </a:t>
            </a:r>
            <a:r>
              <a:rPr dirty="0" sz="3600" spc="-325">
                <a:solidFill>
                  <a:srgbClr val="00576E"/>
                </a:solidFill>
                <a:latin typeface="Verdana"/>
                <a:cs typeface="Verdana"/>
              </a:rPr>
              <a:t>Writing</a:t>
            </a:r>
            <a:r>
              <a:rPr dirty="0" sz="3600" spc="-5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600" spc="-395">
                <a:solidFill>
                  <a:srgbClr val="00576E"/>
                </a:solidFill>
                <a:latin typeface="Verdana"/>
                <a:cs typeface="Verdana"/>
              </a:rPr>
              <a:t>Workshop</a:t>
            </a:r>
            <a:endParaRPr sz="3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00576E"/>
              </a:buClr>
              <a:buFont typeface="Courier New"/>
              <a:buChar char="o"/>
            </a:pPr>
            <a:endParaRPr sz="425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buFont typeface="Courier New"/>
              <a:buChar char="o"/>
              <a:tabLst>
                <a:tab pos="916305" algn="l"/>
              </a:tabLst>
            </a:pPr>
            <a:r>
              <a:rPr dirty="0" sz="3600" spc="-430">
                <a:solidFill>
                  <a:srgbClr val="00576E"/>
                </a:solidFill>
                <a:latin typeface="Verdana"/>
                <a:cs typeface="Verdana"/>
              </a:rPr>
              <a:t>Story</a:t>
            </a:r>
            <a:r>
              <a:rPr dirty="0" sz="3600" spc="-46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600" spc="-320">
                <a:solidFill>
                  <a:srgbClr val="00576E"/>
                </a:solidFill>
                <a:latin typeface="Verdana"/>
                <a:cs typeface="Verdana"/>
              </a:rPr>
              <a:t>Mapping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15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38" y="167472"/>
            <a:ext cx="6549390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300" spc="-400">
                <a:solidFill>
                  <a:srgbClr val="000099"/>
                </a:solidFill>
              </a:rPr>
              <a:t>User </a:t>
            </a:r>
            <a:r>
              <a:rPr dirty="0" sz="4300" spc="-490">
                <a:solidFill>
                  <a:srgbClr val="000099"/>
                </a:solidFill>
              </a:rPr>
              <a:t>Story </a:t>
            </a:r>
            <a:r>
              <a:rPr dirty="0" sz="4300" spc="-365">
                <a:solidFill>
                  <a:srgbClr val="000099"/>
                </a:solidFill>
              </a:rPr>
              <a:t>Writing</a:t>
            </a:r>
            <a:r>
              <a:rPr dirty="0" sz="4300" spc="-725">
                <a:solidFill>
                  <a:srgbClr val="000099"/>
                </a:solidFill>
              </a:rPr>
              <a:t> </a:t>
            </a:r>
            <a:r>
              <a:rPr dirty="0" sz="4300" spc="-445">
                <a:solidFill>
                  <a:srgbClr val="000099"/>
                </a:solidFill>
              </a:rPr>
              <a:t>Workshop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916939" y="1325880"/>
            <a:ext cx="10003790" cy="4599940"/>
          </a:xfrm>
          <a:prstGeom prst="rect">
            <a:avLst/>
          </a:prstGeom>
        </p:spPr>
        <p:txBody>
          <a:bodyPr wrap="square" lIns="0" tIns="172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dirty="0" sz="3200" spc="-480">
                <a:latin typeface="Verdana"/>
                <a:cs typeface="Verdana"/>
              </a:rPr>
              <a:t>Tổ </a:t>
            </a:r>
            <a:r>
              <a:rPr dirty="0" sz="3200" spc="-290">
                <a:latin typeface="Verdana"/>
                <a:cs typeface="Verdana"/>
              </a:rPr>
              <a:t>chức </a:t>
            </a:r>
            <a:r>
              <a:rPr dirty="0" sz="3200" spc="-335">
                <a:latin typeface="Verdana"/>
                <a:cs typeface="Verdana"/>
              </a:rPr>
              <a:t>một </a:t>
            </a:r>
            <a:r>
              <a:rPr dirty="0" sz="3200" spc="-310">
                <a:latin typeface="Verdana"/>
                <a:cs typeface="Verdana"/>
              </a:rPr>
              <a:t>cuộc </a:t>
            </a:r>
            <a:r>
              <a:rPr dirty="0" sz="3200" spc="-305">
                <a:latin typeface="Verdana"/>
                <a:cs typeface="Verdana"/>
              </a:rPr>
              <a:t>họp </a:t>
            </a:r>
            <a:r>
              <a:rPr dirty="0" sz="3200" spc="-275">
                <a:latin typeface="Verdana"/>
                <a:cs typeface="Verdana"/>
              </a:rPr>
              <a:t>để </a:t>
            </a:r>
            <a:r>
              <a:rPr dirty="0" sz="3200" spc="-290">
                <a:latin typeface="Verdana"/>
                <a:cs typeface="Verdana"/>
              </a:rPr>
              <a:t>tạo</a:t>
            </a:r>
            <a:r>
              <a:rPr dirty="0" sz="3200" spc="-910">
                <a:latin typeface="Verdana"/>
                <a:cs typeface="Verdana"/>
              </a:rPr>
              <a:t> </a:t>
            </a:r>
            <a:r>
              <a:rPr dirty="0" sz="3200" spc="-325">
                <a:latin typeface="Verdana"/>
                <a:cs typeface="Verdana"/>
              </a:rPr>
              <a:t>User </a:t>
            </a:r>
            <a:r>
              <a:rPr dirty="0" sz="3200" spc="-370">
                <a:latin typeface="Verdana"/>
                <a:cs typeface="Verdana"/>
              </a:rPr>
              <a:t>Stories:</a:t>
            </a:r>
            <a:endParaRPr sz="32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126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200" spc="-315">
                <a:latin typeface="Verdana"/>
                <a:cs typeface="Verdana"/>
              </a:rPr>
              <a:t>Goal </a:t>
            </a:r>
            <a:r>
              <a:rPr dirty="0" sz="3200" spc="-425">
                <a:latin typeface="Verdana"/>
                <a:cs typeface="Verdana"/>
              </a:rPr>
              <a:t>(mục</a:t>
            </a:r>
            <a:r>
              <a:rPr dirty="0" sz="3200" spc="-490">
                <a:latin typeface="Verdana"/>
                <a:cs typeface="Verdana"/>
              </a:rPr>
              <a:t> </a:t>
            </a:r>
            <a:r>
              <a:rPr dirty="0" sz="3200" spc="-300">
                <a:latin typeface="Verdana"/>
                <a:cs typeface="Verdana"/>
              </a:rPr>
              <a:t>tiêu)</a:t>
            </a:r>
            <a:endParaRPr sz="32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26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800" spc="-235">
                <a:solidFill>
                  <a:srgbClr val="00576E"/>
                </a:solidFill>
                <a:latin typeface="Verdana"/>
                <a:cs typeface="Verdana"/>
              </a:rPr>
              <a:t>Viết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65">
                <a:solidFill>
                  <a:srgbClr val="00576E"/>
                </a:solidFill>
                <a:latin typeface="Verdana"/>
                <a:cs typeface="Verdana"/>
              </a:rPr>
              <a:t>nhiều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85">
                <a:solidFill>
                  <a:srgbClr val="00576E"/>
                </a:solidFill>
                <a:latin typeface="Verdana"/>
                <a:cs typeface="Verdana"/>
              </a:rPr>
              <a:t>nhất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05">
                <a:solidFill>
                  <a:srgbClr val="00576E"/>
                </a:solidFill>
                <a:latin typeface="Verdana"/>
                <a:cs typeface="Verdana"/>
              </a:rPr>
              <a:t>các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95">
                <a:solidFill>
                  <a:srgbClr val="00576E"/>
                </a:solidFill>
                <a:latin typeface="Verdana"/>
                <a:cs typeface="Verdana"/>
              </a:rPr>
              <a:t>user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60">
                <a:solidFill>
                  <a:srgbClr val="00576E"/>
                </a:solidFill>
                <a:latin typeface="Verdana"/>
                <a:cs typeface="Verdana"/>
              </a:rPr>
              <a:t>stories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60">
                <a:solidFill>
                  <a:srgbClr val="00576E"/>
                </a:solidFill>
                <a:latin typeface="Verdana"/>
                <a:cs typeface="Verdana"/>
              </a:rPr>
              <a:t>có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50">
                <a:solidFill>
                  <a:srgbClr val="00576E"/>
                </a:solidFill>
                <a:latin typeface="Verdana"/>
                <a:cs typeface="Verdana"/>
              </a:rPr>
              <a:t>thể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65">
                <a:solidFill>
                  <a:srgbClr val="00576E"/>
                </a:solidFill>
                <a:latin typeface="Verdana"/>
                <a:cs typeface="Verdana"/>
              </a:rPr>
              <a:t>cho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95">
                <a:solidFill>
                  <a:srgbClr val="00576E"/>
                </a:solidFill>
                <a:latin typeface="Verdana"/>
                <a:cs typeface="Verdana"/>
              </a:rPr>
              <a:t>một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95">
                <a:solidFill>
                  <a:srgbClr val="00576E"/>
                </a:solidFill>
                <a:latin typeface="Verdana"/>
                <a:cs typeface="Verdana"/>
              </a:rPr>
              <a:t>chủ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35">
                <a:solidFill>
                  <a:srgbClr val="00576E"/>
                </a:solidFill>
                <a:latin typeface="Verdana"/>
                <a:cs typeface="Verdana"/>
              </a:rPr>
              <a:t>đề</a:t>
            </a:r>
            <a:r>
              <a:rPr dirty="0" sz="2800" spc="-36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70">
                <a:solidFill>
                  <a:srgbClr val="00576E"/>
                </a:solidFill>
                <a:latin typeface="Verdana"/>
                <a:cs typeface="Verdana"/>
              </a:rPr>
              <a:t>đã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75">
                <a:solidFill>
                  <a:srgbClr val="00576E"/>
                </a:solidFill>
                <a:latin typeface="Verdana"/>
                <a:cs typeface="Verdana"/>
              </a:rPr>
              <a:t>chọn</a:t>
            </a:r>
            <a:endParaRPr sz="28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54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200" spc="-365">
                <a:latin typeface="Verdana"/>
                <a:cs typeface="Verdana"/>
              </a:rPr>
              <a:t>Thành </a:t>
            </a:r>
            <a:r>
              <a:rPr dirty="0" sz="3200" spc="-345">
                <a:latin typeface="Verdana"/>
                <a:cs typeface="Verdana"/>
              </a:rPr>
              <a:t>phần </a:t>
            </a:r>
            <a:r>
              <a:rPr dirty="0" sz="3200" spc="-370">
                <a:latin typeface="Verdana"/>
                <a:cs typeface="Verdana"/>
              </a:rPr>
              <a:t>tham</a:t>
            </a:r>
            <a:r>
              <a:rPr dirty="0" sz="3200" spc="-480">
                <a:latin typeface="Verdana"/>
                <a:cs typeface="Verdana"/>
              </a:rPr>
              <a:t> </a:t>
            </a:r>
            <a:r>
              <a:rPr dirty="0" sz="3200" spc="-340">
                <a:latin typeface="Verdana"/>
                <a:cs typeface="Verdana"/>
              </a:rPr>
              <a:t>gia</a:t>
            </a:r>
            <a:endParaRPr sz="3200">
              <a:latin typeface="Verdana"/>
              <a:cs typeface="Verdana"/>
            </a:endParaRPr>
          </a:p>
          <a:p>
            <a:pPr lvl="1" marL="916305" indent="-446405">
              <a:lnSpc>
                <a:spcPts val="3180"/>
              </a:lnSpc>
              <a:spcBef>
                <a:spcPts val="359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800" spc="-254">
                <a:solidFill>
                  <a:srgbClr val="00576E"/>
                </a:solidFill>
                <a:latin typeface="Verdana"/>
                <a:cs typeface="Verdana"/>
              </a:rPr>
              <a:t>Product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70">
                <a:solidFill>
                  <a:srgbClr val="00576E"/>
                </a:solidFill>
                <a:latin typeface="Verdana"/>
                <a:cs typeface="Verdana"/>
              </a:rPr>
              <a:t>owner/client/customers</a:t>
            </a:r>
            <a:endParaRPr sz="2800">
              <a:latin typeface="Verdana"/>
              <a:cs typeface="Verdana"/>
            </a:endParaRPr>
          </a:p>
          <a:p>
            <a:pPr lvl="1" marL="916305" indent="-446405">
              <a:lnSpc>
                <a:spcPts val="3000"/>
              </a:lnSpc>
              <a:buFont typeface="Courier New"/>
              <a:buChar char="o"/>
              <a:tabLst>
                <a:tab pos="916305" algn="l"/>
              </a:tabLst>
            </a:pPr>
            <a:r>
              <a:rPr dirty="0" sz="2800" spc="-385">
                <a:solidFill>
                  <a:srgbClr val="00576E"/>
                </a:solidFill>
                <a:latin typeface="Verdana"/>
                <a:cs typeface="Verdana"/>
              </a:rPr>
              <a:t>Scrum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35">
                <a:solidFill>
                  <a:srgbClr val="00576E"/>
                </a:solidFill>
                <a:latin typeface="Verdana"/>
                <a:cs typeface="Verdana"/>
              </a:rPr>
              <a:t>Master</a:t>
            </a:r>
            <a:endParaRPr sz="2800">
              <a:latin typeface="Verdana"/>
              <a:cs typeface="Verdana"/>
            </a:endParaRPr>
          </a:p>
          <a:p>
            <a:pPr lvl="1" marL="916305" indent="-446405">
              <a:lnSpc>
                <a:spcPts val="3180"/>
              </a:lnSpc>
              <a:buFont typeface="Courier New"/>
              <a:buChar char="o"/>
              <a:tabLst>
                <a:tab pos="916305" algn="l"/>
              </a:tabLst>
            </a:pPr>
            <a:r>
              <a:rPr dirty="0" sz="2800" spc="-305">
                <a:solidFill>
                  <a:srgbClr val="00576E"/>
                </a:solidFill>
                <a:latin typeface="Verdana"/>
                <a:cs typeface="Verdana"/>
              </a:rPr>
              <a:t>Development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30">
                <a:solidFill>
                  <a:srgbClr val="00576E"/>
                </a:solidFill>
                <a:latin typeface="Verdana"/>
                <a:cs typeface="Verdana"/>
              </a:rPr>
              <a:t>team</a:t>
            </a:r>
            <a:endParaRPr sz="28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64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200" spc="-250">
                <a:latin typeface="Verdana"/>
                <a:cs typeface="Verdana"/>
              </a:rPr>
              <a:t>Thời</a:t>
            </a:r>
            <a:r>
              <a:rPr dirty="0" sz="3200" spc="-405">
                <a:latin typeface="Verdana"/>
                <a:cs typeface="Verdana"/>
              </a:rPr>
              <a:t> </a:t>
            </a:r>
            <a:r>
              <a:rPr dirty="0" sz="3200" spc="-340">
                <a:latin typeface="Verdana"/>
                <a:cs typeface="Verdana"/>
              </a:rPr>
              <a:t>gian</a:t>
            </a:r>
            <a:endParaRPr sz="32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259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Từ </a:t>
            </a:r>
            <a:r>
              <a:rPr dirty="0" sz="2800" spc="-305">
                <a:solidFill>
                  <a:srgbClr val="00576E"/>
                </a:solidFill>
                <a:latin typeface="Verdana"/>
                <a:cs typeface="Verdana"/>
              </a:rPr>
              <a:t>vài </a:t>
            </a:r>
            <a:r>
              <a:rPr dirty="0" sz="2800" spc="-265">
                <a:solidFill>
                  <a:srgbClr val="00576E"/>
                </a:solidFill>
                <a:latin typeface="Verdana"/>
                <a:cs typeface="Verdana"/>
              </a:rPr>
              <a:t>tiếng đến </a:t>
            </a:r>
            <a:r>
              <a:rPr dirty="0" sz="2800" spc="-305">
                <a:solidFill>
                  <a:srgbClr val="00576E"/>
                </a:solidFill>
                <a:latin typeface="Verdana"/>
                <a:cs typeface="Verdana"/>
              </a:rPr>
              <a:t>vài</a:t>
            </a:r>
            <a:r>
              <a:rPr dirty="0" sz="2800" spc="-57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400">
                <a:solidFill>
                  <a:srgbClr val="00576E"/>
                </a:solidFill>
                <a:latin typeface="Verdana"/>
                <a:cs typeface="Verdana"/>
              </a:rPr>
              <a:t>ngày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38" y="167472"/>
            <a:ext cx="8777605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300" spc="-400">
                <a:solidFill>
                  <a:srgbClr val="000099"/>
                </a:solidFill>
              </a:rPr>
              <a:t>User </a:t>
            </a:r>
            <a:r>
              <a:rPr dirty="0" sz="4300" spc="-490">
                <a:solidFill>
                  <a:srgbClr val="000099"/>
                </a:solidFill>
              </a:rPr>
              <a:t>Story </a:t>
            </a:r>
            <a:r>
              <a:rPr dirty="0" sz="4300" spc="-365">
                <a:solidFill>
                  <a:srgbClr val="000099"/>
                </a:solidFill>
              </a:rPr>
              <a:t>Writing </a:t>
            </a:r>
            <a:r>
              <a:rPr dirty="0" sz="4300" spc="-445">
                <a:solidFill>
                  <a:srgbClr val="000099"/>
                </a:solidFill>
              </a:rPr>
              <a:t>Workshop </a:t>
            </a:r>
            <a:r>
              <a:rPr dirty="0" sz="4300" spc="-545">
                <a:solidFill>
                  <a:srgbClr val="000099"/>
                </a:solidFill>
              </a:rPr>
              <a:t>–</a:t>
            </a:r>
            <a:r>
              <a:rPr dirty="0" sz="4300" spc="-919">
                <a:solidFill>
                  <a:srgbClr val="000099"/>
                </a:solidFill>
              </a:rPr>
              <a:t> </a:t>
            </a:r>
            <a:r>
              <a:rPr dirty="0" sz="4300" spc="-475">
                <a:solidFill>
                  <a:srgbClr val="000099"/>
                </a:solidFill>
              </a:rPr>
              <a:t>Agenda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383538" y="1181100"/>
            <a:ext cx="6301740" cy="4884420"/>
          </a:xfrm>
          <a:prstGeom prst="rect">
            <a:avLst/>
          </a:prstGeom>
        </p:spPr>
        <p:txBody>
          <a:bodyPr wrap="square" lIns="0" tIns="177800" rIns="0" bIns="0" rtlCol="0" vert="horz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14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390">
                <a:latin typeface="Verdana"/>
                <a:cs typeface="Verdana"/>
              </a:rPr>
              <a:t>Xác </a:t>
            </a:r>
            <a:r>
              <a:rPr dirty="0" sz="3000" spc="-285">
                <a:latin typeface="Verdana"/>
                <a:cs typeface="Verdana"/>
              </a:rPr>
              <a:t>định/phân </a:t>
            </a:r>
            <a:r>
              <a:rPr dirty="0" sz="3000" spc="-240">
                <a:latin typeface="Verdana"/>
                <a:cs typeface="Verdana"/>
              </a:rPr>
              <a:t>tích người</a:t>
            </a:r>
            <a:r>
              <a:rPr dirty="0" sz="3000" spc="-620">
                <a:latin typeface="Verdana"/>
                <a:cs typeface="Verdana"/>
              </a:rPr>
              <a:t> </a:t>
            </a:r>
            <a:r>
              <a:rPr dirty="0" sz="3000" spc="-355">
                <a:latin typeface="Verdana"/>
                <a:cs typeface="Verdana"/>
              </a:rPr>
              <a:t>dùng</a:t>
            </a:r>
            <a:endParaRPr sz="30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13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409">
                <a:latin typeface="Verdana"/>
                <a:cs typeface="Verdana"/>
              </a:rPr>
              <a:t>Tạo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25">
                <a:latin typeface="Verdana"/>
                <a:cs typeface="Verdana"/>
              </a:rPr>
              <a:t>personas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har char=""/>
            </a:pPr>
            <a:endParaRPr sz="3600">
              <a:latin typeface="Verdana"/>
              <a:cs typeface="Verdana"/>
            </a:endParaRPr>
          </a:p>
          <a:p>
            <a:pPr marL="549275" marR="5080" indent="-536575">
              <a:lnSpc>
                <a:spcPts val="3500"/>
              </a:lnSpc>
              <a:spcBef>
                <a:spcPts val="2225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200" spc="-425">
                <a:latin typeface="Verdana"/>
                <a:cs typeface="Verdana"/>
              </a:rPr>
              <a:t>Tất </a:t>
            </a:r>
            <a:r>
              <a:rPr dirty="0" sz="3200" spc="-370">
                <a:latin typeface="Verdana"/>
                <a:cs typeface="Verdana"/>
              </a:rPr>
              <a:t>cả </a:t>
            </a:r>
            <a:r>
              <a:rPr dirty="0" sz="3200" spc="-320">
                <a:latin typeface="Verdana"/>
                <a:cs typeface="Verdana"/>
              </a:rPr>
              <a:t>mọi </a:t>
            </a:r>
            <a:r>
              <a:rPr dirty="0" sz="3200" spc="-250">
                <a:latin typeface="Verdana"/>
                <a:cs typeface="Verdana"/>
              </a:rPr>
              <a:t>người </a:t>
            </a:r>
            <a:r>
              <a:rPr dirty="0" sz="3200" spc="-285">
                <a:latin typeface="Verdana"/>
                <a:cs typeface="Verdana"/>
              </a:rPr>
              <a:t>viết </a:t>
            </a:r>
            <a:r>
              <a:rPr dirty="0" sz="3200" spc="-350">
                <a:latin typeface="Verdana"/>
                <a:cs typeface="Verdana"/>
              </a:rPr>
              <a:t>các </a:t>
            </a:r>
            <a:r>
              <a:rPr dirty="0" sz="3200" spc="-295">
                <a:latin typeface="Verdana"/>
                <a:cs typeface="Verdana"/>
              </a:rPr>
              <a:t>stories</a:t>
            </a:r>
            <a:r>
              <a:rPr dirty="0" sz="3200" spc="-855">
                <a:latin typeface="Verdana"/>
                <a:cs typeface="Verdana"/>
              </a:rPr>
              <a:t> </a:t>
            </a:r>
            <a:r>
              <a:rPr dirty="0" sz="3200" spc="-415">
                <a:latin typeface="Verdana"/>
                <a:cs typeface="Verdana"/>
              </a:rPr>
              <a:t>về  </a:t>
            </a:r>
            <a:r>
              <a:rPr dirty="0" sz="3200" spc="-335">
                <a:latin typeface="Verdana"/>
                <a:cs typeface="Verdana"/>
              </a:rPr>
              <a:t>chủ </a:t>
            </a:r>
            <a:r>
              <a:rPr dirty="0" sz="3200" spc="-275">
                <a:latin typeface="Verdana"/>
                <a:cs typeface="Verdana"/>
              </a:rPr>
              <a:t>đề </a:t>
            </a:r>
            <a:r>
              <a:rPr dirty="0" sz="3200" spc="-315">
                <a:latin typeface="Verdana"/>
                <a:cs typeface="Verdana"/>
              </a:rPr>
              <a:t>đã</a:t>
            </a:r>
            <a:r>
              <a:rPr dirty="0" sz="3200" spc="-600">
                <a:latin typeface="Verdana"/>
                <a:cs typeface="Verdana"/>
              </a:rPr>
              <a:t> </a:t>
            </a:r>
            <a:r>
              <a:rPr dirty="0" sz="3200" spc="-320">
                <a:latin typeface="Verdana"/>
                <a:cs typeface="Verdana"/>
              </a:rPr>
              <a:t>chọn</a:t>
            </a:r>
            <a:endParaRPr sz="3200">
              <a:latin typeface="Verdana"/>
              <a:cs typeface="Verdana"/>
            </a:endParaRPr>
          </a:p>
          <a:p>
            <a:pPr lvl="1" marL="916305" indent="-446405">
              <a:lnSpc>
                <a:spcPts val="3229"/>
              </a:lnSpc>
              <a:spcBef>
                <a:spcPts val="20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800" spc="-375">
                <a:solidFill>
                  <a:srgbClr val="00576E"/>
                </a:solidFill>
                <a:latin typeface="Verdana"/>
                <a:cs typeface="Verdana"/>
              </a:rPr>
              <a:t>Top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20">
                <a:solidFill>
                  <a:srgbClr val="00576E"/>
                </a:solidFill>
                <a:latin typeface="Verdana"/>
                <a:cs typeface="Verdana"/>
              </a:rPr>
              <a:t>Down</a:t>
            </a:r>
            <a:endParaRPr sz="2800">
              <a:latin typeface="Verdana"/>
              <a:cs typeface="Verdana"/>
            </a:endParaRPr>
          </a:p>
          <a:p>
            <a:pPr lvl="2" marL="1373505" indent="-446405">
              <a:lnSpc>
                <a:spcPts val="2560"/>
              </a:lnSpc>
              <a:buFont typeface="Courier New"/>
              <a:buChar char="o"/>
              <a:tabLst>
                <a:tab pos="1373505" algn="l"/>
              </a:tabLst>
            </a:pPr>
            <a:r>
              <a:rPr dirty="0" sz="2400" spc="-260">
                <a:solidFill>
                  <a:srgbClr val="00576E"/>
                </a:solidFill>
                <a:latin typeface="Verdana"/>
                <a:cs typeface="Verdana"/>
              </a:rPr>
              <a:t>Chức </a:t>
            </a:r>
            <a:r>
              <a:rPr dirty="0" sz="2400" spc="-295">
                <a:solidFill>
                  <a:srgbClr val="00576E"/>
                </a:solidFill>
                <a:latin typeface="Verdana"/>
                <a:cs typeface="Verdana"/>
              </a:rPr>
              <a:t>năng </a:t>
            </a:r>
            <a:r>
              <a:rPr dirty="0" sz="2400" spc="-150">
                <a:solidFill>
                  <a:srgbClr val="00576E"/>
                </a:solidFill>
                <a:latin typeface="Verdana"/>
                <a:cs typeface="Verdana"/>
              </a:rPr>
              <a:t>lớn </a:t>
            </a:r>
            <a:r>
              <a:rPr dirty="0" sz="2400" spc="-565">
                <a:solidFill>
                  <a:srgbClr val="00576E"/>
                </a:solidFill>
                <a:latin typeface="Verdana"/>
                <a:cs typeface="Verdana"/>
              </a:rPr>
              <a:t>-&gt; </a:t>
            </a:r>
            <a:r>
              <a:rPr dirty="0" sz="2400" spc="-480">
                <a:solidFill>
                  <a:srgbClr val="00576E"/>
                </a:solidFill>
                <a:latin typeface="Verdana"/>
                <a:cs typeface="Verdana"/>
              </a:rPr>
              <a:t>…-&gt;</a:t>
            </a:r>
            <a:r>
              <a:rPr dirty="0" sz="2400" spc="-5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225">
                <a:solidFill>
                  <a:srgbClr val="00576E"/>
                </a:solidFill>
                <a:latin typeface="Verdana"/>
                <a:cs typeface="Verdana"/>
              </a:rPr>
              <a:t>stories</a:t>
            </a:r>
            <a:endParaRPr sz="2400">
              <a:latin typeface="Verdana"/>
              <a:cs typeface="Verdana"/>
            </a:endParaRPr>
          </a:p>
          <a:p>
            <a:pPr lvl="1" marL="916305" indent="-446405">
              <a:lnSpc>
                <a:spcPts val="3040"/>
              </a:lnSpc>
              <a:buFont typeface="Courier New"/>
              <a:buChar char="o"/>
              <a:tabLst>
                <a:tab pos="916305" algn="l"/>
              </a:tabLst>
            </a:pPr>
            <a:r>
              <a:rPr dirty="0" sz="2800" spc="-295">
                <a:solidFill>
                  <a:srgbClr val="00576E"/>
                </a:solidFill>
                <a:latin typeface="Verdana"/>
                <a:cs typeface="Verdana"/>
              </a:rPr>
              <a:t>Bottom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65">
                <a:solidFill>
                  <a:srgbClr val="00576E"/>
                </a:solidFill>
                <a:latin typeface="Verdana"/>
                <a:cs typeface="Verdana"/>
              </a:rPr>
              <a:t>Up</a:t>
            </a:r>
            <a:endParaRPr sz="2800">
              <a:latin typeface="Verdana"/>
              <a:cs typeface="Verdana"/>
            </a:endParaRPr>
          </a:p>
          <a:p>
            <a:pPr lvl="2" marL="1373505" indent="-446405">
              <a:lnSpc>
                <a:spcPts val="2610"/>
              </a:lnSpc>
              <a:buFont typeface="Courier New"/>
              <a:buChar char="o"/>
              <a:tabLst>
                <a:tab pos="1373505" algn="l"/>
              </a:tabLst>
            </a:pPr>
            <a:r>
              <a:rPr dirty="0" sz="2400" spc="-250">
                <a:solidFill>
                  <a:srgbClr val="00576E"/>
                </a:solidFill>
                <a:latin typeface="Verdana"/>
                <a:cs typeface="Verdana"/>
              </a:rPr>
              <a:t>Stories </a:t>
            </a:r>
            <a:r>
              <a:rPr dirty="0" sz="2400" spc="-565">
                <a:solidFill>
                  <a:srgbClr val="00576E"/>
                </a:solidFill>
                <a:latin typeface="Verdana"/>
                <a:cs typeface="Verdana"/>
              </a:rPr>
              <a:t>-&gt; </a:t>
            </a:r>
            <a:r>
              <a:rPr dirty="0" sz="2400" spc="-285">
                <a:solidFill>
                  <a:srgbClr val="00576E"/>
                </a:solidFill>
                <a:latin typeface="Verdana"/>
                <a:cs typeface="Verdana"/>
              </a:rPr>
              <a:t>nhóm </a:t>
            </a:r>
            <a:r>
              <a:rPr dirty="0" sz="2400" spc="-175">
                <a:solidFill>
                  <a:srgbClr val="00576E"/>
                </a:solidFill>
                <a:latin typeface="Verdana"/>
                <a:cs typeface="Verdana"/>
              </a:rPr>
              <a:t>lại</a:t>
            </a:r>
            <a:r>
              <a:rPr dirty="0" sz="2400" spc="-43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400" spc="-290">
                <a:solidFill>
                  <a:srgbClr val="00576E"/>
                </a:solidFill>
                <a:latin typeface="Verdana"/>
                <a:cs typeface="Verdana"/>
              </a:rPr>
              <a:t>sau</a:t>
            </a:r>
            <a:endParaRPr sz="2400">
              <a:latin typeface="Verdana"/>
              <a:cs typeface="Verdana"/>
            </a:endParaRPr>
          </a:p>
          <a:p>
            <a:pPr lvl="1" marL="916305" indent="-446405">
              <a:lnSpc>
                <a:spcPts val="3220"/>
              </a:lnSpc>
              <a:buFont typeface="Courier New"/>
              <a:buChar char="o"/>
              <a:tabLst>
                <a:tab pos="916305" algn="l"/>
              </a:tabLst>
            </a:pPr>
            <a:r>
              <a:rPr dirty="0" sz="2800" spc="-290">
                <a:solidFill>
                  <a:srgbClr val="00576E"/>
                </a:solidFill>
                <a:latin typeface="Verdana"/>
                <a:cs typeface="Verdana"/>
              </a:rPr>
              <a:t>Free</a:t>
            </a:r>
            <a:r>
              <a:rPr dirty="0" sz="2800" spc="-36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85">
                <a:solidFill>
                  <a:srgbClr val="00576E"/>
                </a:solidFill>
                <a:latin typeface="Verdana"/>
                <a:cs typeface="Verdana"/>
              </a:rPr>
              <a:t>form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07732" y="1387475"/>
            <a:ext cx="4784267" cy="3391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15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15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72"/>
            <a:ext cx="8461375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300" spc="-400">
                <a:solidFill>
                  <a:srgbClr val="000099"/>
                </a:solidFill>
              </a:rPr>
              <a:t>User </a:t>
            </a:r>
            <a:r>
              <a:rPr dirty="0" sz="4300" spc="-490">
                <a:solidFill>
                  <a:srgbClr val="000099"/>
                </a:solidFill>
              </a:rPr>
              <a:t>Story </a:t>
            </a:r>
            <a:r>
              <a:rPr dirty="0" sz="4300" spc="-365">
                <a:solidFill>
                  <a:srgbClr val="000099"/>
                </a:solidFill>
              </a:rPr>
              <a:t>Writing </a:t>
            </a:r>
            <a:r>
              <a:rPr dirty="0" sz="4300" spc="-445">
                <a:solidFill>
                  <a:srgbClr val="000099"/>
                </a:solidFill>
              </a:rPr>
              <a:t>Workshop </a:t>
            </a:r>
            <a:r>
              <a:rPr dirty="0" sz="4300" spc="-545">
                <a:solidFill>
                  <a:srgbClr val="000099"/>
                </a:solidFill>
              </a:rPr>
              <a:t>–</a:t>
            </a:r>
            <a:r>
              <a:rPr dirty="0" sz="4300" spc="-905">
                <a:solidFill>
                  <a:srgbClr val="000099"/>
                </a:solidFill>
              </a:rPr>
              <a:t> </a:t>
            </a:r>
            <a:r>
              <a:rPr dirty="0" sz="4300" spc="-430">
                <a:solidFill>
                  <a:srgbClr val="000099"/>
                </a:solidFill>
              </a:rPr>
              <a:t>Result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916939" y="1363980"/>
            <a:ext cx="7221855" cy="3393440"/>
          </a:xfrm>
          <a:prstGeom prst="rect">
            <a:avLst/>
          </a:prstGeom>
        </p:spPr>
        <p:txBody>
          <a:bodyPr wrap="square" lIns="0" tIns="172720" rIns="0" bIns="0" rtlCol="0" vert="horz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136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200" spc="-385">
                <a:latin typeface="Verdana"/>
                <a:cs typeface="Verdana"/>
              </a:rPr>
              <a:t>Kết </a:t>
            </a:r>
            <a:r>
              <a:rPr dirty="0" sz="3200" spc="-350">
                <a:latin typeface="Verdana"/>
                <a:cs typeface="Verdana"/>
              </a:rPr>
              <a:t>quả của </a:t>
            </a:r>
            <a:r>
              <a:rPr dirty="0" sz="3200" spc="-310">
                <a:latin typeface="Verdana"/>
                <a:cs typeface="Verdana"/>
              </a:rPr>
              <a:t>cuộc </a:t>
            </a:r>
            <a:r>
              <a:rPr dirty="0" sz="3200" spc="-305">
                <a:latin typeface="Verdana"/>
                <a:cs typeface="Verdana"/>
              </a:rPr>
              <a:t>họp </a:t>
            </a:r>
            <a:r>
              <a:rPr dirty="0" sz="3200" spc="-270">
                <a:latin typeface="Verdana"/>
                <a:cs typeface="Verdana"/>
              </a:rPr>
              <a:t>là </a:t>
            </a:r>
            <a:r>
              <a:rPr dirty="0" sz="3200" spc="-290">
                <a:latin typeface="Verdana"/>
                <a:cs typeface="Verdana"/>
              </a:rPr>
              <a:t>Product</a:t>
            </a:r>
            <a:r>
              <a:rPr dirty="0" sz="3200" spc="-819">
                <a:latin typeface="Verdana"/>
                <a:cs typeface="Verdana"/>
              </a:rPr>
              <a:t> </a:t>
            </a:r>
            <a:r>
              <a:rPr dirty="0" sz="3200" spc="-360">
                <a:latin typeface="Verdana"/>
                <a:cs typeface="Verdana"/>
              </a:rPr>
              <a:t>Backlog</a:t>
            </a:r>
            <a:endParaRPr sz="32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126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200" spc="-290">
                <a:latin typeface="Verdana"/>
                <a:cs typeface="Verdana"/>
              </a:rPr>
              <a:t>Product </a:t>
            </a:r>
            <a:r>
              <a:rPr dirty="0" sz="3200" spc="-360">
                <a:latin typeface="Verdana"/>
                <a:cs typeface="Verdana"/>
              </a:rPr>
              <a:t>Backlog</a:t>
            </a:r>
            <a:r>
              <a:rPr dirty="0" sz="3200" spc="-509">
                <a:latin typeface="Verdana"/>
                <a:cs typeface="Verdana"/>
              </a:rPr>
              <a:t> </a:t>
            </a:r>
            <a:r>
              <a:rPr dirty="0" sz="3200" spc="-225">
                <a:latin typeface="Verdana"/>
                <a:cs typeface="Verdana"/>
              </a:rPr>
              <a:t>tốt</a:t>
            </a:r>
            <a:endParaRPr sz="32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26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800" spc="-300">
                <a:solidFill>
                  <a:srgbClr val="00576E"/>
                </a:solidFill>
                <a:latin typeface="Verdana"/>
                <a:cs typeface="Verdana"/>
              </a:rPr>
              <a:t>Chi </a:t>
            </a:r>
            <a:r>
              <a:rPr dirty="0" sz="2800" spc="-195">
                <a:solidFill>
                  <a:srgbClr val="00576E"/>
                </a:solidFill>
                <a:latin typeface="Verdana"/>
                <a:cs typeface="Verdana"/>
              </a:rPr>
              <a:t>tiết </a:t>
            </a:r>
            <a:r>
              <a:rPr dirty="0" sz="2800" spc="-295">
                <a:solidFill>
                  <a:srgbClr val="00576E"/>
                </a:solidFill>
                <a:latin typeface="Verdana"/>
                <a:cs typeface="Verdana"/>
              </a:rPr>
              <a:t>phù </a:t>
            </a:r>
            <a:r>
              <a:rPr dirty="0" sz="2800" spc="-220">
                <a:solidFill>
                  <a:srgbClr val="00576E"/>
                </a:solidFill>
                <a:latin typeface="Verdana"/>
                <a:cs typeface="Verdana"/>
              </a:rPr>
              <a:t>hợp </a:t>
            </a:r>
            <a:r>
              <a:rPr dirty="0" sz="2800" spc="-285">
                <a:solidFill>
                  <a:srgbClr val="00576E"/>
                </a:solidFill>
                <a:latin typeface="Verdana"/>
                <a:cs typeface="Verdana"/>
              </a:rPr>
              <a:t>(Detailed</a:t>
            </a:r>
            <a:r>
              <a:rPr dirty="0" sz="2800" spc="-7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70">
                <a:solidFill>
                  <a:srgbClr val="00576E"/>
                </a:solidFill>
                <a:latin typeface="Verdana"/>
                <a:cs typeface="Verdana"/>
              </a:rPr>
              <a:t>Appropriately)</a:t>
            </a:r>
            <a:endParaRPr sz="28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84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800" spc="-270">
                <a:solidFill>
                  <a:srgbClr val="00576E"/>
                </a:solidFill>
                <a:latin typeface="Verdana"/>
                <a:cs typeface="Verdana"/>
              </a:rPr>
              <a:t>Phát </a:t>
            </a:r>
            <a:r>
              <a:rPr dirty="0" sz="2800" spc="-220">
                <a:solidFill>
                  <a:srgbClr val="00576E"/>
                </a:solidFill>
                <a:latin typeface="Verdana"/>
                <a:cs typeface="Verdana"/>
              </a:rPr>
              <a:t>triển/tiến </a:t>
            </a:r>
            <a:r>
              <a:rPr dirty="0" sz="2800" spc="-290">
                <a:solidFill>
                  <a:srgbClr val="00576E"/>
                </a:solidFill>
                <a:latin typeface="Verdana"/>
                <a:cs typeface="Verdana"/>
              </a:rPr>
              <a:t>hoá</a:t>
            </a:r>
            <a:r>
              <a:rPr dirty="0" sz="2800" spc="-57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(Emergent)</a:t>
            </a:r>
            <a:endParaRPr sz="28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84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800" spc="-290">
                <a:solidFill>
                  <a:srgbClr val="00576E"/>
                </a:solidFill>
                <a:latin typeface="Verdana"/>
                <a:cs typeface="Verdana"/>
              </a:rPr>
              <a:t>Định </a:t>
            </a:r>
            <a:r>
              <a:rPr dirty="0" sz="2800" spc="-240">
                <a:solidFill>
                  <a:srgbClr val="00576E"/>
                </a:solidFill>
                <a:latin typeface="Verdana"/>
                <a:cs typeface="Verdana"/>
              </a:rPr>
              <a:t>lượng/giá</a:t>
            </a:r>
            <a:r>
              <a:rPr dirty="0" sz="2800" spc="-42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25">
                <a:solidFill>
                  <a:srgbClr val="00576E"/>
                </a:solidFill>
                <a:latin typeface="Verdana"/>
                <a:cs typeface="Verdana"/>
              </a:rPr>
              <a:t>(Estimated)</a:t>
            </a:r>
            <a:endParaRPr sz="28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94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800" spc="-250">
                <a:solidFill>
                  <a:srgbClr val="00576E"/>
                </a:solidFill>
                <a:latin typeface="Verdana"/>
                <a:cs typeface="Verdana"/>
              </a:rPr>
              <a:t>Ưu </a:t>
            </a:r>
            <a:r>
              <a:rPr dirty="0" sz="2800" spc="-225">
                <a:solidFill>
                  <a:srgbClr val="00576E"/>
                </a:solidFill>
                <a:latin typeface="Verdana"/>
                <a:cs typeface="Verdana"/>
              </a:rPr>
              <a:t>tiên</a:t>
            </a:r>
            <a:r>
              <a:rPr dirty="0" sz="2800" spc="-4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60">
                <a:solidFill>
                  <a:srgbClr val="00576E"/>
                </a:solidFill>
                <a:latin typeface="Verdana"/>
                <a:cs typeface="Verdana"/>
              </a:rPr>
              <a:t>(Prioritized)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38" y="167472"/>
            <a:ext cx="3312795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300" spc="-490">
                <a:solidFill>
                  <a:srgbClr val="000099"/>
                </a:solidFill>
              </a:rPr>
              <a:t>Story</a:t>
            </a:r>
            <a:r>
              <a:rPr dirty="0" sz="4300" spc="-595">
                <a:solidFill>
                  <a:srgbClr val="000099"/>
                </a:solidFill>
              </a:rPr>
              <a:t> </a:t>
            </a:r>
            <a:r>
              <a:rPr dirty="0" sz="4300" spc="-355">
                <a:solidFill>
                  <a:srgbClr val="000099"/>
                </a:solidFill>
              </a:rPr>
              <a:t>Mapping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916939" y="1485900"/>
            <a:ext cx="7144384" cy="3868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200" spc="-290">
                <a:latin typeface="Verdana"/>
                <a:cs typeface="Verdana"/>
              </a:rPr>
              <a:t>Phương</a:t>
            </a:r>
            <a:r>
              <a:rPr dirty="0" sz="3200" spc="-415">
                <a:latin typeface="Verdana"/>
                <a:cs typeface="Verdana"/>
              </a:rPr>
              <a:t> </a:t>
            </a:r>
            <a:r>
              <a:rPr dirty="0" sz="3200" spc="-340">
                <a:latin typeface="Verdana"/>
                <a:cs typeface="Verdana"/>
              </a:rPr>
              <a:t>pháp</a:t>
            </a:r>
            <a:r>
              <a:rPr dirty="0" sz="3200" spc="-400">
                <a:latin typeface="Verdana"/>
                <a:cs typeface="Verdana"/>
              </a:rPr>
              <a:t> </a:t>
            </a:r>
            <a:r>
              <a:rPr dirty="0" sz="3200" spc="-315">
                <a:latin typeface="Verdana"/>
                <a:cs typeface="Verdana"/>
              </a:rPr>
              <a:t>phát</a:t>
            </a:r>
            <a:r>
              <a:rPr dirty="0" sz="3200" spc="-405">
                <a:latin typeface="Verdana"/>
                <a:cs typeface="Verdana"/>
              </a:rPr>
              <a:t> </a:t>
            </a:r>
            <a:r>
              <a:rPr dirty="0" sz="3200" spc="-254">
                <a:latin typeface="Verdana"/>
                <a:cs typeface="Verdana"/>
              </a:rPr>
              <a:t>triển</a:t>
            </a:r>
            <a:r>
              <a:rPr dirty="0" sz="3200" spc="-400">
                <a:latin typeface="Verdana"/>
                <a:cs typeface="Verdana"/>
              </a:rPr>
              <a:t> </a:t>
            </a:r>
            <a:r>
              <a:rPr dirty="0" sz="3200" spc="-185">
                <a:latin typeface="Verdana"/>
                <a:cs typeface="Verdana"/>
              </a:rPr>
              <a:t>bởi</a:t>
            </a:r>
            <a:r>
              <a:rPr dirty="0" sz="3200" spc="-405">
                <a:latin typeface="Verdana"/>
                <a:cs typeface="Verdana"/>
              </a:rPr>
              <a:t> </a:t>
            </a:r>
            <a:r>
              <a:rPr dirty="0" sz="3200" spc="-280">
                <a:latin typeface="Verdana"/>
                <a:cs typeface="Verdana"/>
              </a:rPr>
              <a:t>Jeff</a:t>
            </a:r>
            <a:r>
              <a:rPr dirty="0" sz="3200" spc="-405">
                <a:latin typeface="Verdana"/>
                <a:cs typeface="Verdana"/>
              </a:rPr>
              <a:t> </a:t>
            </a:r>
            <a:r>
              <a:rPr dirty="0" sz="3200" spc="-300">
                <a:latin typeface="Verdana"/>
                <a:cs typeface="Verdana"/>
              </a:rPr>
              <a:t>Pattron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Wingdings"/>
              <a:buChar char=""/>
            </a:pPr>
            <a:endParaRPr sz="515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200" spc="-415">
                <a:latin typeface="Verdana"/>
                <a:cs typeface="Verdana"/>
              </a:rPr>
              <a:t>Là </a:t>
            </a:r>
            <a:r>
              <a:rPr dirty="0" sz="3200" spc="-335">
                <a:latin typeface="Verdana"/>
                <a:cs typeface="Verdana"/>
              </a:rPr>
              <a:t>một </a:t>
            </a:r>
            <a:r>
              <a:rPr dirty="0" sz="3200" spc="-445">
                <a:latin typeface="Verdana"/>
                <a:cs typeface="Verdana"/>
              </a:rPr>
              <a:t>kỹ </a:t>
            </a:r>
            <a:r>
              <a:rPr dirty="0" sz="3200" spc="-300">
                <a:latin typeface="Verdana"/>
                <a:cs typeface="Verdana"/>
              </a:rPr>
              <a:t>thuật</a:t>
            </a:r>
            <a:r>
              <a:rPr dirty="0" sz="3200" spc="-409">
                <a:latin typeface="Verdana"/>
                <a:cs typeface="Verdana"/>
              </a:rPr>
              <a:t> </a:t>
            </a:r>
            <a:r>
              <a:rPr dirty="0" sz="3200" spc="-385">
                <a:latin typeface="Verdana"/>
                <a:cs typeface="Verdana"/>
              </a:rPr>
              <a:t>để:</a:t>
            </a:r>
            <a:endParaRPr sz="32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36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800" spc="-270">
                <a:solidFill>
                  <a:srgbClr val="00576E"/>
                </a:solidFill>
                <a:latin typeface="Verdana"/>
                <a:cs typeface="Verdana"/>
              </a:rPr>
              <a:t>Phát </a:t>
            </a:r>
            <a:r>
              <a:rPr dirty="0" sz="2800" spc="-254">
                <a:solidFill>
                  <a:srgbClr val="00576E"/>
                </a:solidFill>
                <a:latin typeface="Verdana"/>
                <a:cs typeface="Verdana"/>
              </a:rPr>
              <a:t>hiện </a:t>
            </a:r>
            <a:r>
              <a:rPr dirty="0" sz="2800" spc="-305">
                <a:solidFill>
                  <a:srgbClr val="00576E"/>
                </a:solidFill>
                <a:latin typeface="Verdana"/>
                <a:cs typeface="Verdana"/>
              </a:rPr>
              <a:t>nhu </a:t>
            </a:r>
            <a:r>
              <a:rPr dirty="0" sz="2800" spc="-315">
                <a:solidFill>
                  <a:srgbClr val="00576E"/>
                </a:solidFill>
                <a:latin typeface="Verdana"/>
                <a:cs typeface="Verdana"/>
              </a:rPr>
              <a:t>cầu </a:t>
            </a:r>
            <a:r>
              <a:rPr dirty="0" sz="2800" spc="-220">
                <a:solidFill>
                  <a:srgbClr val="00576E"/>
                </a:solidFill>
                <a:latin typeface="Verdana"/>
                <a:cs typeface="Verdana"/>
              </a:rPr>
              <a:t>người</a:t>
            </a:r>
            <a:r>
              <a:rPr dirty="0" sz="2800" spc="-60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30">
                <a:solidFill>
                  <a:srgbClr val="00576E"/>
                </a:solidFill>
                <a:latin typeface="Verdana"/>
                <a:cs typeface="Verdana"/>
              </a:rPr>
              <a:t>dùng</a:t>
            </a:r>
            <a:endParaRPr sz="28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84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800" spc="-420">
                <a:solidFill>
                  <a:srgbClr val="00576E"/>
                </a:solidFill>
                <a:latin typeface="Verdana"/>
                <a:cs typeface="Verdana"/>
              </a:rPr>
              <a:t>Tổ </a:t>
            </a:r>
            <a:r>
              <a:rPr dirty="0" sz="2800" spc="-254">
                <a:solidFill>
                  <a:srgbClr val="00576E"/>
                </a:solidFill>
                <a:latin typeface="Verdana"/>
                <a:cs typeface="Verdana"/>
              </a:rPr>
              <a:t>chức </a:t>
            </a:r>
            <a:r>
              <a:rPr dirty="0" sz="2800" spc="-390">
                <a:solidFill>
                  <a:srgbClr val="00576E"/>
                </a:solidFill>
                <a:latin typeface="Verdana"/>
                <a:cs typeface="Verdana"/>
              </a:rPr>
              <a:t>và </a:t>
            </a:r>
            <a:r>
              <a:rPr dirty="0" sz="2800" spc="-330">
                <a:solidFill>
                  <a:srgbClr val="00576E"/>
                </a:solidFill>
                <a:latin typeface="Verdana"/>
                <a:cs typeface="Verdana"/>
              </a:rPr>
              <a:t>sắp </a:t>
            </a:r>
            <a:r>
              <a:rPr dirty="0" sz="2800" spc="-360">
                <a:solidFill>
                  <a:srgbClr val="00576E"/>
                </a:solidFill>
                <a:latin typeface="Verdana"/>
                <a:cs typeface="Verdana"/>
              </a:rPr>
              <a:t>xếp </a:t>
            </a:r>
            <a:r>
              <a:rPr dirty="0" sz="2800" spc="-210">
                <a:solidFill>
                  <a:srgbClr val="00576E"/>
                </a:solidFill>
                <a:latin typeface="Verdana"/>
                <a:cs typeface="Verdana"/>
              </a:rPr>
              <a:t>thứ </a:t>
            </a:r>
            <a:r>
              <a:rPr dirty="0" sz="2800" spc="-170">
                <a:solidFill>
                  <a:srgbClr val="00576E"/>
                </a:solidFill>
                <a:latin typeface="Verdana"/>
                <a:cs typeface="Verdana"/>
              </a:rPr>
              <a:t>tự </a:t>
            </a:r>
            <a:r>
              <a:rPr dirty="0" sz="2800" spc="-285">
                <a:solidFill>
                  <a:srgbClr val="00576E"/>
                </a:solidFill>
                <a:latin typeface="Verdana"/>
                <a:cs typeface="Verdana"/>
              </a:rPr>
              <a:t>story</a:t>
            </a:r>
            <a:r>
              <a:rPr dirty="0" sz="2800" spc="-67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00">
                <a:solidFill>
                  <a:srgbClr val="00576E"/>
                </a:solidFill>
                <a:latin typeface="Verdana"/>
                <a:cs typeface="Verdana"/>
              </a:rPr>
              <a:t>backlog</a:t>
            </a:r>
            <a:endParaRPr sz="28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84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800" spc="-270">
                <a:solidFill>
                  <a:srgbClr val="00576E"/>
                </a:solidFill>
                <a:latin typeface="Verdana"/>
                <a:cs typeface="Verdana"/>
              </a:rPr>
              <a:t>Hiểu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90">
                <a:solidFill>
                  <a:srgbClr val="00576E"/>
                </a:solidFill>
                <a:latin typeface="Verdana"/>
                <a:cs typeface="Verdana"/>
              </a:rPr>
              <a:t>và</a:t>
            </a:r>
            <a:r>
              <a:rPr dirty="0" sz="2800" spc="-36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85">
                <a:solidFill>
                  <a:srgbClr val="00576E"/>
                </a:solidFill>
                <a:latin typeface="Verdana"/>
                <a:cs typeface="Verdana"/>
              </a:rPr>
              <a:t>giao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15">
                <a:solidFill>
                  <a:srgbClr val="00576E"/>
                </a:solidFill>
                <a:latin typeface="Verdana"/>
                <a:cs typeface="Verdana"/>
              </a:rPr>
              <a:t>tiếp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10">
                <a:solidFill>
                  <a:srgbClr val="00576E"/>
                </a:solidFill>
                <a:latin typeface="Verdana"/>
                <a:cs typeface="Verdana"/>
              </a:rPr>
              <a:t>với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05">
                <a:solidFill>
                  <a:srgbClr val="00576E"/>
                </a:solidFill>
                <a:latin typeface="Verdana"/>
                <a:cs typeface="Verdana"/>
              </a:rPr>
              <a:t>nhu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15">
                <a:solidFill>
                  <a:srgbClr val="00576E"/>
                </a:solidFill>
                <a:latin typeface="Verdana"/>
                <a:cs typeface="Verdana"/>
              </a:rPr>
              <a:t>cầu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20">
                <a:solidFill>
                  <a:srgbClr val="00576E"/>
                </a:solidFill>
                <a:latin typeface="Verdana"/>
                <a:cs typeface="Verdana"/>
              </a:rPr>
              <a:t>người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30">
                <a:solidFill>
                  <a:srgbClr val="00576E"/>
                </a:solidFill>
                <a:latin typeface="Verdana"/>
                <a:cs typeface="Verdana"/>
              </a:rPr>
              <a:t>dùng</a:t>
            </a:r>
            <a:endParaRPr sz="28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84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800" spc="-415">
                <a:solidFill>
                  <a:srgbClr val="00576E"/>
                </a:solidFill>
                <a:latin typeface="Verdana"/>
                <a:cs typeface="Verdana"/>
              </a:rPr>
              <a:t>Kế </a:t>
            </a:r>
            <a:r>
              <a:rPr dirty="0" sz="2800" spc="-290">
                <a:solidFill>
                  <a:srgbClr val="00576E"/>
                </a:solidFill>
                <a:latin typeface="Verdana"/>
                <a:cs typeface="Verdana"/>
              </a:rPr>
              <a:t>hoạch releases </a:t>
            </a:r>
            <a:r>
              <a:rPr dirty="0" sz="2800" spc="-390">
                <a:solidFill>
                  <a:srgbClr val="00576E"/>
                </a:solidFill>
                <a:latin typeface="Verdana"/>
                <a:cs typeface="Verdana"/>
              </a:rPr>
              <a:t>và</a:t>
            </a:r>
            <a:r>
              <a:rPr dirty="0" sz="2800" spc="-42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90">
                <a:solidFill>
                  <a:srgbClr val="00576E"/>
                </a:solidFill>
                <a:latin typeface="Verdana"/>
                <a:cs typeface="Verdana"/>
              </a:rPr>
              <a:t>development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77958" y="896670"/>
            <a:ext cx="1866900" cy="187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19136" y="3744437"/>
            <a:ext cx="3927118" cy="2475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15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812854" y="6374854"/>
            <a:ext cx="205104" cy="33591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z="2000" spc="-260">
                <a:solidFill>
                  <a:srgbClr val="898989"/>
                </a:solidFill>
                <a:latin typeface="Verdana"/>
                <a:cs typeface="Verdana"/>
              </a:rPr>
              <a:t>3</a:t>
            </a:fld>
            <a:endParaRPr sz="20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9872"/>
            <a:ext cx="2059305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300" spc="-310">
                <a:solidFill>
                  <a:srgbClr val="000099"/>
                </a:solidFill>
              </a:rPr>
              <a:t>Nội</a:t>
            </a:r>
            <a:r>
              <a:rPr dirty="0" sz="4300" spc="-605">
                <a:solidFill>
                  <a:srgbClr val="000099"/>
                </a:solidFill>
              </a:rPr>
              <a:t> </a:t>
            </a:r>
            <a:r>
              <a:rPr dirty="0" sz="4300" spc="-470">
                <a:solidFill>
                  <a:srgbClr val="000099"/>
                </a:solidFill>
              </a:rPr>
              <a:t>dung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916938" y="1277619"/>
            <a:ext cx="5989320" cy="1193800"/>
          </a:xfrm>
          <a:prstGeom prst="rect">
            <a:avLst/>
          </a:prstGeom>
        </p:spPr>
        <p:txBody>
          <a:bodyPr wrap="square" lIns="0" tIns="170180" rIns="0" bIns="0" rtlCol="0" vert="horz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134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2800" spc="-375">
                <a:latin typeface="Verdana"/>
                <a:cs typeface="Verdana"/>
              </a:rPr>
              <a:t>Câu </a:t>
            </a:r>
            <a:r>
              <a:rPr dirty="0" sz="2800" spc="-315">
                <a:latin typeface="Verdana"/>
                <a:cs typeface="Verdana"/>
              </a:rPr>
              <a:t>chuyện </a:t>
            </a:r>
            <a:r>
              <a:rPr dirty="0" sz="2800" spc="-220">
                <a:latin typeface="Verdana"/>
                <a:cs typeface="Verdana"/>
              </a:rPr>
              <a:t>người </a:t>
            </a:r>
            <a:r>
              <a:rPr dirty="0" sz="2800" spc="-325">
                <a:latin typeface="Verdana"/>
                <a:cs typeface="Verdana"/>
              </a:rPr>
              <a:t>dùng </a:t>
            </a:r>
            <a:r>
              <a:rPr dirty="0" sz="2800" spc="-310">
                <a:latin typeface="Verdana"/>
                <a:cs typeface="Verdana"/>
              </a:rPr>
              <a:t>(User</a:t>
            </a:r>
            <a:r>
              <a:rPr dirty="0" sz="2800" spc="-555">
                <a:latin typeface="Verdana"/>
                <a:cs typeface="Verdana"/>
              </a:rPr>
              <a:t> </a:t>
            </a:r>
            <a:r>
              <a:rPr dirty="0" sz="2800" spc="-280">
                <a:latin typeface="Verdana"/>
                <a:cs typeface="Verdana"/>
              </a:rPr>
              <a:t>stories)</a:t>
            </a:r>
            <a:endParaRPr sz="28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124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2800" spc="-390">
                <a:latin typeface="Verdana"/>
                <a:cs typeface="Verdana"/>
              </a:rPr>
              <a:t>Tạo </a:t>
            </a:r>
            <a:r>
              <a:rPr dirty="0" sz="2800" spc="-280">
                <a:latin typeface="Verdana"/>
                <a:cs typeface="Verdana"/>
              </a:rPr>
              <a:t>User</a:t>
            </a:r>
            <a:r>
              <a:rPr dirty="0" sz="2800" spc="-320">
                <a:latin typeface="Verdana"/>
                <a:cs typeface="Verdana"/>
              </a:rPr>
              <a:t> </a:t>
            </a:r>
            <a:r>
              <a:rPr dirty="0" sz="2800" spc="-265">
                <a:latin typeface="Verdana"/>
                <a:cs typeface="Verdana"/>
              </a:rPr>
              <a:t>stories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38" y="167472"/>
            <a:ext cx="4408170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300" spc="-530">
                <a:solidFill>
                  <a:srgbClr val="000099"/>
                </a:solidFill>
              </a:rPr>
              <a:t>Cấu </a:t>
            </a:r>
            <a:r>
              <a:rPr dirty="0" sz="4300" spc="-490">
                <a:solidFill>
                  <a:srgbClr val="000099"/>
                </a:solidFill>
              </a:rPr>
              <a:t>Trúc Story</a:t>
            </a:r>
            <a:r>
              <a:rPr dirty="0" sz="4300" spc="-600">
                <a:solidFill>
                  <a:srgbClr val="000099"/>
                </a:solidFill>
              </a:rPr>
              <a:t> </a:t>
            </a:r>
            <a:r>
              <a:rPr dirty="0" sz="4300" spc="-270">
                <a:solidFill>
                  <a:srgbClr val="000099"/>
                </a:solidFill>
              </a:rPr>
              <a:t>Map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0" y="1000316"/>
            <a:ext cx="1856270" cy="11765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55802" y="1151394"/>
            <a:ext cx="9134495" cy="5706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15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38" y="167472"/>
            <a:ext cx="4771390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300" spc="-490">
                <a:solidFill>
                  <a:srgbClr val="000099"/>
                </a:solidFill>
              </a:rPr>
              <a:t>Story </a:t>
            </a:r>
            <a:r>
              <a:rPr dirty="0" sz="4300" spc="-270">
                <a:solidFill>
                  <a:srgbClr val="000099"/>
                </a:solidFill>
              </a:rPr>
              <a:t>Map </a:t>
            </a:r>
            <a:r>
              <a:rPr dirty="0" sz="4300" spc="-545">
                <a:solidFill>
                  <a:srgbClr val="000099"/>
                </a:solidFill>
              </a:rPr>
              <a:t>–</a:t>
            </a:r>
            <a:r>
              <a:rPr dirty="0" sz="4300" spc="-869">
                <a:solidFill>
                  <a:srgbClr val="000099"/>
                </a:solidFill>
              </a:rPr>
              <a:t> </a:t>
            </a:r>
            <a:r>
              <a:rPr dirty="0" sz="4300" spc="-509">
                <a:solidFill>
                  <a:srgbClr val="000099"/>
                </a:solidFill>
              </a:rPr>
              <a:t>Example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148004" y="1021057"/>
            <a:ext cx="11849100" cy="525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15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38" y="167472"/>
            <a:ext cx="4796155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300" spc="-434">
                <a:solidFill>
                  <a:srgbClr val="000099"/>
                </a:solidFill>
              </a:rPr>
              <a:t>Creating </a:t>
            </a:r>
            <a:r>
              <a:rPr dirty="0" sz="4300" spc="-465">
                <a:solidFill>
                  <a:srgbClr val="000099"/>
                </a:solidFill>
              </a:rPr>
              <a:t>A </a:t>
            </a:r>
            <a:r>
              <a:rPr dirty="0" sz="4300" spc="-490">
                <a:solidFill>
                  <a:srgbClr val="000099"/>
                </a:solidFill>
              </a:rPr>
              <a:t>Story</a:t>
            </a:r>
            <a:r>
              <a:rPr dirty="0" sz="4300" spc="-700">
                <a:solidFill>
                  <a:srgbClr val="000099"/>
                </a:solidFill>
              </a:rPr>
              <a:t> </a:t>
            </a:r>
            <a:r>
              <a:rPr dirty="0" sz="4300" spc="-270">
                <a:solidFill>
                  <a:srgbClr val="000099"/>
                </a:solidFill>
              </a:rPr>
              <a:t>Map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383538" y="1175511"/>
            <a:ext cx="6188710" cy="4036695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3200" spc="-665" b="1">
                <a:latin typeface="Verdana"/>
                <a:cs typeface="Verdana"/>
              </a:rPr>
              <a:t>STEP </a:t>
            </a:r>
            <a:r>
              <a:rPr dirty="0" sz="3200" spc="-530" b="1">
                <a:latin typeface="Verdana"/>
                <a:cs typeface="Verdana"/>
              </a:rPr>
              <a:t>1: </a:t>
            </a:r>
            <a:r>
              <a:rPr dirty="0" sz="3200" spc="-515" b="1">
                <a:latin typeface="Verdana"/>
                <a:cs typeface="Verdana"/>
              </a:rPr>
              <a:t>Đinh </a:t>
            </a:r>
            <a:r>
              <a:rPr dirty="0" sz="3200" spc="-550" b="1">
                <a:latin typeface="Verdana"/>
                <a:cs typeface="Verdana"/>
              </a:rPr>
              <a:t>nghĩa </a:t>
            </a:r>
            <a:r>
              <a:rPr dirty="0" sz="3200" spc="-585" b="1">
                <a:latin typeface="Verdana"/>
                <a:cs typeface="Verdana"/>
              </a:rPr>
              <a:t>vấn</a:t>
            </a:r>
            <a:r>
              <a:rPr dirty="0" sz="3200" spc="-459" b="1">
                <a:latin typeface="Verdana"/>
                <a:cs typeface="Verdana"/>
              </a:rPr>
              <a:t> </a:t>
            </a:r>
            <a:r>
              <a:rPr dirty="0" sz="3200" spc="-470" b="1">
                <a:latin typeface="Verdana"/>
                <a:cs typeface="Verdana"/>
              </a:rPr>
              <a:t>đề</a:t>
            </a:r>
            <a:endParaRPr sz="32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1265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390">
                <a:latin typeface="Verdana"/>
                <a:cs typeface="Verdana"/>
              </a:rPr>
              <a:t>Story: </a:t>
            </a:r>
            <a:r>
              <a:rPr dirty="0" sz="3000" spc="-395">
                <a:latin typeface="Verdana"/>
                <a:cs typeface="Verdana"/>
              </a:rPr>
              <a:t>Câu </a:t>
            </a:r>
            <a:r>
              <a:rPr dirty="0" sz="3000" spc="-340">
                <a:latin typeface="Verdana"/>
                <a:cs typeface="Verdana"/>
              </a:rPr>
              <a:t>chuyện </a:t>
            </a:r>
            <a:r>
              <a:rPr dirty="0" sz="3000" spc="-375">
                <a:latin typeface="Verdana"/>
                <a:cs typeface="Verdana"/>
              </a:rPr>
              <a:t>về </a:t>
            </a:r>
            <a:r>
              <a:rPr dirty="0" sz="3000" spc="-360">
                <a:latin typeface="Verdana"/>
                <a:cs typeface="Verdana"/>
              </a:rPr>
              <a:t>sản</a:t>
            </a:r>
            <a:r>
              <a:rPr dirty="0" sz="3000" spc="-445">
                <a:latin typeface="Verdana"/>
                <a:cs typeface="Verdana"/>
              </a:rPr>
              <a:t> </a:t>
            </a:r>
            <a:r>
              <a:rPr dirty="0" sz="3000" spc="-380">
                <a:latin typeface="Verdana"/>
                <a:cs typeface="Verdana"/>
              </a:rPr>
              <a:t>phẩm</a:t>
            </a:r>
            <a:endParaRPr sz="3000">
              <a:latin typeface="Verdana"/>
              <a:cs typeface="Verdana"/>
            </a:endParaRPr>
          </a:p>
          <a:p>
            <a:pPr marL="549275" marR="5080" indent="-536575">
              <a:lnSpc>
                <a:spcPts val="3300"/>
              </a:lnSpc>
              <a:spcBef>
                <a:spcPts val="276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355">
                <a:latin typeface="Verdana"/>
                <a:cs typeface="Verdana"/>
              </a:rPr>
              <a:t>What: </a:t>
            </a:r>
            <a:r>
              <a:rPr dirty="0" sz="3000" spc="-430">
                <a:latin typeface="Verdana"/>
                <a:cs typeface="Verdana"/>
              </a:rPr>
              <a:t>Tên </a:t>
            </a:r>
            <a:r>
              <a:rPr dirty="0" sz="3000" spc="-360">
                <a:latin typeface="Verdana"/>
                <a:cs typeface="Verdana"/>
              </a:rPr>
              <a:t>sản </a:t>
            </a:r>
            <a:r>
              <a:rPr dirty="0" sz="3000" spc="-375">
                <a:latin typeface="Verdana"/>
                <a:cs typeface="Verdana"/>
              </a:rPr>
              <a:t>phẩm, </a:t>
            </a:r>
            <a:r>
              <a:rPr dirty="0" sz="3000" spc="-390">
                <a:latin typeface="Verdana"/>
                <a:cs typeface="Verdana"/>
              </a:rPr>
              <a:t>vấn </a:t>
            </a:r>
            <a:r>
              <a:rPr dirty="0" sz="3000" spc="-260">
                <a:latin typeface="Verdana"/>
                <a:cs typeface="Verdana"/>
              </a:rPr>
              <a:t>đề </a:t>
            </a:r>
            <a:r>
              <a:rPr dirty="0" sz="3000" spc="-340">
                <a:latin typeface="Verdana"/>
                <a:cs typeface="Verdana"/>
              </a:rPr>
              <a:t>cần</a:t>
            </a:r>
            <a:r>
              <a:rPr dirty="0" sz="3000" spc="-545">
                <a:latin typeface="Verdana"/>
                <a:cs typeface="Verdana"/>
              </a:rPr>
              <a:t> </a:t>
            </a:r>
            <a:r>
              <a:rPr dirty="0" sz="3000" spc="-275">
                <a:latin typeface="Verdana"/>
                <a:cs typeface="Verdana"/>
              </a:rPr>
              <a:t>giải  </a:t>
            </a:r>
            <a:r>
              <a:rPr dirty="0" sz="3000" spc="-315">
                <a:latin typeface="Verdana"/>
                <a:cs typeface="Verdana"/>
              </a:rPr>
              <a:t>quyết</a:t>
            </a:r>
            <a:endParaRPr sz="30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234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355">
                <a:latin typeface="Verdana"/>
                <a:cs typeface="Verdana"/>
              </a:rPr>
              <a:t>Who:</a:t>
            </a:r>
            <a:r>
              <a:rPr dirty="0" sz="3000" spc="-390">
                <a:latin typeface="Verdana"/>
                <a:cs typeface="Verdana"/>
              </a:rPr>
              <a:t> </a:t>
            </a:r>
            <a:r>
              <a:rPr dirty="0" sz="3000" spc="-300">
                <a:latin typeface="Verdana"/>
                <a:cs typeface="Verdana"/>
              </a:rPr>
              <a:t>User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254">
                <a:latin typeface="Verdana"/>
                <a:cs typeface="Verdana"/>
              </a:rPr>
              <a:t>là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285">
                <a:latin typeface="Verdana"/>
                <a:cs typeface="Verdana"/>
              </a:rPr>
              <a:t>ai,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125">
                <a:latin typeface="Verdana"/>
                <a:cs typeface="Verdana"/>
              </a:rPr>
              <a:t>lợi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260">
                <a:latin typeface="Verdana"/>
                <a:cs typeface="Verdana"/>
              </a:rPr>
              <a:t>ích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295">
                <a:latin typeface="Verdana"/>
                <a:cs typeface="Verdana"/>
              </a:rPr>
              <a:t>cho</a:t>
            </a:r>
            <a:r>
              <a:rPr dirty="0" sz="3000" spc="-375">
                <a:latin typeface="Verdana"/>
                <a:cs typeface="Verdana"/>
              </a:rPr>
              <a:t> </a:t>
            </a:r>
            <a:r>
              <a:rPr dirty="0" sz="3000" spc="-315">
                <a:latin typeface="Verdana"/>
                <a:cs typeface="Verdana"/>
              </a:rPr>
              <a:t>user</a:t>
            </a:r>
            <a:endParaRPr sz="30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24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200" spc="-445">
                <a:latin typeface="Verdana"/>
                <a:cs typeface="Verdana"/>
              </a:rPr>
              <a:t>Why: </a:t>
            </a:r>
            <a:r>
              <a:rPr dirty="0" sz="3200" spc="-130">
                <a:latin typeface="Verdana"/>
                <a:cs typeface="Verdana"/>
              </a:rPr>
              <a:t>lợi </a:t>
            </a:r>
            <a:r>
              <a:rPr dirty="0" sz="3200" spc="-275">
                <a:latin typeface="Verdana"/>
                <a:cs typeface="Verdana"/>
              </a:rPr>
              <a:t>ích </a:t>
            </a:r>
            <a:r>
              <a:rPr dirty="0" sz="3200" spc="-305">
                <a:latin typeface="Verdana"/>
                <a:cs typeface="Verdana"/>
              </a:rPr>
              <a:t>cho </a:t>
            </a:r>
            <a:r>
              <a:rPr dirty="0" sz="3200" spc="-240">
                <a:latin typeface="Verdana"/>
                <a:cs typeface="Verdana"/>
              </a:rPr>
              <a:t>tổ</a:t>
            </a:r>
            <a:r>
              <a:rPr dirty="0" sz="3200" spc="-850">
                <a:latin typeface="Verdana"/>
                <a:cs typeface="Verdana"/>
              </a:rPr>
              <a:t> </a:t>
            </a:r>
            <a:r>
              <a:rPr dirty="0" sz="3200" spc="-295">
                <a:latin typeface="Verdana"/>
                <a:cs typeface="Verdana"/>
              </a:rPr>
              <a:t>chức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7809" y="1584693"/>
            <a:ext cx="5214442" cy="3688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15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38" y="167472"/>
            <a:ext cx="4796155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300" spc="-434">
                <a:solidFill>
                  <a:srgbClr val="000099"/>
                </a:solidFill>
              </a:rPr>
              <a:t>Creating </a:t>
            </a:r>
            <a:r>
              <a:rPr dirty="0" sz="4300" spc="-465">
                <a:solidFill>
                  <a:srgbClr val="000099"/>
                </a:solidFill>
              </a:rPr>
              <a:t>A </a:t>
            </a:r>
            <a:r>
              <a:rPr dirty="0" sz="4300" spc="-490">
                <a:solidFill>
                  <a:srgbClr val="000099"/>
                </a:solidFill>
              </a:rPr>
              <a:t>Story</a:t>
            </a:r>
            <a:r>
              <a:rPr dirty="0" sz="4300" spc="-700">
                <a:solidFill>
                  <a:srgbClr val="000099"/>
                </a:solidFill>
              </a:rPr>
              <a:t> </a:t>
            </a:r>
            <a:r>
              <a:rPr dirty="0" sz="4300" spc="-270">
                <a:solidFill>
                  <a:srgbClr val="000099"/>
                </a:solidFill>
              </a:rPr>
              <a:t>Map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383537" y="1175511"/>
            <a:ext cx="11099800" cy="2888615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3200" spc="-665" b="1">
                <a:latin typeface="Verdana"/>
                <a:cs typeface="Verdana"/>
              </a:rPr>
              <a:t>STEP </a:t>
            </a:r>
            <a:r>
              <a:rPr dirty="0" sz="3200" spc="-530" b="1">
                <a:latin typeface="Verdana"/>
                <a:cs typeface="Verdana"/>
              </a:rPr>
              <a:t>2: </a:t>
            </a:r>
            <a:r>
              <a:rPr dirty="0" sz="3200" spc="-440" b="1">
                <a:latin typeface="Verdana"/>
                <a:cs typeface="Verdana"/>
              </a:rPr>
              <a:t>Map </a:t>
            </a:r>
            <a:r>
              <a:rPr dirty="0" sz="3200" spc="-480" b="1">
                <a:latin typeface="Verdana"/>
                <a:cs typeface="Verdana"/>
              </a:rPr>
              <a:t>the </a:t>
            </a:r>
            <a:r>
              <a:rPr dirty="0" sz="3200" spc="-520" b="1">
                <a:latin typeface="Verdana"/>
                <a:cs typeface="Verdana"/>
              </a:rPr>
              <a:t>big </a:t>
            </a:r>
            <a:r>
              <a:rPr dirty="0" sz="3200" spc="-475" b="1">
                <a:latin typeface="Verdana"/>
                <a:cs typeface="Verdana"/>
              </a:rPr>
              <a:t>picture </a:t>
            </a:r>
            <a:r>
              <a:rPr dirty="0" sz="3200" spc="-685" b="1">
                <a:latin typeface="Verdana"/>
                <a:cs typeface="Verdana"/>
              </a:rPr>
              <a:t>–</a:t>
            </a:r>
            <a:r>
              <a:rPr dirty="0" sz="3200" spc="-325" b="1">
                <a:latin typeface="Verdana"/>
                <a:cs typeface="Verdana"/>
              </a:rPr>
              <a:t> </a:t>
            </a:r>
            <a:r>
              <a:rPr dirty="0" sz="3200" spc="-445" b="1">
                <a:latin typeface="Verdana"/>
                <a:cs typeface="Verdana"/>
              </a:rPr>
              <a:t>Activities</a:t>
            </a:r>
            <a:endParaRPr sz="3200">
              <a:latin typeface="Verdana"/>
              <a:cs typeface="Verdana"/>
            </a:endParaRPr>
          </a:p>
          <a:p>
            <a:pPr marL="549275" marR="288925" indent="-536575">
              <a:lnSpc>
                <a:spcPts val="3200"/>
              </a:lnSpc>
              <a:spcBef>
                <a:spcPts val="1705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409">
                <a:latin typeface="Verdana"/>
                <a:cs typeface="Verdana"/>
              </a:rPr>
              <a:t>Tạo</a:t>
            </a:r>
            <a:r>
              <a:rPr dirty="0" sz="3000" spc="-375">
                <a:latin typeface="Verdana"/>
                <a:cs typeface="Verdana"/>
              </a:rPr>
              <a:t> </a:t>
            </a:r>
            <a:r>
              <a:rPr dirty="0" sz="3000" spc="-305">
                <a:latin typeface="Verdana"/>
                <a:cs typeface="Verdana"/>
              </a:rPr>
              <a:t>story</a:t>
            </a:r>
            <a:r>
              <a:rPr dirty="0" sz="3000" spc="-375">
                <a:latin typeface="Verdana"/>
                <a:cs typeface="Verdana"/>
              </a:rPr>
              <a:t> </a:t>
            </a:r>
            <a:r>
              <a:rPr dirty="0" sz="3000" spc="-185">
                <a:latin typeface="Verdana"/>
                <a:cs typeface="Verdana"/>
              </a:rPr>
              <a:t>lớn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75">
                <a:latin typeface="Verdana"/>
                <a:cs typeface="Verdana"/>
              </a:rPr>
              <a:t>về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60">
                <a:latin typeface="Verdana"/>
                <a:cs typeface="Verdana"/>
              </a:rPr>
              <a:t>sản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80">
                <a:latin typeface="Verdana"/>
                <a:cs typeface="Verdana"/>
              </a:rPr>
              <a:t>phẩm </a:t>
            </a:r>
            <a:r>
              <a:rPr dirty="0" sz="3000" spc="-225">
                <a:latin typeface="Verdana"/>
                <a:cs typeface="Verdana"/>
              </a:rPr>
              <a:t>với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30">
                <a:latin typeface="Verdana"/>
                <a:cs typeface="Verdana"/>
              </a:rPr>
              <a:t>các</a:t>
            </a:r>
            <a:r>
              <a:rPr dirty="0" sz="3000" spc="-390">
                <a:latin typeface="Verdana"/>
                <a:cs typeface="Verdana"/>
              </a:rPr>
              <a:t> </a:t>
            </a:r>
            <a:r>
              <a:rPr dirty="0" sz="3000" spc="-340">
                <a:latin typeface="Verdana"/>
                <a:cs typeface="Verdana"/>
              </a:rPr>
              <a:t>hành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15">
                <a:latin typeface="Verdana"/>
                <a:cs typeface="Verdana"/>
              </a:rPr>
              <a:t>động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285">
                <a:latin typeface="Verdana"/>
                <a:cs typeface="Verdana"/>
              </a:rPr>
              <a:t>chính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35">
                <a:latin typeface="Verdana"/>
                <a:cs typeface="Verdana"/>
              </a:rPr>
              <a:t>của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15">
                <a:latin typeface="Verdana"/>
                <a:cs typeface="Verdana"/>
              </a:rPr>
              <a:t>user</a:t>
            </a:r>
            <a:r>
              <a:rPr dirty="0" sz="3000" spc="-375">
                <a:latin typeface="Verdana"/>
                <a:cs typeface="Verdana"/>
              </a:rPr>
              <a:t> </a:t>
            </a:r>
            <a:r>
              <a:rPr dirty="0" sz="3000" spc="-295">
                <a:latin typeface="Verdana"/>
                <a:cs typeface="Verdana"/>
              </a:rPr>
              <a:t>khi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285">
                <a:latin typeface="Verdana"/>
                <a:cs typeface="Verdana"/>
              </a:rPr>
              <a:t>sử  </a:t>
            </a:r>
            <a:r>
              <a:rPr dirty="0" sz="3000" spc="-355">
                <a:latin typeface="Verdana"/>
                <a:cs typeface="Verdana"/>
              </a:rPr>
              <a:t>dụng </a:t>
            </a:r>
            <a:r>
              <a:rPr dirty="0" sz="3000" spc="-315">
                <a:latin typeface="Verdana"/>
                <a:cs typeface="Verdana"/>
              </a:rPr>
              <a:t>hệ</a:t>
            </a:r>
            <a:r>
              <a:rPr dirty="0" sz="3000" spc="-415">
                <a:latin typeface="Verdana"/>
                <a:cs typeface="Verdana"/>
              </a:rPr>
              <a:t> </a:t>
            </a:r>
            <a:r>
              <a:rPr dirty="0" sz="3000" spc="-310">
                <a:latin typeface="Verdana"/>
                <a:cs typeface="Verdana"/>
              </a:rPr>
              <a:t>thống</a:t>
            </a:r>
            <a:endParaRPr sz="3000">
              <a:latin typeface="Verdana"/>
              <a:cs typeface="Verdana"/>
            </a:endParaRPr>
          </a:p>
          <a:p>
            <a:pPr marL="549275" marR="5080" indent="-536575">
              <a:lnSpc>
                <a:spcPts val="3200"/>
              </a:lnSpc>
              <a:spcBef>
                <a:spcPts val="29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450">
                <a:latin typeface="Verdana"/>
                <a:cs typeface="Verdana"/>
              </a:rPr>
              <a:t>Sắp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85">
                <a:latin typeface="Verdana"/>
                <a:cs typeface="Verdana"/>
              </a:rPr>
              <a:t>xếp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30">
                <a:latin typeface="Verdana"/>
                <a:cs typeface="Verdana"/>
              </a:rPr>
              <a:t>các</a:t>
            </a:r>
            <a:r>
              <a:rPr dirty="0" sz="3000" spc="-390">
                <a:latin typeface="Verdana"/>
                <a:cs typeface="Verdana"/>
              </a:rPr>
              <a:t> </a:t>
            </a:r>
            <a:r>
              <a:rPr dirty="0" sz="3000" spc="-340">
                <a:latin typeface="Verdana"/>
                <a:cs typeface="Verdana"/>
              </a:rPr>
              <a:t>hành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15">
                <a:latin typeface="Verdana"/>
                <a:cs typeface="Verdana"/>
              </a:rPr>
              <a:t>động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265">
                <a:latin typeface="Verdana"/>
                <a:cs typeface="Verdana"/>
              </a:rPr>
              <a:t>theo</a:t>
            </a:r>
            <a:r>
              <a:rPr dirty="0" sz="3000" spc="-375">
                <a:latin typeface="Verdana"/>
                <a:cs typeface="Verdana"/>
              </a:rPr>
              <a:t> </a:t>
            </a:r>
            <a:r>
              <a:rPr dirty="0" sz="3000" spc="-229">
                <a:latin typeface="Verdana"/>
                <a:cs typeface="Verdana"/>
              </a:rPr>
              <a:t>thứ</a:t>
            </a:r>
            <a:r>
              <a:rPr dirty="0" sz="3000" spc="-375">
                <a:latin typeface="Verdana"/>
                <a:cs typeface="Verdana"/>
              </a:rPr>
              <a:t> </a:t>
            </a:r>
            <a:r>
              <a:rPr dirty="0" sz="3000" spc="-180">
                <a:latin typeface="Verdana"/>
                <a:cs typeface="Verdana"/>
              </a:rPr>
              <a:t>tự</a:t>
            </a:r>
            <a:r>
              <a:rPr dirty="0" sz="3000" spc="-370">
                <a:latin typeface="Verdana"/>
                <a:cs typeface="Verdana"/>
              </a:rPr>
              <a:t> </a:t>
            </a:r>
            <a:r>
              <a:rPr dirty="0" sz="3000" spc="-180">
                <a:latin typeface="Verdana"/>
                <a:cs typeface="Verdana"/>
              </a:rPr>
              <a:t>từ</a:t>
            </a:r>
            <a:r>
              <a:rPr dirty="0" sz="3000" spc="-375">
                <a:latin typeface="Verdana"/>
                <a:cs typeface="Verdana"/>
              </a:rPr>
              <a:t> </a:t>
            </a:r>
            <a:r>
              <a:rPr dirty="0" sz="3000" spc="-245">
                <a:latin typeface="Verdana"/>
                <a:cs typeface="Verdana"/>
              </a:rPr>
              <a:t>trái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30">
                <a:latin typeface="Verdana"/>
                <a:cs typeface="Verdana"/>
              </a:rPr>
              <a:t>qua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285">
                <a:latin typeface="Verdana"/>
                <a:cs typeface="Verdana"/>
              </a:rPr>
              <a:t>phải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285">
                <a:latin typeface="Verdana"/>
                <a:cs typeface="Verdana"/>
              </a:rPr>
              <a:t>(thứ</a:t>
            </a:r>
            <a:r>
              <a:rPr dirty="0" sz="3000" spc="-375">
                <a:latin typeface="Verdana"/>
                <a:cs typeface="Verdana"/>
              </a:rPr>
              <a:t> </a:t>
            </a:r>
            <a:r>
              <a:rPr dirty="0" sz="3000" spc="-180">
                <a:latin typeface="Verdana"/>
                <a:cs typeface="Verdana"/>
              </a:rPr>
              <a:t>tự</a:t>
            </a:r>
            <a:r>
              <a:rPr dirty="0" sz="3000" spc="-375">
                <a:latin typeface="Verdana"/>
                <a:cs typeface="Verdana"/>
              </a:rPr>
              <a:t> </a:t>
            </a:r>
            <a:r>
              <a:rPr dirty="0" sz="3000" spc="-330">
                <a:latin typeface="Verdana"/>
                <a:cs typeface="Verdana"/>
              </a:rPr>
              <a:t>các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40">
                <a:latin typeface="Verdana"/>
                <a:cs typeface="Verdana"/>
              </a:rPr>
              <a:t>hành  </a:t>
            </a:r>
            <a:r>
              <a:rPr dirty="0" sz="3000" spc="-315">
                <a:latin typeface="Verdana"/>
                <a:cs typeface="Verdana"/>
              </a:rPr>
              <a:t>động </a:t>
            </a:r>
            <a:r>
              <a:rPr dirty="0" sz="3000" spc="-335">
                <a:latin typeface="Verdana"/>
                <a:cs typeface="Verdana"/>
              </a:rPr>
              <a:t>của </a:t>
            </a:r>
            <a:r>
              <a:rPr dirty="0" sz="3000" spc="-315">
                <a:latin typeface="Verdana"/>
                <a:cs typeface="Verdana"/>
              </a:rPr>
              <a:t>user </a:t>
            </a:r>
            <a:r>
              <a:rPr dirty="0" sz="3000" spc="-295">
                <a:latin typeface="Verdana"/>
                <a:cs typeface="Verdana"/>
              </a:rPr>
              <a:t>khi </a:t>
            </a:r>
            <a:r>
              <a:rPr dirty="0" sz="3000" spc="-285">
                <a:latin typeface="Verdana"/>
                <a:cs typeface="Verdana"/>
              </a:rPr>
              <a:t>sử </a:t>
            </a:r>
            <a:r>
              <a:rPr dirty="0" sz="3000" spc="-355">
                <a:latin typeface="Verdana"/>
                <a:cs typeface="Verdana"/>
              </a:rPr>
              <a:t>dụng </a:t>
            </a:r>
            <a:r>
              <a:rPr dirty="0" sz="3000" spc="-315">
                <a:latin typeface="Verdana"/>
                <a:cs typeface="Verdana"/>
              </a:rPr>
              <a:t>hệ</a:t>
            </a:r>
            <a:r>
              <a:rPr dirty="0" sz="3000" spc="-765">
                <a:latin typeface="Verdana"/>
                <a:cs typeface="Verdana"/>
              </a:rPr>
              <a:t> </a:t>
            </a:r>
            <a:r>
              <a:rPr dirty="0" sz="3000" spc="-330">
                <a:latin typeface="Verdana"/>
                <a:cs typeface="Verdana"/>
              </a:rPr>
              <a:t>thống)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4570" y="4604308"/>
            <a:ext cx="10568483" cy="1291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15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38" y="167472"/>
            <a:ext cx="4796155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300" spc="-434">
                <a:solidFill>
                  <a:srgbClr val="000099"/>
                </a:solidFill>
              </a:rPr>
              <a:t>Creating </a:t>
            </a:r>
            <a:r>
              <a:rPr dirty="0" sz="4300" spc="-465">
                <a:solidFill>
                  <a:srgbClr val="000099"/>
                </a:solidFill>
              </a:rPr>
              <a:t>A </a:t>
            </a:r>
            <a:r>
              <a:rPr dirty="0" sz="4300" spc="-490">
                <a:solidFill>
                  <a:srgbClr val="000099"/>
                </a:solidFill>
              </a:rPr>
              <a:t>Story</a:t>
            </a:r>
            <a:r>
              <a:rPr dirty="0" sz="4300" spc="-700">
                <a:solidFill>
                  <a:srgbClr val="000099"/>
                </a:solidFill>
              </a:rPr>
              <a:t> </a:t>
            </a:r>
            <a:r>
              <a:rPr dirty="0" sz="4300" spc="-270">
                <a:solidFill>
                  <a:srgbClr val="000099"/>
                </a:solidFill>
              </a:rPr>
              <a:t>Map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383537" y="1175511"/>
            <a:ext cx="9294495" cy="1951355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3200" spc="-665" b="1">
                <a:latin typeface="Verdana"/>
                <a:cs typeface="Verdana"/>
              </a:rPr>
              <a:t>STEP </a:t>
            </a:r>
            <a:r>
              <a:rPr dirty="0" sz="3200" spc="-530" b="1">
                <a:latin typeface="Verdana"/>
                <a:cs typeface="Verdana"/>
              </a:rPr>
              <a:t>2: </a:t>
            </a:r>
            <a:r>
              <a:rPr dirty="0" sz="3200" spc="-440" b="1">
                <a:latin typeface="Verdana"/>
                <a:cs typeface="Verdana"/>
              </a:rPr>
              <a:t>Map </a:t>
            </a:r>
            <a:r>
              <a:rPr dirty="0" sz="3200" spc="-480" b="1">
                <a:latin typeface="Verdana"/>
                <a:cs typeface="Verdana"/>
              </a:rPr>
              <a:t>the </a:t>
            </a:r>
            <a:r>
              <a:rPr dirty="0" sz="3200" spc="-520" b="1">
                <a:latin typeface="Verdana"/>
                <a:cs typeface="Verdana"/>
              </a:rPr>
              <a:t>big </a:t>
            </a:r>
            <a:r>
              <a:rPr dirty="0" sz="3200" spc="-475" b="1">
                <a:latin typeface="Verdana"/>
                <a:cs typeface="Verdana"/>
              </a:rPr>
              <a:t>picture </a:t>
            </a:r>
            <a:r>
              <a:rPr dirty="0" sz="3200" spc="-685" b="1">
                <a:latin typeface="Verdana"/>
                <a:cs typeface="Verdana"/>
              </a:rPr>
              <a:t>– </a:t>
            </a:r>
            <a:r>
              <a:rPr dirty="0" sz="3200" spc="-530" b="1">
                <a:latin typeface="Verdana"/>
                <a:cs typeface="Verdana"/>
              </a:rPr>
              <a:t>User</a:t>
            </a:r>
            <a:r>
              <a:rPr dirty="0" sz="3200" spc="-425" b="1">
                <a:latin typeface="Verdana"/>
                <a:cs typeface="Verdana"/>
              </a:rPr>
              <a:t> </a:t>
            </a:r>
            <a:r>
              <a:rPr dirty="0" sz="3200" spc="-570" b="1">
                <a:latin typeface="Verdana"/>
                <a:cs typeface="Verdana"/>
              </a:rPr>
              <a:t>tasks</a:t>
            </a:r>
            <a:endParaRPr sz="32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1265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385">
                <a:latin typeface="Verdana"/>
                <a:cs typeface="Verdana"/>
              </a:rPr>
              <a:t>Thêm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30">
                <a:latin typeface="Verdana"/>
                <a:cs typeface="Verdana"/>
              </a:rPr>
              <a:t>các</a:t>
            </a:r>
            <a:r>
              <a:rPr dirty="0" sz="3000" spc="-395">
                <a:latin typeface="Verdana"/>
                <a:cs typeface="Verdana"/>
              </a:rPr>
              <a:t> </a:t>
            </a:r>
            <a:r>
              <a:rPr dirty="0" sz="3000" spc="-295">
                <a:latin typeface="Verdana"/>
                <a:cs typeface="Verdana"/>
              </a:rPr>
              <a:t>tác</a:t>
            </a:r>
            <a:r>
              <a:rPr dirty="0" sz="3000" spc="-390">
                <a:latin typeface="Verdana"/>
                <a:cs typeface="Verdana"/>
              </a:rPr>
              <a:t> </a:t>
            </a:r>
            <a:r>
              <a:rPr dirty="0" sz="3000" spc="-375">
                <a:latin typeface="Verdana"/>
                <a:cs typeface="Verdana"/>
              </a:rPr>
              <a:t>vụ</a:t>
            </a:r>
            <a:r>
              <a:rPr dirty="0" sz="3000" spc="-390">
                <a:latin typeface="Verdana"/>
                <a:cs typeface="Verdana"/>
              </a:rPr>
              <a:t> </a:t>
            </a:r>
            <a:r>
              <a:rPr dirty="0" sz="3000" spc="-335">
                <a:latin typeface="Verdana"/>
                <a:cs typeface="Verdana"/>
              </a:rPr>
              <a:t>của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315">
                <a:latin typeface="Verdana"/>
                <a:cs typeface="Verdana"/>
              </a:rPr>
              <a:t>user</a:t>
            </a:r>
            <a:r>
              <a:rPr dirty="0" sz="3000" spc="-380">
                <a:latin typeface="Verdana"/>
                <a:cs typeface="Verdana"/>
              </a:rPr>
              <a:t> </a:t>
            </a:r>
            <a:r>
              <a:rPr dirty="0" sz="3000" spc="-260">
                <a:latin typeface="Verdana"/>
                <a:cs typeface="Verdana"/>
              </a:rPr>
              <a:t>để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215">
                <a:latin typeface="Verdana"/>
                <a:cs typeface="Verdana"/>
              </a:rPr>
              <a:t>thược</a:t>
            </a:r>
            <a:r>
              <a:rPr dirty="0" sz="3000" spc="-390">
                <a:latin typeface="Verdana"/>
                <a:cs typeface="Verdana"/>
              </a:rPr>
              <a:t> </a:t>
            </a:r>
            <a:r>
              <a:rPr dirty="0" sz="3000" spc="-275">
                <a:latin typeface="Verdana"/>
                <a:cs typeface="Verdana"/>
              </a:rPr>
              <a:t>hiện</a:t>
            </a:r>
            <a:r>
              <a:rPr dirty="0" sz="3000" spc="-385">
                <a:latin typeface="Verdana"/>
                <a:cs typeface="Verdana"/>
              </a:rPr>
              <a:t> </a:t>
            </a:r>
            <a:r>
              <a:rPr dirty="0" sz="3000" spc="-330">
                <a:latin typeface="Verdana"/>
                <a:cs typeface="Verdana"/>
              </a:rPr>
              <a:t>các</a:t>
            </a:r>
            <a:r>
              <a:rPr dirty="0" sz="3000" spc="-395">
                <a:latin typeface="Verdana"/>
                <a:cs typeface="Verdana"/>
              </a:rPr>
              <a:t> </a:t>
            </a:r>
            <a:r>
              <a:rPr dirty="0" sz="3000" spc="-260">
                <a:latin typeface="Verdana"/>
                <a:cs typeface="Verdana"/>
              </a:rPr>
              <a:t>activities</a:t>
            </a:r>
            <a:endParaRPr sz="3000">
              <a:latin typeface="Verdana"/>
              <a:cs typeface="Verdana"/>
            </a:endParaRPr>
          </a:p>
          <a:p>
            <a:pPr lvl="1" marL="1006475" indent="-536575">
              <a:lnSpc>
                <a:spcPct val="100000"/>
              </a:lnSpc>
              <a:spcBef>
                <a:spcPts val="2000"/>
              </a:spcBef>
              <a:buFont typeface="Wingdings"/>
              <a:buChar char=""/>
              <a:tabLst>
                <a:tab pos="1005840" algn="l"/>
                <a:tab pos="1006475" algn="l"/>
              </a:tabLst>
            </a:pPr>
            <a:r>
              <a:rPr dirty="0" sz="2600" spc="-235">
                <a:latin typeface="Verdana"/>
                <a:cs typeface="Verdana"/>
              </a:rPr>
              <a:t>Giải</a:t>
            </a:r>
            <a:r>
              <a:rPr dirty="0" sz="2600" spc="-325">
                <a:latin typeface="Verdana"/>
                <a:cs typeface="Verdana"/>
              </a:rPr>
              <a:t> </a:t>
            </a:r>
            <a:r>
              <a:rPr dirty="0" sz="2600" spc="-220">
                <a:latin typeface="Verdana"/>
                <a:cs typeface="Verdana"/>
              </a:rPr>
              <a:t>thích</a:t>
            </a:r>
            <a:r>
              <a:rPr dirty="0" sz="2600" spc="-325">
                <a:latin typeface="Verdana"/>
                <a:cs typeface="Verdana"/>
              </a:rPr>
              <a:t> </a:t>
            </a:r>
            <a:r>
              <a:rPr dirty="0" sz="2600" spc="-280">
                <a:latin typeface="Verdana"/>
                <a:cs typeface="Verdana"/>
              </a:rPr>
              <a:t>user</a:t>
            </a:r>
            <a:r>
              <a:rPr dirty="0" sz="2600" spc="-315">
                <a:latin typeface="Verdana"/>
                <a:cs typeface="Verdana"/>
              </a:rPr>
              <a:t> </a:t>
            </a:r>
            <a:r>
              <a:rPr dirty="0" sz="2600" spc="-215">
                <a:latin typeface="Verdana"/>
                <a:cs typeface="Verdana"/>
              </a:rPr>
              <a:t>thực</a:t>
            </a:r>
            <a:r>
              <a:rPr dirty="0" sz="2600" spc="-320">
                <a:latin typeface="Verdana"/>
                <a:cs typeface="Verdana"/>
              </a:rPr>
              <a:t> </a:t>
            </a:r>
            <a:r>
              <a:rPr dirty="0" sz="2600" spc="-240">
                <a:latin typeface="Verdana"/>
                <a:cs typeface="Verdana"/>
              </a:rPr>
              <a:t>hiện</a:t>
            </a:r>
            <a:r>
              <a:rPr dirty="0" sz="2600" spc="-330">
                <a:latin typeface="Verdana"/>
                <a:cs typeface="Verdana"/>
              </a:rPr>
              <a:t> </a:t>
            </a:r>
            <a:r>
              <a:rPr dirty="0" sz="2600" spc="-285">
                <a:latin typeface="Verdana"/>
                <a:cs typeface="Verdana"/>
              </a:rPr>
              <a:t>những</a:t>
            </a:r>
            <a:r>
              <a:rPr dirty="0" sz="2600" spc="-320">
                <a:latin typeface="Verdana"/>
                <a:cs typeface="Verdana"/>
              </a:rPr>
              <a:t> </a:t>
            </a:r>
            <a:r>
              <a:rPr dirty="0" sz="2600" spc="-254">
                <a:latin typeface="Verdana"/>
                <a:cs typeface="Verdana"/>
              </a:rPr>
              <a:t>tác</a:t>
            </a:r>
            <a:r>
              <a:rPr dirty="0" sz="2600" spc="-325">
                <a:latin typeface="Verdana"/>
                <a:cs typeface="Verdana"/>
              </a:rPr>
              <a:t> vụ</a:t>
            </a:r>
            <a:r>
              <a:rPr dirty="0" sz="2600" spc="-330">
                <a:latin typeface="Verdana"/>
                <a:cs typeface="Verdana"/>
              </a:rPr>
              <a:t> </a:t>
            </a:r>
            <a:r>
              <a:rPr dirty="0" sz="2600" spc="-270">
                <a:latin typeface="Verdana"/>
                <a:cs typeface="Verdana"/>
              </a:rPr>
              <a:t>nào</a:t>
            </a:r>
            <a:r>
              <a:rPr dirty="0" sz="2600" spc="-320">
                <a:latin typeface="Verdana"/>
                <a:cs typeface="Verdana"/>
              </a:rPr>
              <a:t> </a:t>
            </a:r>
            <a:r>
              <a:rPr dirty="0" sz="2600" spc="-225">
                <a:latin typeface="Verdana"/>
                <a:cs typeface="Verdana"/>
              </a:rPr>
              <a:t>để</a:t>
            </a:r>
            <a:r>
              <a:rPr dirty="0" sz="2600" spc="-330">
                <a:latin typeface="Verdana"/>
                <a:cs typeface="Verdana"/>
              </a:rPr>
              <a:t> </a:t>
            </a:r>
            <a:r>
              <a:rPr dirty="0" sz="2600" spc="-295">
                <a:latin typeface="Verdana"/>
                <a:cs typeface="Verdana"/>
              </a:rPr>
              <a:t>làm</a:t>
            </a:r>
            <a:r>
              <a:rPr dirty="0" sz="2600" spc="-325">
                <a:latin typeface="Verdana"/>
                <a:cs typeface="Verdana"/>
              </a:rPr>
              <a:t> </a:t>
            </a:r>
            <a:r>
              <a:rPr dirty="0" sz="2600" spc="-235">
                <a:latin typeface="Verdana"/>
                <a:cs typeface="Verdana"/>
              </a:rPr>
              <a:t>activity</a:t>
            </a:r>
            <a:r>
              <a:rPr dirty="0" sz="2600" spc="-325">
                <a:latin typeface="Verdana"/>
                <a:cs typeface="Verdana"/>
              </a:rPr>
              <a:t> </a:t>
            </a:r>
            <a:r>
              <a:rPr dirty="0" sz="2600" spc="-340">
                <a:latin typeface="Verdana"/>
                <a:cs typeface="Verdana"/>
              </a:rPr>
              <a:t>này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4570" y="3776903"/>
            <a:ext cx="10568940" cy="2073275"/>
            <a:chOff x="794570" y="3776903"/>
            <a:chExt cx="10568940" cy="2073275"/>
          </a:xfrm>
        </p:grpSpPr>
        <p:sp>
          <p:nvSpPr>
            <p:cNvPr id="5" name="object 5"/>
            <p:cNvSpPr/>
            <p:nvPr/>
          </p:nvSpPr>
          <p:spPr>
            <a:xfrm>
              <a:off x="794570" y="3776903"/>
              <a:ext cx="10568483" cy="12911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6230" y="4951848"/>
              <a:ext cx="10359541" cy="8978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15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38" y="167472"/>
            <a:ext cx="4796155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300" spc="-434">
                <a:solidFill>
                  <a:srgbClr val="000099"/>
                </a:solidFill>
              </a:rPr>
              <a:t>Creating </a:t>
            </a:r>
            <a:r>
              <a:rPr dirty="0" sz="4300" spc="-465">
                <a:solidFill>
                  <a:srgbClr val="000099"/>
                </a:solidFill>
              </a:rPr>
              <a:t>A </a:t>
            </a:r>
            <a:r>
              <a:rPr dirty="0" sz="4300" spc="-490">
                <a:solidFill>
                  <a:srgbClr val="000099"/>
                </a:solidFill>
              </a:rPr>
              <a:t>Story</a:t>
            </a:r>
            <a:r>
              <a:rPr dirty="0" sz="4300" spc="-700">
                <a:solidFill>
                  <a:srgbClr val="000099"/>
                </a:solidFill>
              </a:rPr>
              <a:t> </a:t>
            </a:r>
            <a:r>
              <a:rPr dirty="0" sz="4300" spc="-270">
                <a:solidFill>
                  <a:srgbClr val="000099"/>
                </a:solidFill>
              </a:rPr>
              <a:t>Map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383538" y="883919"/>
            <a:ext cx="11115675" cy="1938020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dirty="0" sz="3200" spc="-665" b="1">
                <a:latin typeface="Verdana"/>
                <a:cs typeface="Verdana"/>
              </a:rPr>
              <a:t>STEP </a:t>
            </a:r>
            <a:r>
              <a:rPr dirty="0" sz="3200" spc="-530" b="1">
                <a:latin typeface="Verdana"/>
                <a:cs typeface="Verdana"/>
              </a:rPr>
              <a:t>3: </a:t>
            </a:r>
            <a:r>
              <a:rPr dirty="0" sz="3200" spc="-520" b="1">
                <a:latin typeface="Verdana"/>
                <a:cs typeface="Verdana"/>
              </a:rPr>
              <a:t>Explore </a:t>
            </a:r>
            <a:r>
              <a:rPr dirty="0" sz="3200" spc="-685" b="1">
                <a:latin typeface="Verdana"/>
                <a:cs typeface="Verdana"/>
              </a:rPr>
              <a:t>–</a:t>
            </a:r>
            <a:r>
              <a:rPr dirty="0" sz="3200" spc="-595" b="1">
                <a:latin typeface="Verdana"/>
                <a:cs typeface="Verdana"/>
              </a:rPr>
              <a:t> </a:t>
            </a:r>
            <a:r>
              <a:rPr dirty="0" sz="3200" spc="-500" b="1">
                <a:latin typeface="Verdana"/>
                <a:cs typeface="Verdana"/>
              </a:rPr>
              <a:t>Variations</a:t>
            </a:r>
            <a:endParaRPr sz="32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126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2800" spc="-360">
                <a:latin typeface="Verdana"/>
                <a:cs typeface="Verdana"/>
              </a:rPr>
              <a:t>Thêm</a:t>
            </a:r>
            <a:r>
              <a:rPr dirty="0" sz="2800" spc="-350">
                <a:latin typeface="Verdana"/>
                <a:cs typeface="Verdana"/>
              </a:rPr>
              <a:t> </a:t>
            </a:r>
            <a:r>
              <a:rPr dirty="0" sz="2800" spc="-275">
                <a:latin typeface="Verdana"/>
                <a:cs typeface="Verdana"/>
              </a:rPr>
              <a:t>tác</a:t>
            </a:r>
            <a:r>
              <a:rPr dirty="0" sz="2800" spc="-345">
                <a:latin typeface="Verdana"/>
                <a:cs typeface="Verdana"/>
              </a:rPr>
              <a:t> </a:t>
            </a:r>
            <a:r>
              <a:rPr dirty="0" sz="2800" spc="-350">
                <a:latin typeface="Verdana"/>
                <a:cs typeface="Verdana"/>
              </a:rPr>
              <a:t>vụ</a:t>
            </a:r>
            <a:r>
              <a:rPr dirty="0" sz="2800" spc="-345">
                <a:latin typeface="Verdana"/>
                <a:cs typeface="Verdana"/>
              </a:rPr>
              <a:t> </a:t>
            </a:r>
            <a:r>
              <a:rPr dirty="0" sz="2800" spc="-245">
                <a:latin typeface="Verdana"/>
                <a:cs typeface="Verdana"/>
              </a:rPr>
              <a:t>theo</a:t>
            </a:r>
            <a:r>
              <a:rPr dirty="0" sz="2800" spc="-355">
                <a:latin typeface="Verdana"/>
                <a:cs typeface="Verdana"/>
              </a:rPr>
              <a:t> </a:t>
            </a:r>
            <a:r>
              <a:rPr dirty="0" sz="2800" spc="-260">
                <a:latin typeface="Verdana"/>
                <a:cs typeface="Verdana"/>
              </a:rPr>
              <a:t>chiều</a:t>
            </a:r>
            <a:r>
              <a:rPr dirty="0" sz="2800" spc="-350">
                <a:latin typeface="Verdana"/>
                <a:cs typeface="Verdana"/>
              </a:rPr>
              <a:t> </a:t>
            </a:r>
            <a:r>
              <a:rPr dirty="0" sz="2800" spc="-260">
                <a:latin typeface="Verdana"/>
                <a:cs typeface="Verdana"/>
              </a:rPr>
              <a:t>dọc</a:t>
            </a:r>
            <a:r>
              <a:rPr dirty="0" sz="2800" spc="-345">
                <a:latin typeface="Verdana"/>
                <a:cs typeface="Verdana"/>
              </a:rPr>
              <a:t> </a:t>
            </a:r>
            <a:r>
              <a:rPr dirty="0" sz="2800" spc="-300">
                <a:latin typeface="Verdana"/>
                <a:cs typeface="Verdana"/>
              </a:rPr>
              <a:t>nếu</a:t>
            </a:r>
            <a:r>
              <a:rPr dirty="0" sz="2800" spc="-340">
                <a:latin typeface="Verdana"/>
                <a:cs typeface="Verdana"/>
              </a:rPr>
              <a:t> </a:t>
            </a:r>
            <a:r>
              <a:rPr dirty="0" sz="2800" spc="-295">
                <a:latin typeface="Verdana"/>
                <a:cs typeface="Verdana"/>
              </a:rPr>
              <a:t>user</a:t>
            </a:r>
            <a:r>
              <a:rPr dirty="0" sz="2800" spc="-350">
                <a:latin typeface="Verdana"/>
                <a:cs typeface="Verdana"/>
              </a:rPr>
              <a:t> </a:t>
            </a:r>
            <a:r>
              <a:rPr dirty="0" sz="2800" spc="-229">
                <a:latin typeface="Verdana"/>
                <a:cs typeface="Verdana"/>
              </a:rPr>
              <a:t>thực</a:t>
            </a:r>
            <a:r>
              <a:rPr dirty="0" sz="2800" spc="-345">
                <a:latin typeface="Verdana"/>
                <a:cs typeface="Verdana"/>
              </a:rPr>
              <a:t> </a:t>
            </a:r>
            <a:r>
              <a:rPr dirty="0" sz="2800" spc="-254">
                <a:latin typeface="Verdana"/>
                <a:cs typeface="Verdana"/>
              </a:rPr>
              <a:t>hiện</a:t>
            </a:r>
            <a:r>
              <a:rPr dirty="0" sz="2800" spc="-345">
                <a:latin typeface="Verdana"/>
                <a:cs typeface="Verdana"/>
              </a:rPr>
              <a:t> </a:t>
            </a:r>
            <a:r>
              <a:rPr dirty="0" sz="2800" spc="-305">
                <a:latin typeface="Verdana"/>
                <a:cs typeface="Verdana"/>
              </a:rPr>
              <a:t>các</a:t>
            </a:r>
            <a:r>
              <a:rPr dirty="0" sz="2800" spc="-345">
                <a:latin typeface="Verdana"/>
                <a:cs typeface="Verdana"/>
              </a:rPr>
              <a:t> </a:t>
            </a:r>
            <a:r>
              <a:rPr dirty="0" sz="2800" spc="-275">
                <a:latin typeface="Verdana"/>
                <a:cs typeface="Verdana"/>
              </a:rPr>
              <a:t>tác</a:t>
            </a:r>
            <a:r>
              <a:rPr dirty="0" sz="2800" spc="-345">
                <a:latin typeface="Verdana"/>
                <a:cs typeface="Verdana"/>
              </a:rPr>
              <a:t> </a:t>
            </a:r>
            <a:r>
              <a:rPr dirty="0" sz="2800" spc="-350">
                <a:latin typeface="Verdana"/>
                <a:cs typeface="Verdana"/>
              </a:rPr>
              <a:t>vụ</a:t>
            </a:r>
            <a:r>
              <a:rPr dirty="0" sz="2800" spc="-340">
                <a:latin typeface="Verdana"/>
                <a:cs typeface="Verdana"/>
              </a:rPr>
              <a:t> </a:t>
            </a:r>
            <a:r>
              <a:rPr dirty="0" sz="2800" spc="-325">
                <a:latin typeface="Verdana"/>
                <a:cs typeface="Verdana"/>
              </a:rPr>
              <a:t>cùng</a:t>
            </a:r>
            <a:r>
              <a:rPr dirty="0" sz="2800" spc="-360">
                <a:latin typeface="Verdana"/>
                <a:cs typeface="Verdana"/>
              </a:rPr>
              <a:t> </a:t>
            </a:r>
            <a:r>
              <a:rPr dirty="0" sz="2800" spc="-170">
                <a:latin typeface="Verdana"/>
                <a:cs typeface="Verdana"/>
              </a:rPr>
              <a:t>thời</a:t>
            </a:r>
            <a:r>
              <a:rPr dirty="0" sz="2800" spc="-355">
                <a:latin typeface="Verdana"/>
                <a:cs typeface="Verdana"/>
              </a:rPr>
              <a:t> </a:t>
            </a:r>
            <a:r>
              <a:rPr dirty="0" sz="2800" spc="-275">
                <a:latin typeface="Verdana"/>
                <a:cs typeface="Verdana"/>
              </a:rPr>
              <a:t>điểm</a:t>
            </a:r>
            <a:endParaRPr sz="2800">
              <a:latin typeface="Verdana"/>
              <a:cs typeface="Verdana"/>
            </a:endParaRPr>
          </a:p>
          <a:p>
            <a:pPr lvl="1" marL="1006475" indent="-536575">
              <a:lnSpc>
                <a:spcPct val="100000"/>
              </a:lnSpc>
              <a:spcBef>
                <a:spcPts val="2039"/>
              </a:spcBef>
              <a:buFont typeface="Wingdings"/>
              <a:buChar char=""/>
              <a:tabLst>
                <a:tab pos="1005840" algn="l"/>
                <a:tab pos="1006475" algn="l"/>
              </a:tabLst>
            </a:pPr>
            <a:r>
              <a:rPr dirty="0" sz="2600" spc="-265">
                <a:latin typeface="Verdana"/>
                <a:cs typeface="Verdana"/>
              </a:rPr>
              <a:t>Or </a:t>
            </a:r>
            <a:r>
              <a:rPr dirty="0" sz="2600" spc="-610">
                <a:latin typeface="Verdana"/>
                <a:cs typeface="Verdana"/>
              </a:rPr>
              <a:t>-&gt; </a:t>
            </a:r>
            <a:r>
              <a:rPr dirty="0" sz="2600" spc="-275">
                <a:latin typeface="Verdana"/>
                <a:cs typeface="Verdana"/>
              </a:rPr>
              <a:t>Chiều </a:t>
            </a:r>
            <a:r>
              <a:rPr dirty="0" sz="2600" spc="-254">
                <a:latin typeface="Verdana"/>
                <a:cs typeface="Verdana"/>
              </a:rPr>
              <a:t>dọc, </a:t>
            </a:r>
            <a:r>
              <a:rPr dirty="0" sz="2600" spc="-275">
                <a:latin typeface="Verdana"/>
                <a:cs typeface="Verdana"/>
              </a:rPr>
              <a:t>And </a:t>
            </a:r>
            <a:r>
              <a:rPr dirty="0" sz="2600" spc="-250">
                <a:latin typeface="Verdana"/>
                <a:cs typeface="Verdana"/>
              </a:rPr>
              <a:t>then </a:t>
            </a:r>
            <a:r>
              <a:rPr dirty="0" sz="2600" spc="-610">
                <a:latin typeface="Verdana"/>
                <a:cs typeface="Verdana"/>
              </a:rPr>
              <a:t>-&gt; </a:t>
            </a:r>
            <a:r>
              <a:rPr dirty="0" sz="2600" spc="-275">
                <a:latin typeface="Verdana"/>
                <a:cs typeface="Verdana"/>
              </a:rPr>
              <a:t>Chiều</a:t>
            </a:r>
            <a:r>
              <a:rPr dirty="0" sz="2600" spc="-705">
                <a:latin typeface="Verdana"/>
                <a:cs typeface="Verdana"/>
              </a:rPr>
              <a:t> </a:t>
            </a:r>
            <a:r>
              <a:rPr dirty="0" sz="2600" spc="-350">
                <a:latin typeface="Verdana"/>
                <a:cs typeface="Verdana"/>
              </a:rPr>
              <a:t>ngang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3444" y="3036272"/>
            <a:ext cx="8729077" cy="3708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15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38" y="167472"/>
            <a:ext cx="4796155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300" spc="-434">
                <a:solidFill>
                  <a:srgbClr val="000099"/>
                </a:solidFill>
              </a:rPr>
              <a:t>Creating </a:t>
            </a:r>
            <a:r>
              <a:rPr dirty="0" sz="4300" spc="-465">
                <a:solidFill>
                  <a:srgbClr val="000099"/>
                </a:solidFill>
              </a:rPr>
              <a:t>A </a:t>
            </a:r>
            <a:r>
              <a:rPr dirty="0" sz="4300" spc="-490">
                <a:solidFill>
                  <a:srgbClr val="000099"/>
                </a:solidFill>
              </a:rPr>
              <a:t>Story</a:t>
            </a:r>
            <a:r>
              <a:rPr dirty="0" sz="4300" spc="-700">
                <a:solidFill>
                  <a:srgbClr val="000099"/>
                </a:solidFill>
              </a:rPr>
              <a:t> </a:t>
            </a:r>
            <a:r>
              <a:rPr dirty="0" sz="4300" spc="-270">
                <a:solidFill>
                  <a:srgbClr val="000099"/>
                </a:solidFill>
              </a:rPr>
              <a:t>Map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383538" y="883919"/>
            <a:ext cx="5625465" cy="1282700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dirty="0" sz="3200" spc="-665" b="1">
                <a:latin typeface="Verdana"/>
                <a:cs typeface="Verdana"/>
              </a:rPr>
              <a:t>STEP </a:t>
            </a:r>
            <a:r>
              <a:rPr dirty="0" sz="3200" spc="-530" b="1">
                <a:latin typeface="Verdana"/>
                <a:cs typeface="Verdana"/>
              </a:rPr>
              <a:t>3: </a:t>
            </a:r>
            <a:r>
              <a:rPr dirty="0" sz="3200" spc="-520" b="1">
                <a:latin typeface="Verdana"/>
                <a:cs typeface="Verdana"/>
              </a:rPr>
              <a:t>Explore </a:t>
            </a:r>
            <a:r>
              <a:rPr dirty="0" sz="3200" spc="-685" b="1">
                <a:latin typeface="Verdana"/>
                <a:cs typeface="Verdana"/>
              </a:rPr>
              <a:t>– </a:t>
            </a:r>
            <a:r>
              <a:rPr dirty="0" sz="3200" spc="-525" b="1">
                <a:latin typeface="Verdana"/>
                <a:cs typeface="Verdana"/>
              </a:rPr>
              <a:t>Capture</a:t>
            </a:r>
            <a:r>
              <a:rPr dirty="0" sz="3200" spc="-715" b="1">
                <a:latin typeface="Verdana"/>
                <a:cs typeface="Verdana"/>
              </a:rPr>
              <a:t> </a:t>
            </a:r>
            <a:r>
              <a:rPr dirty="0" sz="3200" spc="-465" b="1">
                <a:latin typeface="Verdana"/>
                <a:cs typeface="Verdana"/>
              </a:rPr>
              <a:t>details</a:t>
            </a:r>
            <a:endParaRPr sz="32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126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2800" spc="-280">
                <a:latin typeface="Verdana"/>
                <a:cs typeface="Verdana"/>
              </a:rPr>
              <a:t>Ghi</a:t>
            </a:r>
            <a:r>
              <a:rPr dirty="0" sz="2800" spc="-360">
                <a:latin typeface="Verdana"/>
                <a:cs typeface="Verdana"/>
              </a:rPr>
              <a:t> </a:t>
            </a:r>
            <a:r>
              <a:rPr dirty="0" sz="2800" spc="-204">
                <a:latin typeface="Verdana"/>
                <a:cs typeface="Verdana"/>
              </a:rPr>
              <a:t>lại</a:t>
            </a:r>
            <a:r>
              <a:rPr dirty="0" sz="2800" spc="-355">
                <a:latin typeface="Verdana"/>
                <a:cs typeface="Verdana"/>
              </a:rPr>
              <a:t> </a:t>
            </a:r>
            <a:r>
              <a:rPr dirty="0" sz="2800" spc="-235">
                <a:latin typeface="Verdana"/>
                <a:cs typeface="Verdana"/>
              </a:rPr>
              <a:t>chi</a:t>
            </a:r>
            <a:r>
              <a:rPr dirty="0" sz="2800" spc="-360">
                <a:latin typeface="Verdana"/>
                <a:cs typeface="Verdana"/>
              </a:rPr>
              <a:t> </a:t>
            </a:r>
            <a:r>
              <a:rPr dirty="0" sz="2800" spc="-195">
                <a:latin typeface="Verdana"/>
                <a:cs typeface="Verdana"/>
              </a:rPr>
              <a:t>tiết</a:t>
            </a:r>
            <a:r>
              <a:rPr dirty="0" sz="2800" spc="-350">
                <a:latin typeface="Verdana"/>
                <a:cs typeface="Verdana"/>
              </a:rPr>
              <a:t> về</a:t>
            </a:r>
            <a:r>
              <a:rPr dirty="0" sz="2800" spc="-360">
                <a:latin typeface="Verdana"/>
                <a:cs typeface="Verdana"/>
              </a:rPr>
              <a:t> </a:t>
            </a:r>
            <a:r>
              <a:rPr dirty="0" sz="2800" spc="-305">
                <a:latin typeface="Verdana"/>
                <a:cs typeface="Verdana"/>
              </a:rPr>
              <a:t>các</a:t>
            </a:r>
            <a:r>
              <a:rPr dirty="0" sz="2800" spc="-345">
                <a:latin typeface="Verdana"/>
                <a:cs typeface="Verdana"/>
              </a:rPr>
              <a:t> </a:t>
            </a:r>
            <a:r>
              <a:rPr dirty="0" sz="2800" spc="-275">
                <a:latin typeface="Verdana"/>
                <a:cs typeface="Verdana"/>
              </a:rPr>
              <a:t>tác</a:t>
            </a:r>
            <a:r>
              <a:rPr dirty="0" sz="2800" spc="-350">
                <a:latin typeface="Verdana"/>
                <a:cs typeface="Verdana"/>
              </a:rPr>
              <a:t> </a:t>
            </a:r>
            <a:r>
              <a:rPr dirty="0" sz="2800" spc="-355">
                <a:latin typeface="Verdana"/>
                <a:cs typeface="Verdana"/>
              </a:rPr>
              <a:t>vụ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3340" y="2262111"/>
            <a:ext cx="11463858" cy="4094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15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15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38" y="167472"/>
            <a:ext cx="4796155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300" spc="-434">
                <a:solidFill>
                  <a:srgbClr val="000099"/>
                </a:solidFill>
              </a:rPr>
              <a:t>Creating </a:t>
            </a:r>
            <a:r>
              <a:rPr dirty="0" sz="4300" spc="-465">
                <a:solidFill>
                  <a:srgbClr val="000099"/>
                </a:solidFill>
              </a:rPr>
              <a:t>A </a:t>
            </a:r>
            <a:r>
              <a:rPr dirty="0" sz="4300" spc="-490">
                <a:solidFill>
                  <a:srgbClr val="000099"/>
                </a:solidFill>
              </a:rPr>
              <a:t>Story</a:t>
            </a:r>
            <a:r>
              <a:rPr dirty="0" sz="4300" spc="-700">
                <a:solidFill>
                  <a:srgbClr val="000099"/>
                </a:solidFill>
              </a:rPr>
              <a:t> </a:t>
            </a:r>
            <a:r>
              <a:rPr dirty="0" sz="4300" spc="-270">
                <a:solidFill>
                  <a:srgbClr val="000099"/>
                </a:solidFill>
              </a:rPr>
              <a:t>Map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383538" y="883919"/>
            <a:ext cx="4759325" cy="4241800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dirty="0" sz="3200" spc="-665" b="1">
                <a:latin typeface="Verdana"/>
                <a:cs typeface="Verdana"/>
              </a:rPr>
              <a:t>STEP </a:t>
            </a:r>
            <a:r>
              <a:rPr dirty="0" sz="3200" spc="-530" b="1">
                <a:latin typeface="Verdana"/>
                <a:cs typeface="Verdana"/>
              </a:rPr>
              <a:t>3: </a:t>
            </a:r>
            <a:r>
              <a:rPr dirty="0" sz="3200" spc="-520" b="1">
                <a:latin typeface="Verdana"/>
                <a:cs typeface="Verdana"/>
              </a:rPr>
              <a:t>Explore </a:t>
            </a:r>
            <a:r>
              <a:rPr dirty="0" sz="3200" spc="-685" b="1">
                <a:latin typeface="Verdana"/>
                <a:cs typeface="Verdana"/>
              </a:rPr>
              <a:t>– </a:t>
            </a:r>
            <a:r>
              <a:rPr dirty="0" sz="3200" spc="-520" b="1">
                <a:latin typeface="Verdana"/>
                <a:cs typeface="Verdana"/>
              </a:rPr>
              <a:t>Go</a:t>
            </a:r>
            <a:r>
              <a:rPr dirty="0" sz="3200" spc="-730" b="1">
                <a:latin typeface="Verdana"/>
                <a:cs typeface="Verdana"/>
              </a:rPr>
              <a:t> </a:t>
            </a:r>
            <a:r>
              <a:rPr dirty="0" sz="3200" spc="-590" b="1">
                <a:latin typeface="Verdana"/>
                <a:cs typeface="Verdana"/>
              </a:rPr>
              <a:t>Crazy</a:t>
            </a:r>
            <a:endParaRPr sz="32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126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2800" spc="-310">
                <a:latin typeface="Verdana"/>
                <a:cs typeface="Verdana"/>
              </a:rPr>
              <a:t>Thảo </a:t>
            </a:r>
            <a:r>
              <a:rPr dirty="0" sz="2800" spc="-280">
                <a:latin typeface="Verdana"/>
                <a:cs typeface="Verdana"/>
              </a:rPr>
              <a:t>luận, </a:t>
            </a:r>
            <a:r>
              <a:rPr dirty="0" sz="2800" spc="-250">
                <a:latin typeface="Verdana"/>
                <a:cs typeface="Verdana"/>
              </a:rPr>
              <a:t>điền, </a:t>
            </a:r>
            <a:r>
              <a:rPr dirty="0" sz="2800" spc="-290">
                <a:latin typeface="Verdana"/>
                <a:cs typeface="Verdana"/>
              </a:rPr>
              <a:t>sửa </a:t>
            </a:r>
            <a:r>
              <a:rPr dirty="0" sz="2800" spc="-185">
                <a:latin typeface="Verdana"/>
                <a:cs typeface="Verdana"/>
              </a:rPr>
              <a:t>đổi</a:t>
            </a:r>
            <a:r>
              <a:rPr dirty="0" sz="2800" spc="-680">
                <a:latin typeface="Verdana"/>
                <a:cs typeface="Verdana"/>
              </a:rPr>
              <a:t> </a:t>
            </a:r>
            <a:r>
              <a:rPr dirty="0" sz="2800" spc="-370">
                <a:latin typeface="Verdana"/>
                <a:cs typeface="Verdana"/>
              </a:rPr>
              <a:t>map</a:t>
            </a:r>
            <a:endParaRPr sz="28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254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2800" spc="-470">
                <a:latin typeface="Verdana"/>
                <a:cs typeface="Verdana"/>
              </a:rPr>
              <a:t>Sky </a:t>
            </a:r>
            <a:r>
              <a:rPr dirty="0" sz="2800" spc="-250">
                <a:latin typeface="Verdana"/>
                <a:cs typeface="Verdana"/>
              </a:rPr>
              <a:t>is the limit... </a:t>
            </a:r>
            <a:r>
              <a:rPr dirty="0" sz="2800" spc="-340">
                <a:latin typeface="Verdana"/>
                <a:cs typeface="Verdana"/>
              </a:rPr>
              <a:t>go</a:t>
            </a:r>
            <a:r>
              <a:rPr dirty="0" sz="2800" spc="-545">
                <a:latin typeface="Verdana"/>
                <a:cs typeface="Verdana"/>
              </a:rPr>
              <a:t> </a:t>
            </a:r>
            <a:r>
              <a:rPr dirty="0" sz="2800" spc="-340">
                <a:latin typeface="Verdana"/>
                <a:cs typeface="Verdana"/>
              </a:rPr>
              <a:t>crazy</a:t>
            </a:r>
            <a:endParaRPr sz="28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244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2800" spc="-310">
                <a:latin typeface="Verdana"/>
                <a:cs typeface="Verdana"/>
              </a:rPr>
              <a:t>Look </a:t>
            </a:r>
            <a:r>
              <a:rPr dirty="0" sz="2800" spc="-215">
                <a:latin typeface="Verdana"/>
                <a:cs typeface="Verdana"/>
              </a:rPr>
              <a:t>for</a:t>
            </a:r>
            <a:r>
              <a:rPr dirty="0" sz="2800" spc="-405">
                <a:latin typeface="Verdana"/>
                <a:cs typeface="Verdana"/>
              </a:rPr>
              <a:t> </a:t>
            </a:r>
            <a:r>
              <a:rPr dirty="0" sz="2800" spc="-290">
                <a:latin typeface="Verdana"/>
                <a:cs typeface="Verdana"/>
              </a:rPr>
              <a:t>exceptions</a:t>
            </a:r>
            <a:endParaRPr sz="28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244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2800" spc="-285">
                <a:latin typeface="Verdana"/>
                <a:cs typeface="Verdana"/>
              </a:rPr>
              <a:t>Consider </a:t>
            </a:r>
            <a:r>
              <a:rPr dirty="0" sz="2800" spc="-240">
                <a:latin typeface="Verdana"/>
                <a:cs typeface="Verdana"/>
              </a:rPr>
              <a:t>other</a:t>
            </a:r>
            <a:r>
              <a:rPr dirty="0" sz="2800" spc="-425">
                <a:latin typeface="Verdana"/>
                <a:cs typeface="Verdana"/>
              </a:rPr>
              <a:t> </a:t>
            </a:r>
            <a:r>
              <a:rPr dirty="0" sz="2800" spc="-315">
                <a:latin typeface="Verdana"/>
                <a:cs typeface="Verdana"/>
              </a:rPr>
              <a:t>users</a:t>
            </a:r>
            <a:endParaRPr sz="28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244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2800" spc="-330">
                <a:latin typeface="Verdana"/>
                <a:cs typeface="Verdana"/>
              </a:rPr>
              <a:t>Involve</a:t>
            </a:r>
            <a:r>
              <a:rPr dirty="0" sz="2800" spc="-360">
                <a:latin typeface="Verdana"/>
                <a:cs typeface="Verdana"/>
              </a:rPr>
              <a:t> </a:t>
            </a:r>
            <a:r>
              <a:rPr dirty="0" sz="2800" spc="-270">
                <a:latin typeface="Verdana"/>
                <a:cs typeface="Verdana"/>
              </a:rPr>
              <a:t>others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15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38" y="167472"/>
            <a:ext cx="4796155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300" spc="-434">
                <a:solidFill>
                  <a:srgbClr val="000099"/>
                </a:solidFill>
              </a:rPr>
              <a:t>Creating </a:t>
            </a:r>
            <a:r>
              <a:rPr dirty="0" sz="4300" spc="-465">
                <a:solidFill>
                  <a:srgbClr val="000099"/>
                </a:solidFill>
              </a:rPr>
              <a:t>A </a:t>
            </a:r>
            <a:r>
              <a:rPr dirty="0" sz="4300" spc="-490">
                <a:solidFill>
                  <a:srgbClr val="000099"/>
                </a:solidFill>
              </a:rPr>
              <a:t>Story</a:t>
            </a:r>
            <a:r>
              <a:rPr dirty="0" sz="4300" spc="-700">
                <a:solidFill>
                  <a:srgbClr val="000099"/>
                </a:solidFill>
              </a:rPr>
              <a:t> </a:t>
            </a:r>
            <a:r>
              <a:rPr dirty="0" sz="4300" spc="-270">
                <a:solidFill>
                  <a:srgbClr val="000099"/>
                </a:solidFill>
              </a:rPr>
              <a:t>Map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383538" y="1150111"/>
            <a:ext cx="8121650" cy="4191635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3200" spc="-665" b="1">
                <a:latin typeface="Verdana"/>
                <a:cs typeface="Verdana"/>
              </a:rPr>
              <a:t>STEP </a:t>
            </a:r>
            <a:r>
              <a:rPr dirty="0" sz="3200" spc="-530" b="1">
                <a:latin typeface="Verdana"/>
                <a:cs typeface="Verdana"/>
              </a:rPr>
              <a:t>4: </a:t>
            </a:r>
            <a:r>
              <a:rPr dirty="0" sz="3200" spc="-720" b="1">
                <a:latin typeface="Verdana"/>
                <a:cs typeface="Verdana"/>
              </a:rPr>
              <a:t>SLICE </a:t>
            </a:r>
            <a:r>
              <a:rPr dirty="0" sz="3200" spc="-560" b="1">
                <a:latin typeface="Verdana"/>
                <a:cs typeface="Verdana"/>
              </a:rPr>
              <a:t>OUT </a:t>
            </a:r>
            <a:r>
              <a:rPr dirty="0" sz="3200" spc="-665" b="1">
                <a:latin typeface="Verdana"/>
                <a:cs typeface="Verdana"/>
              </a:rPr>
              <a:t>VIABLE</a:t>
            </a:r>
            <a:r>
              <a:rPr dirty="0" sz="3200" spc="-580" b="1">
                <a:latin typeface="Verdana"/>
                <a:cs typeface="Verdana"/>
              </a:rPr>
              <a:t> </a:t>
            </a:r>
            <a:r>
              <a:rPr dirty="0" sz="3200" spc="-680" b="1">
                <a:latin typeface="Verdana"/>
                <a:cs typeface="Verdana"/>
              </a:rPr>
              <a:t>RELEASES</a:t>
            </a:r>
            <a:endParaRPr sz="32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1265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315">
                <a:latin typeface="Verdana"/>
                <a:cs typeface="Verdana"/>
              </a:rPr>
              <a:t>Slice </a:t>
            </a:r>
            <a:r>
              <a:rPr dirty="0" sz="3000" spc="-395">
                <a:latin typeface="Verdana"/>
                <a:cs typeface="Verdana"/>
              </a:rPr>
              <a:t>map </a:t>
            </a:r>
            <a:r>
              <a:rPr dirty="0" sz="3000" spc="-229">
                <a:latin typeface="Verdana"/>
                <a:cs typeface="Verdana"/>
              </a:rPr>
              <a:t>to </a:t>
            </a:r>
            <a:r>
              <a:rPr dirty="0" sz="3000" spc="-240">
                <a:latin typeface="Verdana"/>
                <a:cs typeface="Verdana"/>
              </a:rPr>
              <a:t>holistic </a:t>
            </a:r>
            <a:r>
              <a:rPr dirty="0" sz="3000" spc="-310">
                <a:latin typeface="Verdana"/>
                <a:cs typeface="Verdana"/>
              </a:rPr>
              <a:t>meaningful</a:t>
            </a:r>
            <a:r>
              <a:rPr dirty="0" sz="3000" spc="-735">
                <a:latin typeface="Verdana"/>
                <a:cs typeface="Verdana"/>
              </a:rPr>
              <a:t> </a:t>
            </a:r>
            <a:r>
              <a:rPr dirty="0" sz="3000" spc="-310">
                <a:latin typeface="Verdana"/>
                <a:cs typeface="Verdana"/>
              </a:rPr>
              <a:t>releases</a:t>
            </a:r>
            <a:endParaRPr sz="30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24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330">
                <a:latin typeface="Verdana"/>
                <a:cs typeface="Verdana"/>
              </a:rPr>
              <a:t>Focus </a:t>
            </a:r>
            <a:r>
              <a:rPr dirty="0" sz="3000" spc="-280">
                <a:latin typeface="Verdana"/>
                <a:cs typeface="Verdana"/>
              </a:rPr>
              <a:t>on </a:t>
            </a:r>
            <a:r>
              <a:rPr dirty="0" sz="3000" spc="-315">
                <a:latin typeface="Verdana"/>
                <a:cs typeface="Verdana"/>
              </a:rPr>
              <a:t>outcome. Slice </a:t>
            </a:r>
            <a:r>
              <a:rPr dirty="0" sz="3000" spc="-395">
                <a:latin typeface="Verdana"/>
                <a:cs typeface="Verdana"/>
              </a:rPr>
              <a:t>away </a:t>
            </a:r>
            <a:r>
              <a:rPr dirty="0" sz="3000" spc="-295">
                <a:latin typeface="Verdana"/>
                <a:cs typeface="Verdana"/>
              </a:rPr>
              <a:t>what’s </a:t>
            </a:r>
            <a:r>
              <a:rPr dirty="0" sz="3000" spc="-250">
                <a:latin typeface="Verdana"/>
                <a:cs typeface="Verdana"/>
              </a:rPr>
              <a:t>not</a:t>
            </a:r>
            <a:r>
              <a:rPr dirty="0" sz="3000" spc="-715">
                <a:latin typeface="Verdana"/>
                <a:cs typeface="Verdana"/>
              </a:rPr>
              <a:t> </a:t>
            </a:r>
            <a:r>
              <a:rPr dirty="0" sz="3000" spc="-310">
                <a:latin typeface="Verdana"/>
                <a:cs typeface="Verdana"/>
              </a:rPr>
              <a:t>needed</a:t>
            </a:r>
            <a:endParaRPr sz="30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25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290">
                <a:latin typeface="Verdana"/>
                <a:cs typeface="Verdana"/>
              </a:rPr>
              <a:t>For </a:t>
            </a:r>
            <a:r>
              <a:rPr dirty="0" sz="3000" spc="-325">
                <a:latin typeface="Verdana"/>
                <a:cs typeface="Verdana"/>
              </a:rPr>
              <a:t>each </a:t>
            </a:r>
            <a:r>
              <a:rPr dirty="0" sz="3000" spc="-300">
                <a:latin typeface="Verdana"/>
                <a:cs typeface="Verdana"/>
              </a:rPr>
              <a:t>release</a:t>
            </a:r>
            <a:r>
              <a:rPr dirty="0" sz="3000" spc="-555">
                <a:latin typeface="Verdana"/>
                <a:cs typeface="Verdana"/>
              </a:rPr>
              <a:t> </a:t>
            </a:r>
            <a:r>
              <a:rPr dirty="0" sz="3000" spc="-250">
                <a:latin typeface="Verdana"/>
                <a:cs typeface="Verdana"/>
              </a:rPr>
              <a:t>identify</a:t>
            </a:r>
            <a:endParaRPr sz="3000">
              <a:latin typeface="Verdana"/>
              <a:cs typeface="Verdana"/>
            </a:endParaRPr>
          </a:p>
          <a:p>
            <a:pPr lvl="1" marL="913130" indent="-443230">
              <a:lnSpc>
                <a:spcPct val="100000"/>
              </a:lnSpc>
              <a:spcBef>
                <a:spcPts val="2000"/>
              </a:spcBef>
              <a:buFont typeface="Courier New"/>
              <a:buChar char="o"/>
              <a:tabLst>
                <a:tab pos="913130" algn="l"/>
              </a:tabLst>
            </a:pPr>
            <a:r>
              <a:rPr dirty="0" sz="2800" spc="-310">
                <a:solidFill>
                  <a:srgbClr val="00576E"/>
                </a:solidFill>
                <a:latin typeface="Verdana"/>
                <a:cs typeface="Verdana"/>
              </a:rPr>
              <a:t>Outcome and</a:t>
            </a:r>
            <a:r>
              <a:rPr dirty="0" sz="2800" spc="-43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85">
                <a:solidFill>
                  <a:srgbClr val="00576E"/>
                </a:solidFill>
                <a:latin typeface="Verdana"/>
                <a:cs typeface="Verdana"/>
              </a:rPr>
              <a:t>impact</a:t>
            </a:r>
            <a:endParaRPr sz="2800">
              <a:latin typeface="Verdana"/>
              <a:cs typeface="Verdana"/>
            </a:endParaRPr>
          </a:p>
          <a:p>
            <a:pPr lvl="1" marL="913130" indent="-443230">
              <a:lnSpc>
                <a:spcPct val="100000"/>
              </a:lnSpc>
              <a:spcBef>
                <a:spcPts val="1940"/>
              </a:spcBef>
              <a:buFont typeface="Courier New"/>
              <a:buChar char="o"/>
              <a:tabLst>
                <a:tab pos="913130" algn="l"/>
              </a:tabLst>
            </a:pPr>
            <a:r>
              <a:rPr dirty="0" sz="2800" spc="-360">
                <a:solidFill>
                  <a:srgbClr val="00576E"/>
                </a:solidFill>
                <a:latin typeface="Verdana"/>
                <a:cs typeface="Verdana"/>
              </a:rPr>
              <a:t>Success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29">
                <a:solidFill>
                  <a:srgbClr val="00576E"/>
                </a:solidFill>
                <a:latin typeface="Verdana"/>
                <a:cs typeface="Verdana"/>
              </a:rPr>
              <a:t>criteria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15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38" y="167472"/>
            <a:ext cx="5567045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300" spc="-505">
                <a:solidFill>
                  <a:srgbClr val="000099"/>
                </a:solidFill>
              </a:rPr>
              <a:t>Why </a:t>
            </a:r>
            <a:r>
              <a:rPr dirty="0" sz="4300" spc="-440">
                <a:solidFill>
                  <a:srgbClr val="000099"/>
                </a:solidFill>
              </a:rPr>
              <a:t>Create </a:t>
            </a:r>
            <a:r>
              <a:rPr dirty="0" sz="4300" spc="-490">
                <a:solidFill>
                  <a:srgbClr val="000099"/>
                </a:solidFill>
              </a:rPr>
              <a:t>Story</a:t>
            </a:r>
            <a:r>
              <a:rPr dirty="0" sz="4300" spc="-650">
                <a:solidFill>
                  <a:srgbClr val="000099"/>
                </a:solidFill>
              </a:rPr>
              <a:t> </a:t>
            </a:r>
            <a:r>
              <a:rPr dirty="0" sz="4300" spc="-340">
                <a:solidFill>
                  <a:srgbClr val="000099"/>
                </a:solidFill>
              </a:rPr>
              <a:t>Maps?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383538" y="1320800"/>
            <a:ext cx="10048240" cy="4732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325">
                <a:latin typeface="Verdana"/>
                <a:cs typeface="Verdana"/>
              </a:rPr>
              <a:t>Discover </a:t>
            </a:r>
            <a:r>
              <a:rPr dirty="0" sz="3000" spc="-315">
                <a:latin typeface="Verdana"/>
                <a:cs typeface="Verdana"/>
              </a:rPr>
              <a:t>user </a:t>
            </a:r>
            <a:r>
              <a:rPr dirty="0" sz="3000" spc="-325">
                <a:latin typeface="Verdana"/>
                <a:cs typeface="Verdana"/>
              </a:rPr>
              <a:t>needs </a:t>
            </a:r>
            <a:r>
              <a:rPr dirty="0" sz="3000" spc="-415">
                <a:latin typeface="Verdana"/>
                <a:cs typeface="Verdana"/>
              </a:rPr>
              <a:t>– </a:t>
            </a:r>
            <a:r>
              <a:rPr dirty="0" sz="3000" spc="-285">
                <a:latin typeface="Verdana"/>
                <a:cs typeface="Verdana"/>
              </a:rPr>
              <a:t>especially </a:t>
            </a:r>
            <a:r>
              <a:rPr dirty="0" sz="3000" spc="-270">
                <a:latin typeface="Verdana"/>
                <a:cs typeface="Verdana"/>
              </a:rPr>
              <a:t>help </a:t>
            </a:r>
            <a:r>
              <a:rPr dirty="0" sz="3000" spc="-300">
                <a:latin typeface="Verdana"/>
                <a:cs typeface="Verdana"/>
              </a:rPr>
              <a:t>discover </a:t>
            </a:r>
            <a:r>
              <a:rPr dirty="0" sz="3000" spc="-340">
                <a:latin typeface="Verdana"/>
                <a:cs typeface="Verdana"/>
              </a:rPr>
              <a:t>missing</a:t>
            </a:r>
            <a:r>
              <a:rPr dirty="0" sz="3000" spc="-760">
                <a:latin typeface="Verdana"/>
                <a:cs typeface="Verdana"/>
              </a:rPr>
              <a:t> </a:t>
            </a:r>
            <a:r>
              <a:rPr dirty="0" sz="3000" spc="-300">
                <a:latin typeface="Verdana"/>
                <a:cs typeface="Verdana"/>
              </a:rPr>
              <a:t>pieces.</a:t>
            </a:r>
            <a:endParaRPr sz="30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25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315">
                <a:latin typeface="Verdana"/>
                <a:cs typeface="Verdana"/>
              </a:rPr>
              <a:t>Understand </a:t>
            </a:r>
            <a:r>
              <a:rPr dirty="0" sz="3000" spc="-330">
                <a:latin typeface="Verdana"/>
                <a:cs typeface="Verdana"/>
              </a:rPr>
              <a:t>and </a:t>
            </a:r>
            <a:r>
              <a:rPr dirty="0" sz="3000" spc="-335">
                <a:latin typeface="Verdana"/>
                <a:cs typeface="Verdana"/>
              </a:rPr>
              <a:t>communicate </a:t>
            </a:r>
            <a:r>
              <a:rPr dirty="0" sz="3000" spc="-315">
                <a:latin typeface="Verdana"/>
                <a:cs typeface="Verdana"/>
              </a:rPr>
              <a:t>user</a:t>
            </a:r>
            <a:r>
              <a:rPr dirty="0" sz="3000" spc="-555">
                <a:latin typeface="Verdana"/>
                <a:cs typeface="Verdana"/>
              </a:rPr>
              <a:t> </a:t>
            </a:r>
            <a:r>
              <a:rPr dirty="0" sz="3000" spc="-330">
                <a:latin typeface="Verdana"/>
                <a:cs typeface="Verdana"/>
              </a:rPr>
              <a:t>needs</a:t>
            </a:r>
            <a:endParaRPr sz="3000">
              <a:latin typeface="Verdana"/>
              <a:cs typeface="Verdana"/>
            </a:endParaRPr>
          </a:p>
          <a:p>
            <a:pPr lvl="1" marL="913130" indent="-443230">
              <a:lnSpc>
                <a:spcPct val="100000"/>
              </a:lnSpc>
              <a:spcBef>
                <a:spcPts val="2000"/>
              </a:spcBef>
              <a:buFont typeface="Courier New"/>
              <a:buChar char="o"/>
              <a:tabLst>
                <a:tab pos="913130" algn="l"/>
              </a:tabLst>
            </a:pPr>
            <a:r>
              <a:rPr dirty="0" sz="2800" spc="-265">
                <a:solidFill>
                  <a:srgbClr val="00576E"/>
                </a:solidFill>
                <a:latin typeface="Verdana"/>
                <a:cs typeface="Verdana"/>
              </a:rPr>
              <a:t>Help </a:t>
            </a:r>
            <a:r>
              <a:rPr dirty="0" sz="2800" spc="-310">
                <a:solidFill>
                  <a:srgbClr val="00576E"/>
                </a:solidFill>
                <a:latin typeface="Verdana"/>
                <a:cs typeface="Verdana"/>
              </a:rPr>
              <a:t>communicate </a:t>
            </a:r>
            <a:r>
              <a:rPr dirty="0" sz="2800" spc="-275">
                <a:solidFill>
                  <a:srgbClr val="00576E"/>
                </a:solidFill>
                <a:latin typeface="Verdana"/>
                <a:cs typeface="Verdana"/>
              </a:rPr>
              <a:t>at </a:t>
            </a:r>
            <a:r>
              <a:rPr dirty="0" sz="2800" spc="-240">
                <a:solidFill>
                  <a:srgbClr val="00576E"/>
                </a:solidFill>
                <a:latin typeface="Verdana"/>
                <a:cs typeface="Verdana"/>
              </a:rPr>
              <a:t>multiple</a:t>
            </a:r>
            <a:r>
              <a:rPr dirty="0" sz="2800" spc="-5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75">
                <a:solidFill>
                  <a:srgbClr val="00576E"/>
                </a:solidFill>
                <a:latin typeface="Verdana"/>
                <a:cs typeface="Verdana"/>
              </a:rPr>
              <a:t>levels</a:t>
            </a:r>
            <a:endParaRPr sz="2800">
              <a:latin typeface="Verdana"/>
              <a:cs typeface="Verdana"/>
            </a:endParaRPr>
          </a:p>
          <a:p>
            <a:pPr lvl="1" marL="913130" indent="-443230">
              <a:lnSpc>
                <a:spcPct val="100000"/>
              </a:lnSpc>
              <a:spcBef>
                <a:spcPts val="1940"/>
              </a:spcBef>
              <a:buFont typeface="Courier New"/>
              <a:buChar char="o"/>
              <a:tabLst>
                <a:tab pos="913130" algn="l"/>
              </a:tabLst>
            </a:pPr>
            <a:r>
              <a:rPr dirty="0" sz="2800" spc="-265">
                <a:solidFill>
                  <a:srgbClr val="00576E"/>
                </a:solidFill>
                <a:latin typeface="Verdana"/>
                <a:cs typeface="Verdana"/>
              </a:rPr>
              <a:t>Help </a:t>
            </a:r>
            <a:r>
              <a:rPr dirty="0" sz="2800" spc="-190">
                <a:solidFill>
                  <a:srgbClr val="00576E"/>
                </a:solidFill>
                <a:latin typeface="Verdana"/>
                <a:cs typeface="Verdana"/>
              </a:rPr>
              <a:t>tell 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a </a:t>
            </a:r>
            <a:r>
              <a:rPr dirty="0" sz="2800" spc="-285">
                <a:solidFill>
                  <a:srgbClr val="00576E"/>
                </a:solidFill>
                <a:latin typeface="Verdana"/>
                <a:cs typeface="Verdana"/>
              </a:rPr>
              <a:t>story </a:t>
            </a:r>
            <a:r>
              <a:rPr dirty="0" sz="2800" spc="-220">
                <a:solidFill>
                  <a:srgbClr val="00576E"/>
                </a:solidFill>
                <a:latin typeface="Verdana"/>
                <a:cs typeface="Verdana"/>
              </a:rPr>
              <a:t>in</a:t>
            </a:r>
            <a:r>
              <a:rPr dirty="0" sz="2800" spc="-7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a </a:t>
            </a:r>
            <a:r>
              <a:rPr dirty="0" sz="2800" spc="-275">
                <a:solidFill>
                  <a:srgbClr val="00576E"/>
                </a:solidFill>
                <a:latin typeface="Verdana"/>
                <a:cs typeface="Verdana"/>
              </a:rPr>
              <a:t>user’s </a:t>
            </a:r>
            <a:r>
              <a:rPr dirty="0" sz="2800" spc="-325">
                <a:solidFill>
                  <a:srgbClr val="00576E"/>
                </a:solidFill>
                <a:latin typeface="Verdana"/>
                <a:cs typeface="Verdana"/>
              </a:rPr>
              <a:t>language</a:t>
            </a:r>
            <a:endParaRPr sz="28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244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000" spc="-295">
                <a:latin typeface="Verdana"/>
                <a:cs typeface="Verdana"/>
              </a:rPr>
              <a:t>Planning</a:t>
            </a:r>
            <a:endParaRPr sz="3000">
              <a:latin typeface="Verdana"/>
              <a:cs typeface="Verdana"/>
            </a:endParaRPr>
          </a:p>
          <a:p>
            <a:pPr lvl="1" marL="913130" indent="-443230">
              <a:lnSpc>
                <a:spcPct val="100000"/>
              </a:lnSpc>
              <a:spcBef>
                <a:spcPts val="2000"/>
              </a:spcBef>
              <a:buFont typeface="Courier New"/>
              <a:buChar char="o"/>
              <a:tabLst>
                <a:tab pos="913130" algn="l"/>
              </a:tabLst>
            </a:pPr>
            <a:r>
              <a:rPr dirty="0" sz="2800" spc="-254">
                <a:solidFill>
                  <a:srgbClr val="00576E"/>
                </a:solidFill>
                <a:latin typeface="Verdana"/>
                <a:cs typeface="Verdana"/>
              </a:rPr>
              <a:t>Plan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90">
                <a:solidFill>
                  <a:srgbClr val="00576E"/>
                </a:solidFill>
                <a:latin typeface="Verdana"/>
                <a:cs typeface="Verdana"/>
              </a:rPr>
              <a:t>releases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20">
                <a:solidFill>
                  <a:srgbClr val="00576E"/>
                </a:solidFill>
                <a:latin typeface="Verdana"/>
                <a:cs typeface="Verdana"/>
              </a:rPr>
              <a:t>in</a:t>
            </a:r>
            <a:r>
              <a:rPr dirty="0" sz="2800" spc="-34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75">
                <a:solidFill>
                  <a:srgbClr val="00576E"/>
                </a:solidFill>
                <a:latin typeface="Verdana"/>
                <a:cs typeface="Verdana"/>
              </a:rPr>
              <a:t>complete</a:t>
            </a:r>
            <a:r>
              <a:rPr dirty="0" sz="2800" spc="-3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310">
                <a:solidFill>
                  <a:srgbClr val="00576E"/>
                </a:solidFill>
                <a:latin typeface="Verdana"/>
                <a:cs typeface="Verdana"/>
              </a:rPr>
              <a:t>and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80">
                <a:solidFill>
                  <a:srgbClr val="00576E"/>
                </a:solidFill>
                <a:latin typeface="Verdana"/>
                <a:cs typeface="Verdana"/>
              </a:rPr>
              <a:t>valuable</a:t>
            </a:r>
            <a:r>
              <a:rPr dirty="0" sz="2800" spc="-35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60">
                <a:solidFill>
                  <a:srgbClr val="00576E"/>
                </a:solidFill>
                <a:latin typeface="Verdana"/>
                <a:cs typeface="Verdana"/>
              </a:rPr>
              <a:t>slices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180">
                <a:solidFill>
                  <a:srgbClr val="00576E"/>
                </a:solidFill>
                <a:latin typeface="Verdana"/>
                <a:cs typeface="Verdana"/>
              </a:rPr>
              <a:t>of</a:t>
            </a:r>
            <a:r>
              <a:rPr dirty="0" sz="2800" spc="-3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35">
                <a:solidFill>
                  <a:srgbClr val="00576E"/>
                </a:solidFill>
                <a:latin typeface="Verdana"/>
                <a:cs typeface="Verdana"/>
              </a:rPr>
              <a:t>functionality</a:t>
            </a:r>
            <a:endParaRPr sz="2800">
              <a:latin typeface="Verdana"/>
              <a:cs typeface="Verdana"/>
            </a:endParaRPr>
          </a:p>
          <a:p>
            <a:pPr lvl="1" marL="913130" indent="-443230">
              <a:lnSpc>
                <a:spcPct val="100000"/>
              </a:lnSpc>
              <a:spcBef>
                <a:spcPts val="1940"/>
              </a:spcBef>
              <a:buFont typeface="Courier New"/>
              <a:buChar char="o"/>
              <a:tabLst>
                <a:tab pos="913130" algn="l"/>
              </a:tabLst>
            </a:pPr>
            <a:r>
              <a:rPr dirty="0" sz="2800" spc="-325">
                <a:solidFill>
                  <a:srgbClr val="00576E"/>
                </a:solidFill>
                <a:latin typeface="Verdana"/>
                <a:cs typeface="Verdana"/>
              </a:rPr>
              <a:t>Organize </a:t>
            </a:r>
            <a:r>
              <a:rPr dirty="0" sz="2800" spc="-310">
                <a:solidFill>
                  <a:srgbClr val="00576E"/>
                </a:solidFill>
                <a:latin typeface="Verdana"/>
                <a:cs typeface="Verdana"/>
              </a:rPr>
              <a:t>and </a:t>
            </a:r>
            <a:r>
              <a:rPr dirty="0" sz="2800" spc="-225">
                <a:solidFill>
                  <a:srgbClr val="00576E"/>
                </a:solidFill>
                <a:latin typeface="Verdana"/>
                <a:cs typeface="Verdana"/>
              </a:rPr>
              <a:t>prioritize </a:t>
            </a:r>
            <a:r>
              <a:rPr dirty="0" sz="2800" spc="-285">
                <a:solidFill>
                  <a:srgbClr val="00576E"/>
                </a:solidFill>
                <a:latin typeface="Verdana"/>
                <a:cs typeface="Verdana"/>
              </a:rPr>
              <a:t>story</a:t>
            </a:r>
            <a:r>
              <a:rPr dirty="0" sz="2800" spc="-5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2800" spc="-295">
                <a:solidFill>
                  <a:srgbClr val="00576E"/>
                </a:solidFill>
                <a:latin typeface="Verdana"/>
                <a:cs typeface="Verdana"/>
              </a:rPr>
              <a:t>backlog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8602" y="167472"/>
            <a:ext cx="8652510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300" spc="-455">
                <a:solidFill>
                  <a:srgbClr val="000099"/>
                </a:solidFill>
              </a:rPr>
              <a:t>The </a:t>
            </a:r>
            <a:r>
              <a:rPr dirty="0" sz="4300" spc="-409">
                <a:solidFill>
                  <a:srgbClr val="000099"/>
                </a:solidFill>
              </a:rPr>
              <a:t>requirements </a:t>
            </a:r>
            <a:r>
              <a:rPr dirty="0" sz="4300" spc="-405">
                <a:solidFill>
                  <a:srgbClr val="000099"/>
                </a:solidFill>
              </a:rPr>
              <a:t>engineering</a:t>
            </a:r>
            <a:r>
              <a:rPr dirty="0" sz="4300" spc="-720">
                <a:solidFill>
                  <a:srgbClr val="000099"/>
                </a:solidFill>
              </a:rPr>
              <a:t> </a:t>
            </a:r>
            <a:r>
              <a:rPr dirty="0" sz="4300" spc="-425">
                <a:solidFill>
                  <a:srgbClr val="000099"/>
                </a:solidFill>
              </a:rPr>
              <a:t>process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626755" y="862854"/>
            <a:ext cx="10603953" cy="5871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812854" y="6374854"/>
            <a:ext cx="205104" cy="33591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z="2000" spc="-260">
                <a:solidFill>
                  <a:srgbClr val="898989"/>
                </a:solidFill>
                <a:latin typeface="Verdana"/>
                <a:cs typeface="Verdana"/>
              </a:rPr>
              <a:t>3</a:t>
            </a:fld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pc="-260"/>
              <a:t>15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72"/>
            <a:ext cx="2161540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300" spc="-715">
                <a:solidFill>
                  <a:srgbClr val="000099"/>
                </a:solidFill>
              </a:rPr>
              <a:t>S</a:t>
            </a:r>
            <a:r>
              <a:rPr dirty="0" sz="4300" spc="-670">
                <a:solidFill>
                  <a:srgbClr val="000099"/>
                </a:solidFill>
              </a:rPr>
              <a:t>u</a:t>
            </a:r>
            <a:r>
              <a:rPr dirty="0" sz="4300" spc="-730">
                <a:solidFill>
                  <a:srgbClr val="000099"/>
                </a:solidFill>
              </a:rPr>
              <a:t>mm</a:t>
            </a:r>
            <a:r>
              <a:rPr dirty="0" sz="4300" spc="-455">
                <a:solidFill>
                  <a:srgbClr val="000099"/>
                </a:solidFill>
              </a:rPr>
              <a:t>a</a:t>
            </a:r>
            <a:r>
              <a:rPr dirty="0" sz="4300" spc="-295">
                <a:solidFill>
                  <a:srgbClr val="000099"/>
                </a:solidFill>
              </a:rPr>
              <a:t>r</a:t>
            </a:r>
            <a:r>
              <a:rPr dirty="0" sz="4300" spc="-605">
                <a:solidFill>
                  <a:srgbClr val="000099"/>
                </a:solidFill>
              </a:rPr>
              <a:t>y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916939" y="866139"/>
            <a:ext cx="4657725" cy="4097020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108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2800" spc="-215">
                <a:latin typeface="Verdana"/>
                <a:cs typeface="Verdana"/>
              </a:rPr>
              <a:t>Nội </a:t>
            </a:r>
            <a:r>
              <a:rPr dirty="0" sz="2800" spc="-325">
                <a:latin typeface="Verdana"/>
                <a:cs typeface="Verdana"/>
              </a:rPr>
              <a:t>dung </a:t>
            </a:r>
            <a:r>
              <a:rPr dirty="0" sz="2800" spc="-270">
                <a:latin typeface="Verdana"/>
                <a:cs typeface="Verdana"/>
              </a:rPr>
              <a:t>học </a:t>
            </a:r>
            <a:r>
              <a:rPr dirty="0" sz="2800" spc="-280">
                <a:latin typeface="Verdana"/>
                <a:cs typeface="Verdana"/>
              </a:rPr>
              <a:t>tuần</a:t>
            </a:r>
            <a:r>
              <a:rPr dirty="0" sz="2800" spc="-605">
                <a:latin typeface="Verdana"/>
                <a:cs typeface="Verdana"/>
              </a:rPr>
              <a:t> </a:t>
            </a:r>
            <a:r>
              <a:rPr dirty="0" sz="2800" spc="-365">
                <a:latin typeface="Verdana"/>
                <a:cs typeface="Verdana"/>
              </a:rPr>
              <a:t>này</a:t>
            </a:r>
            <a:endParaRPr sz="28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84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400" spc="-240">
                <a:latin typeface="Verdana"/>
                <a:cs typeface="Verdana"/>
              </a:rPr>
              <a:t>User</a:t>
            </a:r>
            <a:r>
              <a:rPr dirty="0" sz="2400" spc="-310">
                <a:latin typeface="Verdana"/>
                <a:cs typeface="Verdana"/>
              </a:rPr>
              <a:t> </a:t>
            </a:r>
            <a:r>
              <a:rPr dirty="0" sz="2400" spc="-225">
                <a:latin typeface="Verdana"/>
                <a:cs typeface="Verdana"/>
              </a:rPr>
              <a:t>stories</a:t>
            </a:r>
            <a:endParaRPr sz="24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82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400" spc="-220">
                <a:latin typeface="Verdana"/>
                <a:cs typeface="Verdana"/>
              </a:rPr>
              <a:t>Phương </a:t>
            </a:r>
            <a:r>
              <a:rPr dirty="0" sz="2400" spc="-254">
                <a:latin typeface="Verdana"/>
                <a:cs typeface="Verdana"/>
              </a:rPr>
              <a:t>pháp </a:t>
            </a:r>
            <a:r>
              <a:rPr dirty="0" sz="2400" spc="-220">
                <a:latin typeface="Verdana"/>
                <a:cs typeface="Verdana"/>
              </a:rPr>
              <a:t>tạo </a:t>
            </a:r>
            <a:r>
              <a:rPr dirty="0" sz="2400" spc="-250">
                <a:latin typeface="Verdana"/>
                <a:cs typeface="Verdana"/>
              </a:rPr>
              <a:t>user</a:t>
            </a:r>
            <a:r>
              <a:rPr dirty="0" sz="2400" spc="-575">
                <a:latin typeface="Verdana"/>
                <a:cs typeface="Verdana"/>
              </a:rPr>
              <a:t> </a:t>
            </a:r>
            <a:r>
              <a:rPr dirty="0" sz="2400" spc="-225">
                <a:latin typeface="Verdana"/>
                <a:cs typeface="Verdana"/>
              </a:rPr>
              <a:t>stories</a:t>
            </a:r>
            <a:endParaRPr sz="24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122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2800" spc="-215">
                <a:latin typeface="Verdana"/>
                <a:cs typeface="Verdana"/>
              </a:rPr>
              <a:t>Nội </a:t>
            </a:r>
            <a:r>
              <a:rPr dirty="0" sz="2800" spc="-325">
                <a:latin typeface="Verdana"/>
                <a:cs typeface="Verdana"/>
              </a:rPr>
              <a:t>dung </a:t>
            </a:r>
            <a:r>
              <a:rPr dirty="0" sz="2800" spc="-85">
                <a:latin typeface="Verdana"/>
                <a:cs typeface="Verdana"/>
              </a:rPr>
              <a:t>ở</a:t>
            </a:r>
            <a:r>
              <a:rPr dirty="0" sz="2800" spc="-525">
                <a:latin typeface="Verdana"/>
                <a:cs typeface="Verdana"/>
              </a:rPr>
              <a:t> </a:t>
            </a:r>
            <a:r>
              <a:rPr dirty="0" sz="2800" spc="-315">
                <a:latin typeface="Verdana"/>
                <a:cs typeface="Verdana"/>
              </a:rPr>
              <a:t>nhà</a:t>
            </a:r>
            <a:endParaRPr sz="28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84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400" spc="-285">
                <a:latin typeface="Verdana"/>
                <a:cs typeface="Verdana"/>
              </a:rPr>
              <a:t>Ôn </a:t>
            </a:r>
            <a:r>
              <a:rPr dirty="0" sz="2400" spc="-235">
                <a:latin typeface="Verdana"/>
                <a:cs typeface="Verdana"/>
              </a:rPr>
              <a:t>tập </a:t>
            </a:r>
            <a:r>
              <a:rPr dirty="0" sz="2400" spc="-265">
                <a:latin typeface="Verdana"/>
                <a:cs typeface="Verdana"/>
              </a:rPr>
              <a:t>phần </a:t>
            </a:r>
            <a:r>
              <a:rPr dirty="0" sz="2400" spc="-235">
                <a:latin typeface="Verdana"/>
                <a:cs typeface="Verdana"/>
              </a:rPr>
              <a:t>đã</a:t>
            </a:r>
            <a:r>
              <a:rPr dirty="0" sz="2400" spc="-455">
                <a:latin typeface="Verdana"/>
                <a:cs typeface="Verdana"/>
              </a:rPr>
              <a:t> </a:t>
            </a:r>
            <a:r>
              <a:rPr dirty="0" sz="2400" spc="-229">
                <a:latin typeface="Verdana"/>
                <a:cs typeface="Verdana"/>
              </a:rPr>
              <a:t>học</a:t>
            </a:r>
            <a:endParaRPr sz="24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82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400" spc="-265">
                <a:latin typeface="Verdana"/>
                <a:cs typeface="Verdana"/>
              </a:rPr>
              <a:t>Đọc thêm </a:t>
            </a:r>
            <a:r>
              <a:rPr dirty="0" sz="2400" spc="-300">
                <a:latin typeface="Verdana"/>
                <a:cs typeface="Verdana"/>
              </a:rPr>
              <a:t>về </a:t>
            </a:r>
            <a:r>
              <a:rPr dirty="0" sz="2400" spc="-220">
                <a:latin typeface="Verdana"/>
                <a:cs typeface="Verdana"/>
              </a:rPr>
              <a:t>“user </a:t>
            </a:r>
            <a:r>
              <a:rPr dirty="0" sz="2400" spc="-245">
                <a:latin typeface="Verdana"/>
                <a:cs typeface="Verdana"/>
              </a:rPr>
              <a:t>story</a:t>
            </a:r>
            <a:r>
              <a:rPr dirty="0" sz="2400" spc="-555">
                <a:latin typeface="Verdana"/>
                <a:cs typeface="Verdana"/>
              </a:rPr>
              <a:t> </a:t>
            </a:r>
            <a:r>
              <a:rPr dirty="0" sz="2400" spc="-265">
                <a:latin typeface="Verdana"/>
                <a:cs typeface="Verdana"/>
              </a:rPr>
              <a:t>map”</a:t>
            </a:r>
            <a:endParaRPr sz="24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122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2800" spc="-375">
                <a:latin typeface="Verdana"/>
                <a:cs typeface="Verdana"/>
              </a:rPr>
              <a:t>Tuần</a:t>
            </a:r>
            <a:r>
              <a:rPr dirty="0" sz="2800" spc="-425">
                <a:latin typeface="Verdana"/>
                <a:cs typeface="Verdana"/>
              </a:rPr>
              <a:t> </a:t>
            </a:r>
            <a:r>
              <a:rPr dirty="0" sz="2800" spc="-135">
                <a:latin typeface="Verdana"/>
                <a:cs typeface="Verdana"/>
              </a:rPr>
              <a:t>tới</a:t>
            </a:r>
            <a:endParaRPr sz="28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84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2400" spc="-254">
                <a:latin typeface="Verdana"/>
                <a:cs typeface="Verdana"/>
              </a:rPr>
              <a:t>Trình </a:t>
            </a:r>
            <a:r>
              <a:rPr dirty="0" sz="2400" spc="-305">
                <a:latin typeface="Verdana"/>
                <a:cs typeface="Verdana"/>
              </a:rPr>
              <a:t>bày</a:t>
            </a:r>
            <a:r>
              <a:rPr dirty="0" sz="2400" spc="-360">
                <a:latin typeface="Verdana"/>
                <a:cs typeface="Verdana"/>
              </a:rPr>
              <a:t> </a:t>
            </a:r>
            <a:r>
              <a:rPr dirty="0" sz="2400" spc="-240">
                <a:latin typeface="Verdana"/>
                <a:cs typeface="Verdana"/>
              </a:rPr>
              <a:t>ideas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8602" y="167472"/>
            <a:ext cx="7525384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300" spc="-409">
                <a:solidFill>
                  <a:srgbClr val="000099"/>
                </a:solidFill>
              </a:rPr>
              <a:t>What </a:t>
            </a:r>
            <a:r>
              <a:rPr dirty="0" sz="4300" spc="-465">
                <a:solidFill>
                  <a:srgbClr val="000099"/>
                </a:solidFill>
              </a:rPr>
              <a:t>A </a:t>
            </a:r>
            <a:r>
              <a:rPr dirty="0" sz="4300" spc="-400">
                <a:solidFill>
                  <a:srgbClr val="000099"/>
                </a:solidFill>
              </a:rPr>
              <a:t>Good </a:t>
            </a:r>
            <a:r>
              <a:rPr dirty="0" sz="4300" spc="-425">
                <a:solidFill>
                  <a:srgbClr val="000099"/>
                </a:solidFill>
              </a:rPr>
              <a:t>Process </a:t>
            </a:r>
            <a:r>
              <a:rPr dirty="0" sz="4300" spc="-475">
                <a:solidFill>
                  <a:srgbClr val="000099"/>
                </a:solidFill>
              </a:rPr>
              <a:t>Looks</a:t>
            </a:r>
            <a:r>
              <a:rPr dirty="0" sz="4300" spc="-850">
                <a:solidFill>
                  <a:srgbClr val="000099"/>
                </a:solidFill>
              </a:rPr>
              <a:t> </a:t>
            </a:r>
            <a:r>
              <a:rPr dirty="0" sz="4300" spc="-445">
                <a:solidFill>
                  <a:srgbClr val="000099"/>
                </a:solidFill>
              </a:rPr>
              <a:t>Like?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636516" y="1502776"/>
            <a:ext cx="11488097" cy="3927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812854" y="6374854"/>
            <a:ext cx="205104" cy="33591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z="2000" spc="-260">
                <a:solidFill>
                  <a:srgbClr val="898989"/>
                </a:solidFill>
                <a:latin typeface="Verdana"/>
                <a:cs typeface="Verdana"/>
              </a:rPr>
              <a:t>3</a:t>
            </a:fld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8602" y="167472"/>
            <a:ext cx="7525384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300" spc="-409">
                <a:solidFill>
                  <a:srgbClr val="000099"/>
                </a:solidFill>
              </a:rPr>
              <a:t>What </a:t>
            </a:r>
            <a:r>
              <a:rPr dirty="0" sz="4300" spc="-465">
                <a:solidFill>
                  <a:srgbClr val="000099"/>
                </a:solidFill>
              </a:rPr>
              <a:t>A </a:t>
            </a:r>
            <a:r>
              <a:rPr dirty="0" sz="4300" spc="-400">
                <a:solidFill>
                  <a:srgbClr val="000099"/>
                </a:solidFill>
              </a:rPr>
              <a:t>Good </a:t>
            </a:r>
            <a:r>
              <a:rPr dirty="0" sz="4300" spc="-425">
                <a:solidFill>
                  <a:srgbClr val="000099"/>
                </a:solidFill>
              </a:rPr>
              <a:t>Process </a:t>
            </a:r>
            <a:r>
              <a:rPr dirty="0" sz="4300" spc="-475">
                <a:solidFill>
                  <a:srgbClr val="000099"/>
                </a:solidFill>
              </a:rPr>
              <a:t>Looks</a:t>
            </a:r>
            <a:r>
              <a:rPr dirty="0" sz="4300" spc="-850">
                <a:solidFill>
                  <a:srgbClr val="000099"/>
                </a:solidFill>
              </a:rPr>
              <a:t> </a:t>
            </a:r>
            <a:r>
              <a:rPr dirty="0" sz="4300" spc="-445">
                <a:solidFill>
                  <a:srgbClr val="000099"/>
                </a:solidFill>
              </a:rPr>
              <a:t>Like?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1427289" y="838263"/>
            <a:ext cx="9090240" cy="5623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812854" y="6374854"/>
            <a:ext cx="205104" cy="33591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z="2000" spc="-260">
                <a:solidFill>
                  <a:srgbClr val="898989"/>
                </a:solidFill>
                <a:latin typeface="Verdana"/>
                <a:cs typeface="Verdana"/>
              </a:rPr>
              <a:t>3</a:t>
            </a:fld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4861" y="2084865"/>
            <a:ext cx="2754419" cy="2753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67472"/>
            <a:ext cx="6628130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300" spc="-420">
                <a:solidFill>
                  <a:srgbClr val="000099"/>
                </a:solidFill>
              </a:rPr>
              <a:t>Hướng </a:t>
            </a:r>
            <a:r>
              <a:rPr dirty="0" sz="4300" spc="-380">
                <a:solidFill>
                  <a:srgbClr val="000099"/>
                </a:solidFill>
              </a:rPr>
              <a:t>Agile </a:t>
            </a:r>
            <a:r>
              <a:rPr dirty="0" sz="4300" spc="-425">
                <a:solidFill>
                  <a:srgbClr val="000099"/>
                </a:solidFill>
              </a:rPr>
              <a:t>(Agile</a:t>
            </a:r>
            <a:r>
              <a:rPr dirty="0" sz="4300" spc="-800">
                <a:solidFill>
                  <a:srgbClr val="000099"/>
                </a:solidFill>
              </a:rPr>
              <a:t> </a:t>
            </a:r>
            <a:r>
              <a:rPr dirty="0" sz="4300" spc="-434">
                <a:solidFill>
                  <a:srgbClr val="000099"/>
                </a:solidFill>
              </a:rPr>
              <a:t>Approach)</a:t>
            </a:r>
            <a:endParaRPr sz="4300"/>
          </a:p>
        </p:txBody>
      </p:sp>
      <p:sp>
        <p:nvSpPr>
          <p:cNvPr id="5" name="object 5"/>
          <p:cNvSpPr txBox="1"/>
          <p:nvPr/>
        </p:nvSpPr>
        <p:spPr>
          <a:xfrm>
            <a:off x="11812854" y="6374854"/>
            <a:ext cx="205104" cy="33591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z="2000" spc="-260">
                <a:solidFill>
                  <a:srgbClr val="898989"/>
                </a:solidFill>
                <a:latin typeface="Verdana"/>
                <a:cs typeface="Verdana"/>
              </a:rPr>
              <a:t>3</a:t>
            </a:fld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422738"/>
            <a:ext cx="8054975" cy="410210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695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200" spc="-340">
                <a:latin typeface="Verdana"/>
                <a:cs typeface="Verdana"/>
              </a:rPr>
              <a:t>Conversation</a:t>
            </a:r>
            <a:endParaRPr sz="3200">
              <a:latin typeface="Verdana"/>
              <a:cs typeface="Verdana"/>
            </a:endParaRPr>
          </a:p>
          <a:p>
            <a:pPr lvl="1" marL="916305" indent="-446405">
              <a:lnSpc>
                <a:spcPct val="100000"/>
              </a:lnSpc>
              <a:spcBef>
                <a:spcPts val="56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3000" spc="-275">
                <a:solidFill>
                  <a:srgbClr val="00576E"/>
                </a:solidFill>
                <a:latin typeface="Verdana"/>
                <a:cs typeface="Verdana"/>
              </a:rPr>
              <a:t>Đối</a:t>
            </a:r>
            <a:r>
              <a:rPr dirty="0" sz="3000" spc="-39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50">
                <a:solidFill>
                  <a:srgbClr val="00576E"/>
                </a:solidFill>
                <a:latin typeface="Verdana"/>
                <a:cs typeface="Verdana"/>
              </a:rPr>
              <a:t>thoại</a:t>
            </a:r>
            <a:r>
              <a:rPr dirty="0" sz="3000" spc="-39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54">
                <a:solidFill>
                  <a:srgbClr val="00576E"/>
                </a:solidFill>
                <a:latin typeface="Verdana"/>
                <a:cs typeface="Verdana"/>
              </a:rPr>
              <a:t>là</a:t>
            </a:r>
            <a:r>
              <a:rPr dirty="0" sz="3000" spc="-38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65">
                <a:solidFill>
                  <a:srgbClr val="00576E"/>
                </a:solidFill>
                <a:latin typeface="Verdana"/>
                <a:cs typeface="Verdana"/>
              </a:rPr>
              <a:t>dạng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85">
                <a:solidFill>
                  <a:srgbClr val="00576E"/>
                </a:solidFill>
                <a:latin typeface="Verdana"/>
                <a:cs typeface="Verdana"/>
              </a:rPr>
              <a:t>chính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35">
                <a:solidFill>
                  <a:srgbClr val="00576E"/>
                </a:solidFill>
                <a:latin typeface="Verdana"/>
                <a:cs typeface="Verdana"/>
              </a:rPr>
              <a:t>của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90">
                <a:solidFill>
                  <a:srgbClr val="00576E"/>
                </a:solidFill>
                <a:latin typeface="Verdana"/>
                <a:cs typeface="Verdana"/>
              </a:rPr>
              <a:t>việc</a:t>
            </a:r>
            <a:r>
              <a:rPr dirty="0" sz="3000" spc="-39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00">
                <a:solidFill>
                  <a:srgbClr val="00576E"/>
                </a:solidFill>
                <a:latin typeface="Verdana"/>
                <a:cs typeface="Verdana"/>
              </a:rPr>
              <a:t>giao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29">
                <a:solidFill>
                  <a:srgbClr val="00576E"/>
                </a:solidFill>
                <a:latin typeface="Verdana"/>
                <a:cs typeface="Verdana"/>
              </a:rPr>
              <a:t>tiếp</a:t>
            </a:r>
            <a:endParaRPr sz="30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dirty="0" sz="3000" spc="-330">
                <a:solidFill>
                  <a:srgbClr val="00576E"/>
                </a:solidFill>
                <a:latin typeface="Verdana"/>
                <a:cs typeface="Verdana"/>
              </a:rPr>
              <a:t>(Conversation </a:t>
            </a:r>
            <a:r>
              <a:rPr dirty="0" sz="3000" spc="-380">
                <a:solidFill>
                  <a:srgbClr val="00576E"/>
                </a:solidFill>
                <a:latin typeface="Verdana"/>
                <a:cs typeface="Verdana"/>
              </a:rPr>
              <a:t>as </a:t>
            </a:r>
            <a:r>
              <a:rPr dirty="0" sz="3000" spc="-365">
                <a:solidFill>
                  <a:srgbClr val="00576E"/>
                </a:solidFill>
                <a:latin typeface="Verdana"/>
                <a:cs typeface="Verdana"/>
              </a:rPr>
              <a:t>a </a:t>
            </a:r>
            <a:r>
              <a:rPr dirty="0" sz="3000" spc="-315">
                <a:solidFill>
                  <a:srgbClr val="00576E"/>
                </a:solidFill>
                <a:latin typeface="Verdana"/>
                <a:cs typeface="Verdana"/>
              </a:rPr>
              <a:t>primary </a:t>
            </a:r>
            <a:r>
              <a:rPr dirty="0" sz="3000" spc="-300">
                <a:solidFill>
                  <a:srgbClr val="00576E"/>
                </a:solidFill>
                <a:latin typeface="Verdana"/>
                <a:cs typeface="Verdana"/>
              </a:rPr>
              <a:t>form</a:t>
            </a:r>
            <a:r>
              <a:rPr dirty="0" sz="3000" spc="-55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20">
                <a:solidFill>
                  <a:srgbClr val="00576E"/>
                </a:solidFill>
                <a:latin typeface="Verdana"/>
                <a:cs typeface="Verdana"/>
              </a:rPr>
              <a:t>communication)</a:t>
            </a:r>
            <a:endParaRPr sz="30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22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200" spc="-315">
                <a:latin typeface="Verdana"/>
                <a:cs typeface="Verdana"/>
              </a:rPr>
              <a:t>Adaptive</a:t>
            </a:r>
            <a:endParaRPr sz="3200">
              <a:latin typeface="Verdana"/>
              <a:cs typeface="Verdana"/>
            </a:endParaRPr>
          </a:p>
          <a:p>
            <a:pPr lvl="1" marL="915669" marR="219710" indent="-446405">
              <a:lnSpc>
                <a:spcPct val="100000"/>
              </a:lnSpc>
              <a:spcBef>
                <a:spcPts val="660"/>
              </a:spcBef>
              <a:buFont typeface="Courier New"/>
              <a:buChar char="o"/>
              <a:tabLst>
                <a:tab pos="916305" algn="l"/>
              </a:tabLst>
            </a:pPr>
            <a:r>
              <a:rPr dirty="0" sz="3000" spc="-290">
                <a:solidFill>
                  <a:srgbClr val="00576E"/>
                </a:solidFill>
                <a:latin typeface="Verdana"/>
                <a:cs typeface="Verdana"/>
              </a:rPr>
              <a:t>Phát</a:t>
            </a:r>
            <a:r>
              <a:rPr dirty="0" sz="3000" spc="-39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75">
                <a:solidFill>
                  <a:srgbClr val="00576E"/>
                </a:solidFill>
                <a:latin typeface="Verdana"/>
                <a:cs typeface="Verdana"/>
              </a:rPr>
              <a:t>hiện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30">
                <a:solidFill>
                  <a:srgbClr val="00576E"/>
                </a:solidFill>
                <a:latin typeface="Verdana"/>
                <a:cs typeface="Verdana"/>
              </a:rPr>
              <a:t>nhu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40">
                <a:solidFill>
                  <a:srgbClr val="00576E"/>
                </a:solidFill>
                <a:latin typeface="Verdana"/>
                <a:cs typeface="Verdana"/>
              </a:rPr>
              <a:t>cầu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40">
                <a:solidFill>
                  <a:srgbClr val="00576E"/>
                </a:solidFill>
                <a:latin typeface="Verdana"/>
                <a:cs typeface="Verdana"/>
              </a:rPr>
              <a:t>người</a:t>
            </a:r>
            <a:r>
              <a:rPr dirty="0" sz="3000" spc="-38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55">
                <a:solidFill>
                  <a:srgbClr val="00576E"/>
                </a:solidFill>
                <a:latin typeface="Verdana"/>
                <a:cs typeface="Verdana"/>
              </a:rPr>
              <a:t>dùng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50">
                <a:solidFill>
                  <a:srgbClr val="00576E"/>
                </a:solidFill>
                <a:latin typeface="Verdana"/>
                <a:cs typeface="Verdana"/>
              </a:rPr>
              <a:t>hơn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54">
                <a:solidFill>
                  <a:srgbClr val="00576E"/>
                </a:solidFill>
                <a:latin typeface="Verdana"/>
                <a:cs typeface="Verdana"/>
              </a:rPr>
              <a:t>là</a:t>
            </a:r>
            <a:r>
              <a:rPr dirty="0" sz="3000" spc="-380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80">
                <a:solidFill>
                  <a:srgbClr val="00576E"/>
                </a:solidFill>
                <a:latin typeface="Verdana"/>
                <a:cs typeface="Verdana"/>
              </a:rPr>
              <a:t>thu</a:t>
            </a:r>
            <a:r>
              <a:rPr dirty="0" sz="3000" spc="-38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295">
                <a:solidFill>
                  <a:srgbClr val="00576E"/>
                </a:solidFill>
                <a:latin typeface="Verdana"/>
                <a:cs typeface="Verdana"/>
              </a:rPr>
              <a:t>tập  </a:t>
            </a:r>
            <a:r>
              <a:rPr dirty="0" sz="3000" spc="-265">
                <a:solidFill>
                  <a:srgbClr val="00576E"/>
                </a:solidFill>
                <a:latin typeface="Verdana"/>
                <a:cs typeface="Verdana"/>
              </a:rPr>
              <a:t>tất </a:t>
            </a:r>
            <a:r>
              <a:rPr dirty="0" sz="3000" spc="-350">
                <a:solidFill>
                  <a:srgbClr val="00576E"/>
                </a:solidFill>
                <a:latin typeface="Verdana"/>
                <a:cs typeface="Verdana"/>
              </a:rPr>
              <a:t>cả </a:t>
            </a:r>
            <a:r>
              <a:rPr dirty="0" sz="3000" spc="-330">
                <a:solidFill>
                  <a:srgbClr val="00576E"/>
                </a:solidFill>
                <a:latin typeface="Verdana"/>
                <a:cs typeface="Verdana"/>
              </a:rPr>
              <a:t>nhu </a:t>
            </a:r>
            <a:r>
              <a:rPr dirty="0" sz="3000" spc="-340">
                <a:solidFill>
                  <a:srgbClr val="00576E"/>
                </a:solidFill>
                <a:latin typeface="Verdana"/>
                <a:cs typeface="Verdana"/>
              </a:rPr>
              <a:t>cầu </a:t>
            </a:r>
            <a:r>
              <a:rPr dirty="0" sz="3000" spc="-240">
                <a:solidFill>
                  <a:srgbClr val="00576E"/>
                </a:solidFill>
                <a:latin typeface="Verdana"/>
                <a:cs typeface="Verdana"/>
              </a:rPr>
              <a:t>người</a:t>
            </a:r>
            <a:r>
              <a:rPr dirty="0" sz="3000" spc="-64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50">
                <a:solidFill>
                  <a:srgbClr val="00576E"/>
                </a:solidFill>
                <a:latin typeface="Verdana"/>
                <a:cs typeface="Verdana"/>
              </a:rPr>
              <a:t>dùng.</a:t>
            </a:r>
            <a:endParaRPr sz="30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dirty="0" sz="3000" spc="-340">
                <a:solidFill>
                  <a:srgbClr val="00576E"/>
                </a:solidFill>
                <a:latin typeface="Verdana"/>
                <a:cs typeface="Verdana"/>
              </a:rPr>
              <a:t>(Discover </a:t>
            </a:r>
            <a:r>
              <a:rPr dirty="0" sz="3000" spc="-315">
                <a:solidFill>
                  <a:srgbClr val="00576E"/>
                </a:solidFill>
                <a:latin typeface="Verdana"/>
                <a:cs typeface="Verdana"/>
              </a:rPr>
              <a:t>user </a:t>
            </a:r>
            <a:r>
              <a:rPr dirty="0" sz="3000" spc="-325">
                <a:solidFill>
                  <a:srgbClr val="00576E"/>
                </a:solidFill>
                <a:latin typeface="Verdana"/>
                <a:cs typeface="Verdana"/>
              </a:rPr>
              <a:t>needs </a:t>
            </a:r>
            <a:r>
              <a:rPr dirty="0" sz="3000" spc="-415">
                <a:solidFill>
                  <a:srgbClr val="00576E"/>
                </a:solidFill>
                <a:latin typeface="Verdana"/>
                <a:cs typeface="Verdana"/>
              </a:rPr>
              <a:t>vs </a:t>
            </a:r>
            <a:r>
              <a:rPr dirty="0" sz="3000" spc="-260">
                <a:solidFill>
                  <a:srgbClr val="00576E"/>
                </a:solidFill>
                <a:latin typeface="Verdana"/>
                <a:cs typeface="Verdana"/>
              </a:rPr>
              <a:t>Collect </a:t>
            </a:r>
            <a:r>
              <a:rPr dirty="0" sz="3000" spc="-315">
                <a:solidFill>
                  <a:srgbClr val="00576E"/>
                </a:solidFill>
                <a:latin typeface="Verdana"/>
                <a:cs typeface="Verdana"/>
              </a:rPr>
              <a:t>user</a:t>
            </a:r>
            <a:r>
              <a:rPr dirty="0" sz="3000" spc="-635">
                <a:solidFill>
                  <a:srgbClr val="00576E"/>
                </a:solidFill>
                <a:latin typeface="Verdana"/>
                <a:cs typeface="Verdana"/>
              </a:rPr>
              <a:t> </a:t>
            </a:r>
            <a:r>
              <a:rPr dirty="0" sz="3000" spc="-350">
                <a:solidFill>
                  <a:srgbClr val="00576E"/>
                </a:solidFill>
                <a:latin typeface="Verdana"/>
                <a:cs typeface="Verdana"/>
              </a:rPr>
              <a:t>needs)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7472"/>
            <a:ext cx="6887845" cy="6832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300" spc="-380">
                <a:solidFill>
                  <a:srgbClr val="000099"/>
                </a:solidFill>
              </a:rPr>
              <a:t>Agile </a:t>
            </a:r>
            <a:r>
              <a:rPr dirty="0" sz="4300" spc="-409">
                <a:solidFill>
                  <a:srgbClr val="000099"/>
                </a:solidFill>
              </a:rPr>
              <a:t>Approach </a:t>
            </a:r>
            <a:r>
              <a:rPr dirty="0" sz="4300" spc="-545">
                <a:solidFill>
                  <a:srgbClr val="000099"/>
                </a:solidFill>
              </a:rPr>
              <a:t>–</a:t>
            </a:r>
            <a:r>
              <a:rPr dirty="0" sz="4300" spc="-800">
                <a:solidFill>
                  <a:srgbClr val="000099"/>
                </a:solidFill>
              </a:rPr>
              <a:t> </a:t>
            </a:r>
            <a:r>
              <a:rPr dirty="0" sz="4300" spc="-434">
                <a:solidFill>
                  <a:srgbClr val="000099"/>
                </a:solidFill>
              </a:rPr>
              <a:t>Conversation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916939" y="1143000"/>
            <a:ext cx="825690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200" spc="-430">
                <a:latin typeface="Verdana"/>
                <a:cs typeface="Verdana"/>
              </a:rPr>
              <a:t>Vấn</a:t>
            </a:r>
            <a:r>
              <a:rPr dirty="0" sz="3200" spc="-400">
                <a:latin typeface="Verdana"/>
                <a:cs typeface="Verdana"/>
              </a:rPr>
              <a:t> </a:t>
            </a:r>
            <a:r>
              <a:rPr dirty="0" sz="3200" spc="-275">
                <a:latin typeface="Verdana"/>
                <a:cs typeface="Verdana"/>
              </a:rPr>
              <a:t>đề</a:t>
            </a:r>
            <a:r>
              <a:rPr dirty="0" sz="3200" spc="-405">
                <a:latin typeface="Verdana"/>
                <a:cs typeface="Verdana"/>
              </a:rPr>
              <a:t> </a:t>
            </a:r>
            <a:r>
              <a:rPr dirty="0" sz="3200" spc="-350">
                <a:latin typeface="Verdana"/>
                <a:cs typeface="Verdana"/>
              </a:rPr>
              <a:t>của</a:t>
            </a:r>
            <a:r>
              <a:rPr dirty="0" sz="3200" spc="-405">
                <a:latin typeface="Verdana"/>
                <a:cs typeface="Verdana"/>
              </a:rPr>
              <a:t> </a:t>
            </a:r>
            <a:r>
              <a:rPr dirty="0" sz="3200" spc="-315">
                <a:latin typeface="Verdana"/>
                <a:cs typeface="Verdana"/>
              </a:rPr>
              <a:t>giao</a:t>
            </a:r>
            <a:r>
              <a:rPr dirty="0" sz="3200" spc="-409">
                <a:latin typeface="Verdana"/>
                <a:cs typeface="Verdana"/>
              </a:rPr>
              <a:t> </a:t>
            </a:r>
            <a:r>
              <a:rPr dirty="0" sz="3200" spc="-245">
                <a:latin typeface="Verdana"/>
                <a:cs typeface="Verdana"/>
              </a:rPr>
              <a:t>tiếp</a:t>
            </a:r>
            <a:r>
              <a:rPr dirty="0" sz="3200" spc="-405">
                <a:latin typeface="Verdana"/>
                <a:cs typeface="Verdana"/>
              </a:rPr>
              <a:t> </a:t>
            </a:r>
            <a:r>
              <a:rPr dirty="0" sz="3200" spc="-385">
                <a:latin typeface="Verdana"/>
                <a:cs typeface="Verdana"/>
              </a:rPr>
              <a:t>bằng</a:t>
            </a:r>
            <a:r>
              <a:rPr dirty="0" sz="3200" spc="-395">
                <a:latin typeface="Verdana"/>
                <a:cs typeface="Verdana"/>
              </a:rPr>
              <a:t> </a:t>
            </a:r>
            <a:r>
              <a:rPr dirty="0" sz="3200" spc="-310">
                <a:latin typeface="Verdana"/>
                <a:cs typeface="Verdana"/>
              </a:rPr>
              <a:t>việc</a:t>
            </a:r>
            <a:r>
              <a:rPr dirty="0" sz="3200" spc="-409">
                <a:latin typeface="Verdana"/>
                <a:cs typeface="Verdana"/>
              </a:rPr>
              <a:t> </a:t>
            </a:r>
            <a:r>
              <a:rPr dirty="0" sz="3200" spc="-350">
                <a:latin typeface="Verdana"/>
                <a:cs typeface="Verdana"/>
              </a:rPr>
              <a:t>bàn</a:t>
            </a:r>
            <a:r>
              <a:rPr dirty="0" sz="3200" spc="-395">
                <a:latin typeface="Verdana"/>
                <a:cs typeface="Verdana"/>
              </a:rPr>
              <a:t> </a:t>
            </a:r>
            <a:r>
              <a:rPr dirty="0" sz="3200" spc="-315">
                <a:latin typeface="Verdana"/>
                <a:cs typeface="Verdana"/>
              </a:rPr>
              <a:t>giao</a:t>
            </a:r>
            <a:r>
              <a:rPr dirty="0" sz="3200" spc="-415">
                <a:latin typeface="Verdana"/>
                <a:cs typeface="Verdana"/>
              </a:rPr>
              <a:t> </a:t>
            </a:r>
            <a:r>
              <a:rPr dirty="0" sz="3200" spc="-254">
                <a:latin typeface="Verdana"/>
                <a:cs typeface="Verdana"/>
              </a:rPr>
              <a:t>tài</a:t>
            </a:r>
            <a:r>
              <a:rPr dirty="0" sz="3200" spc="-400">
                <a:latin typeface="Verdana"/>
                <a:cs typeface="Verdana"/>
              </a:rPr>
              <a:t> </a:t>
            </a:r>
            <a:r>
              <a:rPr dirty="0" sz="3200" spc="-240">
                <a:latin typeface="Verdana"/>
                <a:cs typeface="Verdana"/>
              </a:rPr>
              <a:t>liệu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8409" y="2373083"/>
            <a:ext cx="1887321" cy="2975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15588" y="2693720"/>
            <a:ext cx="1382687" cy="31962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01220" y="2215227"/>
            <a:ext cx="1500555" cy="31725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987156" y="1884731"/>
            <a:ext cx="1957861" cy="27143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812854" y="6374854"/>
            <a:ext cx="205104" cy="33591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z="2000" spc="-260">
                <a:solidFill>
                  <a:srgbClr val="898989"/>
                </a:solidFill>
                <a:latin typeface="Verdana"/>
                <a:cs typeface="Verdana"/>
              </a:rPr>
              <a:t>3</a:t>
            </a:fld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812854" y="6374854"/>
            <a:ext cx="205104" cy="33591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 sz="2000" spc="-260">
                <a:solidFill>
                  <a:srgbClr val="898989"/>
                </a:solidFill>
                <a:latin typeface="Verdana"/>
                <a:cs typeface="Verdana"/>
              </a:rPr>
              <a:t>3</a:t>
            </a:fld>
            <a:endParaRPr sz="2000">
              <a:latin typeface="Verdana"/>
              <a:cs typeface="Verdan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16939" y="167472"/>
            <a:ext cx="8855710" cy="587819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300" spc="-380">
                <a:solidFill>
                  <a:srgbClr val="000099"/>
                </a:solidFill>
                <a:latin typeface="Verdana"/>
                <a:cs typeface="Verdana"/>
              </a:rPr>
              <a:t>Agile </a:t>
            </a:r>
            <a:r>
              <a:rPr dirty="0" sz="4300" spc="-409">
                <a:solidFill>
                  <a:srgbClr val="000099"/>
                </a:solidFill>
                <a:latin typeface="Verdana"/>
                <a:cs typeface="Verdana"/>
              </a:rPr>
              <a:t>Approach </a:t>
            </a:r>
            <a:r>
              <a:rPr dirty="0" sz="4300" spc="-545">
                <a:solidFill>
                  <a:srgbClr val="000099"/>
                </a:solidFill>
                <a:latin typeface="Verdana"/>
                <a:cs typeface="Verdana"/>
              </a:rPr>
              <a:t>–</a:t>
            </a:r>
            <a:r>
              <a:rPr dirty="0" sz="4300" spc="-760">
                <a:solidFill>
                  <a:srgbClr val="000099"/>
                </a:solidFill>
                <a:latin typeface="Verdana"/>
                <a:cs typeface="Verdana"/>
              </a:rPr>
              <a:t> </a:t>
            </a:r>
            <a:r>
              <a:rPr dirty="0" sz="4300" spc="-434">
                <a:solidFill>
                  <a:srgbClr val="000099"/>
                </a:solidFill>
                <a:latin typeface="Verdana"/>
                <a:cs typeface="Verdana"/>
              </a:rPr>
              <a:t>Conversation</a:t>
            </a:r>
            <a:endParaRPr sz="4300">
              <a:latin typeface="Verdana"/>
              <a:cs typeface="Verdana"/>
            </a:endParaRPr>
          </a:p>
          <a:p>
            <a:pPr marL="549275" indent="-536575">
              <a:lnSpc>
                <a:spcPct val="100000"/>
              </a:lnSpc>
              <a:spcBef>
                <a:spcPts val="2510"/>
              </a:spcBef>
              <a:buFont typeface="Wingdings"/>
              <a:buChar char=""/>
              <a:tabLst>
                <a:tab pos="548640" algn="l"/>
                <a:tab pos="549275" algn="l"/>
              </a:tabLst>
            </a:pPr>
            <a:r>
              <a:rPr dirty="0" sz="3200" spc="-430">
                <a:latin typeface="Verdana"/>
                <a:cs typeface="Verdana"/>
              </a:rPr>
              <a:t>Vấn</a:t>
            </a:r>
            <a:r>
              <a:rPr dirty="0" sz="3200" spc="-400">
                <a:latin typeface="Verdana"/>
                <a:cs typeface="Verdana"/>
              </a:rPr>
              <a:t> </a:t>
            </a:r>
            <a:r>
              <a:rPr dirty="0" sz="3200" spc="-275">
                <a:latin typeface="Verdana"/>
                <a:cs typeface="Verdana"/>
              </a:rPr>
              <a:t>đề</a:t>
            </a:r>
            <a:r>
              <a:rPr dirty="0" sz="3200" spc="-405">
                <a:latin typeface="Verdana"/>
                <a:cs typeface="Verdana"/>
              </a:rPr>
              <a:t> </a:t>
            </a:r>
            <a:r>
              <a:rPr dirty="0" sz="3200" spc="-350">
                <a:latin typeface="Verdana"/>
                <a:cs typeface="Verdana"/>
              </a:rPr>
              <a:t>của</a:t>
            </a:r>
            <a:r>
              <a:rPr dirty="0" sz="3200" spc="-400">
                <a:latin typeface="Verdana"/>
                <a:cs typeface="Verdana"/>
              </a:rPr>
              <a:t> </a:t>
            </a:r>
            <a:r>
              <a:rPr dirty="0" sz="3200" spc="-315">
                <a:latin typeface="Verdana"/>
                <a:cs typeface="Verdana"/>
              </a:rPr>
              <a:t>giao</a:t>
            </a:r>
            <a:r>
              <a:rPr dirty="0" sz="3200" spc="-415">
                <a:latin typeface="Verdana"/>
                <a:cs typeface="Verdana"/>
              </a:rPr>
              <a:t> </a:t>
            </a:r>
            <a:r>
              <a:rPr dirty="0" sz="3200" spc="-245">
                <a:latin typeface="Verdana"/>
                <a:cs typeface="Verdana"/>
              </a:rPr>
              <a:t>tiếp</a:t>
            </a:r>
            <a:r>
              <a:rPr dirty="0" sz="3200" spc="-400">
                <a:latin typeface="Verdana"/>
                <a:cs typeface="Verdana"/>
              </a:rPr>
              <a:t> </a:t>
            </a:r>
            <a:r>
              <a:rPr dirty="0" sz="3200" spc="-385">
                <a:latin typeface="Verdana"/>
                <a:cs typeface="Verdana"/>
              </a:rPr>
              <a:t>bằng</a:t>
            </a:r>
            <a:r>
              <a:rPr dirty="0" sz="3200" spc="-395">
                <a:latin typeface="Verdana"/>
                <a:cs typeface="Verdana"/>
              </a:rPr>
              <a:t> </a:t>
            </a:r>
            <a:r>
              <a:rPr dirty="0" sz="3200" spc="-310">
                <a:latin typeface="Verdana"/>
                <a:cs typeface="Verdana"/>
              </a:rPr>
              <a:t>việc</a:t>
            </a:r>
            <a:r>
              <a:rPr dirty="0" sz="3200" spc="-405">
                <a:latin typeface="Verdana"/>
                <a:cs typeface="Verdana"/>
              </a:rPr>
              <a:t> </a:t>
            </a:r>
            <a:r>
              <a:rPr dirty="0" sz="3200" spc="-350">
                <a:latin typeface="Verdana"/>
                <a:cs typeface="Verdana"/>
              </a:rPr>
              <a:t>bàn</a:t>
            </a:r>
            <a:r>
              <a:rPr dirty="0" sz="3200" spc="-400">
                <a:latin typeface="Verdana"/>
                <a:cs typeface="Verdana"/>
              </a:rPr>
              <a:t> </a:t>
            </a:r>
            <a:r>
              <a:rPr dirty="0" sz="3200" spc="-315">
                <a:latin typeface="Verdana"/>
                <a:cs typeface="Verdana"/>
              </a:rPr>
              <a:t>giao</a:t>
            </a:r>
            <a:r>
              <a:rPr dirty="0" sz="3200" spc="-409">
                <a:latin typeface="Verdana"/>
                <a:cs typeface="Verdana"/>
              </a:rPr>
              <a:t> </a:t>
            </a:r>
            <a:r>
              <a:rPr dirty="0" sz="3200" spc="-254">
                <a:latin typeface="Verdana"/>
                <a:cs typeface="Verdana"/>
              </a:rPr>
              <a:t>tài</a:t>
            </a:r>
            <a:r>
              <a:rPr dirty="0" sz="3200" spc="-400">
                <a:latin typeface="Verdana"/>
                <a:cs typeface="Verdana"/>
              </a:rPr>
              <a:t> </a:t>
            </a:r>
            <a:r>
              <a:rPr dirty="0" sz="3200" spc="-240">
                <a:latin typeface="Verdana"/>
                <a:cs typeface="Verdana"/>
              </a:rPr>
              <a:t>liệu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900">
              <a:latin typeface="Verdana"/>
              <a:cs typeface="Verdana"/>
            </a:endParaRPr>
          </a:p>
          <a:p>
            <a:pPr marL="953135">
              <a:lnSpc>
                <a:spcPct val="100000"/>
              </a:lnSpc>
              <a:spcBef>
                <a:spcPts val="2720"/>
              </a:spcBef>
            </a:pPr>
            <a:r>
              <a:rPr dirty="0" sz="4000" spc="-365">
                <a:latin typeface="Verdana"/>
                <a:cs typeface="Verdana"/>
              </a:rPr>
              <a:t>No </a:t>
            </a:r>
            <a:r>
              <a:rPr dirty="0" sz="4000" spc="-409">
                <a:latin typeface="Verdana"/>
                <a:cs typeface="Verdana"/>
              </a:rPr>
              <a:t>document?</a:t>
            </a:r>
            <a:r>
              <a:rPr dirty="0" sz="4000" spc="-30">
                <a:latin typeface="Verdana"/>
                <a:cs typeface="Verdana"/>
              </a:rPr>
              <a:t> </a:t>
            </a:r>
            <a:r>
              <a:rPr dirty="0" sz="4000" spc="-380">
                <a:solidFill>
                  <a:srgbClr val="FF0000"/>
                </a:solidFill>
                <a:latin typeface="Verdana"/>
                <a:cs typeface="Verdana"/>
              </a:rPr>
              <a:t>Nope</a:t>
            </a:r>
            <a:endParaRPr sz="4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5300">
              <a:latin typeface="Verdana"/>
              <a:cs typeface="Verdana"/>
            </a:endParaRPr>
          </a:p>
          <a:p>
            <a:pPr algn="ctr" marL="876935">
              <a:lnSpc>
                <a:spcPct val="100000"/>
              </a:lnSpc>
            </a:pPr>
            <a:r>
              <a:rPr dirty="0" sz="6000" spc="-670">
                <a:latin typeface="Verdana"/>
                <a:cs typeface="Verdana"/>
              </a:rPr>
              <a:t>Just </a:t>
            </a:r>
            <a:r>
              <a:rPr dirty="0" sz="6000" spc="-660">
                <a:latin typeface="Verdana"/>
                <a:cs typeface="Verdana"/>
              </a:rPr>
              <a:t>enough </a:t>
            </a:r>
            <a:r>
              <a:rPr dirty="0" sz="6000" spc="-830">
                <a:latin typeface="Verdana"/>
                <a:cs typeface="Verdana"/>
              </a:rPr>
              <a:t>– </a:t>
            </a:r>
            <a:r>
              <a:rPr dirty="0" sz="6000" spc="-670">
                <a:latin typeface="Verdana"/>
                <a:cs typeface="Verdana"/>
              </a:rPr>
              <a:t>Just </a:t>
            </a:r>
            <a:r>
              <a:rPr dirty="0" sz="6000" spc="-459">
                <a:latin typeface="Verdana"/>
                <a:cs typeface="Verdana"/>
              </a:rPr>
              <a:t>in</a:t>
            </a:r>
            <a:r>
              <a:rPr dirty="0" sz="6000" spc="-955">
                <a:latin typeface="Verdana"/>
                <a:cs typeface="Verdana"/>
              </a:rPr>
              <a:t> </a:t>
            </a:r>
            <a:r>
              <a:rPr dirty="0" sz="6000" spc="-570">
                <a:latin typeface="Verdana"/>
                <a:cs typeface="Verdana"/>
              </a:rPr>
              <a:t>time</a:t>
            </a:r>
            <a:endParaRPr sz="6000">
              <a:latin typeface="Verdana"/>
              <a:cs typeface="Verdana"/>
            </a:endParaRPr>
          </a:p>
          <a:p>
            <a:pPr algn="ctr" marL="878205">
              <a:lnSpc>
                <a:spcPct val="100000"/>
              </a:lnSpc>
              <a:spcBef>
                <a:spcPts val="2600"/>
              </a:spcBef>
            </a:pPr>
            <a:r>
              <a:rPr dirty="0" sz="5000" spc="-550">
                <a:latin typeface="Verdana"/>
                <a:cs typeface="Verdana"/>
              </a:rPr>
              <a:t>(Progressive</a:t>
            </a:r>
            <a:r>
              <a:rPr dirty="0" sz="5000" spc="-640">
                <a:latin typeface="Verdana"/>
                <a:cs typeface="Verdana"/>
              </a:rPr>
              <a:t> </a:t>
            </a:r>
            <a:r>
              <a:rPr dirty="0" sz="5000" spc="-540">
                <a:latin typeface="Verdana"/>
                <a:cs typeface="Verdana"/>
              </a:rPr>
              <a:t>Refinement)</a:t>
            </a:r>
            <a:endParaRPr sz="5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2023-03-25T15:23:59Z</dcterms:created>
  <dcterms:modified xsi:type="dcterms:W3CDTF">2023-03-25T15:23:59Z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2023-02-14T00:00:00Z</vt:filetime>
  </property>
  <property fmtid="{D5CDD505-2E9C-101B-9397-08002B2CF9AE}" pid="3" name="LastSaved">
    <vt:filetime>2023-03-25T00:00:00Z</vt:filetime>
  </property>
</Properties>
</file>