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5800" y="1752600"/>
            <a:ext cx="7848600" cy="2667000"/>
          </a:xfrm>
          <a:custGeom>
            <a:avLst/>
            <a:gdLst/>
            <a:ahLst/>
            <a:cxnLst/>
            <a:rect l="l" t="t" r="r" b="b"/>
            <a:pathLst>
              <a:path w="7848600" h="2667000">
                <a:moveTo>
                  <a:pt x="7848600" y="0"/>
                </a:moveTo>
                <a:lnTo>
                  <a:pt x="0" y="0"/>
                </a:lnTo>
                <a:lnTo>
                  <a:pt x="0" y="2667000"/>
                </a:lnTo>
                <a:lnTo>
                  <a:pt x="7848600" y="2667000"/>
                </a:lnTo>
                <a:lnTo>
                  <a:pt x="784860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4237" y="2171700"/>
            <a:ext cx="7375525" cy="1125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16380"/>
            <a:ext cx="8072119" cy="457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png"/><Relationship Id="rId26" Type="http://schemas.openxmlformats.org/officeDocument/2006/relationships/image" Target="../media/image36.png"/><Relationship Id="rId27" Type="http://schemas.openxmlformats.org/officeDocument/2006/relationships/image" Target="../media/image37.png"/><Relationship Id="rId28" Type="http://schemas.openxmlformats.org/officeDocument/2006/relationships/image" Target="../media/image38.png"/><Relationship Id="rId29" Type="http://schemas.openxmlformats.org/officeDocument/2006/relationships/image" Target="../media/image39.png"/><Relationship Id="rId30" Type="http://schemas.openxmlformats.org/officeDocument/2006/relationships/image" Target="../media/image40.png"/><Relationship Id="rId31" Type="http://schemas.openxmlformats.org/officeDocument/2006/relationships/image" Target="../media/image4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762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Software analysis </a:t>
            </a:r>
            <a:r>
              <a:rPr dirty="0"/>
              <a:t>and</a:t>
            </a:r>
            <a:r>
              <a:rPr dirty="0" spc="5"/>
              <a:t> </a:t>
            </a:r>
            <a:r>
              <a:rPr dirty="0" spc="-5"/>
              <a:t>design</a:t>
            </a:r>
          </a:p>
          <a:p>
            <a:pPr algn="ctr" marL="76200">
              <a:lnSpc>
                <a:spcPct val="100000"/>
              </a:lnSpc>
              <a:spcBef>
                <a:spcPts val="20"/>
              </a:spcBef>
            </a:pPr>
            <a:r>
              <a:rPr dirty="0" sz="2800"/>
              <a:t>Module 2: Concepts of Object</a:t>
            </a:r>
            <a:r>
              <a:rPr dirty="0" sz="2800" spc="-60"/>
              <a:t> </a:t>
            </a:r>
            <a:r>
              <a:rPr dirty="0" sz="2800"/>
              <a:t>Orientation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440"/>
              </a:lnSpc>
            </a:pP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Basic Principles </a:t>
            </a: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of </a:t>
            </a: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Object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Orientation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39862" y="3239960"/>
            <a:ext cx="1562100" cy="2783205"/>
            <a:chOff x="1439862" y="3239960"/>
            <a:chExt cx="1562100" cy="2783205"/>
          </a:xfrm>
        </p:grpSpPr>
        <p:sp>
          <p:nvSpPr>
            <p:cNvPr id="4" name="object 4"/>
            <p:cNvSpPr/>
            <p:nvPr/>
          </p:nvSpPr>
          <p:spPr>
            <a:xfrm>
              <a:off x="2816225" y="3246208"/>
              <a:ext cx="180975" cy="2772410"/>
            </a:xfrm>
            <a:custGeom>
              <a:avLst/>
              <a:gdLst/>
              <a:ahLst/>
              <a:cxnLst/>
              <a:rect l="l" t="t" r="r" b="b"/>
              <a:pathLst>
                <a:path w="180975" h="2772410">
                  <a:moveTo>
                    <a:pt x="180975" y="0"/>
                  </a:moveTo>
                  <a:lnTo>
                    <a:pt x="3352" y="200875"/>
                  </a:lnTo>
                  <a:lnTo>
                    <a:pt x="0" y="2772097"/>
                  </a:lnTo>
                  <a:lnTo>
                    <a:pt x="180975" y="2544438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16225" y="3246208"/>
              <a:ext cx="180975" cy="2772410"/>
            </a:xfrm>
            <a:custGeom>
              <a:avLst/>
              <a:gdLst/>
              <a:ahLst/>
              <a:cxnLst/>
              <a:rect l="l" t="t" r="r" b="b"/>
              <a:pathLst>
                <a:path w="180975" h="2772410">
                  <a:moveTo>
                    <a:pt x="180975" y="0"/>
                  </a:moveTo>
                  <a:lnTo>
                    <a:pt x="3351" y="200876"/>
                  </a:lnTo>
                  <a:lnTo>
                    <a:pt x="0" y="2772091"/>
                  </a:lnTo>
                  <a:lnTo>
                    <a:pt x="180975" y="2544431"/>
                  </a:lnTo>
                  <a:lnTo>
                    <a:pt x="180975" y="0"/>
                  </a:lnTo>
                  <a:close/>
                </a:path>
              </a:pathLst>
            </a:custGeom>
            <a:ln w="9525">
              <a:solidFill>
                <a:srgbClr val="006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44625" y="3244723"/>
              <a:ext cx="1552575" cy="197485"/>
            </a:xfrm>
            <a:custGeom>
              <a:avLst/>
              <a:gdLst/>
              <a:ahLst/>
              <a:cxnLst/>
              <a:rect l="l" t="t" r="r" b="b"/>
              <a:pathLst>
                <a:path w="1552575" h="197485">
                  <a:moveTo>
                    <a:pt x="1552575" y="0"/>
                  </a:moveTo>
                  <a:lnTo>
                    <a:pt x="295579" y="2984"/>
                  </a:lnTo>
                  <a:lnTo>
                    <a:pt x="0" y="195656"/>
                  </a:lnTo>
                  <a:lnTo>
                    <a:pt x="1372997" y="197154"/>
                  </a:lnTo>
                  <a:lnTo>
                    <a:pt x="1552575" y="0"/>
                  </a:lnTo>
                  <a:close/>
                </a:path>
              </a:pathLst>
            </a:custGeom>
            <a:solidFill>
              <a:srgbClr val="339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44625" y="3244723"/>
              <a:ext cx="1552575" cy="197485"/>
            </a:xfrm>
            <a:custGeom>
              <a:avLst/>
              <a:gdLst/>
              <a:ahLst/>
              <a:cxnLst/>
              <a:rect l="l" t="t" r="r" b="b"/>
              <a:pathLst>
                <a:path w="1552575" h="197485">
                  <a:moveTo>
                    <a:pt x="0" y="195659"/>
                  </a:moveTo>
                  <a:lnTo>
                    <a:pt x="295577" y="2987"/>
                  </a:lnTo>
                  <a:lnTo>
                    <a:pt x="1552580" y="0"/>
                  </a:lnTo>
                  <a:lnTo>
                    <a:pt x="1373000" y="197153"/>
                  </a:lnTo>
                  <a:lnTo>
                    <a:pt x="0" y="195659"/>
                  </a:lnTo>
                  <a:close/>
                </a:path>
              </a:pathLst>
            </a:custGeom>
            <a:ln w="9525">
              <a:solidFill>
                <a:srgbClr val="006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446212" y="3440379"/>
            <a:ext cx="1371600" cy="2580005"/>
          </a:xfrm>
          <a:prstGeom prst="rect">
            <a:avLst/>
          </a:prstGeom>
          <a:solidFill>
            <a:srgbClr val="CCFFCC"/>
          </a:solidFill>
          <a:ln w="9525">
            <a:solidFill>
              <a:srgbClr val="006600"/>
            </a:solidFill>
          </a:ln>
        </p:spPr>
        <p:txBody>
          <a:bodyPr wrap="square" lIns="0" tIns="3810" rIns="0" bIns="0" rtlCol="0" vert="vert27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558800">
              <a:lnSpc>
                <a:spcPct val="100000"/>
              </a:lnSpc>
            </a:pPr>
            <a:r>
              <a:rPr dirty="0" sz="2800" spc="-5">
                <a:latin typeface="Liberation Sans Narrow"/>
                <a:cs typeface="Liberation Sans Narrow"/>
              </a:rPr>
              <a:t>Abstraction</a:t>
            </a:r>
            <a:endParaRPr sz="2800">
              <a:latin typeface="Liberation Sans Narrow"/>
              <a:cs typeface="Liberation Sans Narro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78576" y="3239960"/>
            <a:ext cx="1564005" cy="2783205"/>
            <a:chOff x="6378576" y="3239960"/>
            <a:chExt cx="1564005" cy="2783205"/>
          </a:xfrm>
        </p:grpSpPr>
        <p:sp>
          <p:nvSpPr>
            <p:cNvPr id="10" name="object 10"/>
            <p:cNvSpPr/>
            <p:nvPr/>
          </p:nvSpPr>
          <p:spPr>
            <a:xfrm>
              <a:off x="6383337" y="3244723"/>
              <a:ext cx="1554480" cy="197485"/>
            </a:xfrm>
            <a:custGeom>
              <a:avLst/>
              <a:gdLst/>
              <a:ahLst/>
              <a:cxnLst/>
              <a:rect l="l" t="t" r="r" b="b"/>
              <a:pathLst>
                <a:path w="1554479" h="197485">
                  <a:moveTo>
                    <a:pt x="0" y="0"/>
                  </a:moveTo>
                  <a:lnTo>
                    <a:pt x="179755" y="197154"/>
                  </a:lnTo>
                  <a:lnTo>
                    <a:pt x="1554162" y="195656"/>
                  </a:lnTo>
                  <a:lnTo>
                    <a:pt x="1258277" y="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83339" y="3244723"/>
              <a:ext cx="1554480" cy="197485"/>
            </a:xfrm>
            <a:custGeom>
              <a:avLst/>
              <a:gdLst/>
              <a:ahLst/>
              <a:cxnLst/>
              <a:rect l="l" t="t" r="r" b="b"/>
              <a:pathLst>
                <a:path w="1554479" h="197485">
                  <a:moveTo>
                    <a:pt x="1554160" y="195659"/>
                  </a:moveTo>
                  <a:lnTo>
                    <a:pt x="1258281" y="2987"/>
                  </a:lnTo>
                  <a:lnTo>
                    <a:pt x="0" y="0"/>
                  </a:lnTo>
                  <a:lnTo>
                    <a:pt x="179750" y="197153"/>
                  </a:lnTo>
                  <a:lnTo>
                    <a:pt x="1554160" y="195659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384924" y="3244723"/>
              <a:ext cx="180975" cy="2773680"/>
            </a:xfrm>
            <a:custGeom>
              <a:avLst/>
              <a:gdLst/>
              <a:ahLst/>
              <a:cxnLst/>
              <a:rect l="l" t="t" r="r" b="b"/>
              <a:pathLst>
                <a:path w="180975" h="2773679">
                  <a:moveTo>
                    <a:pt x="0" y="0"/>
                  </a:moveTo>
                  <a:lnTo>
                    <a:pt x="0" y="2545800"/>
                  </a:lnTo>
                  <a:lnTo>
                    <a:pt x="180975" y="2773583"/>
                  </a:lnTo>
                  <a:lnTo>
                    <a:pt x="177622" y="200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84924" y="3244723"/>
              <a:ext cx="180975" cy="2773680"/>
            </a:xfrm>
            <a:custGeom>
              <a:avLst/>
              <a:gdLst/>
              <a:ahLst/>
              <a:cxnLst/>
              <a:rect l="l" t="t" r="r" b="b"/>
              <a:pathLst>
                <a:path w="180975" h="2773679">
                  <a:moveTo>
                    <a:pt x="0" y="0"/>
                  </a:moveTo>
                  <a:lnTo>
                    <a:pt x="177623" y="200985"/>
                  </a:lnTo>
                  <a:lnTo>
                    <a:pt x="180975" y="2773591"/>
                  </a:lnTo>
                  <a:lnTo>
                    <a:pt x="0" y="254580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564311" y="3440379"/>
            <a:ext cx="1371600" cy="2580005"/>
          </a:xfrm>
          <a:prstGeom prst="rect">
            <a:avLst/>
          </a:prstGeom>
          <a:solidFill>
            <a:srgbClr val="CCCCFF"/>
          </a:solidFill>
          <a:ln w="9525">
            <a:solidFill>
              <a:srgbClr val="808080"/>
            </a:solidFill>
          </a:ln>
        </p:spPr>
        <p:txBody>
          <a:bodyPr wrap="square" lIns="0" tIns="5715" rIns="0" bIns="0" rtlCol="0" vert="vert27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67310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latin typeface="Liberation Sans Narrow"/>
                <a:cs typeface="Liberation Sans Narrow"/>
              </a:rPr>
              <a:t>Hierarchy</a:t>
            </a:r>
            <a:endParaRPr sz="2800">
              <a:latin typeface="Liberation Sans Narrow"/>
              <a:cs typeface="Liberation Sans Narro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25575" y="1824037"/>
            <a:ext cx="6523355" cy="117475"/>
            <a:chOff x="1425575" y="1824037"/>
            <a:chExt cx="6523355" cy="117475"/>
          </a:xfrm>
        </p:grpSpPr>
        <p:sp>
          <p:nvSpPr>
            <p:cNvPr id="16" name="object 16"/>
            <p:cNvSpPr/>
            <p:nvPr/>
          </p:nvSpPr>
          <p:spPr>
            <a:xfrm>
              <a:off x="1430337" y="1828800"/>
              <a:ext cx="6513830" cy="107950"/>
            </a:xfrm>
            <a:custGeom>
              <a:avLst/>
              <a:gdLst/>
              <a:ahLst/>
              <a:cxnLst/>
              <a:rect l="l" t="t" r="r" b="b"/>
              <a:pathLst>
                <a:path w="6513830" h="107950">
                  <a:moveTo>
                    <a:pt x="6226175" y="0"/>
                  </a:moveTo>
                  <a:lnTo>
                    <a:pt x="325437" y="0"/>
                  </a:lnTo>
                  <a:lnTo>
                    <a:pt x="0" y="104546"/>
                  </a:lnTo>
                  <a:lnTo>
                    <a:pt x="6513512" y="107543"/>
                  </a:lnTo>
                  <a:lnTo>
                    <a:pt x="6226175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30337" y="1828800"/>
              <a:ext cx="6513830" cy="107950"/>
            </a:xfrm>
            <a:custGeom>
              <a:avLst/>
              <a:gdLst/>
              <a:ahLst/>
              <a:cxnLst/>
              <a:rect l="l" t="t" r="r" b="b"/>
              <a:pathLst>
                <a:path w="6513830" h="107950">
                  <a:moveTo>
                    <a:pt x="6513513" y="107538"/>
                  </a:moveTo>
                  <a:lnTo>
                    <a:pt x="6226173" y="0"/>
                  </a:lnTo>
                  <a:lnTo>
                    <a:pt x="325437" y="0"/>
                  </a:lnTo>
                  <a:lnTo>
                    <a:pt x="0" y="104551"/>
                  </a:lnTo>
                  <a:lnTo>
                    <a:pt x="6513513" y="107538"/>
                  </a:lnTo>
                  <a:close/>
                </a:path>
              </a:pathLst>
            </a:custGeom>
            <a:ln w="9525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436678" y="1934845"/>
            <a:ext cx="6506209" cy="1146175"/>
          </a:xfrm>
          <a:prstGeom prst="rect">
            <a:avLst/>
          </a:prstGeom>
          <a:solidFill>
            <a:srgbClr val="CCFFFF"/>
          </a:solidFill>
          <a:ln w="9525">
            <a:solidFill>
              <a:srgbClr val="003399"/>
            </a:solidFill>
          </a:ln>
        </p:spPr>
        <p:txBody>
          <a:bodyPr wrap="square" lIns="0" tIns="338455" rIns="0" bIns="0" rtlCol="0" vert="horz">
            <a:spAutoFit/>
          </a:bodyPr>
          <a:lstStyle/>
          <a:p>
            <a:pPr algn="ctr" marR="1270">
              <a:lnSpc>
                <a:spcPct val="100000"/>
              </a:lnSpc>
              <a:spcBef>
                <a:spcPts val="2665"/>
              </a:spcBef>
            </a:pPr>
            <a:r>
              <a:rPr dirty="0" sz="2800" spc="-5">
                <a:latin typeface="Liberation Sans Narrow"/>
                <a:cs typeface="Liberation Sans Narrow"/>
              </a:rPr>
              <a:t>Object</a:t>
            </a:r>
            <a:r>
              <a:rPr dirty="0" sz="2800" spc="-10">
                <a:latin typeface="Liberation Sans Narrow"/>
                <a:cs typeface="Liberation Sans Narrow"/>
              </a:rPr>
              <a:t> </a:t>
            </a:r>
            <a:r>
              <a:rPr dirty="0" sz="2800" spc="-5">
                <a:latin typeface="Liberation Sans Narrow"/>
                <a:cs typeface="Liberation Sans Narrow"/>
              </a:rPr>
              <a:t>Orientation</a:t>
            </a:r>
            <a:endParaRPr sz="2800">
              <a:latin typeface="Liberation Sans Narrow"/>
              <a:cs typeface="Liberation Sans Narro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62300" y="3245929"/>
            <a:ext cx="1447800" cy="2771775"/>
            <a:chOff x="3162300" y="3245929"/>
            <a:chExt cx="1447800" cy="2771775"/>
          </a:xfrm>
        </p:grpSpPr>
        <p:sp>
          <p:nvSpPr>
            <p:cNvPr id="20" name="object 20"/>
            <p:cNvSpPr/>
            <p:nvPr/>
          </p:nvSpPr>
          <p:spPr>
            <a:xfrm>
              <a:off x="3167062" y="3250692"/>
              <a:ext cx="1438275" cy="191770"/>
            </a:xfrm>
            <a:custGeom>
              <a:avLst/>
              <a:gdLst/>
              <a:ahLst/>
              <a:cxnLst/>
              <a:rect l="l" t="t" r="r" b="b"/>
              <a:pathLst>
                <a:path w="1438275" h="191770">
                  <a:moveTo>
                    <a:pt x="1438275" y="0"/>
                  </a:moveTo>
                  <a:lnTo>
                    <a:pt x="127000" y="0"/>
                  </a:lnTo>
                  <a:lnTo>
                    <a:pt x="0" y="189776"/>
                  </a:lnTo>
                  <a:lnTo>
                    <a:pt x="1371600" y="191185"/>
                  </a:lnTo>
                  <a:lnTo>
                    <a:pt x="1438275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167062" y="3250692"/>
              <a:ext cx="1438275" cy="191770"/>
            </a:xfrm>
            <a:custGeom>
              <a:avLst/>
              <a:gdLst/>
              <a:ahLst/>
              <a:cxnLst/>
              <a:rect l="l" t="t" r="r" b="b"/>
              <a:pathLst>
                <a:path w="1438275" h="191770">
                  <a:moveTo>
                    <a:pt x="0" y="189773"/>
                  </a:moveTo>
                  <a:lnTo>
                    <a:pt x="127000" y="0"/>
                  </a:lnTo>
                  <a:lnTo>
                    <a:pt x="1438270" y="0"/>
                  </a:lnTo>
                  <a:lnTo>
                    <a:pt x="1371600" y="191179"/>
                  </a:lnTo>
                  <a:lnTo>
                    <a:pt x="0" y="189773"/>
                  </a:lnTo>
                  <a:close/>
                </a:path>
              </a:pathLst>
            </a:custGeom>
            <a:ln w="9525">
              <a:solidFill>
                <a:srgbClr val="66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538662" y="3250692"/>
              <a:ext cx="66675" cy="2762250"/>
            </a:xfrm>
            <a:custGeom>
              <a:avLst/>
              <a:gdLst/>
              <a:ahLst/>
              <a:cxnLst/>
              <a:rect l="l" t="t" r="r" b="b"/>
              <a:pathLst>
                <a:path w="66675" h="2762250">
                  <a:moveTo>
                    <a:pt x="66675" y="0"/>
                  </a:moveTo>
                  <a:lnTo>
                    <a:pt x="1231" y="200126"/>
                  </a:lnTo>
                  <a:lnTo>
                    <a:pt x="0" y="2761640"/>
                  </a:lnTo>
                  <a:lnTo>
                    <a:pt x="66675" y="2534838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538662" y="3250692"/>
              <a:ext cx="66675" cy="2762250"/>
            </a:xfrm>
            <a:custGeom>
              <a:avLst/>
              <a:gdLst/>
              <a:ahLst/>
              <a:cxnLst/>
              <a:rect l="l" t="t" r="r" b="b"/>
              <a:pathLst>
                <a:path w="66675" h="2762250">
                  <a:moveTo>
                    <a:pt x="66675" y="0"/>
                  </a:moveTo>
                  <a:lnTo>
                    <a:pt x="1234" y="200119"/>
                  </a:lnTo>
                  <a:lnTo>
                    <a:pt x="0" y="2761641"/>
                  </a:lnTo>
                  <a:lnTo>
                    <a:pt x="66675" y="2534841"/>
                  </a:lnTo>
                  <a:lnTo>
                    <a:pt x="66675" y="0"/>
                  </a:lnTo>
                  <a:close/>
                </a:path>
              </a:pathLst>
            </a:custGeom>
            <a:ln w="9525">
              <a:solidFill>
                <a:srgbClr val="6633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168650" y="3440379"/>
            <a:ext cx="1371600" cy="2573655"/>
          </a:xfrm>
          <a:prstGeom prst="rect">
            <a:avLst/>
          </a:prstGeom>
          <a:solidFill>
            <a:srgbClr val="FFCC99"/>
          </a:solidFill>
          <a:ln w="9525">
            <a:solidFill>
              <a:srgbClr val="663300"/>
            </a:solidFill>
          </a:ln>
        </p:spPr>
        <p:txBody>
          <a:bodyPr wrap="square" lIns="0" tIns="5080" rIns="0" bIns="0" rtlCol="0" vert="vert27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imes New Roman"/>
              <a:cs typeface="Times New Roman"/>
            </a:endParaRPr>
          </a:p>
          <a:p>
            <a:pPr marL="37465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latin typeface="Liberation Sans Narrow"/>
                <a:cs typeface="Liberation Sans Narrow"/>
              </a:rPr>
              <a:t>Encapsulation</a:t>
            </a:r>
            <a:endParaRPr sz="2800">
              <a:latin typeface="Liberation Sans Narrow"/>
              <a:cs typeface="Liberation Sans Narro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770437" y="3245929"/>
            <a:ext cx="1447800" cy="2777490"/>
            <a:chOff x="4770437" y="3245929"/>
            <a:chExt cx="1447800" cy="2777490"/>
          </a:xfrm>
        </p:grpSpPr>
        <p:sp>
          <p:nvSpPr>
            <p:cNvPr id="26" name="object 26"/>
            <p:cNvSpPr/>
            <p:nvPr/>
          </p:nvSpPr>
          <p:spPr>
            <a:xfrm>
              <a:off x="4775200" y="3250692"/>
              <a:ext cx="1438275" cy="191770"/>
            </a:xfrm>
            <a:custGeom>
              <a:avLst/>
              <a:gdLst/>
              <a:ahLst/>
              <a:cxnLst/>
              <a:rect l="l" t="t" r="r" b="b"/>
              <a:pathLst>
                <a:path w="1438275" h="191770">
                  <a:moveTo>
                    <a:pt x="1311275" y="0"/>
                  </a:moveTo>
                  <a:lnTo>
                    <a:pt x="0" y="0"/>
                  </a:lnTo>
                  <a:lnTo>
                    <a:pt x="66675" y="191185"/>
                  </a:lnTo>
                  <a:lnTo>
                    <a:pt x="1438275" y="189776"/>
                  </a:lnTo>
                  <a:lnTo>
                    <a:pt x="1311275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775204" y="3250692"/>
              <a:ext cx="1438275" cy="191770"/>
            </a:xfrm>
            <a:custGeom>
              <a:avLst/>
              <a:gdLst/>
              <a:ahLst/>
              <a:cxnLst/>
              <a:rect l="l" t="t" r="r" b="b"/>
              <a:pathLst>
                <a:path w="1438275" h="191770">
                  <a:moveTo>
                    <a:pt x="1438270" y="189773"/>
                  </a:moveTo>
                  <a:lnTo>
                    <a:pt x="1311270" y="0"/>
                  </a:lnTo>
                  <a:lnTo>
                    <a:pt x="0" y="0"/>
                  </a:lnTo>
                  <a:lnTo>
                    <a:pt x="66670" y="191179"/>
                  </a:lnTo>
                  <a:lnTo>
                    <a:pt x="1438270" y="189773"/>
                  </a:lnTo>
                  <a:close/>
                </a:path>
              </a:pathLst>
            </a:custGeom>
            <a:ln w="9525">
              <a:solidFill>
                <a:srgbClr val="66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775200" y="3250692"/>
              <a:ext cx="66675" cy="2767965"/>
            </a:xfrm>
            <a:custGeom>
              <a:avLst/>
              <a:gdLst/>
              <a:ahLst/>
              <a:cxnLst/>
              <a:rect l="l" t="t" r="r" b="b"/>
              <a:pathLst>
                <a:path w="66675" h="2767965">
                  <a:moveTo>
                    <a:pt x="0" y="0"/>
                  </a:moveTo>
                  <a:lnTo>
                    <a:pt x="0" y="2540322"/>
                  </a:lnTo>
                  <a:lnTo>
                    <a:pt x="66675" y="2767614"/>
                  </a:lnTo>
                  <a:lnTo>
                    <a:pt x="65443" y="200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775200" y="3250692"/>
              <a:ext cx="66675" cy="2767965"/>
            </a:xfrm>
            <a:custGeom>
              <a:avLst/>
              <a:gdLst/>
              <a:ahLst/>
              <a:cxnLst/>
              <a:rect l="l" t="t" r="r" b="b"/>
              <a:pathLst>
                <a:path w="66675" h="2767965">
                  <a:moveTo>
                    <a:pt x="0" y="0"/>
                  </a:moveTo>
                  <a:lnTo>
                    <a:pt x="65440" y="200552"/>
                  </a:lnTo>
                  <a:lnTo>
                    <a:pt x="66675" y="2767611"/>
                  </a:lnTo>
                  <a:lnTo>
                    <a:pt x="0" y="254032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6633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840286" y="3440379"/>
            <a:ext cx="1371600" cy="2580005"/>
          </a:xfrm>
          <a:prstGeom prst="rect">
            <a:avLst/>
          </a:prstGeom>
          <a:solidFill>
            <a:srgbClr val="FFFF99"/>
          </a:solidFill>
          <a:ln w="9525">
            <a:solidFill>
              <a:srgbClr val="663300"/>
            </a:solidFill>
          </a:ln>
        </p:spPr>
        <p:txBody>
          <a:bodyPr wrap="square" lIns="0" tIns="5080" rIns="0" bIns="0" rtlCol="0" vert="vert27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dirty="0" sz="2800" spc="-5">
                <a:latin typeface="Liberation Sans Narrow"/>
                <a:cs typeface="Liberation Sans Narrow"/>
              </a:rPr>
              <a:t>Modularity</a:t>
            </a:r>
            <a:endParaRPr sz="2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pc="-5"/>
              <a:t>Example:</a:t>
            </a:r>
            <a:r>
              <a:rPr dirty="0"/>
              <a:t> </a:t>
            </a:r>
            <a:r>
              <a:rPr dirty="0" spc="-5"/>
              <a:t>Abstraction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7237" y="3479800"/>
            <a:ext cx="7251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5">
                <a:latin typeface="Arial"/>
                <a:cs typeface="Arial"/>
              </a:rPr>
              <a:t>t</a:t>
            </a:r>
            <a:r>
              <a:rPr dirty="0" sz="1600" spc="-5">
                <a:latin typeface="Arial"/>
                <a:cs typeface="Arial"/>
              </a:rPr>
              <a:t>uden</a:t>
            </a:r>
            <a:r>
              <a:rPr dirty="0" sz="160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1112" y="3479800"/>
            <a:ext cx="8953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8875" y="5397500"/>
            <a:ext cx="2583815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dirty="0" sz="1600" spc="-5">
                <a:latin typeface="Arial"/>
                <a:cs typeface="Arial"/>
              </a:rPr>
              <a:t>Course Offering (9:00 </a:t>
            </a:r>
            <a:r>
              <a:rPr dirty="0" sz="1600">
                <a:latin typeface="Arial"/>
                <a:cs typeface="Arial"/>
              </a:rPr>
              <a:t>a.m.,  M</a:t>
            </a:r>
            <a:r>
              <a:rPr dirty="0" sz="1600" spc="-5">
                <a:latin typeface="Arial"/>
                <a:cs typeface="Arial"/>
              </a:rPr>
              <a:t>onday</a:t>
            </a:r>
            <a:r>
              <a:rPr dirty="0" sz="1600">
                <a:latin typeface="Arial"/>
                <a:cs typeface="Arial"/>
              </a:rPr>
              <a:t>-</a:t>
            </a:r>
            <a:r>
              <a:rPr dirty="0" sz="1600" spc="-30">
                <a:latin typeface="Arial"/>
                <a:cs typeface="Arial"/>
              </a:rPr>
              <a:t>W</a:t>
            </a:r>
            <a:r>
              <a:rPr dirty="0" sz="1600" spc="-5">
                <a:latin typeface="Arial"/>
                <a:cs typeface="Arial"/>
              </a:rPr>
              <a:t>edne</a:t>
            </a:r>
            <a:r>
              <a:rPr dirty="0" sz="1600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day</a:t>
            </a:r>
            <a:r>
              <a:rPr dirty="0" sz="1600">
                <a:latin typeface="Arial"/>
                <a:cs typeface="Arial"/>
              </a:rPr>
              <a:t>-</a:t>
            </a:r>
            <a:r>
              <a:rPr dirty="0" sz="1600" spc="-5">
                <a:latin typeface="Arial"/>
                <a:cs typeface="Arial"/>
              </a:rPr>
              <a:t>F</a:t>
            </a:r>
            <a:r>
              <a:rPr dirty="0" sz="1600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i</a:t>
            </a:r>
            <a:r>
              <a:rPr dirty="0" sz="1600" spc="-5">
                <a:latin typeface="Arial"/>
                <a:cs typeface="Arial"/>
              </a:rPr>
              <a:t>da</a:t>
            </a:r>
            <a:r>
              <a:rPr dirty="0" sz="1600">
                <a:latin typeface="Arial"/>
                <a:cs typeface="Arial"/>
              </a:rPr>
              <a:t>y)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710451" y="4034193"/>
            <a:ext cx="1138555" cy="1565275"/>
            <a:chOff x="6710451" y="4034193"/>
            <a:chExt cx="1138555" cy="1565275"/>
          </a:xfrm>
        </p:grpSpPr>
        <p:sp>
          <p:nvSpPr>
            <p:cNvPr id="7" name="object 7"/>
            <p:cNvSpPr/>
            <p:nvPr/>
          </p:nvSpPr>
          <p:spPr>
            <a:xfrm>
              <a:off x="7308456" y="5340121"/>
              <a:ext cx="433705" cy="137160"/>
            </a:xfrm>
            <a:custGeom>
              <a:avLst/>
              <a:gdLst/>
              <a:ahLst/>
              <a:cxnLst/>
              <a:rect l="l" t="t" r="r" b="b"/>
              <a:pathLst>
                <a:path w="433704" h="137160">
                  <a:moveTo>
                    <a:pt x="433260" y="0"/>
                  </a:moveTo>
                  <a:lnTo>
                    <a:pt x="0" y="0"/>
                  </a:lnTo>
                  <a:lnTo>
                    <a:pt x="12192" y="2451"/>
                  </a:lnTo>
                  <a:lnTo>
                    <a:pt x="6096" y="2451"/>
                  </a:lnTo>
                  <a:lnTo>
                    <a:pt x="15240" y="4889"/>
                  </a:lnTo>
                  <a:lnTo>
                    <a:pt x="24384" y="9779"/>
                  </a:lnTo>
                  <a:lnTo>
                    <a:pt x="34277" y="11747"/>
                  </a:lnTo>
                  <a:lnTo>
                    <a:pt x="39751" y="14655"/>
                  </a:lnTo>
                  <a:lnTo>
                    <a:pt x="48895" y="19545"/>
                  </a:lnTo>
                  <a:lnTo>
                    <a:pt x="58597" y="21501"/>
                  </a:lnTo>
                  <a:lnTo>
                    <a:pt x="64096" y="24422"/>
                  </a:lnTo>
                  <a:lnTo>
                    <a:pt x="76288" y="29311"/>
                  </a:lnTo>
                  <a:lnTo>
                    <a:pt x="82270" y="30911"/>
                  </a:lnTo>
                  <a:lnTo>
                    <a:pt x="88480" y="34277"/>
                  </a:lnTo>
                  <a:lnTo>
                    <a:pt x="91020" y="34798"/>
                  </a:lnTo>
                  <a:lnTo>
                    <a:pt x="94576" y="36715"/>
                  </a:lnTo>
                  <a:lnTo>
                    <a:pt x="103708" y="39154"/>
                  </a:lnTo>
                  <a:lnTo>
                    <a:pt x="112979" y="44043"/>
                  </a:lnTo>
                  <a:lnTo>
                    <a:pt x="115430" y="44538"/>
                  </a:lnTo>
                  <a:lnTo>
                    <a:pt x="119075" y="46482"/>
                  </a:lnTo>
                  <a:lnTo>
                    <a:pt x="128219" y="48920"/>
                  </a:lnTo>
                  <a:lnTo>
                    <a:pt x="134315" y="51371"/>
                  </a:lnTo>
                  <a:lnTo>
                    <a:pt x="143459" y="56248"/>
                  </a:lnTo>
                  <a:lnTo>
                    <a:pt x="152603" y="58699"/>
                  </a:lnTo>
                  <a:lnTo>
                    <a:pt x="158699" y="61137"/>
                  </a:lnTo>
                  <a:lnTo>
                    <a:pt x="167843" y="66014"/>
                  </a:lnTo>
                  <a:lnTo>
                    <a:pt x="176987" y="68453"/>
                  </a:lnTo>
                  <a:lnTo>
                    <a:pt x="183083" y="70904"/>
                  </a:lnTo>
                  <a:lnTo>
                    <a:pt x="189179" y="73342"/>
                  </a:lnTo>
                  <a:lnTo>
                    <a:pt x="198145" y="75717"/>
                  </a:lnTo>
                  <a:lnTo>
                    <a:pt x="198577" y="75882"/>
                  </a:lnTo>
                  <a:lnTo>
                    <a:pt x="207556" y="80670"/>
                  </a:lnTo>
                  <a:lnTo>
                    <a:pt x="210604" y="81483"/>
                  </a:lnTo>
                  <a:lnTo>
                    <a:pt x="213652" y="83108"/>
                  </a:lnTo>
                  <a:lnTo>
                    <a:pt x="222453" y="85458"/>
                  </a:lnTo>
                  <a:lnTo>
                    <a:pt x="223113" y="85725"/>
                  </a:lnTo>
                  <a:lnTo>
                    <a:pt x="231940" y="90525"/>
                  </a:lnTo>
                  <a:lnTo>
                    <a:pt x="235000" y="91351"/>
                  </a:lnTo>
                  <a:lnTo>
                    <a:pt x="238036" y="92964"/>
                  </a:lnTo>
                  <a:lnTo>
                    <a:pt x="247167" y="95402"/>
                  </a:lnTo>
                  <a:lnTo>
                    <a:pt x="256311" y="100291"/>
                  </a:lnTo>
                  <a:lnTo>
                    <a:pt x="266065" y="102247"/>
                  </a:lnTo>
                  <a:lnTo>
                    <a:pt x="271551" y="105168"/>
                  </a:lnTo>
                  <a:lnTo>
                    <a:pt x="280784" y="110058"/>
                  </a:lnTo>
                  <a:lnTo>
                    <a:pt x="290537" y="112014"/>
                  </a:lnTo>
                  <a:lnTo>
                    <a:pt x="296024" y="114935"/>
                  </a:lnTo>
                  <a:lnTo>
                    <a:pt x="305168" y="119824"/>
                  </a:lnTo>
                  <a:lnTo>
                    <a:pt x="314921" y="121780"/>
                  </a:lnTo>
                  <a:lnTo>
                    <a:pt x="320408" y="124701"/>
                  </a:lnTo>
                  <a:lnTo>
                    <a:pt x="326504" y="127152"/>
                  </a:lnTo>
                  <a:lnTo>
                    <a:pt x="332600" y="129590"/>
                  </a:lnTo>
                  <a:lnTo>
                    <a:pt x="338696" y="131216"/>
                  </a:lnTo>
                  <a:lnTo>
                    <a:pt x="344792" y="134467"/>
                  </a:lnTo>
                  <a:lnTo>
                    <a:pt x="350888" y="136906"/>
                  </a:lnTo>
                  <a:lnTo>
                    <a:pt x="353936" y="132029"/>
                  </a:lnTo>
                  <a:lnTo>
                    <a:pt x="356984" y="129590"/>
                  </a:lnTo>
                  <a:lnTo>
                    <a:pt x="356984" y="127152"/>
                  </a:lnTo>
                  <a:lnTo>
                    <a:pt x="360159" y="122262"/>
                  </a:lnTo>
                  <a:lnTo>
                    <a:pt x="360159" y="119824"/>
                  </a:lnTo>
                  <a:lnTo>
                    <a:pt x="363207" y="117373"/>
                  </a:lnTo>
                  <a:lnTo>
                    <a:pt x="366204" y="112496"/>
                  </a:lnTo>
                  <a:lnTo>
                    <a:pt x="366204" y="110058"/>
                  </a:lnTo>
                  <a:lnTo>
                    <a:pt x="369252" y="107607"/>
                  </a:lnTo>
                  <a:lnTo>
                    <a:pt x="372300" y="102730"/>
                  </a:lnTo>
                  <a:lnTo>
                    <a:pt x="372300" y="100291"/>
                  </a:lnTo>
                  <a:lnTo>
                    <a:pt x="375348" y="97840"/>
                  </a:lnTo>
                  <a:lnTo>
                    <a:pt x="378396" y="92964"/>
                  </a:lnTo>
                  <a:lnTo>
                    <a:pt x="381444" y="88074"/>
                  </a:lnTo>
                  <a:lnTo>
                    <a:pt x="381444" y="85547"/>
                  </a:lnTo>
                  <a:lnTo>
                    <a:pt x="384492" y="83108"/>
                  </a:lnTo>
                  <a:lnTo>
                    <a:pt x="387540" y="78232"/>
                  </a:lnTo>
                  <a:lnTo>
                    <a:pt x="387540" y="75780"/>
                  </a:lnTo>
                  <a:lnTo>
                    <a:pt x="390588" y="73342"/>
                  </a:lnTo>
                  <a:lnTo>
                    <a:pt x="393636" y="68453"/>
                  </a:lnTo>
                  <a:lnTo>
                    <a:pt x="393636" y="66014"/>
                  </a:lnTo>
                  <a:lnTo>
                    <a:pt x="396684" y="63576"/>
                  </a:lnTo>
                  <a:lnTo>
                    <a:pt x="396684" y="61137"/>
                  </a:lnTo>
                  <a:lnTo>
                    <a:pt x="399732" y="56248"/>
                  </a:lnTo>
                  <a:lnTo>
                    <a:pt x="402780" y="53809"/>
                  </a:lnTo>
                  <a:lnTo>
                    <a:pt x="402780" y="51371"/>
                  </a:lnTo>
                  <a:lnTo>
                    <a:pt x="405828" y="46482"/>
                  </a:lnTo>
                  <a:lnTo>
                    <a:pt x="408876" y="44043"/>
                  </a:lnTo>
                  <a:lnTo>
                    <a:pt x="408876" y="41592"/>
                  </a:lnTo>
                  <a:lnTo>
                    <a:pt x="411924" y="36715"/>
                  </a:lnTo>
                  <a:lnTo>
                    <a:pt x="414972" y="31750"/>
                  </a:lnTo>
                  <a:lnTo>
                    <a:pt x="418020" y="29311"/>
                  </a:lnTo>
                  <a:lnTo>
                    <a:pt x="418020" y="26860"/>
                  </a:lnTo>
                  <a:lnTo>
                    <a:pt x="421068" y="21983"/>
                  </a:lnTo>
                  <a:lnTo>
                    <a:pt x="424116" y="19545"/>
                  </a:lnTo>
                  <a:lnTo>
                    <a:pt x="424116" y="17094"/>
                  </a:lnTo>
                  <a:lnTo>
                    <a:pt x="427164" y="12217"/>
                  </a:lnTo>
                  <a:lnTo>
                    <a:pt x="430212" y="9779"/>
                  </a:lnTo>
                  <a:lnTo>
                    <a:pt x="430212" y="7327"/>
                  </a:lnTo>
                  <a:lnTo>
                    <a:pt x="433260" y="2451"/>
                  </a:lnTo>
                  <a:lnTo>
                    <a:pt x="4332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969773" y="5205603"/>
              <a:ext cx="796925" cy="137160"/>
            </a:xfrm>
            <a:custGeom>
              <a:avLst/>
              <a:gdLst/>
              <a:ahLst/>
              <a:cxnLst/>
              <a:rect l="l" t="t" r="r" b="b"/>
              <a:pathLst>
                <a:path w="796925" h="137160">
                  <a:moveTo>
                    <a:pt x="796455" y="95364"/>
                  </a:moveTo>
                  <a:lnTo>
                    <a:pt x="794880" y="94526"/>
                  </a:lnTo>
                  <a:lnTo>
                    <a:pt x="794880" y="92837"/>
                  </a:lnTo>
                  <a:lnTo>
                    <a:pt x="793115" y="92837"/>
                  </a:lnTo>
                  <a:lnTo>
                    <a:pt x="790321" y="92100"/>
                  </a:lnTo>
                  <a:lnTo>
                    <a:pt x="787311" y="90474"/>
                  </a:lnTo>
                  <a:lnTo>
                    <a:pt x="781227" y="88887"/>
                  </a:lnTo>
                  <a:lnTo>
                    <a:pt x="774992" y="85585"/>
                  </a:lnTo>
                  <a:lnTo>
                    <a:pt x="768896" y="83146"/>
                  </a:lnTo>
                  <a:lnTo>
                    <a:pt x="762800" y="80708"/>
                  </a:lnTo>
                  <a:lnTo>
                    <a:pt x="753656" y="78257"/>
                  </a:lnTo>
                  <a:lnTo>
                    <a:pt x="744512" y="73380"/>
                  </a:lnTo>
                  <a:lnTo>
                    <a:pt x="735368" y="70942"/>
                  </a:lnTo>
                  <a:lnTo>
                    <a:pt x="729310" y="68516"/>
                  </a:lnTo>
                  <a:lnTo>
                    <a:pt x="720128" y="63614"/>
                  </a:lnTo>
                  <a:lnTo>
                    <a:pt x="710984" y="61163"/>
                  </a:lnTo>
                  <a:lnTo>
                    <a:pt x="704557" y="58559"/>
                  </a:lnTo>
                  <a:lnTo>
                    <a:pt x="695667" y="53771"/>
                  </a:lnTo>
                  <a:lnTo>
                    <a:pt x="685914" y="51828"/>
                  </a:lnTo>
                  <a:lnTo>
                    <a:pt x="680427" y="48895"/>
                  </a:lnTo>
                  <a:lnTo>
                    <a:pt x="677379" y="48082"/>
                  </a:lnTo>
                  <a:lnTo>
                    <a:pt x="674331" y="46443"/>
                  </a:lnTo>
                  <a:lnTo>
                    <a:pt x="665187" y="44005"/>
                  </a:lnTo>
                  <a:lnTo>
                    <a:pt x="656043" y="39128"/>
                  </a:lnTo>
                  <a:lnTo>
                    <a:pt x="653605" y="38646"/>
                  </a:lnTo>
                  <a:lnTo>
                    <a:pt x="649947" y="36677"/>
                  </a:lnTo>
                  <a:lnTo>
                    <a:pt x="640803" y="34239"/>
                  </a:lnTo>
                  <a:lnTo>
                    <a:pt x="631659" y="29349"/>
                  </a:lnTo>
                  <a:lnTo>
                    <a:pt x="629196" y="28867"/>
                  </a:lnTo>
                  <a:lnTo>
                    <a:pt x="625563" y="26911"/>
                  </a:lnTo>
                  <a:lnTo>
                    <a:pt x="616419" y="24472"/>
                  </a:lnTo>
                  <a:lnTo>
                    <a:pt x="607187" y="19583"/>
                  </a:lnTo>
                  <a:lnTo>
                    <a:pt x="604723" y="19100"/>
                  </a:lnTo>
                  <a:lnTo>
                    <a:pt x="601091" y="17157"/>
                  </a:lnTo>
                  <a:lnTo>
                    <a:pt x="591947" y="14706"/>
                  </a:lnTo>
                  <a:lnTo>
                    <a:pt x="585939" y="12306"/>
                  </a:lnTo>
                  <a:lnTo>
                    <a:pt x="585812" y="12255"/>
                  </a:lnTo>
                  <a:lnTo>
                    <a:pt x="579755" y="9829"/>
                  </a:lnTo>
                  <a:lnTo>
                    <a:pt x="573671" y="8204"/>
                  </a:lnTo>
                  <a:lnTo>
                    <a:pt x="567575" y="4927"/>
                  </a:lnTo>
                  <a:lnTo>
                    <a:pt x="561746" y="2578"/>
                  </a:lnTo>
                  <a:lnTo>
                    <a:pt x="561479" y="2425"/>
                  </a:lnTo>
                  <a:lnTo>
                    <a:pt x="555383" y="0"/>
                  </a:lnTo>
                  <a:lnTo>
                    <a:pt x="0" y="0"/>
                  </a:lnTo>
                  <a:lnTo>
                    <a:pt x="4495" y="2425"/>
                  </a:lnTo>
                  <a:lnTo>
                    <a:pt x="3048" y="2425"/>
                  </a:lnTo>
                  <a:lnTo>
                    <a:pt x="8978" y="4851"/>
                  </a:lnTo>
                  <a:lnTo>
                    <a:pt x="9144" y="4927"/>
                  </a:lnTo>
                  <a:lnTo>
                    <a:pt x="18288" y="9829"/>
                  </a:lnTo>
                  <a:lnTo>
                    <a:pt x="27432" y="12255"/>
                  </a:lnTo>
                  <a:lnTo>
                    <a:pt x="39751" y="17157"/>
                  </a:lnTo>
                  <a:lnTo>
                    <a:pt x="48818" y="19570"/>
                  </a:lnTo>
                  <a:lnTo>
                    <a:pt x="58039" y="24472"/>
                  </a:lnTo>
                  <a:lnTo>
                    <a:pt x="61099" y="25298"/>
                  </a:lnTo>
                  <a:lnTo>
                    <a:pt x="64135" y="26911"/>
                  </a:lnTo>
                  <a:lnTo>
                    <a:pt x="73228" y="29349"/>
                  </a:lnTo>
                  <a:lnTo>
                    <a:pt x="82372" y="34239"/>
                  </a:lnTo>
                  <a:lnTo>
                    <a:pt x="85420" y="35052"/>
                  </a:lnTo>
                  <a:lnTo>
                    <a:pt x="88468" y="36677"/>
                  </a:lnTo>
                  <a:lnTo>
                    <a:pt x="97612" y="39128"/>
                  </a:lnTo>
                  <a:lnTo>
                    <a:pt x="106756" y="44005"/>
                  </a:lnTo>
                  <a:lnTo>
                    <a:pt x="109169" y="44488"/>
                  </a:lnTo>
                  <a:lnTo>
                    <a:pt x="112852" y="46443"/>
                  </a:lnTo>
                  <a:lnTo>
                    <a:pt x="122123" y="48895"/>
                  </a:lnTo>
                  <a:lnTo>
                    <a:pt x="131267" y="53771"/>
                  </a:lnTo>
                  <a:lnTo>
                    <a:pt x="140957" y="55727"/>
                  </a:lnTo>
                  <a:lnTo>
                    <a:pt x="146507" y="58724"/>
                  </a:lnTo>
                  <a:lnTo>
                    <a:pt x="155651" y="63614"/>
                  </a:lnTo>
                  <a:lnTo>
                    <a:pt x="165404" y="65570"/>
                  </a:lnTo>
                  <a:lnTo>
                    <a:pt x="170891" y="68491"/>
                  </a:lnTo>
                  <a:lnTo>
                    <a:pt x="176987" y="70942"/>
                  </a:lnTo>
                  <a:lnTo>
                    <a:pt x="183083" y="73380"/>
                  </a:lnTo>
                  <a:lnTo>
                    <a:pt x="189179" y="75006"/>
                  </a:lnTo>
                  <a:lnTo>
                    <a:pt x="195275" y="78257"/>
                  </a:lnTo>
                  <a:lnTo>
                    <a:pt x="197751" y="78765"/>
                  </a:lnTo>
                  <a:lnTo>
                    <a:pt x="201447" y="80708"/>
                  </a:lnTo>
                  <a:lnTo>
                    <a:pt x="210591" y="83146"/>
                  </a:lnTo>
                  <a:lnTo>
                    <a:pt x="219735" y="88036"/>
                  </a:lnTo>
                  <a:lnTo>
                    <a:pt x="222186" y="88531"/>
                  </a:lnTo>
                  <a:lnTo>
                    <a:pt x="225831" y="90474"/>
                  </a:lnTo>
                  <a:lnTo>
                    <a:pt x="234975" y="92913"/>
                  </a:lnTo>
                  <a:lnTo>
                    <a:pt x="236474" y="92913"/>
                  </a:lnTo>
                  <a:lnTo>
                    <a:pt x="237934" y="93687"/>
                  </a:lnTo>
                  <a:lnTo>
                    <a:pt x="237934" y="95377"/>
                  </a:lnTo>
                  <a:lnTo>
                    <a:pt x="241084" y="95377"/>
                  </a:lnTo>
                  <a:lnTo>
                    <a:pt x="244259" y="97078"/>
                  </a:lnTo>
                  <a:lnTo>
                    <a:pt x="244259" y="97917"/>
                  </a:lnTo>
                  <a:lnTo>
                    <a:pt x="245833" y="97917"/>
                  </a:lnTo>
                  <a:lnTo>
                    <a:pt x="250215" y="100253"/>
                  </a:lnTo>
                  <a:lnTo>
                    <a:pt x="259359" y="102692"/>
                  </a:lnTo>
                  <a:lnTo>
                    <a:pt x="265493" y="105156"/>
                  </a:lnTo>
                  <a:lnTo>
                    <a:pt x="274599" y="110020"/>
                  </a:lnTo>
                  <a:lnTo>
                    <a:pt x="280695" y="110020"/>
                  </a:lnTo>
                  <a:lnTo>
                    <a:pt x="289928" y="114985"/>
                  </a:lnTo>
                  <a:lnTo>
                    <a:pt x="293065" y="115836"/>
                  </a:lnTo>
                  <a:lnTo>
                    <a:pt x="296024" y="117436"/>
                  </a:lnTo>
                  <a:lnTo>
                    <a:pt x="305155" y="119875"/>
                  </a:lnTo>
                  <a:lnTo>
                    <a:pt x="314299" y="124752"/>
                  </a:lnTo>
                  <a:lnTo>
                    <a:pt x="317347" y="125564"/>
                  </a:lnTo>
                  <a:lnTo>
                    <a:pt x="320395" y="127190"/>
                  </a:lnTo>
                  <a:lnTo>
                    <a:pt x="329539" y="129641"/>
                  </a:lnTo>
                  <a:lnTo>
                    <a:pt x="338683" y="134518"/>
                  </a:lnTo>
                  <a:lnTo>
                    <a:pt x="341096" y="135013"/>
                  </a:lnTo>
                  <a:lnTo>
                    <a:pt x="344779" y="136969"/>
                  </a:lnTo>
                  <a:lnTo>
                    <a:pt x="350875" y="136969"/>
                  </a:lnTo>
                  <a:lnTo>
                    <a:pt x="771944" y="136969"/>
                  </a:lnTo>
                  <a:lnTo>
                    <a:pt x="774992" y="132080"/>
                  </a:lnTo>
                  <a:lnTo>
                    <a:pt x="778040" y="127190"/>
                  </a:lnTo>
                  <a:lnTo>
                    <a:pt x="781215" y="122313"/>
                  </a:lnTo>
                  <a:lnTo>
                    <a:pt x="784263" y="117436"/>
                  </a:lnTo>
                  <a:lnTo>
                    <a:pt x="787311" y="112458"/>
                  </a:lnTo>
                  <a:lnTo>
                    <a:pt x="787311" y="110020"/>
                  </a:lnTo>
                  <a:lnTo>
                    <a:pt x="790359" y="107581"/>
                  </a:lnTo>
                  <a:lnTo>
                    <a:pt x="793407" y="102692"/>
                  </a:lnTo>
                  <a:lnTo>
                    <a:pt x="793407" y="100253"/>
                  </a:lnTo>
                  <a:lnTo>
                    <a:pt x="796328" y="97917"/>
                  </a:lnTo>
                  <a:lnTo>
                    <a:pt x="796455" y="97917"/>
                  </a:lnTo>
                  <a:lnTo>
                    <a:pt x="796455" y="953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847777" y="5071097"/>
              <a:ext cx="689610" cy="139700"/>
            </a:xfrm>
            <a:custGeom>
              <a:avLst/>
              <a:gdLst/>
              <a:ahLst/>
              <a:cxnLst/>
              <a:rect l="l" t="t" r="r" b="b"/>
              <a:pathLst>
                <a:path w="689609" h="139700">
                  <a:moveTo>
                    <a:pt x="689571" y="139433"/>
                  </a:moveTo>
                  <a:lnTo>
                    <a:pt x="683374" y="136931"/>
                  </a:lnTo>
                  <a:lnTo>
                    <a:pt x="683196" y="136867"/>
                  </a:lnTo>
                  <a:lnTo>
                    <a:pt x="677379" y="134505"/>
                  </a:lnTo>
                  <a:lnTo>
                    <a:pt x="671245" y="132854"/>
                  </a:lnTo>
                  <a:lnTo>
                    <a:pt x="665187" y="129603"/>
                  </a:lnTo>
                  <a:lnTo>
                    <a:pt x="659091" y="127177"/>
                  </a:lnTo>
                  <a:lnTo>
                    <a:pt x="652907" y="124714"/>
                  </a:lnTo>
                  <a:lnTo>
                    <a:pt x="643763" y="122275"/>
                  </a:lnTo>
                  <a:lnTo>
                    <a:pt x="634619" y="117386"/>
                  </a:lnTo>
                  <a:lnTo>
                    <a:pt x="625475" y="114947"/>
                  </a:lnTo>
                  <a:lnTo>
                    <a:pt x="619379" y="112509"/>
                  </a:lnTo>
                  <a:lnTo>
                    <a:pt x="610235" y="107619"/>
                  </a:lnTo>
                  <a:lnTo>
                    <a:pt x="601091" y="105181"/>
                  </a:lnTo>
                  <a:lnTo>
                    <a:pt x="594995" y="102743"/>
                  </a:lnTo>
                  <a:lnTo>
                    <a:pt x="585851" y="97853"/>
                  </a:lnTo>
                  <a:lnTo>
                    <a:pt x="576097" y="95910"/>
                  </a:lnTo>
                  <a:lnTo>
                    <a:pt x="570623" y="92976"/>
                  </a:lnTo>
                  <a:lnTo>
                    <a:pt x="561340" y="88087"/>
                  </a:lnTo>
                  <a:lnTo>
                    <a:pt x="551611" y="86144"/>
                  </a:lnTo>
                  <a:lnTo>
                    <a:pt x="546112" y="83197"/>
                  </a:lnTo>
                  <a:lnTo>
                    <a:pt x="543166" y="82384"/>
                  </a:lnTo>
                  <a:lnTo>
                    <a:pt x="540016" y="80657"/>
                  </a:lnTo>
                  <a:lnTo>
                    <a:pt x="530872" y="78219"/>
                  </a:lnTo>
                  <a:lnTo>
                    <a:pt x="521728" y="73329"/>
                  </a:lnTo>
                  <a:lnTo>
                    <a:pt x="519264" y="72847"/>
                  </a:lnTo>
                  <a:lnTo>
                    <a:pt x="515632" y="70891"/>
                  </a:lnTo>
                  <a:lnTo>
                    <a:pt x="506526" y="68453"/>
                  </a:lnTo>
                  <a:lnTo>
                    <a:pt x="497382" y="63601"/>
                  </a:lnTo>
                  <a:lnTo>
                    <a:pt x="494957" y="63131"/>
                  </a:lnTo>
                  <a:lnTo>
                    <a:pt x="491286" y="61150"/>
                  </a:lnTo>
                  <a:lnTo>
                    <a:pt x="482015" y="58712"/>
                  </a:lnTo>
                  <a:lnTo>
                    <a:pt x="472871" y="53835"/>
                  </a:lnTo>
                  <a:lnTo>
                    <a:pt x="463092" y="51879"/>
                  </a:lnTo>
                  <a:lnTo>
                    <a:pt x="457631" y="48945"/>
                  </a:lnTo>
                  <a:lnTo>
                    <a:pt x="451535" y="46507"/>
                  </a:lnTo>
                  <a:lnTo>
                    <a:pt x="445439" y="44056"/>
                  </a:lnTo>
                  <a:lnTo>
                    <a:pt x="439343" y="42430"/>
                  </a:lnTo>
                  <a:lnTo>
                    <a:pt x="433247" y="39179"/>
                  </a:lnTo>
                  <a:lnTo>
                    <a:pt x="427177" y="36753"/>
                  </a:lnTo>
                  <a:lnTo>
                    <a:pt x="421068" y="34290"/>
                  </a:lnTo>
                  <a:lnTo>
                    <a:pt x="414972" y="32664"/>
                  </a:lnTo>
                  <a:lnTo>
                    <a:pt x="408876" y="29413"/>
                  </a:lnTo>
                  <a:lnTo>
                    <a:pt x="402971" y="27025"/>
                  </a:lnTo>
                  <a:lnTo>
                    <a:pt x="402691" y="26860"/>
                  </a:lnTo>
                  <a:lnTo>
                    <a:pt x="402386" y="26784"/>
                  </a:lnTo>
                  <a:lnTo>
                    <a:pt x="396595" y="24422"/>
                  </a:lnTo>
                  <a:lnTo>
                    <a:pt x="387451" y="21983"/>
                  </a:lnTo>
                  <a:lnTo>
                    <a:pt x="378307" y="17094"/>
                  </a:lnTo>
                  <a:lnTo>
                    <a:pt x="369163" y="14655"/>
                  </a:lnTo>
                  <a:lnTo>
                    <a:pt x="363067" y="12217"/>
                  </a:lnTo>
                  <a:lnTo>
                    <a:pt x="353923" y="7327"/>
                  </a:lnTo>
                  <a:lnTo>
                    <a:pt x="344779" y="4889"/>
                  </a:lnTo>
                  <a:lnTo>
                    <a:pt x="338721" y="2463"/>
                  </a:lnTo>
                  <a:lnTo>
                    <a:pt x="332587" y="0"/>
                  </a:lnTo>
                  <a:lnTo>
                    <a:pt x="51816" y="0"/>
                  </a:lnTo>
                  <a:lnTo>
                    <a:pt x="51816" y="2438"/>
                  </a:lnTo>
                  <a:lnTo>
                    <a:pt x="48768" y="7327"/>
                  </a:lnTo>
                  <a:lnTo>
                    <a:pt x="45720" y="9766"/>
                  </a:lnTo>
                  <a:lnTo>
                    <a:pt x="45720" y="12217"/>
                  </a:lnTo>
                  <a:lnTo>
                    <a:pt x="42672" y="17094"/>
                  </a:lnTo>
                  <a:lnTo>
                    <a:pt x="39624" y="19545"/>
                  </a:lnTo>
                  <a:lnTo>
                    <a:pt x="39624" y="21983"/>
                  </a:lnTo>
                  <a:lnTo>
                    <a:pt x="36576" y="24422"/>
                  </a:lnTo>
                  <a:lnTo>
                    <a:pt x="36576" y="26860"/>
                  </a:lnTo>
                  <a:lnTo>
                    <a:pt x="33528" y="31851"/>
                  </a:lnTo>
                  <a:lnTo>
                    <a:pt x="30480" y="34290"/>
                  </a:lnTo>
                  <a:lnTo>
                    <a:pt x="30480" y="36728"/>
                  </a:lnTo>
                  <a:lnTo>
                    <a:pt x="27432" y="41617"/>
                  </a:lnTo>
                  <a:lnTo>
                    <a:pt x="24384" y="44056"/>
                  </a:lnTo>
                  <a:lnTo>
                    <a:pt x="24384" y="46507"/>
                  </a:lnTo>
                  <a:lnTo>
                    <a:pt x="21336" y="51384"/>
                  </a:lnTo>
                  <a:lnTo>
                    <a:pt x="21336" y="53835"/>
                  </a:lnTo>
                  <a:lnTo>
                    <a:pt x="18288" y="56273"/>
                  </a:lnTo>
                  <a:lnTo>
                    <a:pt x="15240" y="61150"/>
                  </a:lnTo>
                  <a:lnTo>
                    <a:pt x="12192" y="66040"/>
                  </a:lnTo>
                  <a:lnTo>
                    <a:pt x="9144" y="70891"/>
                  </a:lnTo>
                  <a:lnTo>
                    <a:pt x="6096" y="75780"/>
                  </a:lnTo>
                  <a:lnTo>
                    <a:pt x="6096" y="78219"/>
                  </a:lnTo>
                  <a:lnTo>
                    <a:pt x="3048" y="80657"/>
                  </a:lnTo>
                  <a:lnTo>
                    <a:pt x="0" y="85648"/>
                  </a:lnTo>
                  <a:lnTo>
                    <a:pt x="0" y="88087"/>
                  </a:lnTo>
                  <a:lnTo>
                    <a:pt x="6070" y="89712"/>
                  </a:lnTo>
                  <a:lnTo>
                    <a:pt x="12192" y="92976"/>
                  </a:lnTo>
                  <a:lnTo>
                    <a:pt x="21336" y="97853"/>
                  </a:lnTo>
                  <a:lnTo>
                    <a:pt x="31064" y="99809"/>
                  </a:lnTo>
                  <a:lnTo>
                    <a:pt x="36576" y="102743"/>
                  </a:lnTo>
                  <a:lnTo>
                    <a:pt x="42672" y="105181"/>
                  </a:lnTo>
                  <a:lnTo>
                    <a:pt x="48768" y="107619"/>
                  </a:lnTo>
                  <a:lnTo>
                    <a:pt x="54876" y="109270"/>
                  </a:lnTo>
                  <a:lnTo>
                    <a:pt x="60960" y="112509"/>
                  </a:lnTo>
                  <a:lnTo>
                    <a:pt x="67056" y="114947"/>
                  </a:lnTo>
                  <a:lnTo>
                    <a:pt x="73228" y="117386"/>
                  </a:lnTo>
                  <a:lnTo>
                    <a:pt x="79336" y="119037"/>
                  </a:lnTo>
                  <a:lnTo>
                    <a:pt x="85420" y="122275"/>
                  </a:lnTo>
                  <a:lnTo>
                    <a:pt x="87858" y="122770"/>
                  </a:lnTo>
                  <a:lnTo>
                    <a:pt x="91516" y="124714"/>
                  </a:lnTo>
                  <a:lnTo>
                    <a:pt x="100660" y="127177"/>
                  </a:lnTo>
                  <a:lnTo>
                    <a:pt x="106794" y="129628"/>
                  </a:lnTo>
                  <a:lnTo>
                    <a:pt x="115900" y="134505"/>
                  </a:lnTo>
                  <a:lnTo>
                    <a:pt x="125044" y="136931"/>
                  </a:lnTo>
                  <a:lnTo>
                    <a:pt x="126492" y="136931"/>
                  </a:lnTo>
                  <a:lnTo>
                    <a:pt x="131140" y="139433"/>
                  </a:lnTo>
                  <a:lnTo>
                    <a:pt x="689571" y="1394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99593" y="5061331"/>
              <a:ext cx="293370" cy="15240"/>
            </a:xfrm>
            <a:custGeom>
              <a:avLst/>
              <a:gdLst/>
              <a:ahLst/>
              <a:cxnLst/>
              <a:rect l="l" t="t" r="r" b="b"/>
              <a:pathLst>
                <a:path w="293370" h="15239">
                  <a:moveTo>
                    <a:pt x="292963" y="14655"/>
                  </a:moveTo>
                  <a:lnTo>
                    <a:pt x="286842" y="12204"/>
                  </a:lnTo>
                  <a:lnTo>
                    <a:pt x="277723" y="7327"/>
                  </a:lnTo>
                  <a:lnTo>
                    <a:pt x="267931" y="5384"/>
                  </a:lnTo>
                  <a:lnTo>
                    <a:pt x="262407" y="2438"/>
                  </a:lnTo>
                  <a:lnTo>
                    <a:pt x="259359" y="1625"/>
                  </a:lnTo>
                  <a:lnTo>
                    <a:pt x="256311" y="0"/>
                  </a:lnTo>
                  <a:lnTo>
                    <a:pt x="253263" y="0"/>
                  </a:lnTo>
                  <a:lnTo>
                    <a:pt x="9144" y="0"/>
                  </a:lnTo>
                  <a:lnTo>
                    <a:pt x="6096" y="0"/>
                  </a:lnTo>
                  <a:lnTo>
                    <a:pt x="3048" y="4876"/>
                  </a:lnTo>
                  <a:lnTo>
                    <a:pt x="3048" y="7327"/>
                  </a:lnTo>
                  <a:lnTo>
                    <a:pt x="0" y="9766"/>
                  </a:lnTo>
                  <a:lnTo>
                    <a:pt x="0" y="12204"/>
                  </a:lnTo>
                  <a:lnTo>
                    <a:pt x="0" y="14655"/>
                  </a:lnTo>
                  <a:lnTo>
                    <a:pt x="292963" y="146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05688" y="4983048"/>
              <a:ext cx="250215" cy="782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51484" y="4978158"/>
              <a:ext cx="821055" cy="328295"/>
            </a:xfrm>
            <a:custGeom>
              <a:avLst/>
              <a:gdLst/>
              <a:ahLst/>
              <a:cxnLst/>
              <a:rect l="l" t="t" r="r" b="b"/>
              <a:pathLst>
                <a:path w="821054" h="328295">
                  <a:moveTo>
                    <a:pt x="6096" y="0"/>
                  </a:moveTo>
                  <a:lnTo>
                    <a:pt x="0" y="9779"/>
                  </a:lnTo>
                  <a:lnTo>
                    <a:pt x="811695" y="327698"/>
                  </a:lnTo>
                  <a:lnTo>
                    <a:pt x="808647" y="320357"/>
                  </a:lnTo>
                  <a:lnTo>
                    <a:pt x="820839" y="325259"/>
                  </a:lnTo>
                  <a:lnTo>
                    <a:pt x="817791" y="317919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653248" y="5298516"/>
              <a:ext cx="119075" cy="18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41680" y="5154295"/>
              <a:ext cx="821055" cy="327660"/>
            </a:xfrm>
            <a:custGeom>
              <a:avLst/>
              <a:gdLst/>
              <a:ahLst/>
              <a:cxnLst/>
              <a:rect l="l" t="t" r="r" b="b"/>
              <a:pathLst>
                <a:path w="821054" h="327660">
                  <a:moveTo>
                    <a:pt x="9143" y="0"/>
                  </a:moveTo>
                  <a:lnTo>
                    <a:pt x="12191" y="7327"/>
                  </a:lnTo>
                  <a:lnTo>
                    <a:pt x="0" y="2451"/>
                  </a:lnTo>
                  <a:lnTo>
                    <a:pt x="3048" y="9778"/>
                  </a:lnTo>
                  <a:lnTo>
                    <a:pt x="814616" y="327621"/>
                  </a:lnTo>
                  <a:lnTo>
                    <a:pt x="820712" y="317855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841680" y="4978158"/>
              <a:ext cx="118948" cy="1834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287133" y="5027079"/>
              <a:ext cx="302260" cy="88265"/>
            </a:xfrm>
            <a:custGeom>
              <a:avLst/>
              <a:gdLst/>
              <a:ahLst/>
              <a:cxnLst/>
              <a:rect l="l" t="t" r="r" b="b"/>
              <a:pathLst>
                <a:path w="302259" h="88264">
                  <a:moveTo>
                    <a:pt x="302107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35" y="2438"/>
                  </a:lnTo>
                  <a:lnTo>
                    <a:pt x="3035" y="4876"/>
                  </a:lnTo>
                  <a:lnTo>
                    <a:pt x="3035" y="7315"/>
                  </a:lnTo>
                  <a:lnTo>
                    <a:pt x="3035" y="9766"/>
                  </a:lnTo>
                  <a:lnTo>
                    <a:pt x="6083" y="9766"/>
                  </a:lnTo>
                  <a:lnTo>
                    <a:pt x="6083" y="12204"/>
                  </a:lnTo>
                  <a:lnTo>
                    <a:pt x="6083" y="14643"/>
                  </a:lnTo>
                  <a:lnTo>
                    <a:pt x="9131" y="14643"/>
                  </a:lnTo>
                  <a:lnTo>
                    <a:pt x="9131" y="17094"/>
                  </a:lnTo>
                  <a:lnTo>
                    <a:pt x="9131" y="19596"/>
                  </a:lnTo>
                  <a:lnTo>
                    <a:pt x="12179" y="19596"/>
                  </a:lnTo>
                  <a:lnTo>
                    <a:pt x="12179" y="22047"/>
                  </a:lnTo>
                  <a:lnTo>
                    <a:pt x="12179" y="24485"/>
                  </a:lnTo>
                  <a:lnTo>
                    <a:pt x="15227" y="24485"/>
                  </a:lnTo>
                  <a:lnTo>
                    <a:pt x="15227" y="26924"/>
                  </a:lnTo>
                  <a:lnTo>
                    <a:pt x="18275" y="26924"/>
                  </a:lnTo>
                  <a:lnTo>
                    <a:pt x="18275" y="29362"/>
                  </a:lnTo>
                  <a:lnTo>
                    <a:pt x="18275" y="31813"/>
                  </a:lnTo>
                  <a:lnTo>
                    <a:pt x="21323" y="31813"/>
                  </a:lnTo>
                  <a:lnTo>
                    <a:pt x="21323" y="34251"/>
                  </a:lnTo>
                  <a:lnTo>
                    <a:pt x="24371" y="34251"/>
                  </a:lnTo>
                  <a:lnTo>
                    <a:pt x="24371" y="36690"/>
                  </a:lnTo>
                  <a:lnTo>
                    <a:pt x="24371" y="39128"/>
                  </a:lnTo>
                  <a:lnTo>
                    <a:pt x="27419" y="39128"/>
                  </a:lnTo>
                  <a:lnTo>
                    <a:pt x="27419" y="41579"/>
                  </a:lnTo>
                  <a:lnTo>
                    <a:pt x="30467" y="41579"/>
                  </a:lnTo>
                  <a:lnTo>
                    <a:pt x="30467" y="44018"/>
                  </a:lnTo>
                  <a:lnTo>
                    <a:pt x="33515" y="44018"/>
                  </a:lnTo>
                  <a:lnTo>
                    <a:pt x="33515" y="46456"/>
                  </a:lnTo>
                  <a:lnTo>
                    <a:pt x="36563" y="46456"/>
                  </a:lnTo>
                  <a:lnTo>
                    <a:pt x="36563" y="48907"/>
                  </a:lnTo>
                  <a:lnTo>
                    <a:pt x="39611" y="48907"/>
                  </a:lnTo>
                  <a:lnTo>
                    <a:pt x="39611" y="51346"/>
                  </a:lnTo>
                  <a:lnTo>
                    <a:pt x="42659" y="51346"/>
                  </a:lnTo>
                  <a:lnTo>
                    <a:pt x="42659" y="53784"/>
                  </a:lnTo>
                  <a:lnTo>
                    <a:pt x="45707" y="53784"/>
                  </a:lnTo>
                  <a:lnTo>
                    <a:pt x="45707" y="56235"/>
                  </a:lnTo>
                  <a:lnTo>
                    <a:pt x="48882" y="56235"/>
                  </a:lnTo>
                  <a:lnTo>
                    <a:pt x="48882" y="58674"/>
                  </a:lnTo>
                  <a:lnTo>
                    <a:pt x="51930" y="58674"/>
                  </a:lnTo>
                  <a:lnTo>
                    <a:pt x="51930" y="61112"/>
                  </a:lnTo>
                  <a:lnTo>
                    <a:pt x="58026" y="61112"/>
                  </a:lnTo>
                  <a:lnTo>
                    <a:pt x="58026" y="63563"/>
                  </a:lnTo>
                  <a:lnTo>
                    <a:pt x="61074" y="63563"/>
                  </a:lnTo>
                  <a:lnTo>
                    <a:pt x="61074" y="66001"/>
                  </a:lnTo>
                  <a:lnTo>
                    <a:pt x="67170" y="66001"/>
                  </a:lnTo>
                  <a:lnTo>
                    <a:pt x="67170" y="68440"/>
                  </a:lnTo>
                  <a:lnTo>
                    <a:pt x="70218" y="68440"/>
                  </a:lnTo>
                  <a:lnTo>
                    <a:pt x="70218" y="70878"/>
                  </a:lnTo>
                  <a:lnTo>
                    <a:pt x="76276" y="70878"/>
                  </a:lnTo>
                  <a:lnTo>
                    <a:pt x="76276" y="73431"/>
                  </a:lnTo>
                  <a:lnTo>
                    <a:pt x="82372" y="73431"/>
                  </a:lnTo>
                  <a:lnTo>
                    <a:pt x="82372" y="75869"/>
                  </a:lnTo>
                  <a:lnTo>
                    <a:pt x="88468" y="75869"/>
                  </a:lnTo>
                  <a:lnTo>
                    <a:pt x="88468" y="78308"/>
                  </a:lnTo>
                  <a:lnTo>
                    <a:pt x="97612" y="78308"/>
                  </a:lnTo>
                  <a:lnTo>
                    <a:pt x="97612" y="80746"/>
                  </a:lnTo>
                  <a:lnTo>
                    <a:pt x="103708" y="80746"/>
                  </a:lnTo>
                  <a:lnTo>
                    <a:pt x="106756" y="83197"/>
                  </a:lnTo>
                  <a:lnTo>
                    <a:pt x="115900" y="83197"/>
                  </a:lnTo>
                  <a:lnTo>
                    <a:pt x="118948" y="85636"/>
                  </a:lnTo>
                  <a:lnTo>
                    <a:pt x="134302" y="85636"/>
                  </a:lnTo>
                  <a:lnTo>
                    <a:pt x="140398" y="88074"/>
                  </a:lnTo>
                  <a:lnTo>
                    <a:pt x="161734" y="88074"/>
                  </a:lnTo>
                  <a:lnTo>
                    <a:pt x="167830" y="85636"/>
                  </a:lnTo>
                  <a:lnTo>
                    <a:pt x="183070" y="85636"/>
                  </a:lnTo>
                  <a:lnTo>
                    <a:pt x="186118" y="83197"/>
                  </a:lnTo>
                  <a:lnTo>
                    <a:pt x="198310" y="83197"/>
                  </a:lnTo>
                  <a:lnTo>
                    <a:pt x="198310" y="80746"/>
                  </a:lnTo>
                  <a:lnTo>
                    <a:pt x="204406" y="80746"/>
                  </a:lnTo>
                  <a:lnTo>
                    <a:pt x="207454" y="78308"/>
                  </a:lnTo>
                  <a:lnTo>
                    <a:pt x="213550" y="78308"/>
                  </a:lnTo>
                  <a:lnTo>
                    <a:pt x="213550" y="75869"/>
                  </a:lnTo>
                  <a:lnTo>
                    <a:pt x="219735" y="75869"/>
                  </a:lnTo>
                  <a:lnTo>
                    <a:pt x="219735" y="73431"/>
                  </a:lnTo>
                  <a:lnTo>
                    <a:pt x="225831" y="73431"/>
                  </a:lnTo>
                  <a:lnTo>
                    <a:pt x="228879" y="70878"/>
                  </a:lnTo>
                  <a:lnTo>
                    <a:pt x="231927" y="70878"/>
                  </a:lnTo>
                  <a:lnTo>
                    <a:pt x="231927" y="68440"/>
                  </a:lnTo>
                  <a:lnTo>
                    <a:pt x="238023" y="68440"/>
                  </a:lnTo>
                  <a:lnTo>
                    <a:pt x="238023" y="66001"/>
                  </a:lnTo>
                  <a:lnTo>
                    <a:pt x="241071" y="66001"/>
                  </a:lnTo>
                  <a:lnTo>
                    <a:pt x="241071" y="63563"/>
                  </a:lnTo>
                  <a:lnTo>
                    <a:pt x="247167" y="63563"/>
                  </a:lnTo>
                  <a:lnTo>
                    <a:pt x="247167" y="61112"/>
                  </a:lnTo>
                  <a:lnTo>
                    <a:pt x="250215" y="61112"/>
                  </a:lnTo>
                  <a:lnTo>
                    <a:pt x="250215" y="58674"/>
                  </a:lnTo>
                  <a:lnTo>
                    <a:pt x="253263" y="58674"/>
                  </a:lnTo>
                  <a:lnTo>
                    <a:pt x="253263" y="56235"/>
                  </a:lnTo>
                  <a:lnTo>
                    <a:pt x="256311" y="56235"/>
                  </a:lnTo>
                  <a:lnTo>
                    <a:pt x="259359" y="53784"/>
                  </a:lnTo>
                  <a:lnTo>
                    <a:pt x="262394" y="53784"/>
                  </a:lnTo>
                  <a:lnTo>
                    <a:pt x="262394" y="51346"/>
                  </a:lnTo>
                  <a:lnTo>
                    <a:pt x="265455" y="51346"/>
                  </a:lnTo>
                  <a:lnTo>
                    <a:pt x="265455" y="48907"/>
                  </a:lnTo>
                  <a:lnTo>
                    <a:pt x="268490" y="48907"/>
                  </a:lnTo>
                  <a:lnTo>
                    <a:pt x="268490" y="46456"/>
                  </a:lnTo>
                  <a:lnTo>
                    <a:pt x="271538" y="46456"/>
                  </a:lnTo>
                  <a:lnTo>
                    <a:pt x="271538" y="44018"/>
                  </a:lnTo>
                  <a:lnTo>
                    <a:pt x="271538" y="41579"/>
                  </a:lnTo>
                  <a:lnTo>
                    <a:pt x="274586" y="41579"/>
                  </a:lnTo>
                  <a:lnTo>
                    <a:pt x="274586" y="39128"/>
                  </a:lnTo>
                  <a:lnTo>
                    <a:pt x="277634" y="39128"/>
                  </a:lnTo>
                  <a:lnTo>
                    <a:pt x="277634" y="36690"/>
                  </a:lnTo>
                  <a:lnTo>
                    <a:pt x="280682" y="36690"/>
                  </a:lnTo>
                  <a:lnTo>
                    <a:pt x="280682" y="34251"/>
                  </a:lnTo>
                  <a:lnTo>
                    <a:pt x="283730" y="34251"/>
                  </a:lnTo>
                  <a:lnTo>
                    <a:pt x="283730" y="31813"/>
                  </a:lnTo>
                  <a:lnTo>
                    <a:pt x="283730" y="29362"/>
                  </a:lnTo>
                  <a:lnTo>
                    <a:pt x="286778" y="29362"/>
                  </a:lnTo>
                  <a:lnTo>
                    <a:pt x="286778" y="26924"/>
                  </a:lnTo>
                  <a:lnTo>
                    <a:pt x="289826" y="26924"/>
                  </a:lnTo>
                  <a:lnTo>
                    <a:pt x="289826" y="24485"/>
                  </a:lnTo>
                  <a:lnTo>
                    <a:pt x="289826" y="22047"/>
                  </a:lnTo>
                  <a:lnTo>
                    <a:pt x="292874" y="22047"/>
                  </a:lnTo>
                  <a:lnTo>
                    <a:pt x="292874" y="19596"/>
                  </a:lnTo>
                  <a:lnTo>
                    <a:pt x="292874" y="17094"/>
                  </a:lnTo>
                  <a:lnTo>
                    <a:pt x="295922" y="17094"/>
                  </a:lnTo>
                  <a:lnTo>
                    <a:pt x="295922" y="14643"/>
                  </a:lnTo>
                  <a:lnTo>
                    <a:pt x="295922" y="12204"/>
                  </a:lnTo>
                  <a:lnTo>
                    <a:pt x="299059" y="12204"/>
                  </a:lnTo>
                  <a:lnTo>
                    <a:pt x="299059" y="9766"/>
                  </a:lnTo>
                  <a:lnTo>
                    <a:pt x="299059" y="7315"/>
                  </a:lnTo>
                  <a:lnTo>
                    <a:pt x="302107" y="7315"/>
                  </a:lnTo>
                  <a:lnTo>
                    <a:pt x="302107" y="4876"/>
                  </a:lnTo>
                  <a:lnTo>
                    <a:pt x="302107" y="2438"/>
                  </a:lnTo>
                  <a:lnTo>
                    <a:pt x="3021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277976" y="4941531"/>
              <a:ext cx="320675" cy="88265"/>
            </a:xfrm>
            <a:custGeom>
              <a:avLst/>
              <a:gdLst/>
              <a:ahLst/>
              <a:cxnLst/>
              <a:rect l="l" t="t" r="r" b="b"/>
              <a:pathLst>
                <a:path w="320675" h="88264">
                  <a:moveTo>
                    <a:pt x="320408" y="24422"/>
                  </a:moveTo>
                  <a:lnTo>
                    <a:pt x="317360" y="24422"/>
                  </a:lnTo>
                  <a:lnTo>
                    <a:pt x="317360" y="21983"/>
                  </a:lnTo>
                  <a:lnTo>
                    <a:pt x="317360" y="19532"/>
                  </a:lnTo>
                  <a:lnTo>
                    <a:pt x="317360" y="17094"/>
                  </a:lnTo>
                  <a:lnTo>
                    <a:pt x="317360" y="14655"/>
                  </a:lnTo>
                  <a:lnTo>
                    <a:pt x="317360" y="12217"/>
                  </a:lnTo>
                  <a:lnTo>
                    <a:pt x="314312" y="12217"/>
                  </a:lnTo>
                  <a:lnTo>
                    <a:pt x="314312" y="9766"/>
                  </a:lnTo>
                  <a:lnTo>
                    <a:pt x="314312" y="7327"/>
                  </a:lnTo>
                  <a:lnTo>
                    <a:pt x="314312" y="4889"/>
                  </a:lnTo>
                  <a:lnTo>
                    <a:pt x="311264" y="2438"/>
                  </a:lnTo>
                  <a:lnTo>
                    <a:pt x="311264" y="0"/>
                  </a:lnTo>
                  <a:lnTo>
                    <a:pt x="9156" y="0"/>
                  </a:lnTo>
                  <a:lnTo>
                    <a:pt x="9156" y="2438"/>
                  </a:lnTo>
                  <a:lnTo>
                    <a:pt x="9156" y="4889"/>
                  </a:lnTo>
                  <a:lnTo>
                    <a:pt x="9156" y="7327"/>
                  </a:lnTo>
                  <a:lnTo>
                    <a:pt x="6096" y="7327"/>
                  </a:lnTo>
                  <a:lnTo>
                    <a:pt x="6096" y="9766"/>
                  </a:lnTo>
                  <a:lnTo>
                    <a:pt x="6096" y="12217"/>
                  </a:lnTo>
                  <a:lnTo>
                    <a:pt x="6096" y="14655"/>
                  </a:lnTo>
                  <a:lnTo>
                    <a:pt x="3048" y="17094"/>
                  </a:lnTo>
                  <a:lnTo>
                    <a:pt x="3048" y="29311"/>
                  </a:lnTo>
                  <a:lnTo>
                    <a:pt x="0" y="31750"/>
                  </a:lnTo>
                  <a:lnTo>
                    <a:pt x="0" y="56235"/>
                  </a:lnTo>
                  <a:lnTo>
                    <a:pt x="3048" y="56235"/>
                  </a:lnTo>
                  <a:lnTo>
                    <a:pt x="3048" y="70891"/>
                  </a:lnTo>
                  <a:lnTo>
                    <a:pt x="6096" y="73329"/>
                  </a:lnTo>
                  <a:lnTo>
                    <a:pt x="6096" y="75768"/>
                  </a:lnTo>
                  <a:lnTo>
                    <a:pt x="6096" y="78219"/>
                  </a:lnTo>
                  <a:lnTo>
                    <a:pt x="6096" y="80657"/>
                  </a:lnTo>
                  <a:lnTo>
                    <a:pt x="9156" y="80657"/>
                  </a:lnTo>
                  <a:lnTo>
                    <a:pt x="9156" y="83096"/>
                  </a:lnTo>
                  <a:lnTo>
                    <a:pt x="9156" y="85547"/>
                  </a:lnTo>
                  <a:lnTo>
                    <a:pt x="9156" y="87985"/>
                  </a:lnTo>
                  <a:lnTo>
                    <a:pt x="311264" y="87985"/>
                  </a:lnTo>
                  <a:lnTo>
                    <a:pt x="311264" y="85547"/>
                  </a:lnTo>
                  <a:lnTo>
                    <a:pt x="314312" y="85547"/>
                  </a:lnTo>
                  <a:lnTo>
                    <a:pt x="314312" y="83096"/>
                  </a:lnTo>
                  <a:lnTo>
                    <a:pt x="314312" y="80657"/>
                  </a:lnTo>
                  <a:lnTo>
                    <a:pt x="314312" y="78219"/>
                  </a:lnTo>
                  <a:lnTo>
                    <a:pt x="317360" y="78219"/>
                  </a:lnTo>
                  <a:lnTo>
                    <a:pt x="317360" y="66001"/>
                  </a:lnTo>
                  <a:lnTo>
                    <a:pt x="320408" y="66001"/>
                  </a:lnTo>
                  <a:lnTo>
                    <a:pt x="320408" y="26860"/>
                  </a:lnTo>
                  <a:lnTo>
                    <a:pt x="320408" y="244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287133" y="4907242"/>
              <a:ext cx="302260" cy="36830"/>
            </a:xfrm>
            <a:custGeom>
              <a:avLst/>
              <a:gdLst/>
              <a:ahLst/>
              <a:cxnLst/>
              <a:rect l="l" t="t" r="r" b="b"/>
              <a:pathLst>
                <a:path w="302259" h="36829">
                  <a:moveTo>
                    <a:pt x="302107" y="31851"/>
                  </a:moveTo>
                  <a:lnTo>
                    <a:pt x="299059" y="31851"/>
                  </a:lnTo>
                  <a:lnTo>
                    <a:pt x="299059" y="29400"/>
                  </a:lnTo>
                  <a:lnTo>
                    <a:pt x="299059" y="26860"/>
                  </a:lnTo>
                  <a:lnTo>
                    <a:pt x="295922" y="24422"/>
                  </a:lnTo>
                  <a:lnTo>
                    <a:pt x="295922" y="21971"/>
                  </a:lnTo>
                  <a:lnTo>
                    <a:pt x="295922" y="19532"/>
                  </a:lnTo>
                  <a:lnTo>
                    <a:pt x="292874" y="19532"/>
                  </a:lnTo>
                  <a:lnTo>
                    <a:pt x="292874" y="17094"/>
                  </a:lnTo>
                  <a:lnTo>
                    <a:pt x="289826" y="14655"/>
                  </a:lnTo>
                  <a:lnTo>
                    <a:pt x="289826" y="12204"/>
                  </a:lnTo>
                  <a:lnTo>
                    <a:pt x="286778" y="12204"/>
                  </a:lnTo>
                  <a:lnTo>
                    <a:pt x="286778" y="9766"/>
                  </a:lnTo>
                  <a:lnTo>
                    <a:pt x="286778" y="7327"/>
                  </a:lnTo>
                  <a:lnTo>
                    <a:pt x="283730" y="7327"/>
                  </a:lnTo>
                  <a:lnTo>
                    <a:pt x="283730" y="4889"/>
                  </a:lnTo>
                  <a:lnTo>
                    <a:pt x="280682" y="4889"/>
                  </a:lnTo>
                  <a:lnTo>
                    <a:pt x="280682" y="2438"/>
                  </a:lnTo>
                  <a:lnTo>
                    <a:pt x="280682" y="0"/>
                  </a:lnTo>
                  <a:lnTo>
                    <a:pt x="24371" y="0"/>
                  </a:lnTo>
                  <a:lnTo>
                    <a:pt x="24371" y="2438"/>
                  </a:lnTo>
                  <a:lnTo>
                    <a:pt x="21323" y="2438"/>
                  </a:lnTo>
                  <a:lnTo>
                    <a:pt x="21323" y="4889"/>
                  </a:lnTo>
                  <a:lnTo>
                    <a:pt x="18275" y="4889"/>
                  </a:lnTo>
                  <a:lnTo>
                    <a:pt x="18275" y="7327"/>
                  </a:lnTo>
                  <a:lnTo>
                    <a:pt x="18275" y="9766"/>
                  </a:lnTo>
                  <a:lnTo>
                    <a:pt x="15227" y="9766"/>
                  </a:lnTo>
                  <a:lnTo>
                    <a:pt x="15227" y="12204"/>
                  </a:lnTo>
                  <a:lnTo>
                    <a:pt x="12179" y="12204"/>
                  </a:lnTo>
                  <a:lnTo>
                    <a:pt x="12179" y="14655"/>
                  </a:lnTo>
                  <a:lnTo>
                    <a:pt x="12179" y="17094"/>
                  </a:lnTo>
                  <a:lnTo>
                    <a:pt x="9131" y="17094"/>
                  </a:lnTo>
                  <a:lnTo>
                    <a:pt x="9131" y="19532"/>
                  </a:lnTo>
                  <a:lnTo>
                    <a:pt x="9131" y="21971"/>
                  </a:lnTo>
                  <a:lnTo>
                    <a:pt x="6083" y="21971"/>
                  </a:lnTo>
                  <a:lnTo>
                    <a:pt x="6083" y="24422"/>
                  </a:lnTo>
                  <a:lnTo>
                    <a:pt x="6083" y="26860"/>
                  </a:lnTo>
                  <a:lnTo>
                    <a:pt x="3035" y="26860"/>
                  </a:lnTo>
                  <a:lnTo>
                    <a:pt x="3035" y="29400"/>
                  </a:lnTo>
                  <a:lnTo>
                    <a:pt x="3035" y="31851"/>
                  </a:lnTo>
                  <a:lnTo>
                    <a:pt x="3035" y="34290"/>
                  </a:lnTo>
                  <a:lnTo>
                    <a:pt x="0" y="34290"/>
                  </a:lnTo>
                  <a:lnTo>
                    <a:pt x="0" y="36728"/>
                  </a:lnTo>
                  <a:lnTo>
                    <a:pt x="302107" y="36728"/>
                  </a:lnTo>
                  <a:lnTo>
                    <a:pt x="302107" y="34290"/>
                  </a:lnTo>
                  <a:lnTo>
                    <a:pt x="302107" y="318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71893" y="4851006"/>
              <a:ext cx="335635" cy="2690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997205" y="5506415"/>
              <a:ext cx="302260" cy="88265"/>
            </a:xfrm>
            <a:custGeom>
              <a:avLst/>
              <a:gdLst/>
              <a:ahLst/>
              <a:cxnLst/>
              <a:rect l="l" t="t" r="r" b="b"/>
              <a:pathLst>
                <a:path w="302259" h="88264">
                  <a:moveTo>
                    <a:pt x="302107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3048" y="7327"/>
                  </a:lnTo>
                  <a:lnTo>
                    <a:pt x="3048" y="9779"/>
                  </a:lnTo>
                  <a:lnTo>
                    <a:pt x="3048" y="12217"/>
                  </a:lnTo>
                  <a:lnTo>
                    <a:pt x="6223" y="12217"/>
                  </a:lnTo>
                  <a:lnTo>
                    <a:pt x="6223" y="14655"/>
                  </a:lnTo>
                  <a:lnTo>
                    <a:pt x="6223" y="17094"/>
                  </a:lnTo>
                  <a:lnTo>
                    <a:pt x="9271" y="17094"/>
                  </a:lnTo>
                  <a:lnTo>
                    <a:pt x="9271" y="19545"/>
                  </a:lnTo>
                  <a:lnTo>
                    <a:pt x="9271" y="21983"/>
                  </a:lnTo>
                  <a:lnTo>
                    <a:pt x="12319" y="21983"/>
                  </a:lnTo>
                  <a:lnTo>
                    <a:pt x="12319" y="24422"/>
                  </a:lnTo>
                  <a:lnTo>
                    <a:pt x="12319" y="26860"/>
                  </a:lnTo>
                  <a:lnTo>
                    <a:pt x="15367" y="26860"/>
                  </a:lnTo>
                  <a:lnTo>
                    <a:pt x="15367" y="29311"/>
                  </a:lnTo>
                  <a:lnTo>
                    <a:pt x="18415" y="29311"/>
                  </a:lnTo>
                  <a:lnTo>
                    <a:pt x="18415" y="31838"/>
                  </a:lnTo>
                  <a:lnTo>
                    <a:pt x="21463" y="34277"/>
                  </a:lnTo>
                  <a:lnTo>
                    <a:pt x="21463" y="36715"/>
                  </a:lnTo>
                  <a:lnTo>
                    <a:pt x="24511" y="36715"/>
                  </a:lnTo>
                  <a:lnTo>
                    <a:pt x="24511" y="39154"/>
                  </a:lnTo>
                  <a:lnTo>
                    <a:pt x="27559" y="39154"/>
                  </a:lnTo>
                  <a:lnTo>
                    <a:pt x="27559" y="41605"/>
                  </a:lnTo>
                  <a:lnTo>
                    <a:pt x="30607" y="41605"/>
                  </a:lnTo>
                  <a:lnTo>
                    <a:pt x="30607" y="44043"/>
                  </a:lnTo>
                  <a:lnTo>
                    <a:pt x="33655" y="46482"/>
                  </a:lnTo>
                  <a:lnTo>
                    <a:pt x="33655" y="48920"/>
                  </a:lnTo>
                  <a:lnTo>
                    <a:pt x="36703" y="48920"/>
                  </a:lnTo>
                  <a:lnTo>
                    <a:pt x="39751" y="51371"/>
                  </a:lnTo>
                  <a:lnTo>
                    <a:pt x="39751" y="53809"/>
                  </a:lnTo>
                  <a:lnTo>
                    <a:pt x="45796" y="53809"/>
                  </a:lnTo>
                  <a:lnTo>
                    <a:pt x="45796" y="56248"/>
                  </a:lnTo>
                  <a:lnTo>
                    <a:pt x="48844" y="56248"/>
                  </a:lnTo>
                  <a:lnTo>
                    <a:pt x="48844" y="58699"/>
                  </a:lnTo>
                  <a:lnTo>
                    <a:pt x="51892" y="58699"/>
                  </a:lnTo>
                  <a:lnTo>
                    <a:pt x="51892" y="61137"/>
                  </a:lnTo>
                  <a:lnTo>
                    <a:pt x="54940" y="61137"/>
                  </a:lnTo>
                  <a:lnTo>
                    <a:pt x="54940" y="63576"/>
                  </a:lnTo>
                  <a:lnTo>
                    <a:pt x="61036" y="63576"/>
                  </a:lnTo>
                  <a:lnTo>
                    <a:pt x="61036" y="66014"/>
                  </a:lnTo>
                  <a:lnTo>
                    <a:pt x="64084" y="66014"/>
                  </a:lnTo>
                  <a:lnTo>
                    <a:pt x="64084" y="68465"/>
                  </a:lnTo>
                  <a:lnTo>
                    <a:pt x="70180" y="68465"/>
                  </a:lnTo>
                  <a:lnTo>
                    <a:pt x="70180" y="70904"/>
                  </a:lnTo>
                  <a:lnTo>
                    <a:pt x="76276" y="70904"/>
                  </a:lnTo>
                  <a:lnTo>
                    <a:pt x="76276" y="73342"/>
                  </a:lnTo>
                  <a:lnTo>
                    <a:pt x="82372" y="73342"/>
                  </a:lnTo>
                  <a:lnTo>
                    <a:pt x="82372" y="75780"/>
                  </a:lnTo>
                  <a:lnTo>
                    <a:pt x="88595" y="75780"/>
                  </a:lnTo>
                  <a:lnTo>
                    <a:pt x="88595" y="78232"/>
                  </a:lnTo>
                  <a:lnTo>
                    <a:pt x="94691" y="78232"/>
                  </a:lnTo>
                  <a:lnTo>
                    <a:pt x="97739" y="80670"/>
                  </a:lnTo>
                  <a:lnTo>
                    <a:pt x="106883" y="80670"/>
                  </a:lnTo>
                  <a:lnTo>
                    <a:pt x="106883" y="83121"/>
                  </a:lnTo>
                  <a:lnTo>
                    <a:pt x="116027" y="83121"/>
                  </a:lnTo>
                  <a:lnTo>
                    <a:pt x="119075" y="85648"/>
                  </a:lnTo>
                  <a:lnTo>
                    <a:pt x="143459" y="85648"/>
                  </a:lnTo>
                  <a:lnTo>
                    <a:pt x="146507" y="88087"/>
                  </a:lnTo>
                  <a:lnTo>
                    <a:pt x="149555" y="88087"/>
                  </a:lnTo>
                  <a:lnTo>
                    <a:pt x="152603" y="88087"/>
                  </a:lnTo>
                  <a:lnTo>
                    <a:pt x="152603" y="86868"/>
                  </a:lnTo>
                  <a:lnTo>
                    <a:pt x="155651" y="85648"/>
                  </a:lnTo>
                  <a:lnTo>
                    <a:pt x="180111" y="85648"/>
                  </a:lnTo>
                  <a:lnTo>
                    <a:pt x="183159" y="83121"/>
                  </a:lnTo>
                  <a:lnTo>
                    <a:pt x="192303" y="83121"/>
                  </a:lnTo>
                  <a:lnTo>
                    <a:pt x="195351" y="80670"/>
                  </a:lnTo>
                  <a:lnTo>
                    <a:pt x="204495" y="80670"/>
                  </a:lnTo>
                  <a:lnTo>
                    <a:pt x="204495" y="78232"/>
                  </a:lnTo>
                  <a:lnTo>
                    <a:pt x="210591" y="78232"/>
                  </a:lnTo>
                  <a:lnTo>
                    <a:pt x="210591" y="75780"/>
                  </a:lnTo>
                  <a:lnTo>
                    <a:pt x="216687" y="75780"/>
                  </a:lnTo>
                  <a:lnTo>
                    <a:pt x="219735" y="73342"/>
                  </a:lnTo>
                  <a:lnTo>
                    <a:pt x="222783" y="73342"/>
                  </a:lnTo>
                  <a:lnTo>
                    <a:pt x="225831" y="70904"/>
                  </a:lnTo>
                  <a:lnTo>
                    <a:pt x="228879" y="70904"/>
                  </a:lnTo>
                  <a:lnTo>
                    <a:pt x="228879" y="68465"/>
                  </a:lnTo>
                  <a:lnTo>
                    <a:pt x="234975" y="68465"/>
                  </a:lnTo>
                  <a:lnTo>
                    <a:pt x="234975" y="66014"/>
                  </a:lnTo>
                  <a:lnTo>
                    <a:pt x="238023" y="66014"/>
                  </a:lnTo>
                  <a:lnTo>
                    <a:pt x="241071" y="63576"/>
                  </a:lnTo>
                  <a:lnTo>
                    <a:pt x="244119" y="63576"/>
                  </a:lnTo>
                  <a:lnTo>
                    <a:pt x="244119" y="61137"/>
                  </a:lnTo>
                  <a:lnTo>
                    <a:pt x="247167" y="61137"/>
                  </a:lnTo>
                  <a:lnTo>
                    <a:pt x="247167" y="58699"/>
                  </a:lnTo>
                  <a:lnTo>
                    <a:pt x="253263" y="58699"/>
                  </a:lnTo>
                  <a:lnTo>
                    <a:pt x="253263" y="56248"/>
                  </a:lnTo>
                  <a:lnTo>
                    <a:pt x="256400" y="56248"/>
                  </a:lnTo>
                  <a:lnTo>
                    <a:pt x="256400" y="53809"/>
                  </a:lnTo>
                  <a:lnTo>
                    <a:pt x="259448" y="53809"/>
                  </a:lnTo>
                  <a:lnTo>
                    <a:pt x="259448" y="51371"/>
                  </a:lnTo>
                  <a:lnTo>
                    <a:pt x="262496" y="51371"/>
                  </a:lnTo>
                  <a:lnTo>
                    <a:pt x="262496" y="48920"/>
                  </a:lnTo>
                  <a:lnTo>
                    <a:pt x="265544" y="48920"/>
                  </a:lnTo>
                  <a:lnTo>
                    <a:pt x="265544" y="46482"/>
                  </a:lnTo>
                  <a:lnTo>
                    <a:pt x="268592" y="46482"/>
                  </a:lnTo>
                  <a:lnTo>
                    <a:pt x="268592" y="44043"/>
                  </a:lnTo>
                  <a:lnTo>
                    <a:pt x="271640" y="44043"/>
                  </a:lnTo>
                  <a:lnTo>
                    <a:pt x="271640" y="41605"/>
                  </a:lnTo>
                  <a:lnTo>
                    <a:pt x="274688" y="41605"/>
                  </a:lnTo>
                  <a:lnTo>
                    <a:pt x="274688" y="39154"/>
                  </a:lnTo>
                  <a:lnTo>
                    <a:pt x="274688" y="36715"/>
                  </a:lnTo>
                  <a:lnTo>
                    <a:pt x="277723" y="36715"/>
                  </a:lnTo>
                  <a:lnTo>
                    <a:pt x="277723" y="34277"/>
                  </a:lnTo>
                  <a:lnTo>
                    <a:pt x="280771" y="34277"/>
                  </a:lnTo>
                  <a:lnTo>
                    <a:pt x="280771" y="31838"/>
                  </a:lnTo>
                  <a:lnTo>
                    <a:pt x="283819" y="31838"/>
                  </a:lnTo>
                  <a:lnTo>
                    <a:pt x="283819" y="29311"/>
                  </a:lnTo>
                  <a:lnTo>
                    <a:pt x="283819" y="26860"/>
                  </a:lnTo>
                  <a:lnTo>
                    <a:pt x="286867" y="26860"/>
                  </a:lnTo>
                  <a:lnTo>
                    <a:pt x="286867" y="24422"/>
                  </a:lnTo>
                  <a:lnTo>
                    <a:pt x="289928" y="21983"/>
                  </a:lnTo>
                  <a:lnTo>
                    <a:pt x="289928" y="19545"/>
                  </a:lnTo>
                  <a:lnTo>
                    <a:pt x="292963" y="19545"/>
                  </a:lnTo>
                  <a:lnTo>
                    <a:pt x="292963" y="17094"/>
                  </a:lnTo>
                  <a:lnTo>
                    <a:pt x="292963" y="14655"/>
                  </a:lnTo>
                  <a:lnTo>
                    <a:pt x="296011" y="14655"/>
                  </a:lnTo>
                  <a:lnTo>
                    <a:pt x="296011" y="12217"/>
                  </a:lnTo>
                  <a:lnTo>
                    <a:pt x="296011" y="9779"/>
                  </a:lnTo>
                  <a:lnTo>
                    <a:pt x="299059" y="9779"/>
                  </a:lnTo>
                  <a:lnTo>
                    <a:pt x="299059" y="7327"/>
                  </a:lnTo>
                  <a:lnTo>
                    <a:pt x="299059" y="4889"/>
                  </a:lnTo>
                  <a:lnTo>
                    <a:pt x="299059" y="2451"/>
                  </a:lnTo>
                  <a:lnTo>
                    <a:pt x="302107" y="2451"/>
                  </a:lnTo>
                  <a:lnTo>
                    <a:pt x="3021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988061" y="5420791"/>
              <a:ext cx="320675" cy="88265"/>
            </a:xfrm>
            <a:custGeom>
              <a:avLst/>
              <a:gdLst/>
              <a:ahLst/>
              <a:cxnLst/>
              <a:rect l="l" t="t" r="r" b="b"/>
              <a:pathLst>
                <a:path w="320675" h="88264">
                  <a:moveTo>
                    <a:pt x="311251" y="0"/>
                  </a:moveTo>
                  <a:lnTo>
                    <a:pt x="9144" y="0"/>
                  </a:lnTo>
                  <a:lnTo>
                    <a:pt x="311251" y="2438"/>
                  </a:lnTo>
                  <a:lnTo>
                    <a:pt x="311251" y="0"/>
                  </a:lnTo>
                  <a:close/>
                </a:path>
                <a:path w="320675" h="88264">
                  <a:moveTo>
                    <a:pt x="320395" y="34264"/>
                  </a:moveTo>
                  <a:lnTo>
                    <a:pt x="317347" y="31826"/>
                  </a:lnTo>
                  <a:lnTo>
                    <a:pt x="317347" y="29387"/>
                  </a:lnTo>
                  <a:lnTo>
                    <a:pt x="317347" y="26936"/>
                  </a:lnTo>
                  <a:lnTo>
                    <a:pt x="317347" y="24498"/>
                  </a:lnTo>
                  <a:lnTo>
                    <a:pt x="317347" y="22059"/>
                  </a:lnTo>
                  <a:lnTo>
                    <a:pt x="317347" y="19621"/>
                  </a:lnTo>
                  <a:lnTo>
                    <a:pt x="317347" y="17170"/>
                  </a:lnTo>
                  <a:lnTo>
                    <a:pt x="314299" y="17170"/>
                  </a:lnTo>
                  <a:lnTo>
                    <a:pt x="314299" y="14732"/>
                  </a:lnTo>
                  <a:lnTo>
                    <a:pt x="314299" y="12293"/>
                  </a:lnTo>
                  <a:lnTo>
                    <a:pt x="314299" y="9855"/>
                  </a:lnTo>
                  <a:lnTo>
                    <a:pt x="314299" y="7404"/>
                  </a:lnTo>
                  <a:lnTo>
                    <a:pt x="311251" y="7404"/>
                  </a:lnTo>
                  <a:lnTo>
                    <a:pt x="311251" y="4876"/>
                  </a:lnTo>
                  <a:lnTo>
                    <a:pt x="311251" y="2438"/>
                  </a:lnTo>
                  <a:lnTo>
                    <a:pt x="6096" y="2438"/>
                  </a:lnTo>
                  <a:lnTo>
                    <a:pt x="6096" y="4876"/>
                  </a:lnTo>
                  <a:lnTo>
                    <a:pt x="6096" y="7404"/>
                  </a:lnTo>
                  <a:lnTo>
                    <a:pt x="6096" y="9855"/>
                  </a:lnTo>
                  <a:lnTo>
                    <a:pt x="3048" y="9855"/>
                  </a:lnTo>
                  <a:lnTo>
                    <a:pt x="3048" y="22059"/>
                  </a:lnTo>
                  <a:lnTo>
                    <a:pt x="0" y="22059"/>
                  </a:lnTo>
                  <a:lnTo>
                    <a:pt x="0" y="66090"/>
                  </a:lnTo>
                  <a:lnTo>
                    <a:pt x="3048" y="66090"/>
                  </a:lnTo>
                  <a:lnTo>
                    <a:pt x="3048" y="78295"/>
                  </a:lnTo>
                  <a:lnTo>
                    <a:pt x="6096" y="78295"/>
                  </a:lnTo>
                  <a:lnTo>
                    <a:pt x="6096" y="80746"/>
                  </a:lnTo>
                  <a:lnTo>
                    <a:pt x="6096" y="83185"/>
                  </a:lnTo>
                  <a:lnTo>
                    <a:pt x="6096" y="85623"/>
                  </a:lnTo>
                  <a:lnTo>
                    <a:pt x="9144" y="85623"/>
                  </a:lnTo>
                  <a:lnTo>
                    <a:pt x="9144" y="88074"/>
                  </a:lnTo>
                  <a:lnTo>
                    <a:pt x="311251" y="88074"/>
                  </a:lnTo>
                  <a:lnTo>
                    <a:pt x="311251" y="85623"/>
                  </a:lnTo>
                  <a:lnTo>
                    <a:pt x="311251" y="83185"/>
                  </a:lnTo>
                  <a:lnTo>
                    <a:pt x="311251" y="80746"/>
                  </a:lnTo>
                  <a:lnTo>
                    <a:pt x="314299" y="80746"/>
                  </a:lnTo>
                  <a:lnTo>
                    <a:pt x="314299" y="78295"/>
                  </a:lnTo>
                  <a:lnTo>
                    <a:pt x="314299" y="75857"/>
                  </a:lnTo>
                  <a:lnTo>
                    <a:pt x="314299" y="73418"/>
                  </a:lnTo>
                  <a:lnTo>
                    <a:pt x="314299" y="70980"/>
                  </a:lnTo>
                  <a:lnTo>
                    <a:pt x="317347" y="70980"/>
                  </a:lnTo>
                  <a:lnTo>
                    <a:pt x="317347" y="56235"/>
                  </a:lnTo>
                  <a:lnTo>
                    <a:pt x="320395" y="56235"/>
                  </a:lnTo>
                  <a:lnTo>
                    <a:pt x="320395" y="36703"/>
                  </a:lnTo>
                  <a:lnTo>
                    <a:pt x="320395" y="34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997205" y="5386603"/>
              <a:ext cx="302260" cy="36830"/>
            </a:xfrm>
            <a:custGeom>
              <a:avLst/>
              <a:gdLst/>
              <a:ahLst/>
              <a:cxnLst/>
              <a:rect l="l" t="t" r="r" b="b"/>
              <a:pathLst>
                <a:path w="302259" h="36829">
                  <a:moveTo>
                    <a:pt x="302107" y="34188"/>
                  </a:moveTo>
                  <a:lnTo>
                    <a:pt x="299059" y="34188"/>
                  </a:lnTo>
                  <a:lnTo>
                    <a:pt x="299059" y="31750"/>
                  </a:lnTo>
                  <a:lnTo>
                    <a:pt x="299059" y="29298"/>
                  </a:lnTo>
                  <a:lnTo>
                    <a:pt x="299059" y="26860"/>
                  </a:lnTo>
                  <a:lnTo>
                    <a:pt x="296011" y="26860"/>
                  </a:lnTo>
                  <a:lnTo>
                    <a:pt x="296011" y="24422"/>
                  </a:lnTo>
                  <a:lnTo>
                    <a:pt x="296011" y="21971"/>
                  </a:lnTo>
                  <a:lnTo>
                    <a:pt x="292963" y="21971"/>
                  </a:lnTo>
                  <a:lnTo>
                    <a:pt x="292963" y="19532"/>
                  </a:lnTo>
                  <a:lnTo>
                    <a:pt x="292963" y="17094"/>
                  </a:lnTo>
                  <a:lnTo>
                    <a:pt x="289928" y="17094"/>
                  </a:lnTo>
                  <a:lnTo>
                    <a:pt x="289928" y="14655"/>
                  </a:lnTo>
                  <a:lnTo>
                    <a:pt x="286867" y="12217"/>
                  </a:lnTo>
                  <a:lnTo>
                    <a:pt x="286867" y="9766"/>
                  </a:lnTo>
                  <a:lnTo>
                    <a:pt x="283819" y="9766"/>
                  </a:lnTo>
                  <a:lnTo>
                    <a:pt x="283819" y="7327"/>
                  </a:lnTo>
                  <a:lnTo>
                    <a:pt x="283819" y="4889"/>
                  </a:lnTo>
                  <a:lnTo>
                    <a:pt x="280771" y="4889"/>
                  </a:lnTo>
                  <a:lnTo>
                    <a:pt x="280771" y="2438"/>
                  </a:lnTo>
                  <a:lnTo>
                    <a:pt x="277723" y="2438"/>
                  </a:lnTo>
                  <a:lnTo>
                    <a:pt x="277723" y="0"/>
                  </a:lnTo>
                  <a:lnTo>
                    <a:pt x="21463" y="0"/>
                  </a:lnTo>
                  <a:lnTo>
                    <a:pt x="21463" y="2438"/>
                  </a:lnTo>
                  <a:lnTo>
                    <a:pt x="18415" y="4889"/>
                  </a:lnTo>
                  <a:lnTo>
                    <a:pt x="18415" y="7327"/>
                  </a:lnTo>
                  <a:lnTo>
                    <a:pt x="15367" y="7327"/>
                  </a:lnTo>
                  <a:lnTo>
                    <a:pt x="15367" y="9766"/>
                  </a:lnTo>
                  <a:lnTo>
                    <a:pt x="12319" y="12217"/>
                  </a:lnTo>
                  <a:lnTo>
                    <a:pt x="12319" y="14655"/>
                  </a:lnTo>
                  <a:lnTo>
                    <a:pt x="9271" y="14655"/>
                  </a:lnTo>
                  <a:lnTo>
                    <a:pt x="9271" y="17094"/>
                  </a:lnTo>
                  <a:lnTo>
                    <a:pt x="9271" y="19532"/>
                  </a:lnTo>
                  <a:lnTo>
                    <a:pt x="6223" y="19532"/>
                  </a:lnTo>
                  <a:lnTo>
                    <a:pt x="6223" y="21971"/>
                  </a:lnTo>
                  <a:lnTo>
                    <a:pt x="6223" y="24422"/>
                  </a:lnTo>
                  <a:lnTo>
                    <a:pt x="3048" y="24422"/>
                  </a:lnTo>
                  <a:lnTo>
                    <a:pt x="3048" y="26860"/>
                  </a:lnTo>
                  <a:lnTo>
                    <a:pt x="3048" y="29298"/>
                  </a:lnTo>
                  <a:lnTo>
                    <a:pt x="0" y="31750"/>
                  </a:lnTo>
                  <a:lnTo>
                    <a:pt x="0" y="34188"/>
                  </a:lnTo>
                  <a:lnTo>
                    <a:pt x="0" y="36626"/>
                  </a:lnTo>
                  <a:lnTo>
                    <a:pt x="302107" y="36626"/>
                  </a:lnTo>
                  <a:lnTo>
                    <a:pt x="302107" y="34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78916" y="5330355"/>
              <a:ext cx="335635" cy="2690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543444" y="5364543"/>
              <a:ext cx="250215" cy="783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519061" y="5354777"/>
              <a:ext cx="281305" cy="12700"/>
            </a:xfrm>
            <a:custGeom>
              <a:avLst/>
              <a:gdLst/>
              <a:ahLst/>
              <a:cxnLst/>
              <a:rect l="l" t="t" r="r" b="b"/>
              <a:pathLst>
                <a:path w="281304" h="12700">
                  <a:moveTo>
                    <a:pt x="280695" y="0"/>
                  </a:moveTo>
                  <a:lnTo>
                    <a:pt x="0" y="0"/>
                  </a:lnTo>
                  <a:lnTo>
                    <a:pt x="9144" y="2438"/>
                  </a:lnTo>
                  <a:lnTo>
                    <a:pt x="3048" y="2438"/>
                  </a:lnTo>
                  <a:lnTo>
                    <a:pt x="12192" y="4889"/>
                  </a:lnTo>
                  <a:lnTo>
                    <a:pt x="18288" y="7327"/>
                  </a:lnTo>
                  <a:lnTo>
                    <a:pt x="27432" y="12204"/>
                  </a:lnTo>
                  <a:lnTo>
                    <a:pt x="271551" y="12204"/>
                  </a:lnTo>
                  <a:lnTo>
                    <a:pt x="273075" y="9766"/>
                  </a:lnTo>
                  <a:lnTo>
                    <a:pt x="274599" y="9766"/>
                  </a:lnTo>
                  <a:lnTo>
                    <a:pt x="274599" y="7327"/>
                  </a:lnTo>
                  <a:lnTo>
                    <a:pt x="277647" y="2438"/>
                  </a:lnTo>
                  <a:lnTo>
                    <a:pt x="280695" y="0"/>
                  </a:lnTo>
                  <a:close/>
                </a:path>
              </a:pathLst>
            </a:custGeom>
            <a:solidFill>
              <a:srgbClr val="05A8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512964" y="5352338"/>
              <a:ext cx="287020" cy="5080"/>
            </a:xfrm>
            <a:custGeom>
              <a:avLst/>
              <a:gdLst/>
              <a:ahLst/>
              <a:cxnLst/>
              <a:rect l="l" t="t" r="r" b="b"/>
              <a:pathLst>
                <a:path w="287020" h="5079">
                  <a:moveTo>
                    <a:pt x="286791" y="0"/>
                  </a:moveTo>
                  <a:lnTo>
                    <a:pt x="0" y="0"/>
                  </a:lnTo>
                  <a:lnTo>
                    <a:pt x="9144" y="4876"/>
                  </a:lnTo>
                  <a:lnTo>
                    <a:pt x="283743" y="4876"/>
                  </a:lnTo>
                  <a:lnTo>
                    <a:pt x="286791" y="0"/>
                  </a:lnTo>
                  <a:close/>
                </a:path>
              </a:pathLst>
            </a:custGeom>
            <a:solidFill>
              <a:srgbClr val="02A8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482396" y="5340121"/>
              <a:ext cx="323850" cy="15240"/>
            </a:xfrm>
            <a:custGeom>
              <a:avLst/>
              <a:gdLst/>
              <a:ahLst/>
              <a:cxnLst/>
              <a:rect l="l" t="t" r="r" b="b"/>
              <a:pathLst>
                <a:path w="323850" h="15239">
                  <a:moveTo>
                    <a:pt x="323456" y="0"/>
                  </a:moveTo>
                  <a:lnTo>
                    <a:pt x="0" y="0"/>
                  </a:lnTo>
                  <a:lnTo>
                    <a:pt x="9144" y="4889"/>
                  </a:lnTo>
                  <a:lnTo>
                    <a:pt x="15240" y="7327"/>
                  </a:lnTo>
                  <a:lnTo>
                    <a:pt x="21424" y="9779"/>
                  </a:lnTo>
                  <a:lnTo>
                    <a:pt x="30568" y="12217"/>
                  </a:lnTo>
                  <a:lnTo>
                    <a:pt x="36664" y="14655"/>
                  </a:lnTo>
                  <a:lnTo>
                    <a:pt x="317360" y="14655"/>
                  </a:lnTo>
                  <a:lnTo>
                    <a:pt x="317360" y="12217"/>
                  </a:lnTo>
                  <a:lnTo>
                    <a:pt x="320408" y="9779"/>
                  </a:lnTo>
                  <a:lnTo>
                    <a:pt x="323456" y="4889"/>
                  </a:lnTo>
                  <a:lnTo>
                    <a:pt x="323456" y="2451"/>
                  </a:lnTo>
                  <a:lnTo>
                    <a:pt x="323456" y="0"/>
                  </a:lnTo>
                  <a:close/>
                </a:path>
              </a:pathLst>
            </a:custGeom>
            <a:solidFill>
              <a:srgbClr val="05AB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473252" y="5337683"/>
              <a:ext cx="335915" cy="5080"/>
            </a:xfrm>
            <a:custGeom>
              <a:avLst/>
              <a:gdLst/>
              <a:ahLst/>
              <a:cxnLst/>
              <a:rect l="l" t="t" r="r" b="b"/>
              <a:pathLst>
                <a:path w="335915" h="5079">
                  <a:moveTo>
                    <a:pt x="335648" y="0"/>
                  </a:moveTo>
                  <a:lnTo>
                    <a:pt x="0" y="0"/>
                  </a:lnTo>
                  <a:lnTo>
                    <a:pt x="9144" y="2438"/>
                  </a:lnTo>
                  <a:lnTo>
                    <a:pt x="6096" y="2438"/>
                  </a:lnTo>
                  <a:lnTo>
                    <a:pt x="15240" y="4889"/>
                  </a:lnTo>
                  <a:lnTo>
                    <a:pt x="332600" y="4889"/>
                  </a:lnTo>
                  <a:lnTo>
                    <a:pt x="335648" y="2438"/>
                  </a:lnTo>
                  <a:lnTo>
                    <a:pt x="332600" y="2438"/>
                  </a:lnTo>
                  <a:lnTo>
                    <a:pt x="335648" y="0"/>
                  </a:lnTo>
                  <a:close/>
                </a:path>
              </a:pathLst>
            </a:custGeom>
            <a:solidFill>
              <a:srgbClr val="07AD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48868" y="5327916"/>
              <a:ext cx="366395" cy="12700"/>
            </a:xfrm>
            <a:custGeom>
              <a:avLst/>
              <a:gdLst/>
              <a:ahLst/>
              <a:cxnLst/>
              <a:rect l="l" t="t" r="r" b="b"/>
              <a:pathLst>
                <a:path w="366395" h="12700">
                  <a:moveTo>
                    <a:pt x="366128" y="0"/>
                  </a:moveTo>
                  <a:lnTo>
                    <a:pt x="0" y="0"/>
                  </a:lnTo>
                  <a:lnTo>
                    <a:pt x="9144" y="2438"/>
                  </a:lnTo>
                  <a:lnTo>
                    <a:pt x="6096" y="2438"/>
                  </a:lnTo>
                  <a:lnTo>
                    <a:pt x="12166" y="4064"/>
                  </a:lnTo>
                  <a:lnTo>
                    <a:pt x="18288" y="7327"/>
                  </a:lnTo>
                  <a:lnTo>
                    <a:pt x="24384" y="9766"/>
                  </a:lnTo>
                  <a:lnTo>
                    <a:pt x="30480" y="12204"/>
                  </a:lnTo>
                  <a:lnTo>
                    <a:pt x="360032" y="12204"/>
                  </a:lnTo>
                  <a:lnTo>
                    <a:pt x="360032" y="9766"/>
                  </a:lnTo>
                  <a:lnTo>
                    <a:pt x="363080" y="4876"/>
                  </a:lnTo>
                  <a:lnTo>
                    <a:pt x="366128" y="2438"/>
                  </a:lnTo>
                  <a:lnTo>
                    <a:pt x="363080" y="2438"/>
                  </a:lnTo>
                  <a:lnTo>
                    <a:pt x="366128" y="0"/>
                  </a:lnTo>
                  <a:close/>
                </a:path>
              </a:pathLst>
            </a:custGeom>
            <a:solidFill>
              <a:srgbClr val="05AD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427532" y="5320588"/>
              <a:ext cx="393700" cy="10160"/>
            </a:xfrm>
            <a:custGeom>
              <a:avLst/>
              <a:gdLst/>
              <a:ahLst/>
              <a:cxnLst/>
              <a:rect l="l" t="t" r="r" b="b"/>
              <a:pathLst>
                <a:path w="393700" h="10160">
                  <a:moveTo>
                    <a:pt x="393547" y="0"/>
                  </a:moveTo>
                  <a:lnTo>
                    <a:pt x="0" y="0"/>
                  </a:lnTo>
                  <a:lnTo>
                    <a:pt x="12192" y="2451"/>
                  </a:lnTo>
                  <a:lnTo>
                    <a:pt x="6096" y="2451"/>
                  </a:lnTo>
                  <a:lnTo>
                    <a:pt x="15240" y="4889"/>
                  </a:lnTo>
                  <a:lnTo>
                    <a:pt x="21336" y="7327"/>
                  </a:lnTo>
                  <a:lnTo>
                    <a:pt x="27432" y="9766"/>
                  </a:lnTo>
                  <a:lnTo>
                    <a:pt x="387464" y="9766"/>
                  </a:lnTo>
                  <a:lnTo>
                    <a:pt x="387464" y="7327"/>
                  </a:lnTo>
                  <a:lnTo>
                    <a:pt x="390512" y="2451"/>
                  </a:lnTo>
                  <a:lnTo>
                    <a:pt x="393547" y="0"/>
                  </a:lnTo>
                  <a:close/>
                </a:path>
              </a:pathLst>
            </a:custGeom>
            <a:solidFill>
              <a:srgbClr val="08B0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424483" y="5318061"/>
              <a:ext cx="396875" cy="5080"/>
            </a:xfrm>
            <a:custGeom>
              <a:avLst/>
              <a:gdLst/>
              <a:ahLst/>
              <a:cxnLst/>
              <a:rect l="l" t="t" r="r" b="b"/>
              <a:pathLst>
                <a:path w="396875" h="5079">
                  <a:moveTo>
                    <a:pt x="396595" y="0"/>
                  </a:moveTo>
                  <a:lnTo>
                    <a:pt x="0" y="0"/>
                  </a:lnTo>
                  <a:lnTo>
                    <a:pt x="9144" y="4978"/>
                  </a:lnTo>
                  <a:lnTo>
                    <a:pt x="393560" y="4978"/>
                  </a:lnTo>
                  <a:lnTo>
                    <a:pt x="396595" y="0"/>
                  </a:lnTo>
                  <a:close/>
                </a:path>
              </a:pathLst>
            </a:custGeom>
            <a:solidFill>
              <a:srgbClr val="05B0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390841" y="5303418"/>
              <a:ext cx="439420" cy="17780"/>
            </a:xfrm>
            <a:custGeom>
              <a:avLst/>
              <a:gdLst/>
              <a:ahLst/>
              <a:cxnLst/>
              <a:rect l="l" t="t" r="r" b="b"/>
              <a:pathLst>
                <a:path w="439420" h="17779">
                  <a:moveTo>
                    <a:pt x="439394" y="0"/>
                  </a:moveTo>
                  <a:lnTo>
                    <a:pt x="0" y="0"/>
                  </a:lnTo>
                  <a:lnTo>
                    <a:pt x="4572" y="2438"/>
                  </a:lnTo>
                  <a:lnTo>
                    <a:pt x="3048" y="2438"/>
                  </a:lnTo>
                  <a:lnTo>
                    <a:pt x="12192" y="7315"/>
                  </a:lnTo>
                  <a:lnTo>
                    <a:pt x="14592" y="7810"/>
                  </a:lnTo>
                  <a:lnTo>
                    <a:pt x="18275" y="9766"/>
                  </a:lnTo>
                  <a:lnTo>
                    <a:pt x="27559" y="12204"/>
                  </a:lnTo>
                  <a:lnTo>
                    <a:pt x="36690" y="17170"/>
                  </a:lnTo>
                  <a:lnTo>
                    <a:pt x="430237" y="17170"/>
                  </a:lnTo>
                  <a:lnTo>
                    <a:pt x="430237" y="14643"/>
                  </a:lnTo>
                  <a:lnTo>
                    <a:pt x="433298" y="9766"/>
                  </a:lnTo>
                  <a:lnTo>
                    <a:pt x="436333" y="4876"/>
                  </a:lnTo>
                  <a:lnTo>
                    <a:pt x="439394" y="0"/>
                  </a:lnTo>
                  <a:close/>
                </a:path>
              </a:pathLst>
            </a:custGeom>
            <a:solidFill>
              <a:srgbClr val="07B2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360361" y="5293639"/>
              <a:ext cx="476250" cy="12700"/>
            </a:xfrm>
            <a:custGeom>
              <a:avLst/>
              <a:gdLst/>
              <a:ahLst/>
              <a:cxnLst/>
              <a:rect l="l" t="t" r="r" b="b"/>
              <a:pathLst>
                <a:path w="476250" h="12700">
                  <a:moveTo>
                    <a:pt x="47604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9144" y="2438"/>
                  </a:lnTo>
                  <a:lnTo>
                    <a:pt x="18288" y="7327"/>
                  </a:lnTo>
                  <a:lnTo>
                    <a:pt x="20726" y="7823"/>
                  </a:lnTo>
                  <a:lnTo>
                    <a:pt x="24384" y="9779"/>
                  </a:lnTo>
                  <a:lnTo>
                    <a:pt x="33528" y="12217"/>
                  </a:lnTo>
                  <a:lnTo>
                    <a:pt x="466813" y="12217"/>
                  </a:lnTo>
                  <a:lnTo>
                    <a:pt x="469874" y="9779"/>
                  </a:lnTo>
                  <a:lnTo>
                    <a:pt x="472922" y="4876"/>
                  </a:lnTo>
                  <a:lnTo>
                    <a:pt x="476046" y="0"/>
                  </a:lnTo>
                  <a:close/>
                </a:path>
              </a:pathLst>
            </a:custGeom>
            <a:solidFill>
              <a:srgbClr val="08B5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339063" y="5286311"/>
              <a:ext cx="501015" cy="7620"/>
            </a:xfrm>
            <a:custGeom>
              <a:avLst/>
              <a:gdLst/>
              <a:ahLst/>
              <a:cxnLst/>
              <a:rect l="l" t="t" r="r" b="b"/>
              <a:pathLst>
                <a:path w="501015" h="7620">
                  <a:moveTo>
                    <a:pt x="500392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9753" y="1955"/>
                  </a:lnTo>
                  <a:lnTo>
                    <a:pt x="15240" y="4876"/>
                  </a:lnTo>
                  <a:lnTo>
                    <a:pt x="18224" y="5689"/>
                  </a:lnTo>
                  <a:lnTo>
                    <a:pt x="21297" y="7327"/>
                  </a:lnTo>
                  <a:lnTo>
                    <a:pt x="24345" y="7327"/>
                  </a:lnTo>
                  <a:lnTo>
                    <a:pt x="497344" y="7327"/>
                  </a:lnTo>
                  <a:lnTo>
                    <a:pt x="500392" y="2438"/>
                  </a:lnTo>
                  <a:lnTo>
                    <a:pt x="500392" y="0"/>
                  </a:lnTo>
                  <a:close/>
                </a:path>
              </a:pathLst>
            </a:custGeom>
            <a:solidFill>
              <a:srgbClr val="0BB8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326744" y="5278983"/>
              <a:ext cx="519430" cy="7620"/>
            </a:xfrm>
            <a:custGeom>
              <a:avLst/>
              <a:gdLst/>
              <a:ahLst/>
              <a:cxnLst/>
              <a:rect l="l" t="t" r="r" b="b"/>
              <a:pathLst>
                <a:path w="519429" h="7620">
                  <a:moveTo>
                    <a:pt x="518807" y="0"/>
                  </a:moveTo>
                  <a:lnTo>
                    <a:pt x="0" y="0"/>
                  </a:lnTo>
                  <a:lnTo>
                    <a:pt x="4635" y="2438"/>
                  </a:lnTo>
                  <a:lnTo>
                    <a:pt x="3048" y="2438"/>
                  </a:lnTo>
                  <a:lnTo>
                    <a:pt x="12319" y="7327"/>
                  </a:lnTo>
                  <a:lnTo>
                    <a:pt x="18415" y="7327"/>
                  </a:lnTo>
                  <a:lnTo>
                    <a:pt x="512711" y="7327"/>
                  </a:lnTo>
                  <a:lnTo>
                    <a:pt x="515759" y="4876"/>
                  </a:lnTo>
                  <a:lnTo>
                    <a:pt x="518807" y="0"/>
                  </a:lnTo>
                  <a:close/>
                </a:path>
              </a:pathLst>
            </a:custGeom>
            <a:solidFill>
              <a:srgbClr val="08B8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299312" y="5269217"/>
              <a:ext cx="549910" cy="12700"/>
            </a:xfrm>
            <a:custGeom>
              <a:avLst/>
              <a:gdLst/>
              <a:ahLst/>
              <a:cxnLst/>
              <a:rect l="l" t="t" r="r" b="b"/>
              <a:pathLst>
                <a:path w="549909" h="12700">
                  <a:moveTo>
                    <a:pt x="549287" y="0"/>
                  </a:moveTo>
                  <a:lnTo>
                    <a:pt x="0" y="0"/>
                  </a:lnTo>
                  <a:lnTo>
                    <a:pt x="6096" y="2438"/>
                  </a:lnTo>
                  <a:lnTo>
                    <a:pt x="15240" y="7327"/>
                  </a:lnTo>
                  <a:lnTo>
                    <a:pt x="24993" y="9283"/>
                  </a:lnTo>
                  <a:lnTo>
                    <a:pt x="30480" y="12204"/>
                  </a:lnTo>
                  <a:lnTo>
                    <a:pt x="543191" y="12204"/>
                  </a:lnTo>
                  <a:lnTo>
                    <a:pt x="544715" y="9766"/>
                  </a:lnTo>
                  <a:lnTo>
                    <a:pt x="546239" y="9766"/>
                  </a:lnTo>
                  <a:lnTo>
                    <a:pt x="546239" y="7327"/>
                  </a:lnTo>
                  <a:lnTo>
                    <a:pt x="549287" y="4876"/>
                  </a:lnTo>
                  <a:lnTo>
                    <a:pt x="549287" y="2438"/>
                  </a:lnTo>
                  <a:lnTo>
                    <a:pt x="549287" y="0"/>
                  </a:lnTo>
                  <a:close/>
                </a:path>
              </a:pathLst>
            </a:custGeom>
            <a:solidFill>
              <a:srgbClr val="0ABA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296264" y="5266766"/>
              <a:ext cx="552450" cy="5080"/>
            </a:xfrm>
            <a:custGeom>
              <a:avLst/>
              <a:gdLst/>
              <a:ahLst/>
              <a:cxnLst/>
              <a:rect l="l" t="t" r="r" b="b"/>
              <a:pathLst>
                <a:path w="552450" h="5079">
                  <a:moveTo>
                    <a:pt x="552335" y="0"/>
                  </a:moveTo>
                  <a:lnTo>
                    <a:pt x="0" y="0"/>
                  </a:lnTo>
                  <a:lnTo>
                    <a:pt x="9144" y="4889"/>
                  </a:lnTo>
                  <a:lnTo>
                    <a:pt x="552335" y="4889"/>
                  </a:lnTo>
                  <a:lnTo>
                    <a:pt x="552335" y="0"/>
                  </a:lnTo>
                  <a:close/>
                </a:path>
              </a:pathLst>
            </a:custGeom>
            <a:solidFill>
              <a:srgbClr val="07BA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262749" y="5254498"/>
              <a:ext cx="586105" cy="15240"/>
            </a:xfrm>
            <a:custGeom>
              <a:avLst/>
              <a:gdLst/>
              <a:ahLst/>
              <a:cxnLst/>
              <a:rect l="l" t="t" r="r" b="b"/>
              <a:pathLst>
                <a:path w="586104" h="15239">
                  <a:moveTo>
                    <a:pt x="585851" y="10922"/>
                  </a:moveTo>
                  <a:lnTo>
                    <a:pt x="583349" y="10922"/>
                  </a:lnTo>
                  <a:lnTo>
                    <a:pt x="581469" y="9906"/>
                  </a:lnTo>
                  <a:lnTo>
                    <a:pt x="581469" y="9652"/>
                  </a:lnTo>
                  <a:lnTo>
                    <a:pt x="580999" y="9652"/>
                  </a:lnTo>
                  <a:lnTo>
                    <a:pt x="576707" y="7327"/>
                  </a:lnTo>
                  <a:lnTo>
                    <a:pt x="570534" y="4876"/>
                  </a:lnTo>
                  <a:lnTo>
                    <a:pt x="564426" y="2438"/>
                  </a:lnTo>
                  <a:lnTo>
                    <a:pt x="555294" y="0"/>
                  </a:lnTo>
                  <a:lnTo>
                    <a:pt x="0" y="0"/>
                  </a:lnTo>
                  <a:lnTo>
                    <a:pt x="9144" y="2438"/>
                  </a:lnTo>
                  <a:lnTo>
                    <a:pt x="3048" y="2438"/>
                  </a:lnTo>
                  <a:lnTo>
                    <a:pt x="12179" y="4876"/>
                  </a:lnTo>
                  <a:lnTo>
                    <a:pt x="18440" y="7429"/>
                  </a:lnTo>
                  <a:lnTo>
                    <a:pt x="27419" y="12268"/>
                  </a:lnTo>
                  <a:lnTo>
                    <a:pt x="36563" y="14719"/>
                  </a:lnTo>
                  <a:lnTo>
                    <a:pt x="585851" y="14719"/>
                  </a:lnTo>
                  <a:lnTo>
                    <a:pt x="585851" y="12268"/>
                  </a:lnTo>
                  <a:lnTo>
                    <a:pt x="585698" y="12192"/>
                  </a:lnTo>
                  <a:lnTo>
                    <a:pt x="585851" y="12192"/>
                  </a:lnTo>
                  <a:lnTo>
                    <a:pt x="585851" y="10922"/>
                  </a:lnTo>
                  <a:close/>
                </a:path>
              </a:pathLst>
            </a:custGeom>
            <a:solidFill>
              <a:srgbClr val="0AB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256653" y="5252047"/>
              <a:ext cx="567690" cy="5080"/>
            </a:xfrm>
            <a:custGeom>
              <a:avLst/>
              <a:gdLst/>
              <a:ahLst/>
              <a:cxnLst/>
              <a:rect l="l" t="t" r="r" b="b"/>
              <a:pathLst>
                <a:path w="567690" h="5079">
                  <a:moveTo>
                    <a:pt x="555294" y="0"/>
                  </a:moveTo>
                  <a:lnTo>
                    <a:pt x="0" y="0"/>
                  </a:lnTo>
                  <a:lnTo>
                    <a:pt x="9144" y="4889"/>
                  </a:lnTo>
                  <a:lnTo>
                    <a:pt x="567486" y="4889"/>
                  </a:lnTo>
                  <a:lnTo>
                    <a:pt x="555294" y="0"/>
                  </a:lnTo>
                  <a:close/>
                </a:path>
              </a:pathLst>
            </a:custGeom>
            <a:solidFill>
              <a:srgbClr val="0CBF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232180" y="5242280"/>
              <a:ext cx="586105" cy="12700"/>
            </a:xfrm>
            <a:custGeom>
              <a:avLst/>
              <a:gdLst/>
              <a:ahLst/>
              <a:cxnLst/>
              <a:rect l="l" t="t" r="r" b="b"/>
              <a:pathLst>
                <a:path w="586104" h="12700">
                  <a:moveTo>
                    <a:pt x="585863" y="12217"/>
                  </a:moveTo>
                  <a:lnTo>
                    <a:pt x="576719" y="7327"/>
                  </a:lnTo>
                  <a:lnTo>
                    <a:pt x="567575" y="4889"/>
                  </a:lnTo>
                  <a:lnTo>
                    <a:pt x="561479" y="2451"/>
                  </a:lnTo>
                  <a:lnTo>
                    <a:pt x="555383" y="0"/>
                  </a:lnTo>
                  <a:lnTo>
                    <a:pt x="0" y="0"/>
                  </a:lnTo>
                  <a:lnTo>
                    <a:pt x="4572" y="2451"/>
                  </a:lnTo>
                  <a:lnTo>
                    <a:pt x="3048" y="2451"/>
                  </a:lnTo>
                  <a:lnTo>
                    <a:pt x="9144" y="4889"/>
                  </a:lnTo>
                  <a:lnTo>
                    <a:pt x="15240" y="7327"/>
                  </a:lnTo>
                  <a:lnTo>
                    <a:pt x="24282" y="9728"/>
                  </a:lnTo>
                  <a:lnTo>
                    <a:pt x="30568" y="12217"/>
                  </a:lnTo>
                  <a:lnTo>
                    <a:pt x="585863" y="12217"/>
                  </a:lnTo>
                  <a:close/>
                </a:path>
              </a:pathLst>
            </a:custGeom>
            <a:solidFill>
              <a:srgbClr val="0ABF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210844" y="5234952"/>
              <a:ext cx="582930" cy="10160"/>
            </a:xfrm>
            <a:custGeom>
              <a:avLst/>
              <a:gdLst/>
              <a:ahLst/>
              <a:cxnLst/>
              <a:rect l="l" t="t" r="r" b="b"/>
              <a:pathLst>
                <a:path w="582929" h="10160">
                  <a:moveTo>
                    <a:pt x="582815" y="9779"/>
                  </a:moveTo>
                  <a:lnTo>
                    <a:pt x="573671" y="4889"/>
                  </a:lnTo>
                  <a:lnTo>
                    <a:pt x="564527" y="2451"/>
                  </a:lnTo>
                  <a:lnTo>
                    <a:pt x="563003" y="2451"/>
                  </a:lnTo>
                  <a:lnTo>
                    <a:pt x="558431" y="0"/>
                  </a:lnTo>
                  <a:lnTo>
                    <a:pt x="0" y="0"/>
                  </a:lnTo>
                  <a:lnTo>
                    <a:pt x="6096" y="2451"/>
                  </a:lnTo>
                  <a:lnTo>
                    <a:pt x="12192" y="4889"/>
                  </a:lnTo>
                  <a:lnTo>
                    <a:pt x="18262" y="6515"/>
                  </a:lnTo>
                  <a:lnTo>
                    <a:pt x="24384" y="9779"/>
                  </a:lnTo>
                  <a:lnTo>
                    <a:pt x="582815" y="9779"/>
                  </a:lnTo>
                  <a:close/>
                </a:path>
              </a:pathLst>
            </a:custGeom>
            <a:solidFill>
              <a:srgbClr val="0DC2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198652" y="5230076"/>
              <a:ext cx="577215" cy="7620"/>
            </a:xfrm>
            <a:custGeom>
              <a:avLst/>
              <a:gdLst/>
              <a:ahLst/>
              <a:cxnLst/>
              <a:rect l="l" t="t" r="r" b="b"/>
              <a:pathLst>
                <a:path w="577215" h="7620">
                  <a:moveTo>
                    <a:pt x="576719" y="7327"/>
                  </a:moveTo>
                  <a:lnTo>
                    <a:pt x="570598" y="4876"/>
                  </a:lnTo>
                  <a:lnTo>
                    <a:pt x="561479" y="0"/>
                  </a:lnTo>
                  <a:lnTo>
                    <a:pt x="555383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6096" y="1625"/>
                  </a:lnTo>
                  <a:lnTo>
                    <a:pt x="12192" y="4876"/>
                  </a:lnTo>
                  <a:lnTo>
                    <a:pt x="13703" y="4876"/>
                  </a:lnTo>
                  <a:lnTo>
                    <a:pt x="18288" y="7327"/>
                  </a:lnTo>
                  <a:lnTo>
                    <a:pt x="576719" y="7327"/>
                  </a:lnTo>
                  <a:close/>
                </a:path>
              </a:pathLst>
            </a:custGeom>
            <a:solidFill>
              <a:srgbClr val="0AC2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168172" y="5217858"/>
              <a:ext cx="592455" cy="12700"/>
            </a:xfrm>
            <a:custGeom>
              <a:avLst/>
              <a:gdLst/>
              <a:ahLst/>
              <a:cxnLst/>
              <a:rect l="l" t="t" r="r" b="b"/>
              <a:pathLst>
                <a:path w="592454" h="12700">
                  <a:moveTo>
                    <a:pt x="591959" y="12217"/>
                  </a:moveTo>
                  <a:lnTo>
                    <a:pt x="582168" y="10274"/>
                  </a:lnTo>
                  <a:lnTo>
                    <a:pt x="576592" y="7327"/>
                  </a:lnTo>
                  <a:lnTo>
                    <a:pt x="573519" y="6515"/>
                  </a:lnTo>
                  <a:lnTo>
                    <a:pt x="570496" y="4902"/>
                  </a:lnTo>
                  <a:lnTo>
                    <a:pt x="561352" y="2451"/>
                  </a:lnTo>
                  <a:lnTo>
                    <a:pt x="555256" y="0"/>
                  </a:lnTo>
                  <a:lnTo>
                    <a:pt x="0" y="0"/>
                  </a:lnTo>
                  <a:lnTo>
                    <a:pt x="4572" y="2451"/>
                  </a:lnTo>
                  <a:lnTo>
                    <a:pt x="3048" y="2451"/>
                  </a:lnTo>
                  <a:lnTo>
                    <a:pt x="5486" y="2946"/>
                  </a:lnTo>
                  <a:lnTo>
                    <a:pt x="9144" y="4902"/>
                  </a:lnTo>
                  <a:lnTo>
                    <a:pt x="18288" y="7327"/>
                  </a:lnTo>
                  <a:lnTo>
                    <a:pt x="30480" y="12217"/>
                  </a:lnTo>
                  <a:lnTo>
                    <a:pt x="33528" y="12217"/>
                  </a:lnTo>
                  <a:lnTo>
                    <a:pt x="585863" y="12217"/>
                  </a:lnTo>
                  <a:lnTo>
                    <a:pt x="591959" y="12217"/>
                  </a:lnTo>
                  <a:close/>
                </a:path>
              </a:pathLst>
            </a:custGeom>
            <a:solidFill>
              <a:srgbClr val="0CC4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34568" y="5203139"/>
              <a:ext cx="594995" cy="17780"/>
            </a:xfrm>
            <a:custGeom>
              <a:avLst/>
              <a:gdLst/>
              <a:ahLst/>
              <a:cxnLst/>
              <a:rect l="l" t="t" r="r" b="b"/>
              <a:pathLst>
                <a:path w="594995" h="17779">
                  <a:moveTo>
                    <a:pt x="594956" y="17170"/>
                  </a:moveTo>
                  <a:lnTo>
                    <a:pt x="585812" y="12293"/>
                  </a:lnTo>
                  <a:lnTo>
                    <a:pt x="582777" y="11493"/>
                  </a:lnTo>
                  <a:lnTo>
                    <a:pt x="579716" y="9842"/>
                  </a:lnTo>
                  <a:lnTo>
                    <a:pt x="570750" y="7442"/>
                  </a:lnTo>
                  <a:lnTo>
                    <a:pt x="570407" y="7315"/>
                  </a:lnTo>
                  <a:lnTo>
                    <a:pt x="561428" y="2463"/>
                  </a:lnTo>
                  <a:lnTo>
                    <a:pt x="559930" y="2463"/>
                  </a:lnTo>
                  <a:lnTo>
                    <a:pt x="555332" y="0"/>
                  </a:lnTo>
                  <a:lnTo>
                    <a:pt x="0" y="0"/>
                  </a:lnTo>
                  <a:lnTo>
                    <a:pt x="4597" y="2463"/>
                  </a:lnTo>
                  <a:lnTo>
                    <a:pt x="3048" y="2463"/>
                  </a:lnTo>
                  <a:lnTo>
                    <a:pt x="12192" y="7391"/>
                  </a:lnTo>
                  <a:lnTo>
                    <a:pt x="14681" y="7899"/>
                  </a:lnTo>
                  <a:lnTo>
                    <a:pt x="18288" y="9842"/>
                  </a:lnTo>
                  <a:lnTo>
                    <a:pt x="27432" y="12293"/>
                  </a:lnTo>
                  <a:lnTo>
                    <a:pt x="36652" y="17170"/>
                  </a:lnTo>
                  <a:lnTo>
                    <a:pt x="594956" y="17170"/>
                  </a:lnTo>
                  <a:close/>
                </a:path>
              </a:pathLst>
            </a:custGeom>
            <a:solidFill>
              <a:srgbClr val="0DC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128472" y="5203139"/>
              <a:ext cx="567690" cy="2540"/>
            </a:xfrm>
            <a:custGeom>
              <a:avLst/>
              <a:gdLst/>
              <a:ahLst/>
              <a:cxnLst/>
              <a:rect l="l" t="t" r="r" b="b"/>
              <a:pathLst>
                <a:path w="567690" h="2539">
                  <a:moveTo>
                    <a:pt x="555332" y="0"/>
                  </a:moveTo>
                  <a:lnTo>
                    <a:pt x="0" y="0"/>
                  </a:lnTo>
                  <a:lnTo>
                    <a:pt x="9144" y="2451"/>
                  </a:lnTo>
                  <a:lnTo>
                    <a:pt x="567524" y="2451"/>
                  </a:lnTo>
                  <a:lnTo>
                    <a:pt x="555332" y="0"/>
                  </a:lnTo>
                  <a:close/>
                </a:path>
              </a:pathLst>
            </a:custGeom>
            <a:solidFill>
              <a:srgbClr val="0FC9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107136" y="5193373"/>
              <a:ext cx="582930" cy="10160"/>
            </a:xfrm>
            <a:custGeom>
              <a:avLst/>
              <a:gdLst/>
              <a:ahLst/>
              <a:cxnLst/>
              <a:rect l="l" t="t" r="r" b="b"/>
              <a:pathLst>
                <a:path w="582929" h="10160">
                  <a:moveTo>
                    <a:pt x="582764" y="9766"/>
                  </a:moveTo>
                  <a:lnTo>
                    <a:pt x="573620" y="7327"/>
                  </a:lnTo>
                  <a:lnTo>
                    <a:pt x="564527" y="2438"/>
                  </a:lnTo>
                  <a:lnTo>
                    <a:pt x="562889" y="2438"/>
                  </a:lnTo>
                  <a:lnTo>
                    <a:pt x="558304" y="0"/>
                  </a:lnTo>
                  <a:lnTo>
                    <a:pt x="0" y="0"/>
                  </a:lnTo>
                  <a:lnTo>
                    <a:pt x="6184" y="2501"/>
                  </a:lnTo>
                  <a:lnTo>
                    <a:pt x="15240" y="7327"/>
                  </a:lnTo>
                  <a:lnTo>
                    <a:pt x="17653" y="7823"/>
                  </a:lnTo>
                  <a:lnTo>
                    <a:pt x="21336" y="9766"/>
                  </a:lnTo>
                  <a:lnTo>
                    <a:pt x="27432" y="9766"/>
                  </a:lnTo>
                  <a:lnTo>
                    <a:pt x="576668" y="9766"/>
                  </a:lnTo>
                  <a:lnTo>
                    <a:pt x="582764" y="9766"/>
                  </a:lnTo>
                  <a:close/>
                </a:path>
              </a:pathLst>
            </a:custGeom>
            <a:solidFill>
              <a:srgbClr val="0CC9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079577" y="5183606"/>
              <a:ext cx="592455" cy="12700"/>
            </a:xfrm>
            <a:custGeom>
              <a:avLst/>
              <a:gdLst/>
              <a:ahLst/>
              <a:cxnLst/>
              <a:rect l="l" t="t" r="r" b="b"/>
              <a:pathLst>
                <a:path w="592454" h="12700">
                  <a:moveTo>
                    <a:pt x="592086" y="12204"/>
                  </a:moveTo>
                  <a:lnTo>
                    <a:pt x="579767" y="9766"/>
                  </a:lnTo>
                  <a:lnTo>
                    <a:pt x="585863" y="9766"/>
                  </a:lnTo>
                  <a:lnTo>
                    <a:pt x="576719" y="7327"/>
                  </a:lnTo>
                  <a:lnTo>
                    <a:pt x="570661" y="4902"/>
                  </a:lnTo>
                  <a:lnTo>
                    <a:pt x="564527" y="2438"/>
                  </a:lnTo>
                  <a:lnTo>
                    <a:pt x="555383" y="0"/>
                  </a:lnTo>
                  <a:lnTo>
                    <a:pt x="0" y="0"/>
                  </a:lnTo>
                  <a:lnTo>
                    <a:pt x="9271" y="2438"/>
                  </a:lnTo>
                  <a:lnTo>
                    <a:pt x="3048" y="2438"/>
                  </a:lnTo>
                  <a:lnTo>
                    <a:pt x="12915" y="4394"/>
                  </a:lnTo>
                  <a:lnTo>
                    <a:pt x="18415" y="7327"/>
                  </a:lnTo>
                  <a:lnTo>
                    <a:pt x="21475" y="8153"/>
                  </a:lnTo>
                  <a:lnTo>
                    <a:pt x="24511" y="9766"/>
                  </a:lnTo>
                  <a:lnTo>
                    <a:pt x="33655" y="12204"/>
                  </a:lnTo>
                  <a:lnTo>
                    <a:pt x="592086" y="12204"/>
                  </a:lnTo>
                  <a:close/>
                </a:path>
              </a:pathLst>
            </a:custGeom>
            <a:solidFill>
              <a:srgbClr val="0FCC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073481" y="5181168"/>
              <a:ext cx="567690" cy="5080"/>
            </a:xfrm>
            <a:custGeom>
              <a:avLst/>
              <a:gdLst/>
              <a:ahLst/>
              <a:cxnLst/>
              <a:rect l="l" t="t" r="r" b="b"/>
              <a:pathLst>
                <a:path w="567690" h="5079">
                  <a:moveTo>
                    <a:pt x="558431" y="0"/>
                  </a:moveTo>
                  <a:lnTo>
                    <a:pt x="0" y="0"/>
                  </a:lnTo>
                  <a:lnTo>
                    <a:pt x="9144" y="4876"/>
                  </a:lnTo>
                  <a:lnTo>
                    <a:pt x="567575" y="4876"/>
                  </a:lnTo>
                  <a:lnTo>
                    <a:pt x="558431" y="0"/>
                  </a:lnTo>
                  <a:close/>
                </a:path>
              </a:pathLst>
            </a:custGeom>
            <a:solidFill>
              <a:srgbClr val="0DCC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043001" y="5168950"/>
              <a:ext cx="592455" cy="15240"/>
            </a:xfrm>
            <a:custGeom>
              <a:avLst/>
              <a:gdLst/>
              <a:ahLst/>
              <a:cxnLst/>
              <a:rect l="l" t="t" r="r" b="b"/>
              <a:pathLst>
                <a:path w="592454" h="15239">
                  <a:moveTo>
                    <a:pt x="591959" y="14655"/>
                  </a:moveTo>
                  <a:lnTo>
                    <a:pt x="587387" y="12217"/>
                  </a:lnTo>
                  <a:lnTo>
                    <a:pt x="588911" y="12217"/>
                  </a:lnTo>
                  <a:lnTo>
                    <a:pt x="582853" y="9791"/>
                  </a:lnTo>
                  <a:lnTo>
                    <a:pt x="576719" y="7327"/>
                  </a:lnTo>
                  <a:lnTo>
                    <a:pt x="570636" y="5715"/>
                  </a:lnTo>
                  <a:lnTo>
                    <a:pt x="564527" y="2438"/>
                  </a:lnTo>
                  <a:lnTo>
                    <a:pt x="562991" y="2438"/>
                  </a:lnTo>
                  <a:lnTo>
                    <a:pt x="558431" y="0"/>
                  </a:lnTo>
                  <a:lnTo>
                    <a:pt x="0" y="0"/>
                  </a:lnTo>
                  <a:lnTo>
                    <a:pt x="6134" y="2463"/>
                  </a:lnTo>
                  <a:lnTo>
                    <a:pt x="15240" y="7327"/>
                  </a:lnTo>
                  <a:lnTo>
                    <a:pt x="24968" y="9283"/>
                  </a:lnTo>
                  <a:lnTo>
                    <a:pt x="30480" y="12217"/>
                  </a:lnTo>
                  <a:lnTo>
                    <a:pt x="32004" y="12217"/>
                  </a:lnTo>
                  <a:lnTo>
                    <a:pt x="36576" y="14655"/>
                  </a:lnTo>
                  <a:lnTo>
                    <a:pt x="591959" y="14655"/>
                  </a:lnTo>
                  <a:close/>
                </a:path>
              </a:pathLst>
            </a:custGeom>
            <a:solidFill>
              <a:srgbClr val="10CF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040003" y="5166512"/>
              <a:ext cx="567690" cy="5080"/>
            </a:xfrm>
            <a:custGeom>
              <a:avLst/>
              <a:gdLst/>
              <a:ahLst/>
              <a:cxnLst/>
              <a:rect l="l" t="t" r="r" b="b"/>
              <a:pathLst>
                <a:path w="567690" h="5079">
                  <a:moveTo>
                    <a:pt x="555332" y="0"/>
                  </a:moveTo>
                  <a:lnTo>
                    <a:pt x="0" y="0"/>
                  </a:lnTo>
                  <a:lnTo>
                    <a:pt x="9093" y="4876"/>
                  </a:lnTo>
                  <a:lnTo>
                    <a:pt x="567524" y="4876"/>
                  </a:lnTo>
                  <a:lnTo>
                    <a:pt x="555332" y="0"/>
                  </a:lnTo>
                  <a:close/>
                </a:path>
              </a:pathLst>
            </a:custGeom>
            <a:solidFill>
              <a:srgbClr val="12D1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009524" y="5156746"/>
              <a:ext cx="592455" cy="12700"/>
            </a:xfrm>
            <a:custGeom>
              <a:avLst/>
              <a:gdLst/>
              <a:ahLst/>
              <a:cxnLst/>
              <a:rect l="l" t="t" r="r" b="b"/>
              <a:pathLst>
                <a:path w="592454" h="12700">
                  <a:moveTo>
                    <a:pt x="591908" y="12204"/>
                  </a:moveTo>
                  <a:lnTo>
                    <a:pt x="582764" y="9766"/>
                  </a:lnTo>
                  <a:lnTo>
                    <a:pt x="585812" y="9766"/>
                  </a:lnTo>
                  <a:lnTo>
                    <a:pt x="576668" y="7327"/>
                  </a:lnTo>
                  <a:lnTo>
                    <a:pt x="567436" y="2438"/>
                  </a:lnTo>
                  <a:lnTo>
                    <a:pt x="564388" y="1625"/>
                  </a:lnTo>
                  <a:lnTo>
                    <a:pt x="561340" y="0"/>
                  </a:lnTo>
                  <a:lnTo>
                    <a:pt x="558292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9144" y="2438"/>
                  </a:lnTo>
                  <a:lnTo>
                    <a:pt x="15278" y="4902"/>
                  </a:lnTo>
                  <a:lnTo>
                    <a:pt x="24384" y="9766"/>
                  </a:lnTo>
                  <a:lnTo>
                    <a:pt x="33477" y="12204"/>
                  </a:lnTo>
                  <a:lnTo>
                    <a:pt x="591908" y="12204"/>
                  </a:lnTo>
                  <a:close/>
                </a:path>
              </a:pathLst>
            </a:custGeom>
            <a:solidFill>
              <a:srgbClr val="0FD1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994157" y="5149316"/>
              <a:ext cx="577215" cy="7620"/>
            </a:xfrm>
            <a:custGeom>
              <a:avLst/>
              <a:gdLst/>
              <a:ahLst/>
              <a:cxnLst/>
              <a:rect l="l" t="t" r="r" b="b"/>
              <a:pathLst>
                <a:path w="577215" h="7620">
                  <a:moveTo>
                    <a:pt x="576707" y="7429"/>
                  </a:moveTo>
                  <a:lnTo>
                    <a:pt x="567867" y="5067"/>
                  </a:lnTo>
                  <a:lnTo>
                    <a:pt x="567283" y="4838"/>
                  </a:lnTo>
                  <a:lnTo>
                    <a:pt x="558431" y="0"/>
                  </a:lnTo>
                  <a:lnTo>
                    <a:pt x="0" y="0"/>
                  </a:lnTo>
                  <a:lnTo>
                    <a:pt x="6273" y="2540"/>
                  </a:lnTo>
                  <a:lnTo>
                    <a:pt x="15367" y="7429"/>
                  </a:lnTo>
                  <a:lnTo>
                    <a:pt x="21463" y="7429"/>
                  </a:lnTo>
                  <a:lnTo>
                    <a:pt x="573659" y="7429"/>
                  </a:lnTo>
                  <a:lnTo>
                    <a:pt x="576707" y="7429"/>
                  </a:lnTo>
                  <a:close/>
                </a:path>
              </a:pathLst>
            </a:custGeom>
            <a:solidFill>
              <a:srgbClr val="12D4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978917" y="5144427"/>
              <a:ext cx="577215" cy="7620"/>
            </a:xfrm>
            <a:custGeom>
              <a:avLst/>
              <a:gdLst/>
              <a:ahLst/>
              <a:cxnLst/>
              <a:rect l="l" t="t" r="r" b="b"/>
              <a:pathLst>
                <a:path w="577215" h="7620">
                  <a:moveTo>
                    <a:pt x="576707" y="7327"/>
                  </a:moveTo>
                  <a:lnTo>
                    <a:pt x="567575" y="4889"/>
                  </a:lnTo>
                  <a:lnTo>
                    <a:pt x="573671" y="4889"/>
                  </a:lnTo>
                  <a:lnTo>
                    <a:pt x="564527" y="2451"/>
                  </a:lnTo>
                  <a:lnTo>
                    <a:pt x="563003" y="2451"/>
                  </a:lnTo>
                  <a:lnTo>
                    <a:pt x="558431" y="0"/>
                  </a:lnTo>
                  <a:lnTo>
                    <a:pt x="0" y="0"/>
                  </a:lnTo>
                  <a:lnTo>
                    <a:pt x="6096" y="2451"/>
                  </a:lnTo>
                  <a:lnTo>
                    <a:pt x="12192" y="4889"/>
                  </a:lnTo>
                  <a:lnTo>
                    <a:pt x="21336" y="7327"/>
                  </a:lnTo>
                  <a:lnTo>
                    <a:pt x="576707" y="7327"/>
                  </a:lnTo>
                  <a:close/>
                </a:path>
              </a:pathLst>
            </a:custGeom>
            <a:solidFill>
              <a:srgbClr val="10D4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951485" y="5132247"/>
              <a:ext cx="592455" cy="15240"/>
            </a:xfrm>
            <a:custGeom>
              <a:avLst/>
              <a:gdLst/>
              <a:ahLst/>
              <a:cxnLst/>
              <a:rect l="l" t="t" r="r" b="b"/>
              <a:pathLst>
                <a:path w="592454" h="15239">
                  <a:moveTo>
                    <a:pt x="591959" y="14630"/>
                  </a:moveTo>
                  <a:lnTo>
                    <a:pt x="585838" y="12179"/>
                  </a:lnTo>
                  <a:lnTo>
                    <a:pt x="576719" y="7302"/>
                  </a:lnTo>
                  <a:lnTo>
                    <a:pt x="566991" y="5384"/>
                  </a:lnTo>
                  <a:lnTo>
                    <a:pt x="561479" y="2451"/>
                  </a:lnTo>
                  <a:lnTo>
                    <a:pt x="559955" y="2451"/>
                  </a:lnTo>
                  <a:lnTo>
                    <a:pt x="555383" y="0"/>
                  </a:lnTo>
                  <a:lnTo>
                    <a:pt x="0" y="0"/>
                  </a:lnTo>
                  <a:lnTo>
                    <a:pt x="4572" y="2451"/>
                  </a:lnTo>
                  <a:lnTo>
                    <a:pt x="3048" y="2451"/>
                  </a:lnTo>
                  <a:lnTo>
                    <a:pt x="9144" y="4889"/>
                  </a:lnTo>
                  <a:lnTo>
                    <a:pt x="15240" y="7302"/>
                  </a:lnTo>
                  <a:lnTo>
                    <a:pt x="21336" y="8928"/>
                  </a:lnTo>
                  <a:lnTo>
                    <a:pt x="27432" y="12179"/>
                  </a:lnTo>
                  <a:lnTo>
                    <a:pt x="28943" y="12179"/>
                  </a:lnTo>
                  <a:lnTo>
                    <a:pt x="33528" y="14630"/>
                  </a:lnTo>
                  <a:lnTo>
                    <a:pt x="591959" y="14630"/>
                  </a:lnTo>
                  <a:close/>
                </a:path>
              </a:pathLst>
            </a:custGeom>
            <a:solidFill>
              <a:srgbClr val="12D6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945388" y="5129809"/>
              <a:ext cx="567690" cy="5080"/>
            </a:xfrm>
            <a:custGeom>
              <a:avLst/>
              <a:gdLst/>
              <a:ahLst/>
              <a:cxnLst/>
              <a:rect l="l" t="t" r="r" b="b"/>
              <a:pathLst>
                <a:path w="567690" h="5079">
                  <a:moveTo>
                    <a:pt x="558431" y="0"/>
                  </a:moveTo>
                  <a:lnTo>
                    <a:pt x="0" y="0"/>
                  </a:lnTo>
                  <a:lnTo>
                    <a:pt x="9144" y="4889"/>
                  </a:lnTo>
                  <a:lnTo>
                    <a:pt x="567575" y="4889"/>
                  </a:lnTo>
                  <a:lnTo>
                    <a:pt x="558431" y="0"/>
                  </a:lnTo>
                  <a:close/>
                </a:path>
              </a:pathLst>
            </a:custGeom>
            <a:solidFill>
              <a:srgbClr val="0FD6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933197" y="5120043"/>
              <a:ext cx="574040" cy="12700"/>
            </a:xfrm>
            <a:custGeom>
              <a:avLst/>
              <a:gdLst/>
              <a:ahLst/>
              <a:cxnLst/>
              <a:rect l="l" t="t" r="r" b="b"/>
              <a:pathLst>
                <a:path w="574040" h="12700">
                  <a:moveTo>
                    <a:pt x="573671" y="12204"/>
                  </a:moveTo>
                  <a:lnTo>
                    <a:pt x="564438" y="9766"/>
                  </a:lnTo>
                  <a:lnTo>
                    <a:pt x="570623" y="9766"/>
                  </a:lnTo>
                  <a:lnTo>
                    <a:pt x="560768" y="7810"/>
                  </a:lnTo>
                  <a:lnTo>
                    <a:pt x="555294" y="4889"/>
                  </a:lnTo>
                  <a:lnTo>
                    <a:pt x="555244" y="4406"/>
                  </a:lnTo>
                  <a:lnTo>
                    <a:pt x="553491" y="4406"/>
                  </a:lnTo>
                  <a:lnTo>
                    <a:pt x="550494" y="3606"/>
                  </a:lnTo>
                  <a:lnTo>
                    <a:pt x="550494" y="1866"/>
                  </a:lnTo>
                  <a:lnTo>
                    <a:pt x="547052" y="1866"/>
                  </a:lnTo>
                  <a:lnTo>
                    <a:pt x="540054" y="0"/>
                  </a:lnTo>
                  <a:lnTo>
                    <a:pt x="3048" y="0"/>
                  </a:lnTo>
                  <a:lnTo>
                    <a:pt x="711" y="1866"/>
                  </a:lnTo>
                  <a:lnTo>
                    <a:pt x="0" y="1866"/>
                  </a:lnTo>
                  <a:lnTo>
                    <a:pt x="0" y="2438"/>
                  </a:lnTo>
                  <a:lnTo>
                    <a:pt x="0" y="4406"/>
                  </a:lnTo>
                  <a:lnTo>
                    <a:pt x="596" y="4406"/>
                  </a:lnTo>
                  <a:lnTo>
                    <a:pt x="0" y="4889"/>
                  </a:lnTo>
                  <a:lnTo>
                    <a:pt x="977" y="5676"/>
                  </a:lnTo>
                  <a:lnTo>
                    <a:pt x="977" y="6946"/>
                  </a:lnTo>
                  <a:lnTo>
                    <a:pt x="2565" y="6946"/>
                  </a:lnTo>
                  <a:lnTo>
                    <a:pt x="3048" y="7327"/>
                  </a:lnTo>
                  <a:lnTo>
                    <a:pt x="6096" y="9766"/>
                  </a:lnTo>
                  <a:lnTo>
                    <a:pt x="18288" y="12204"/>
                  </a:lnTo>
                  <a:lnTo>
                    <a:pt x="573671" y="12204"/>
                  </a:lnTo>
                  <a:close/>
                </a:path>
              </a:pathLst>
            </a:custGeom>
            <a:solidFill>
              <a:srgbClr val="12D9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936245" y="5115153"/>
              <a:ext cx="543560" cy="7620"/>
            </a:xfrm>
            <a:custGeom>
              <a:avLst/>
              <a:gdLst/>
              <a:ahLst/>
              <a:cxnLst/>
              <a:rect l="l" t="t" r="r" b="b"/>
              <a:pathLst>
                <a:path w="543559" h="7620">
                  <a:moveTo>
                    <a:pt x="543102" y="7327"/>
                  </a:moveTo>
                  <a:lnTo>
                    <a:pt x="537006" y="4889"/>
                  </a:lnTo>
                  <a:lnTo>
                    <a:pt x="527862" y="0"/>
                  </a:lnTo>
                  <a:lnTo>
                    <a:pt x="3048" y="0"/>
                  </a:lnTo>
                  <a:lnTo>
                    <a:pt x="1511" y="2451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543102" y="7327"/>
                  </a:lnTo>
                  <a:close/>
                </a:path>
              </a:pathLst>
            </a:custGeom>
            <a:solidFill>
              <a:srgbClr val="14D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936245" y="5105387"/>
              <a:ext cx="531495" cy="12700"/>
            </a:xfrm>
            <a:custGeom>
              <a:avLst/>
              <a:gdLst/>
              <a:ahLst/>
              <a:cxnLst/>
              <a:rect l="l" t="t" r="r" b="b"/>
              <a:pathLst>
                <a:path w="531495" h="12700">
                  <a:moveTo>
                    <a:pt x="530910" y="12217"/>
                  </a:moveTo>
                  <a:lnTo>
                    <a:pt x="526326" y="9766"/>
                  </a:lnTo>
                  <a:lnTo>
                    <a:pt x="527862" y="9766"/>
                  </a:lnTo>
                  <a:lnTo>
                    <a:pt x="525399" y="9283"/>
                  </a:lnTo>
                  <a:lnTo>
                    <a:pt x="521766" y="7327"/>
                  </a:lnTo>
                  <a:lnTo>
                    <a:pt x="512622" y="4889"/>
                  </a:lnTo>
                  <a:lnTo>
                    <a:pt x="503478" y="0"/>
                  </a:lnTo>
                  <a:lnTo>
                    <a:pt x="9144" y="0"/>
                  </a:lnTo>
                  <a:lnTo>
                    <a:pt x="7620" y="2438"/>
                  </a:lnTo>
                  <a:lnTo>
                    <a:pt x="6096" y="2438"/>
                  </a:lnTo>
                  <a:lnTo>
                    <a:pt x="3048" y="7327"/>
                  </a:lnTo>
                  <a:lnTo>
                    <a:pt x="0" y="12217"/>
                  </a:lnTo>
                  <a:lnTo>
                    <a:pt x="530910" y="12217"/>
                  </a:lnTo>
                  <a:close/>
                </a:path>
              </a:pathLst>
            </a:custGeom>
            <a:solidFill>
              <a:srgbClr val="12D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942341" y="5100510"/>
              <a:ext cx="501015" cy="7620"/>
            </a:xfrm>
            <a:custGeom>
              <a:avLst/>
              <a:gdLst/>
              <a:ahLst/>
              <a:cxnLst/>
              <a:rect l="l" t="t" r="r" b="b"/>
              <a:pathLst>
                <a:path w="501015" h="7620">
                  <a:moveTo>
                    <a:pt x="500430" y="7315"/>
                  </a:moveTo>
                  <a:lnTo>
                    <a:pt x="495858" y="4876"/>
                  </a:lnTo>
                  <a:lnTo>
                    <a:pt x="497382" y="4876"/>
                  </a:lnTo>
                  <a:lnTo>
                    <a:pt x="494944" y="4394"/>
                  </a:lnTo>
                  <a:lnTo>
                    <a:pt x="491286" y="2438"/>
                  </a:lnTo>
                  <a:lnTo>
                    <a:pt x="482142" y="0"/>
                  </a:lnTo>
                  <a:lnTo>
                    <a:pt x="6096" y="0"/>
                  </a:lnTo>
                  <a:lnTo>
                    <a:pt x="3048" y="2438"/>
                  </a:lnTo>
                  <a:lnTo>
                    <a:pt x="0" y="7315"/>
                  </a:lnTo>
                  <a:lnTo>
                    <a:pt x="500430" y="7315"/>
                  </a:lnTo>
                  <a:close/>
                </a:path>
              </a:pathLst>
            </a:custGeom>
            <a:solidFill>
              <a:srgbClr val="15DE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945389" y="5093081"/>
              <a:ext cx="482600" cy="10160"/>
            </a:xfrm>
            <a:custGeom>
              <a:avLst/>
              <a:gdLst/>
              <a:ahLst/>
              <a:cxnLst/>
              <a:rect l="l" t="t" r="r" b="b"/>
              <a:pathLst>
                <a:path w="482600" h="10160">
                  <a:moveTo>
                    <a:pt x="482142" y="9867"/>
                  </a:moveTo>
                  <a:lnTo>
                    <a:pt x="477672" y="7429"/>
                  </a:lnTo>
                  <a:lnTo>
                    <a:pt x="479094" y="7429"/>
                  </a:lnTo>
                  <a:lnTo>
                    <a:pt x="469823" y="2438"/>
                  </a:lnTo>
                  <a:lnTo>
                    <a:pt x="468363" y="2438"/>
                  </a:lnTo>
                  <a:lnTo>
                    <a:pt x="463727" y="0"/>
                  </a:lnTo>
                  <a:lnTo>
                    <a:pt x="6096" y="0"/>
                  </a:lnTo>
                  <a:lnTo>
                    <a:pt x="3048" y="4876"/>
                  </a:lnTo>
                  <a:lnTo>
                    <a:pt x="0" y="9867"/>
                  </a:lnTo>
                  <a:lnTo>
                    <a:pt x="482142" y="9867"/>
                  </a:lnTo>
                  <a:close/>
                </a:path>
              </a:pathLst>
            </a:custGeom>
            <a:solidFill>
              <a:srgbClr val="12DE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951485" y="5080863"/>
              <a:ext cx="464184" cy="15240"/>
            </a:xfrm>
            <a:custGeom>
              <a:avLst/>
              <a:gdLst/>
              <a:ahLst/>
              <a:cxnLst/>
              <a:rect l="l" t="t" r="r" b="b"/>
              <a:pathLst>
                <a:path w="464184" h="15239">
                  <a:moveTo>
                    <a:pt x="463727" y="14655"/>
                  </a:moveTo>
                  <a:lnTo>
                    <a:pt x="451548" y="12217"/>
                  </a:lnTo>
                  <a:lnTo>
                    <a:pt x="457631" y="12217"/>
                  </a:lnTo>
                  <a:lnTo>
                    <a:pt x="448500" y="9779"/>
                  </a:lnTo>
                  <a:lnTo>
                    <a:pt x="442442" y="7353"/>
                  </a:lnTo>
                  <a:lnTo>
                    <a:pt x="436308" y="4889"/>
                  </a:lnTo>
                  <a:lnTo>
                    <a:pt x="430225" y="3276"/>
                  </a:lnTo>
                  <a:lnTo>
                    <a:pt x="424116" y="0"/>
                  </a:lnTo>
                  <a:lnTo>
                    <a:pt x="9144" y="0"/>
                  </a:lnTo>
                  <a:lnTo>
                    <a:pt x="7607" y="2451"/>
                  </a:lnTo>
                  <a:lnTo>
                    <a:pt x="6096" y="2451"/>
                  </a:lnTo>
                  <a:lnTo>
                    <a:pt x="3048" y="4889"/>
                  </a:lnTo>
                  <a:lnTo>
                    <a:pt x="3048" y="7327"/>
                  </a:lnTo>
                  <a:lnTo>
                    <a:pt x="0" y="12217"/>
                  </a:lnTo>
                  <a:lnTo>
                    <a:pt x="0" y="14655"/>
                  </a:lnTo>
                  <a:lnTo>
                    <a:pt x="463727" y="14655"/>
                  </a:lnTo>
                  <a:close/>
                </a:path>
              </a:pathLst>
            </a:custGeom>
            <a:solidFill>
              <a:srgbClr val="14E0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957581" y="5071097"/>
              <a:ext cx="421640" cy="12700"/>
            </a:xfrm>
            <a:custGeom>
              <a:avLst/>
              <a:gdLst/>
              <a:ahLst/>
              <a:cxnLst/>
              <a:rect l="l" t="t" r="r" b="b"/>
              <a:pathLst>
                <a:path w="421640" h="12700">
                  <a:moveTo>
                    <a:pt x="421068" y="12217"/>
                  </a:moveTo>
                  <a:lnTo>
                    <a:pt x="416483" y="9766"/>
                  </a:lnTo>
                  <a:lnTo>
                    <a:pt x="418020" y="9766"/>
                  </a:lnTo>
                  <a:lnTo>
                    <a:pt x="411924" y="7327"/>
                  </a:lnTo>
                  <a:lnTo>
                    <a:pt x="405828" y="4889"/>
                  </a:lnTo>
                  <a:lnTo>
                    <a:pt x="399707" y="3251"/>
                  </a:lnTo>
                  <a:lnTo>
                    <a:pt x="393674" y="0"/>
                  </a:lnTo>
                  <a:lnTo>
                    <a:pt x="9144" y="0"/>
                  </a:lnTo>
                  <a:lnTo>
                    <a:pt x="7620" y="2438"/>
                  </a:lnTo>
                  <a:lnTo>
                    <a:pt x="6096" y="2438"/>
                  </a:lnTo>
                  <a:lnTo>
                    <a:pt x="3048" y="4889"/>
                  </a:lnTo>
                  <a:lnTo>
                    <a:pt x="3048" y="7327"/>
                  </a:lnTo>
                  <a:lnTo>
                    <a:pt x="0" y="12217"/>
                  </a:lnTo>
                  <a:lnTo>
                    <a:pt x="421068" y="12217"/>
                  </a:lnTo>
                  <a:close/>
                </a:path>
              </a:pathLst>
            </a:custGeom>
            <a:solidFill>
              <a:srgbClr val="14E3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963677" y="5066207"/>
              <a:ext cx="391160" cy="7620"/>
            </a:xfrm>
            <a:custGeom>
              <a:avLst/>
              <a:gdLst/>
              <a:ahLst/>
              <a:cxnLst/>
              <a:rect l="l" t="t" r="r" b="b"/>
              <a:pathLst>
                <a:path w="391159" h="7620">
                  <a:moveTo>
                    <a:pt x="390626" y="7327"/>
                  </a:moveTo>
                  <a:lnTo>
                    <a:pt x="386054" y="4889"/>
                  </a:lnTo>
                  <a:lnTo>
                    <a:pt x="387578" y="4889"/>
                  </a:lnTo>
                  <a:lnTo>
                    <a:pt x="381482" y="2451"/>
                  </a:lnTo>
                  <a:lnTo>
                    <a:pt x="375386" y="0"/>
                  </a:lnTo>
                  <a:lnTo>
                    <a:pt x="372338" y="0"/>
                  </a:lnTo>
                  <a:lnTo>
                    <a:pt x="6096" y="0"/>
                  </a:lnTo>
                  <a:lnTo>
                    <a:pt x="3048" y="0"/>
                  </a:lnTo>
                  <a:lnTo>
                    <a:pt x="3048" y="2451"/>
                  </a:lnTo>
                  <a:lnTo>
                    <a:pt x="0" y="7327"/>
                  </a:lnTo>
                  <a:lnTo>
                    <a:pt x="390626" y="7327"/>
                  </a:lnTo>
                  <a:close/>
                </a:path>
              </a:pathLst>
            </a:custGeom>
            <a:solidFill>
              <a:srgbClr val="16E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966725" y="5056441"/>
              <a:ext cx="372745" cy="10160"/>
            </a:xfrm>
            <a:custGeom>
              <a:avLst/>
              <a:gdLst/>
              <a:ahLst/>
              <a:cxnLst/>
              <a:rect l="l" t="t" r="r" b="b"/>
              <a:pathLst>
                <a:path w="372745" h="10160">
                  <a:moveTo>
                    <a:pt x="372338" y="9766"/>
                  </a:moveTo>
                  <a:lnTo>
                    <a:pt x="363245" y="7378"/>
                  </a:lnTo>
                  <a:lnTo>
                    <a:pt x="362915" y="7251"/>
                  </a:lnTo>
                  <a:lnTo>
                    <a:pt x="353923" y="2451"/>
                  </a:lnTo>
                  <a:lnTo>
                    <a:pt x="352399" y="2451"/>
                  </a:lnTo>
                  <a:lnTo>
                    <a:pt x="347827" y="0"/>
                  </a:lnTo>
                  <a:lnTo>
                    <a:pt x="6096" y="0"/>
                  </a:lnTo>
                  <a:lnTo>
                    <a:pt x="3048" y="4889"/>
                  </a:lnTo>
                  <a:lnTo>
                    <a:pt x="3048" y="7327"/>
                  </a:lnTo>
                  <a:lnTo>
                    <a:pt x="0" y="9766"/>
                  </a:lnTo>
                  <a:lnTo>
                    <a:pt x="3048" y="9766"/>
                  </a:lnTo>
                  <a:lnTo>
                    <a:pt x="369290" y="9766"/>
                  </a:lnTo>
                  <a:lnTo>
                    <a:pt x="372338" y="9766"/>
                  </a:lnTo>
                  <a:close/>
                </a:path>
              </a:pathLst>
            </a:custGeom>
            <a:solidFill>
              <a:srgbClr val="14E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972821" y="5049126"/>
              <a:ext cx="347980" cy="10160"/>
            </a:xfrm>
            <a:custGeom>
              <a:avLst/>
              <a:gdLst/>
              <a:ahLst/>
              <a:cxnLst/>
              <a:rect l="l" t="t" r="r" b="b"/>
              <a:pathLst>
                <a:path w="347979" h="10160">
                  <a:moveTo>
                    <a:pt x="347827" y="9766"/>
                  </a:moveTo>
                  <a:lnTo>
                    <a:pt x="338683" y="7315"/>
                  </a:lnTo>
                  <a:lnTo>
                    <a:pt x="341731" y="7315"/>
                  </a:lnTo>
                  <a:lnTo>
                    <a:pt x="332587" y="4876"/>
                  </a:lnTo>
                  <a:lnTo>
                    <a:pt x="323443" y="0"/>
                  </a:lnTo>
                  <a:lnTo>
                    <a:pt x="317347" y="0"/>
                  </a:lnTo>
                  <a:lnTo>
                    <a:pt x="6096" y="0"/>
                  </a:lnTo>
                  <a:lnTo>
                    <a:pt x="3048" y="2438"/>
                  </a:lnTo>
                  <a:lnTo>
                    <a:pt x="3048" y="4876"/>
                  </a:lnTo>
                  <a:lnTo>
                    <a:pt x="0" y="7315"/>
                  </a:lnTo>
                  <a:lnTo>
                    <a:pt x="3048" y="7315"/>
                  </a:lnTo>
                  <a:lnTo>
                    <a:pt x="0" y="9766"/>
                  </a:lnTo>
                  <a:lnTo>
                    <a:pt x="347827" y="9766"/>
                  </a:lnTo>
                  <a:close/>
                </a:path>
              </a:pathLst>
            </a:custGeom>
            <a:solidFill>
              <a:srgbClr val="17E8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978916" y="5046675"/>
              <a:ext cx="317500" cy="2540"/>
            </a:xfrm>
            <a:custGeom>
              <a:avLst/>
              <a:gdLst/>
              <a:ahLst/>
              <a:cxnLst/>
              <a:rect l="l" t="t" r="r" b="b"/>
              <a:pathLst>
                <a:path w="317500" h="2539">
                  <a:moveTo>
                    <a:pt x="308216" y="0"/>
                  </a:moveTo>
                  <a:lnTo>
                    <a:pt x="3048" y="0"/>
                  </a:lnTo>
                  <a:lnTo>
                    <a:pt x="0" y="2451"/>
                  </a:lnTo>
                  <a:lnTo>
                    <a:pt x="317347" y="2451"/>
                  </a:lnTo>
                  <a:lnTo>
                    <a:pt x="308216" y="0"/>
                  </a:lnTo>
                  <a:close/>
                </a:path>
              </a:pathLst>
            </a:custGeom>
            <a:solidFill>
              <a:srgbClr val="14E8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978917" y="5031956"/>
              <a:ext cx="311785" cy="17780"/>
            </a:xfrm>
            <a:custGeom>
              <a:avLst/>
              <a:gdLst/>
              <a:ahLst/>
              <a:cxnLst/>
              <a:rect l="l" t="t" r="r" b="b"/>
              <a:pathLst>
                <a:path w="311784" h="17779">
                  <a:moveTo>
                    <a:pt x="311251" y="17170"/>
                  </a:moveTo>
                  <a:lnTo>
                    <a:pt x="306717" y="14719"/>
                  </a:lnTo>
                  <a:lnTo>
                    <a:pt x="308216" y="14719"/>
                  </a:lnTo>
                  <a:lnTo>
                    <a:pt x="302272" y="12319"/>
                  </a:lnTo>
                  <a:lnTo>
                    <a:pt x="302107" y="12217"/>
                  </a:lnTo>
                  <a:lnTo>
                    <a:pt x="292976" y="7327"/>
                  </a:lnTo>
                  <a:lnTo>
                    <a:pt x="283235" y="5384"/>
                  </a:lnTo>
                  <a:lnTo>
                    <a:pt x="277736" y="2438"/>
                  </a:lnTo>
                  <a:lnTo>
                    <a:pt x="276148" y="2438"/>
                  </a:lnTo>
                  <a:lnTo>
                    <a:pt x="271551" y="0"/>
                  </a:lnTo>
                  <a:lnTo>
                    <a:pt x="9144" y="0"/>
                  </a:lnTo>
                  <a:lnTo>
                    <a:pt x="6096" y="4889"/>
                  </a:lnTo>
                  <a:lnTo>
                    <a:pt x="6096" y="7327"/>
                  </a:lnTo>
                  <a:lnTo>
                    <a:pt x="3048" y="9766"/>
                  </a:lnTo>
                  <a:lnTo>
                    <a:pt x="3048" y="12217"/>
                  </a:lnTo>
                  <a:lnTo>
                    <a:pt x="0" y="17170"/>
                  </a:lnTo>
                  <a:lnTo>
                    <a:pt x="311251" y="17170"/>
                  </a:lnTo>
                  <a:close/>
                </a:path>
              </a:pathLst>
            </a:custGeom>
            <a:solidFill>
              <a:srgbClr val="17EB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988060" y="5029517"/>
              <a:ext cx="268605" cy="5080"/>
            </a:xfrm>
            <a:custGeom>
              <a:avLst/>
              <a:gdLst/>
              <a:ahLst/>
              <a:cxnLst/>
              <a:rect l="l" t="t" r="r" b="b"/>
              <a:pathLst>
                <a:path w="268604" h="5079">
                  <a:moveTo>
                    <a:pt x="259359" y="0"/>
                  </a:moveTo>
                  <a:lnTo>
                    <a:pt x="3048" y="0"/>
                  </a:lnTo>
                  <a:lnTo>
                    <a:pt x="0" y="4876"/>
                  </a:lnTo>
                  <a:lnTo>
                    <a:pt x="268592" y="4876"/>
                  </a:lnTo>
                  <a:lnTo>
                    <a:pt x="259359" y="0"/>
                  </a:lnTo>
                  <a:close/>
                </a:path>
              </a:pathLst>
            </a:custGeom>
            <a:solidFill>
              <a:srgbClr val="19ED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988061" y="5027079"/>
              <a:ext cx="262890" cy="5080"/>
            </a:xfrm>
            <a:custGeom>
              <a:avLst/>
              <a:gdLst/>
              <a:ahLst/>
              <a:cxnLst/>
              <a:rect l="l" t="t" r="r" b="b"/>
              <a:pathLst>
                <a:path w="262890" h="5079">
                  <a:moveTo>
                    <a:pt x="262407" y="4876"/>
                  </a:moveTo>
                  <a:lnTo>
                    <a:pt x="253263" y="2438"/>
                  </a:lnTo>
                  <a:lnTo>
                    <a:pt x="259359" y="2438"/>
                  </a:lnTo>
                  <a:lnTo>
                    <a:pt x="247167" y="0"/>
                  </a:lnTo>
                  <a:lnTo>
                    <a:pt x="3048" y="0"/>
                  </a:lnTo>
                  <a:lnTo>
                    <a:pt x="3048" y="2438"/>
                  </a:lnTo>
                  <a:lnTo>
                    <a:pt x="0" y="4876"/>
                  </a:lnTo>
                  <a:lnTo>
                    <a:pt x="262407" y="4876"/>
                  </a:lnTo>
                  <a:close/>
                </a:path>
              </a:pathLst>
            </a:custGeom>
            <a:solidFill>
              <a:srgbClr val="17ED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991108" y="4948860"/>
              <a:ext cx="250215" cy="8065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033907" y="4943970"/>
              <a:ext cx="814705" cy="330200"/>
            </a:xfrm>
            <a:custGeom>
              <a:avLst/>
              <a:gdLst/>
              <a:ahLst/>
              <a:cxnLst/>
              <a:rect l="l" t="t" r="r" b="b"/>
              <a:pathLst>
                <a:path w="814704" h="330200">
                  <a:moveTo>
                    <a:pt x="9093" y="0"/>
                  </a:moveTo>
                  <a:lnTo>
                    <a:pt x="0" y="12217"/>
                  </a:lnTo>
                  <a:lnTo>
                    <a:pt x="814692" y="330123"/>
                  </a:lnTo>
                  <a:lnTo>
                    <a:pt x="808596" y="320357"/>
                  </a:lnTo>
                  <a:lnTo>
                    <a:pt x="814692" y="322800"/>
                  </a:lnTo>
                  <a:lnTo>
                    <a:pt x="814692" y="315468"/>
                  </a:lnTo>
                  <a:lnTo>
                    <a:pt x="90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735621" y="5264327"/>
              <a:ext cx="112979" cy="1858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6924053" y="4943970"/>
              <a:ext cx="824230" cy="506730"/>
            </a:xfrm>
            <a:custGeom>
              <a:avLst/>
              <a:gdLst/>
              <a:ahLst/>
              <a:cxnLst/>
              <a:rect l="l" t="t" r="r" b="b"/>
              <a:pathLst>
                <a:path w="824229" h="506729">
                  <a:moveTo>
                    <a:pt x="823760" y="493991"/>
                  </a:moveTo>
                  <a:lnTo>
                    <a:pt x="19431" y="178917"/>
                  </a:lnTo>
                  <a:lnTo>
                    <a:pt x="121996" y="9779"/>
                  </a:lnTo>
                  <a:lnTo>
                    <a:pt x="109855" y="12217"/>
                  </a:lnTo>
                  <a:lnTo>
                    <a:pt x="115951" y="4889"/>
                  </a:lnTo>
                  <a:lnTo>
                    <a:pt x="118948" y="0"/>
                  </a:lnTo>
                  <a:lnTo>
                    <a:pt x="106807" y="2451"/>
                  </a:lnTo>
                  <a:lnTo>
                    <a:pt x="0" y="178511"/>
                  </a:lnTo>
                  <a:lnTo>
                    <a:pt x="3048" y="188277"/>
                  </a:lnTo>
                  <a:lnTo>
                    <a:pt x="817664" y="506209"/>
                  </a:lnTo>
                  <a:lnTo>
                    <a:pt x="823760" y="4939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500684" y="5078425"/>
              <a:ext cx="46355" cy="2540"/>
            </a:xfrm>
            <a:custGeom>
              <a:avLst/>
              <a:gdLst/>
              <a:ahLst/>
              <a:cxnLst/>
              <a:rect l="l" t="t" r="r" b="b"/>
              <a:pathLst>
                <a:path w="46354" h="2539">
                  <a:moveTo>
                    <a:pt x="45808" y="0"/>
                  </a:moveTo>
                  <a:lnTo>
                    <a:pt x="0" y="0"/>
                  </a:lnTo>
                  <a:lnTo>
                    <a:pt x="3136" y="2438"/>
                  </a:lnTo>
                  <a:lnTo>
                    <a:pt x="6184" y="2438"/>
                  </a:lnTo>
                  <a:lnTo>
                    <a:pt x="39712" y="2438"/>
                  </a:lnTo>
                  <a:lnTo>
                    <a:pt x="42760" y="2438"/>
                  </a:lnTo>
                  <a:lnTo>
                    <a:pt x="45808" y="0"/>
                  </a:lnTo>
                  <a:close/>
                </a:path>
              </a:pathLst>
            </a:custGeom>
            <a:solidFill>
              <a:srgbClr val="029E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485444" y="5075986"/>
              <a:ext cx="76835" cy="2540"/>
            </a:xfrm>
            <a:custGeom>
              <a:avLst/>
              <a:gdLst/>
              <a:ahLst/>
              <a:cxnLst/>
              <a:rect l="l" t="t" r="r" b="b"/>
              <a:pathLst>
                <a:path w="76834" h="2539">
                  <a:moveTo>
                    <a:pt x="76276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76276" y="2438"/>
                  </a:lnTo>
                  <a:lnTo>
                    <a:pt x="76276" y="0"/>
                  </a:lnTo>
                  <a:close/>
                </a:path>
              </a:pathLst>
            </a:custGeom>
            <a:solidFill>
              <a:srgbClr val="009E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458012" y="5068659"/>
              <a:ext cx="131445" cy="7620"/>
            </a:xfrm>
            <a:custGeom>
              <a:avLst/>
              <a:gdLst/>
              <a:ahLst/>
              <a:cxnLst/>
              <a:rect l="l" t="t" r="r" b="b"/>
              <a:pathLst>
                <a:path w="131445" h="7620">
                  <a:moveTo>
                    <a:pt x="131229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9144" y="2438"/>
                  </a:lnTo>
                  <a:lnTo>
                    <a:pt x="9144" y="4876"/>
                  </a:lnTo>
                  <a:lnTo>
                    <a:pt x="15240" y="4876"/>
                  </a:lnTo>
                  <a:lnTo>
                    <a:pt x="18288" y="7327"/>
                  </a:lnTo>
                  <a:lnTo>
                    <a:pt x="112852" y="7327"/>
                  </a:lnTo>
                  <a:lnTo>
                    <a:pt x="115900" y="7327"/>
                  </a:lnTo>
                  <a:lnTo>
                    <a:pt x="115900" y="4876"/>
                  </a:lnTo>
                  <a:lnTo>
                    <a:pt x="121996" y="4876"/>
                  </a:lnTo>
                  <a:lnTo>
                    <a:pt x="125044" y="2438"/>
                  </a:lnTo>
                  <a:lnTo>
                    <a:pt x="131229" y="2438"/>
                  </a:lnTo>
                  <a:lnTo>
                    <a:pt x="131229" y="0"/>
                  </a:lnTo>
                  <a:close/>
                </a:path>
              </a:pathLst>
            </a:custGeom>
            <a:solidFill>
              <a:srgbClr val="03A1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451916" y="5066207"/>
              <a:ext cx="143510" cy="2540"/>
            </a:xfrm>
            <a:custGeom>
              <a:avLst/>
              <a:gdLst/>
              <a:ahLst/>
              <a:cxnLst/>
              <a:rect l="l" t="t" r="r" b="b"/>
              <a:pathLst>
                <a:path w="143509" h="2539">
                  <a:moveTo>
                    <a:pt x="143421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143421" y="2451"/>
                  </a:lnTo>
                  <a:lnTo>
                    <a:pt x="143421" y="0"/>
                  </a:lnTo>
                  <a:close/>
                </a:path>
              </a:pathLst>
            </a:custGeom>
            <a:solidFill>
              <a:srgbClr val="05A3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439724" y="5061331"/>
              <a:ext cx="168275" cy="5080"/>
            </a:xfrm>
            <a:custGeom>
              <a:avLst/>
              <a:gdLst/>
              <a:ahLst/>
              <a:cxnLst/>
              <a:rect l="l" t="t" r="r" b="b"/>
              <a:pathLst>
                <a:path w="168275" h="5079">
                  <a:moveTo>
                    <a:pt x="167805" y="0"/>
                  </a:moveTo>
                  <a:lnTo>
                    <a:pt x="0" y="0"/>
                  </a:lnTo>
                  <a:lnTo>
                    <a:pt x="3048" y="2438"/>
                  </a:lnTo>
                  <a:lnTo>
                    <a:pt x="6096" y="2438"/>
                  </a:lnTo>
                  <a:lnTo>
                    <a:pt x="6096" y="4876"/>
                  </a:lnTo>
                  <a:lnTo>
                    <a:pt x="161709" y="4876"/>
                  </a:lnTo>
                  <a:lnTo>
                    <a:pt x="161709" y="2438"/>
                  </a:lnTo>
                  <a:lnTo>
                    <a:pt x="167805" y="2438"/>
                  </a:lnTo>
                  <a:lnTo>
                    <a:pt x="167805" y="0"/>
                  </a:lnTo>
                  <a:close/>
                </a:path>
              </a:pathLst>
            </a:custGeom>
            <a:solidFill>
              <a:srgbClr val="02A3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430580" y="5056441"/>
              <a:ext cx="186690" cy="5080"/>
            </a:xfrm>
            <a:custGeom>
              <a:avLst/>
              <a:gdLst/>
              <a:ahLst/>
              <a:cxnLst/>
              <a:rect l="l" t="t" r="r" b="b"/>
              <a:pathLst>
                <a:path w="186690" h="5079">
                  <a:moveTo>
                    <a:pt x="186093" y="0"/>
                  </a:moveTo>
                  <a:lnTo>
                    <a:pt x="0" y="0"/>
                  </a:lnTo>
                  <a:lnTo>
                    <a:pt x="3048" y="2451"/>
                  </a:lnTo>
                  <a:lnTo>
                    <a:pt x="6096" y="2451"/>
                  </a:lnTo>
                  <a:lnTo>
                    <a:pt x="6096" y="4889"/>
                  </a:lnTo>
                  <a:lnTo>
                    <a:pt x="179997" y="4889"/>
                  </a:lnTo>
                  <a:lnTo>
                    <a:pt x="179997" y="2451"/>
                  </a:lnTo>
                  <a:lnTo>
                    <a:pt x="186093" y="2451"/>
                  </a:lnTo>
                  <a:lnTo>
                    <a:pt x="186093" y="0"/>
                  </a:lnTo>
                  <a:close/>
                </a:path>
              </a:pathLst>
            </a:custGeom>
            <a:solidFill>
              <a:srgbClr val="05A6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427532" y="5054003"/>
              <a:ext cx="192405" cy="5080"/>
            </a:xfrm>
            <a:custGeom>
              <a:avLst/>
              <a:gdLst/>
              <a:ahLst/>
              <a:cxnLst/>
              <a:rect l="l" t="t" r="r" b="b"/>
              <a:pathLst>
                <a:path w="192404" h="5079">
                  <a:moveTo>
                    <a:pt x="192189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2438"/>
                  </a:lnTo>
                  <a:lnTo>
                    <a:pt x="6096" y="4889"/>
                  </a:lnTo>
                  <a:lnTo>
                    <a:pt x="189141" y="4889"/>
                  </a:lnTo>
                  <a:lnTo>
                    <a:pt x="189141" y="2438"/>
                  </a:lnTo>
                  <a:lnTo>
                    <a:pt x="192189" y="2438"/>
                  </a:lnTo>
                  <a:lnTo>
                    <a:pt x="192189" y="0"/>
                  </a:lnTo>
                  <a:close/>
                </a:path>
              </a:pathLst>
            </a:custGeom>
            <a:solidFill>
              <a:srgbClr val="03A6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7415213" y="5046675"/>
              <a:ext cx="217170" cy="7620"/>
            </a:xfrm>
            <a:custGeom>
              <a:avLst/>
              <a:gdLst/>
              <a:ahLst/>
              <a:cxnLst/>
              <a:rect l="l" t="t" r="r" b="b"/>
              <a:pathLst>
                <a:path w="217170" h="7620">
                  <a:moveTo>
                    <a:pt x="216700" y="0"/>
                  </a:moveTo>
                  <a:lnTo>
                    <a:pt x="0" y="0"/>
                  </a:lnTo>
                  <a:lnTo>
                    <a:pt x="3187" y="2451"/>
                  </a:lnTo>
                  <a:lnTo>
                    <a:pt x="6223" y="2451"/>
                  </a:lnTo>
                  <a:lnTo>
                    <a:pt x="6223" y="4889"/>
                  </a:lnTo>
                  <a:lnTo>
                    <a:pt x="9271" y="4889"/>
                  </a:lnTo>
                  <a:lnTo>
                    <a:pt x="9271" y="7327"/>
                  </a:lnTo>
                  <a:lnTo>
                    <a:pt x="207556" y="7327"/>
                  </a:lnTo>
                  <a:lnTo>
                    <a:pt x="207556" y="4889"/>
                  </a:lnTo>
                  <a:lnTo>
                    <a:pt x="213652" y="4889"/>
                  </a:lnTo>
                  <a:lnTo>
                    <a:pt x="213652" y="2451"/>
                  </a:lnTo>
                  <a:lnTo>
                    <a:pt x="216700" y="2451"/>
                  </a:lnTo>
                  <a:lnTo>
                    <a:pt x="216700" y="0"/>
                  </a:lnTo>
                  <a:close/>
                </a:path>
              </a:pathLst>
            </a:custGeom>
            <a:solidFill>
              <a:srgbClr val="05A8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412164" y="5044173"/>
              <a:ext cx="222885" cy="2540"/>
            </a:xfrm>
            <a:custGeom>
              <a:avLst/>
              <a:gdLst/>
              <a:ahLst/>
              <a:cxnLst/>
              <a:rect l="l" t="t" r="r" b="b"/>
              <a:pathLst>
                <a:path w="222884" h="2539">
                  <a:moveTo>
                    <a:pt x="222796" y="0"/>
                  </a:moveTo>
                  <a:lnTo>
                    <a:pt x="0" y="0"/>
                  </a:lnTo>
                  <a:lnTo>
                    <a:pt x="0" y="2501"/>
                  </a:lnTo>
                  <a:lnTo>
                    <a:pt x="222796" y="2501"/>
                  </a:lnTo>
                  <a:lnTo>
                    <a:pt x="222796" y="0"/>
                  </a:lnTo>
                  <a:close/>
                </a:path>
              </a:pathLst>
            </a:custGeom>
            <a:solidFill>
              <a:srgbClr val="02A8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406081" y="5039283"/>
              <a:ext cx="235585" cy="7620"/>
            </a:xfrm>
            <a:custGeom>
              <a:avLst/>
              <a:gdLst/>
              <a:ahLst/>
              <a:cxnLst/>
              <a:rect l="l" t="t" r="r" b="b"/>
              <a:pathLst>
                <a:path w="235584" h="7620">
                  <a:moveTo>
                    <a:pt x="234975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35" y="2438"/>
                  </a:lnTo>
                  <a:lnTo>
                    <a:pt x="3035" y="4889"/>
                  </a:lnTo>
                  <a:lnTo>
                    <a:pt x="6083" y="4889"/>
                  </a:lnTo>
                  <a:lnTo>
                    <a:pt x="6083" y="7391"/>
                  </a:lnTo>
                  <a:lnTo>
                    <a:pt x="228879" y="7391"/>
                  </a:lnTo>
                  <a:lnTo>
                    <a:pt x="228879" y="4889"/>
                  </a:lnTo>
                  <a:lnTo>
                    <a:pt x="231927" y="4889"/>
                  </a:lnTo>
                  <a:lnTo>
                    <a:pt x="231927" y="2438"/>
                  </a:lnTo>
                  <a:lnTo>
                    <a:pt x="234975" y="2438"/>
                  </a:lnTo>
                  <a:lnTo>
                    <a:pt x="234975" y="0"/>
                  </a:lnTo>
                  <a:close/>
                </a:path>
              </a:pathLst>
            </a:custGeom>
            <a:solidFill>
              <a:srgbClr val="05AB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7403033" y="5036845"/>
              <a:ext cx="241300" cy="2540"/>
            </a:xfrm>
            <a:custGeom>
              <a:avLst/>
              <a:gdLst/>
              <a:ahLst/>
              <a:cxnLst/>
              <a:rect l="l" t="t" r="r" b="b"/>
              <a:pathLst>
                <a:path w="241300" h="2539">
                  <a:moveTo>
                    <a:pt x="241071" y="0"/>
                  </a:moveTo>
                  <a:lnTo>
                    <a:pt x="0" y="0"/>
                  </a:lnTo>
                  <a:lnTo>
                    <a:pt x="3048" y="2438"/>
                  </a:lnTo>
                  <a:lnTo>
                    <a:pt x="241071" y="2438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07AD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396937" y="5029517"/>
              <a:ext cx="253365" cy="7620"/>
            </a:xfrm>
            <a:custGeom>
              <a:avLst/>
              <a:gdLst/>
              <a:ahLst/>
              <a:cxnLst/>
              <a:rect l="l" t="t" r="r" b="b"/>
              <a:pathLst>
                <a:path w="253365" h="7620">
                  <a:moveTo>
                    <a:pt x="253263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2438"/>
                  </a:lnTo>
                  <a:lnTo>
                    <a:pt x="3048" y="4876"/>
                  </a:lnTo>
                  <a:lnTo>
                    <a:pt x="6096" y="4876"/>
                  </a:lnTo>
                  <a:lnTo>
                    <a:pt x="6096" y="7327"/>
                  </a:lnTo>
                  <a:lnTo>
                    <a:pt x="250215" y="7327"/>
                  </a:lnTo>
                  <a:lnTo>
                    <a:pt x="250215" y="4876"/>
                  </a:lnTo>
                  <a:lnTo>
                    <a:pt x="253263" y="2438"/>
                  </a:lnTo>
                  <a:lnTo>
                    <a:pt x="253263" y="0"/>
                  </a:lnTo>
                  <a:close/>
                </a:path>
              </a:pathLst>
            </a:custGeom>
            <a:solidFill>
              <a:srgbClr val="05AD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393889" y="5024628"/>
              <a:ext cx="262890" cy="7620"/>
            </a:xfrm>
            <a:custGeom>
              <a:avLst/>
              <a:gdLst/>
              <a:ahLst/>
              <a:cxnLst/>
              <a:rect l="l" t="t" r="r" b="b"/>
              <a:pathLst>
                <a:path w="262890" h="7620">
                  <a:moveTo>
                    <a:pt x="262407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3048" y="4889"/>
                  </a:lnTo>
                  <a:lnTo>
                    <a:pt x="3048" y="7327"/>
                  </a:lnTo>
                  <a:lnTo>
                    <a:pt x="256311" y="7327"/>
                  </a:lnTo>
                  <a:lnTo>
                    <a:pt x="256311" y="4889"/>
                  </a:lnTo>
                  <a:lnTo>
                    <a:pt x="259359" y="4889"/>
                  </a:lnTo>
                  <a:lnTo>
                    <a:pt x="259359" y="2451"/>
                  </a:lnTo>
                  <a:lnTo>
                    <a:pt x="262407" y="2451"/>
                  </a:lnTo>
                  <a:lnTo>
                    <a:pt x="262407" y="0"/>
                  </a:lnTo>
                  <a:close/>
                </a:path>
              </a:pathLst>
            </a:custGeom>
            <a:solidFill>
              <a:srgbClr val="08B0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393889" y="5024628"/>
              <a:ext cx="262890" cy="2540"/>
            </a:xfrm>
            <a:custGeom>
              <a:avLst/>
              <a:gdLst/>
              <a:ahLst/>
              <a:cxnLst/>
              <a:rect l="l" t="t" r="r" b="b"/>
              <a:pathLst>
                <a:path w="262890" h="2539">
                  <a:moveTo>
                    <a:pt x="262407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262407" y="2451"/>
                  </a:lnTo>
                  <a:lnTo>
                    <a:pt x="262407" y="0"/>
                  </a:lnTo>
                  <a:close/>
                </a:path>
              </a:pathLst>
            </a:custGeom>
            <a:solidFill>
              <a:srgbClr val="05B0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387793" y="5017300"/>
              <a:ext cx="274955" cy="7620"/>
            </a:xfrm>
            <a:custGeom>
              <a:avLst/>
              <a:gdLst/>
              <a:ahLst/>
              <a:cxnLst/>
              <a:rect l="l" t="t" r="r" b="b"/>
              <a:pathLst>
                <a:path w="274954" h="7620">
                  <a:moveTo>
                    <a:pt x="274599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3048" y="4889"/>
                  </a:lnTo>
                  <a:lnTo>
                    <a:pt x="3048" y="7327"/>
                  </a:lnTo>
                  <a:lnTo>
                    <a:pt x="268503" y="7327"/>
                  </a:lnTo>
                  <a:lnTo>
                    <a:pt x="268503" y="4889"/>
                  </a:lnTo>
                  <a:lnTo>
                    <a:pt x="271551" y="4889"/>
                  </a:lnTo>
                  <a:lnTo>
                    <a:pt x="271551" y="2451"/>
                  </a:lnTo>
                  <a:lnTo>
                    <a:pt x="274599" y="2451"/>
                  </a:lnTo>
                  <a:lnTo>
                    <a:pt x="274599" y="0"/>
                  </a:lnTo>
                  <a:close/>
                </a:path>
              </a:pathLst>
            </a:custGeom>
            <a:solidFill>
              <a:srgbClr val="07B2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381697" y="5009984"/>
              <a:ext cx="283845" cy="7620"/>
            </a:xfrm>
            <a:custGeom>
              <a:avLst/>
              <a:gdLst/>
              <a:ahLst/>
              <a:cxnLst/>
              <a:rect l="l" t="t" r="r" b="b"/>
              <a:pathLst>
                <a:path w="283845" h="7620">
                  <a:moveTo>
                    <a:pt x="283743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4876"/>
                  </a:lnTo>
                  <a:lnTo>
                    <a:pt x="3048" y="7315"/>
                  </a:lnTo>
                  <a:lnTo>
                    <a:pt x="280695" y="7315"/>
                  </a:lnTo>
                  <a:lnTo>
                    <a:pt x="280695" y="4876"/>
                  </a:lnTo>
                  <a:lnTo>
                    <a:pt x="283743" y="4876"/>
                  </a:lnTo>
                  <a:lnTo>
                    <a:pt x="283743" y="2438"/>
                  </a:lnTo>
                  <a:lnTo>
                    <a:pt x="283743" y="0"/>
                  </a:lnTo>
                  <a:close/>
                </a:path>
              </a:pathLst>
            </a:custGeom>
            <a:solidFill>
              <a:srgbClr val="08B5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378649" y="5005095"/>
              <a:ext cx="290195" cy="5080"/>
            </a:xfrm>
            <a:custGeom>
              <a:avLst/>
              <a:gdLst/>
              <a:ahLst/>
              <a:cxnLst/>
              <a:rect l="l" t="t" r="r" b="b"/>
              <a:pathLst>
                <a:path w="290195" h="5079">
                  <a:moveTo>
                    <a:pt x="289966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4889"/>
                  </a:lnTo>
                  <a:lnTo>
                    <a:pt x="289966" y="4889"/>
                  </a:lnTo>
                  <a:lnTo>
                    <a:pt x="289966" y="2438"/>
                  </a:lnTo>
                  <a:lnTo>
                    <a:pt x="289966" y="0"/>
                  </a:lnTo>
                  <a:close/>
                </a:path>
              </a:pathLst>
            </a:custGeom>
            <a:solidFill>
              <a:srgbClr val="0BB8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378649" y="5002657"/>
              <a:ext cx="293370" cy="5080"/>
            </a:xfrm>
            <a:custGeom>
              <a:avLst/>
              <a:gdLst/>
              <a:ahLst/>
              <a:cxnLst/>
              <a:rect l="l" t="t" r="r" b="b"/>
              <a:pathLst>
                <a:path w="293370" h="5079">
                  <a:moveTo>
                    <a:pt x="293014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289966" y="4876"/>
                  </a:lnTo>
                  <a:lnTo>
                    <a:pt x="289966" y="2438"/>
                  </a:lnTo>
                  <a:lnTo>
                    <a:pt x="293014" y="2438"/>
                  </a:lnTo>
                  <a:lnTo>
                    <a:pt x="293014" y="0"/>
                  </a:lnTo>
                  <a:close/>
                </a:path>
              </a:pathLst>
            </a:custGeom>
            <a:solidFill>
              <a:srgbClr val="08B8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7372553" y="4995329"/>
              <a:ext cx="302260" cy="7620"/>
            </a:xfrm>
            <a:custGeom>
              <a:avLst/>
              <a:gdLst/>
              <a:ahLst/>
              <a:cxnLst/>
              <a:rect l="l" t="t" r="r" b="b"/>
              <a:pathLst>
                <a:path w="302259" h="7620">
                  <a:moveTo>
                    <a:pt x="302107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2438"/>
                  </a:lnTo>
                  <a:lnTo>
                    <a:pt x="3048" y="4876"/>
                  </a:lnTo>
                  <a:lnTo>
                    <a:pt x="3048" y="7327"/>
                  </a:lnTo>
                  <a:lnTo>
                    <a:pt x="299110" y="7327"/>
                  </a:lnTo>
                  <a:lnTo>
                    <a:pt x="299110" y="4876"/>
                  </a:lnTo>
                  <a:lnTo>
                    <a:pt x="302107" y="4876"/>
                  </a:lnTo>
                  <a:lnTo>
                    <a:pt x="302107" y="2438"/>
                  </a:lnTo>
                  <a:lnTo>
                    <a:pt x="302107" y="0"/>
                  </a:lnTo>
                  <a:close/>
                </a:path>
              </a:pathLst>
            </a:custGeom>
            <a:solidFill>
              <a:srgbClr val="0ABA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7372553" y="4995329"/>
              <a:ext cx="302260" cy="2540"/>
            </a:xfrm>
            <a:custGeom>
              <a:avLst/>
              <a:gdLst/>
              <a:ahLst/>
              <a:cxnLst/>
              <a:rect l="l" t="t" r="r" b="b"/>
              <a:pathLst>
                <a:path w="302259" h="2539">
                  <a:moveTo>
                    <a:pt x="302107" y="2438"/>
                  </a:moveTo>
                  <a:lnTo>
                    <a:pt x="0" y="2438"/>
                  </a:lnTo>
                  <a:lnTo>
                    <a:pt x="0" y="0"/>
                  </a:lnTo>
                  <a:lnTo>
                    <a:pt x="302107" y="0"/>
                  </a:lnTo>
                  <a:lnTo>
                    <a:pt x="302107" y="2438"/>
                  </a:lnTo>
                  <a:close/>
                </a:path>
              </a:pathLst>
            </a:custGeom>
            <a:solidFill>
              <a:srgbClr val="07BA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7369505" y="4987937"/>
              <a:ext cx="308610" cy="7620"/>
            </a:xfrm>
            <a:custGeom>
              <a:avLst/>
              <a:gdLst/>
              <a:ahLst/>
              <a:cxnLst/>
              <a:rect l="l" t="t" r="r" b="b"/>
              <a:pathLst>
                <a:path w="308609" h="7620">
                  <a:moveTo>
                    <a:pt x="308203" y="0"/>
                  </a:moveTo>
                  <a:lnTo>
                    <a:pt x="0" y="0"/>
                  </a:lnTo>
                  <a:lnTo>
                    <a:pt x="0" y="2501"/>
                  </a:lnTo>
                  <a:lnTo>
                    <a:pt x="3048" y="2501"/>
                  </a:lnTo>
                  <a:lnTo>
                    <a:pt x="3048" y="4953"/>
                  </a:lnTo>
                  <a:lnTo>
                    <a:pt x="3048" y="7391"/>
                  </a:lnTo>
                  <a:lnTo>
                    <a:pt x="305155" y="7391"/>
                  </a:lnTo>
                  <a:lnTo>
                    <a:pt x="305155" y="4953"/>
                  </a:lnTo>
                  <a:lnTo>
                    <a:pt x="308203" y="4953"/>
                  </a:lnTo>
                  <a:lnTo>
                    <a:pt x="308203" y="2501"/>
                  </a:lnTo>
                  <a:lnTo>
                    <a:pt x="308203" y="0"/>
                  </a:lnTo>
                  <a:close/>
                </a:path>
              </a:pathLst>
            </a:custGeom>
            <a:solidFill>
              <a:srgbClr val="0AB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369505" y="4985486"/>
              <a:ext cx="308610" cy="2540"/>
            </a:xfrm>
            <a:custGeom>
              <a:avLst/>
              <a:gdLst/>
              <a:ahLst/>
              <a:cxnLst/>
              <a:rect l="l" t="t" r="r" b="b"/>
              <a:pathLst>
                <a:path w="308609" h="2539">
                  <a:moveTo>
                    <a:pt x="308203" y="2451"/>
                  </a:moveTo>
                  <a:lnTo>
                    <a:pt x="0" y="2451"/>
                  </a:lnTo>
                  <a:lnTo>
                    <a:pt x="0" y="0"/>
                  </a:lnTo>
                  <a:lnTo>
                    <a:pt x="308203" y="0"/>
                  </a:lnTo>
                  <a:lnTo>
                    <a:pt x="308203" y="2451"/>
                  </a:lnTo>
                  <a:close/>
                </a:path>
              </a:pathLst>
            </a:custGeom>
            <a:solidFill>
              <a:srgbClr val="0CBF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7369505" y="4980609"/>
              <a:ext cx="311785" cy="7620"/>
            </a:xfrm>
            <a:custGeom>
              <a:avLst/>
              <a:gdLst/>
              <a:ahLst/>
              <a:cxnLst/>
              <a:rect l="l" t="t" r="r" b="b"/>
              <a:pathLst>
                <a:path w="311784" h="7620">
                  <a:moveTo>
                    <a:pt x="311251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0" y="7327"/>
                  </a:lnTo>
                  <a:lnTo>
                    <a:pt x="308203" y="7327"/>
                  </a:lnTo>
                  <a:lnTo>
                    <a:pt x="308203" y="4876"/>
                  </a:lnTo>
                  <a:lnTo>
                    <a:pt x="311251" y="2438"/>
                  </a:lnTo>
                  <a:lnTo>
                    <a:pt x="311251" y="0"/>
                  </a:lnTo>
                  <a:close/>
                </a:path>
              </a:pathLst>
            </a:custGeom>
            <a:solidFill>
              <a:srgbClr val="0ABF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7366457" y="4975720"/>
              <a:ext cx="314325" cy="5080"/>
            </a:xfrm>
            <a:custGeom>
              <a:avLst/>
              <a:gdLst/>
              <a:ahLst/>
              <a:cxnLst/>
              <a:rect l="l" t="t" r="r" b="b"/>
              <a:pathLst>
                <a:path w="314325" h="5079">
                  <a:moveTo>
                    <a:pt x="314299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89"/>
                  </a:lnTo>
                  <a:lnTo>
                    <a:pt x="314299" y="4889"/>
                  </a:lnTo>
                  <a:lnTo>
                    <a:pt x="314299" y="2438"/>
                  </a:lnTo>
                  <a:lnTo>
                    <a:pt x="314299" y="0"/>
                  </a:lnTo>
                  <a:close/>
                </a:path>
              </a:pathLst>
            </a:custGeom>
            <a:solidFill>
              <a:srgbClr val="0DC2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7366457" y="4970843"/>
              <a:ext cx="317500" cy="5080"/>
            </a:xfrm>
            <a:custGeom>
              <a:avLst/>
              <a:gdLst/>
              <a:ahLst/>
              <a:cxnLst/>
              <a:rect l="l" t="t" r="r" b="b"/>
              <a:pathLst>
                <a:path w="317500" h="5079">
                  <a:moveTo>
                    <a:pt x="317347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314299" y="4876"/>
                  </a:lnTo>
                  <a:lnTo>
                    <a:pt x="314299" y="2438"/>
                  </a:lnTo>
                  <a:lnTo>
                    <a:pt x="317347" y="0"/>
                  </a:lnTo>
                  <a:close/>
                </a:path>
              </a:pathLst>
            </a:custGeom>
            <a:solidFill>
              <a:srgbClr val="0AC2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7363409" y="4965954"/>
              <a:ext cx="320675" cy="7620"/>
            </a:xfrm>
            <a:custGeom>
              <a:avLst/>
              <a:gdLst/>
              <a:ahLst/>
              <a:cxnLst/>
              <a:rect l="l" t="t" r="r" b="b"/>
              <a:pathLst>
                <a:path w="320675" h="7620">
                  <a:moveTo>
                    <a:pt x="320395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2438"/>
                  </a:lnTo>
                  <a:lnTo>
                    <a:pt x="3048" y="4889"/>
                  </a:lnTo>
                  <a:lnTo>
                    <a:pt x="3048" y="7327"/>
                  </a:lnTo>
                  <a:lnTo>
                    <a:pt x="320395" y="7327"/>
                  </a:lnTo>
                  <a:lnTo>
                    <a:pt x="320395" y="4889"/>
                  </a:lnTo>
                  <a:lnTo>
                    <a:pt x="320395" y="2438"/>
                  </a:lnTo>
                  <a:lnTo>
                    <a:pt x="320395" y="0"/>
                  </a:lnTo>
                  <a:close/>
                </a:path>
              </a:pathLst>
            </a:custGeom>
            <a:solidFill>
              <a:srgbClr val="0CC4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7363409" y="4956187"/>
              <a:ext cx="320675" cy="10160"/>
            </a:xfrm>
            <a:custGeom>
              <a:avLst/>
              <a:gdLst/>
              <a:ahLst/>
              <a:cxnLst/>
              <a:rect l="l" t="t" r="r" b="b"/>
              <a:pathLst>
                <a:path w="320675" h="10160">
                  <a:moveTo>
                    <a:pt x="320395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0" y="7327"/>
                  </a:lnTo>
                  <a:lnTo>
                    <a:pt x="0" y="9766"/>
                  </a:lnTo>
                  <a:lnTo>
                    <a:pt x="320395" y="9766"/>
                  </a:lnTo>
                  <a:lnTo>
                    <a:pt x="320395" y="7327"/>
                  </a:lnTo>
                  <a:lnTo>
                    <a:pt x="320395" y="4876"/>
                  </a:lnTo>
                  <a:lnTo>
                    <a:pt x="320395" y="2438"/>
                  </a:lnTo>
                  <a:lnTo>
                    <a:pt x="320395" y="0"/>
                  </a:lnTo>
                  <a:close/>
                </a:path>
              </a:pathLst>
            </a:custGeom>
            <a:solidFill>
              <a:srgbClr val="0DC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7363409" y="4956187"/>
              <a:ext cx="320675" cy="2540"/>
            </a:xfrm>
            <a:custGeom>
              <a:avLst/>
              <a:gdLst/>
              <a:ahLst/>
              <a:cxnLst/>
              <a:rect l="l" t="t" r="r" b="b"/>
              <a:pathLst>
                <a:path w="320675" h="2539">
                  <a:moveTo>
                    <a:pt x="320395" y="2438"/>
                  </a:moveTo>
                  <a:lnTo>
                    <a:pt x="0" y="2438"/>
                  </a:lnTo>
                  <a:lnTo>
                    <a:pt x="0" y="0"/>
                  </a:lnTo>
                  <a:lnTo>
                    <a:pt x="320395" y="0"/>
                  </a:lnTo>
                  <a:lnTo>
                    <a:pt x="320395" y="2438"/>
                  </a:lnTo>
                  <a:close/>
                </a:path>
              </a:pathLst>
            </a:custGeom>
            <a:solidFill>
              <a:srgbClr val="0FC9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7363409" y="4951298"/>
              <a:ext cx="320675" cy="5080"/>
            </a:xfrm>
            <a:custGeom>
              <a:avLst/>
              <a:gdLst/>
              <a:ahLst/>
              <a:cxnLst/>
              <a:rect l="l" t="t" r="r" b="b"/>
              <a:pathLst>
                <a:path w="320675" h="5079">
                  <a:moveTo>
                    <a:pt x="320395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320395" y="4889"/>
                  </a:lnTo>
                  <a:lnTo>
                    <a:pt x="320395" y="2451"/>
                  </a:lnTo>
                  <a:lnTo>
                    <a:pt x="320395" y="0"/>
                  </a:lnTo>
                  <a:close/>
                </a:path>
              </a:pathLst>
            </a:custGeom>
            <a:solidFill>
              <a:srgbClr val="0CC9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7363409" y="4943970"/>
              <a:ext cx="320675" cy="10160"/>
            </a:xfrm>
            <a:custGeom>
              <a:avLst/>
              <a:gdLst/>
              <a:ahLst/>
              <a:cxnLst/>
              <a:rect l="l" t="t" r="r" b="b"/>
              <a:pathLst>
                <a:path w="320675" h="10160">
                  <a:moveTo>
                    <a:pt x="320395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0" y="9779"/>
                  </a:lnTo>
                  <a:lnTo>
                    <a:pt x="320395" y="9779"/>
                  </a:lnTo>
                  <a:lnTo>
                    <a:pt x="320395" y="7327"/>
                  </a:lnTo>
                  <a:lnTo>
                    <a:pt x="320395" y="4889"/>
                  </a:lnTo>
                  <a:lnTo>
                    <a:pt x="320395" y="2451"/>
                  </a:lnTo>
                  <a:lnTo>
                    <a:pt x="320395" y="0"/>
                  </a:lnTo>
                  <a:close/>
                </a:path>
              </a:pathLst>
            </a:custGeom>
            <a:solidFill>
              <a:srgbClr val="0FCC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7363409" y="4943970"/>
              <a:ext cx="320675" cy="2540"/>
            </a:xfrm>
            <a:custGeom>
              <a:avLst/>
              <a:gdLst/>
              <a:ahLst/>
              <a:cxnLst/>
              <a:rect l="l" t="t" r="r" b="b"/>
              <a:pathLst>
                <a:path w="320675" h="2539">
                  <a:moveTo>
                    <a:pt x="320395" y="2451"/>
                  </a:moveTo>
                  <a:lnTo>
                    <a:pt x="0" y="2451"/>
                  </a:lnTo>
                  <a:lnTo>
                    <a:pt x="0" y="0"/>
                  </a:lnTo>
                  <a:lnTo>
                    <a:pt x="320395" y="0"/>
                  </a:lnTo>
                  <a:lnTo>
                    <a:pt x="320395" y="2451"/>
                  </a:lnTo>
                  <a:close/>
                </a:path>
              </a:pathLst>
            </a:custGeom>
            <a:solidFill>
              <a:srgbClr val="0DCC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7363409" y="4936642"/>
              <a:ext cx="320675" cy="7620"/>
            </a:xfrm>
            <a:custGeom>
              <a:avLst/>
              <a:gdLst/>
              <a:ahLst/>
              <a:cxnLst/>
              <a:rect l="l" t="t" r="r" b="b"/>
              <a:pathLst>
                <a:path w="320675" h="7620">
                  <a:moveTo>
                    <a:pt x="320395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320395" y="7327"/>
                  </a:lnTo>
                  <a:lnTo>
                    <a:pt x="320395" y="4889"/>
                  </a:lnTo>
                  <a:lnTo>
                    <a:pt x="320395" y="2451"/>
                  </a:lnTo>
                  <a:lnTo>
                    <a:pt x="320395" y="0"/>
                  </a:lnTo>
                  <a:close/>
                </a:path>
              </a:pathLst>
            </a:custGeom>
            <a:solidFill>
              <a:srgbClr val="10CF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7366457" y="4929212"/>
              <a:ext cx="317500" cy="7620"/>
            </a:xfrm>
            <a:custGeom>
              <a:avLst/>
              <a:gdLst/>
              <a:ahLst/>
              <a:cxnLst/>
              <a:rect l="l" t="t" r="r" b="b"/>
              <a:pathLst>
                <a:path w="317500" h="7620">
                  <a:moveTo>
                    <a:pt x="317347" y="4889"/>
                  </a:moveTo>
                  <a:lnTo>
                    <a:pt x="314299" y="4889"/>
                  </a:lnTo>
                  <a:lnTo>
                    <a:pt x="314299" y="2451"/>
                  </a:lnTo>
                  <a:lnTo>
                    <a:pt x="314299" y="0"/>
                  </a:ln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0" y="7429"/>
                  </a:lnTo>
                  <a:lnTo>
                    <a:pt x="317347" y="7429"/>
                  </a:lnTo>
                  <a:lnTo>
                    <a:pt x="317347" y="4889"/>
                  </a:lnTo>
                  <a:close/>
                </a:path>
              </a:pathLst>
            </a:custGeom>
            <a:solidFill>
              <a:srgbClr val="0FD1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7366457" y="4924336"/>
              <a:ext cx="314325" cy="5080"/>
            </a:xfrm>
            <a:custGeom>
              <a:avLst/>
              <a:gdLst/>
              <a:ahLst/>
              <a:cxnLst/>
              <a:rect l="l" t="t" r="r" b="b"/>
              <a:pathLst>
                <a:path w="314325" h="5079">
                  <a:moveTo>
                    <a:pt x="314299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314299" y="4876"/>
                  </a:lnTo>
                  <a:lnTo>
                    <a:pt x="314299" y="2438"/>
                  </a:lnTo>
                  <a:lnTo>
                    <a:pt x="314299" y="0"/>
                  </a:lnTo>
                  <a:close/>
                </a:path>
              </a:pathLst>
            </a:custGeom>
            <a:solidFill>
              <a:srgbClr val="12D4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7366457" y="4921897"/>
              <a:ext cx="314325" cy="5080"/>
            </a:xfrm>
            <a:custGeom>
              <a:avLst/>
              <a:gdLst/>
              <a:ahLst/>
              <a:cxnLst/>
              <a:rect l="l" t="t" r="r" b="b"/>
              <a:pathLst>
                <a:path w="314325" h="5079">
                  <a:moveTo>
                    <a:pt x="314299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314299" y="4876"/>
                  </a:lnTo>
                  <a:lnTo>
                    <a:pt x="314299" y="2438"/>
                  </a:lnTo>
                  <a:lnTo>
                    <a:pt x="314299" y="0"/>
                  </a:lnTo>
                  <a:close/>
                </a:path>
              </a:pathLst>
            </a:custGeom>
            <a:solidFill>
              <a:srgbClr val="10D4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7369505" y="4914569"/>
              <a:ext cx="308610" cy="7620"/>
            </a:xfrm>
            <a:custGeom>
              <a:avLst/>
              <a:gdLst/>
              <a:ahLst/>
              <a:cxnLst/>
              <a:rect l="l" t="t" r="r" b="b"/>
              <a:pathLst>
                <a:path w="308609" h="7620">
                  <a:moveTo>
                    <a:pt x="308203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0" y="7327"/>
                  </a:lnTo>
                  <a:lnTo>
                    <a:pt x="308203" y="7327"/>
                  </a:lnTo>
                  <a:lnTo>
                    <a:pt x="308203" y="4876"/>
                  </a:lnTo>
                  <a:lnTo>
                    <a:pt x="308203" y="2438"/>
                  </a:lnTo>
                  <a:lnTo>
                    <a:pt x="308203" y="0"/>
                  </a:lnTo>
                  <a:close/>
                </a:path>
              </a:pathLst>
            </a:custGeom>
            <a:solidFill>
              <a:srgbClr val="12D6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7369505" y="4914569"/>
              <a:ext cx="308610" cy="2540"/>
            </a:xfrm>
            <a:custGeom>
              <a:avLst/>
              <a:gdLst/>
              <a:ahLst/>
              <a:cxnLst/>
              <a:rect l="l" t="t" r="r" b="b"/>
              <a:pathLst>
                <a:path w="308609" h="2539">
                  <a:moveTo>
                    <a:pt x="308203" y="2438"/>
                  </a:moveTo>
                  <a:lnTo>
                    <a:pt x="0" y="2438"/>
                  </a:lnTo>
                  <a:lnTo>
                    <a:pt x="0" y="0"/>
                  </a:lnTo>
                  <a:lnTo>
                    <a:pt x="308203" y="0"/>
                  </a:lnTo>
                  <a:lnTo>
                    <a:pt x="308203" y="2438"/>
                  </a:lnTo>
                  <a:close/>
                </a:path>
              </a:pathLst>
            </a:custGeom>
            <a:solidFill>
              <a:srgbClr val="0FD6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7372553" y="4907242"/>
              <a:ext cx="305435" cy="7620"/>
            </a:xfrm>
            <a:custGeom>
              <a:avLst/>
              <a:gdLst/>
              <a:ahLst/>
              <a:cxnLst/>
              <a:rect l="l" t="t" r="r" b="b"/>
              <a:pathLst>
                <a:path w="305434" h="7620">
                  <a:moveTo>
                    <a:pt x="305155" y="4889"/>
                  </a:moveTo>
                  <a:lnTo>
                    <a:pt x="302107" y="4889"/>
                  </a:lnTo>
                  <a:lnTo>
                    <a:pt x="302107" y="2438"/>
                  </a:lnTo>
                  <a:lnTo>
                    <a:pt x="302107" y="0"/>
                  </a:lnTo>
                  <a:lnTo>
                    <a:pt x="0" y="0"/>
                  </a:lnTo>
                  <a:lnTo>
                    <a:pt x="0" y="2438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305155" y="7327"/>
                  </a:lnTo>
                  <a:lnTo>
                    <a:pt x="305155" y="4889"/>
                  </a:lnTo>
                  <a:close/>
                </a:path>
              </a:pathLst>
            </a:custGeom>
            <a:solidFill>
              <a:srgbClr val="12D9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7375601" y="4904803"/>
              <a:ext cx="299085" cy="2540"/>
            </a:xfrm>
            <a:custGeom>
              <a:avLst/>
              <a:gdLst/>
              <a:ahLst/>
              <a:cxnLst/>
              <a:rect l="l" t="t" r="r" b="b"/>
              <a:pathLst>
                <a:path w="299084" h="2539">
                  <a:moveTo>
                    <a:pt x="299059" y="2438"/>
                  </a:moveTo>
                  <a:lnTo>
                    <a:pt x="296062" y="0"/>
                  </a:lnTo>
                  <a:lnTo>
                    <a:pt x="0" y="0"/>
                  </a:lnTo>
                  <a:lnTo>
                    <a:pt x="0" y="2438"/>
                  </a:lnTo>
                  <a:lnTo>
                    <a:pt x="299059" y="2438"/>
                  </a:lnTo>
                  <a:close/>
                </a:path>
              </a:pathLst>
            </a:custGeom>
            <a:solidFill>
              <a:srgbClr val="14D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7375601" y="4899914"/>
              <a:ext cx="296545" cy="5080"/>
            </a:xfrm>
            <a:custGeom>
              <a:avLst/>
              <a:gdLst/>
              <a:ahLst/>
              <a:cxnLst/>
              <a:rect l="l" t="t" r="r" b="b"/>
              <a:pathLst>
                <a:path w="296545" h="5079">
                  <a:moveTo>
                    <a:pt x="296062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438"/>
                  </a:lnTo>
                  <a:lnTo>
                    <a:pt x="0" y="4889"/>
                  </a:lnTo>
                  <a:lnTo>
                    <a:pt x="296062" y="4889"/>
                  </a:lnTo>
                  <a:lnTo>
                    <a:pt x="296062" y="2438"/>
                  </a:lnTo>
                  <a:lnTo>
                    <a:pt x="296062" y="0"/>
                  </a:lnTo>
                  <a:close/>
                </a:path>
              </a:pathLst>
            </a:custGeom>
            <a:solidFill>
              <a:srgbClr val="12D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7378649" y="4895037"/>
              <a:ext cx="290195" cy="5080"/>
            </a:xfrm>
            <a:custGeom>
              <a:avLst/>
              <a:gdLst/>
              <a:ahLst/>
              <a:cxnLst/>
              <a:rect l="l" t="t" r="r" b="b"/>
              <a:pathLst>
                <a:path w="290195" h="5079">
                  <a:moveTo>
                    <a:pt x="289966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289966" y="4876"/>
                  </a:lnTo>
                  <a:lnTo>
                    <a:pt x="289966" y="2438"/>
                  </a:lnTo>
                  <a:lnTo>
                    <a:pt x="289966" y="0"/>
                  </a:lnTo>
                  <a:close/>
                </a:path>
              </a:pathLst>
            </a:custGeom>
            <a:solidFill>
              <a:srgbClr val="15DE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7378649" y="4892586"/>
              <a:ext cx="290195" cy="5080"/>
            </a:xfrm>
            <a:custGeom>
              <a:avLst/>
              <a:gdLst/>
              <a:ahLst/>
              <a:cxnLst/>
              <a:rect l="l" t="t" r="r" b="b"/>
              <a:pathLst>
                <a:path w="290195" h="5079">
                  <a:moveTo>
                    <a:pt x="289966" y="2451"/>
                  </a:moveTo>
                  <a:lnTo>
                    <a:pt x="286791" y="2451"/>
                  </a:lnTo>
                  <a:lnTo>
                    <a:pt x="286791" y="0"/>
                  </a:lnTo>
                  <a:lnTo>
                    <a:pt x="3048" y="0"/>
                  </a:lnTo>
                  <a:lnTo>
                    <a:pt x="3048" y="2451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289966" y="4889"/>
                  </a:lnTo>
                  <a:lnTo>
                    <a:pt x="289966" y="2451"/>
                  </a:lnTo>
                  <a:close/>
                </a:path>
              </a:pathLst>
            </a:custGeom>
            <a:solidFill>
              <a:srgbClr val="12DE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7381697" y="4882857"/>
              <a:ext cx="283845" cy="10160"/>
            </a:xfrm>
            <a:custGeom>
              <a:avLst/>
              <a:gdLst/>
              <a:ahLst/>
              <a:cxnLst/>
              <a:rect l="l" t="t" r="r" b="b"/>
              <a:pathLst>
                <a:path w="283845" h="10160">
                  <a:moveTo>
                    <a:pt x="283743" y="7289"/>
                  </a:moveTo>
                  <a:lnTo>
                    <a:pt x="280695" y="7289"/>
                  </a:lnTo>
                  <a:lnTo>
                    <a:pt x="280695" y="4851"/>
                  </a:lnTo>
                  <a:lnTo>
                    <a:pt x="280695" y="2438"/>
                  </a:lnTo>
                  <a:lnTo>
                    <a:pt x="277647" y="2438"/>
                  </a:lnTo>
                  <a:lnTo>
                    <a:pt x="277647" y="0"/>
                  </a:lnTo>
                  <a:lnTo>
                    <a:pt x="6096" y="0"/>
                  </a:lnTo>
                  <a:lnTo>
                    <a:pt x="6096" y="2438"/>
                  </a:lnTo>
                  <a:lnTo>
                    <a:pt x="6096" y="4851"/>
                  </a:lnTo>
                  <a:lnTo>
                    <a:pt x="3048" y="4851"/>
                  </a:lnTo>
                  <a:lnTo>
                    <a:pt x="3048" y="7289"/>
                  </a:lnTo>
                  <a:lnTo>
                    <a:pt x="0" y="7289"/>
                  </a:lnTo>
                  <a:lnTo>
                    <a:pt x="0" y="9728"/>
                  </a:lnTo>
                  <a:lnTo>
                    <a:pt x="283743" y="9728"/>
                  </a:lnTo>
                  <a:lnTo>
                    <a:pt x="283743" y="7289"/>
                  </a:lnTo>
                  <a:close/>
                </a:path>
              </a:pathLst>
            </a:custGeom>
            <a:solidFill>
              <a:srgbClr val="14E0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7387793" y="4877866"/>
              <a:ext cx="271780" cy="7620"/>
            </a:xfrm>
            <a:custGeom>
              <a:avLst/>
              <a:gdLst/>
              <a:ahLst/>
              <a:cxnLst/>
              <a:rect l="l" t="t" r="r" b="b"/>
              <a:pathLst>
                <a:path w="271779" h="7620">
                  <a:moveTo>
                    <a:pt x="271551" y="4991"/>
                  </a:moveTo>
                  <a:lnTo>
                    <a:pt x="268503" y="4991"/>
                  </a:lnTo>
                  <a:lnTo>
                    <a:pt x="268503" y="2438"/>
                  </a:lnTo>
                  <a:lnTo>
                    <a:pt x="268503" y="0"/>
                  </a:lnTo>
                  <a:lnTo>
                    <a:pt x="3048" y="0"/>
                  </a:lnTo>
                  <a:lnTo>
                    <a:pt x="3048" y="2438"/>
                  </a:lnTo>
                  <a:lnTo>
                    <a:pt x="3048" y="4991"/>
                  </a:lnTo>
                  <a:lnTo>
                    <a:pt x="0" y="4991"/>
                  </a:lnTo>
                  <a:lnTo>
                    <a:pt x="0" y="7429"/>
                  </a:lnTo>
                  <a:lnTo>
                    <a:pt x="271551" y="7429"/>
                  </a:lnTo>
                  <a:lnTo>
                    <a:pt x="271551" y="4991"/>
                  </a:lnTo>
                  <a:close/>
                </a:path>
              </a:pathLst>
            </a:custGeom>
            <a:solidFill>
              <a:srgbClr val="14E3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7390841" y="4875428"/>
              <a:ext cx="266065" cy="5080"/>
            </a:xfrm>
            <a:custGeom>
              <a:avLst/>
              <a:gdLst/>
              <a:ahLst/>
              <a:cxnLst/>
              <a:rect l="l" t="t" r="r" b="b"/>
              <a:pathLst>
                <a:path w="266065" h="5079">
                  <a:moveTo>
                    <a:pt x="265455" y="2438"/>
                  </a:moveTo>
                  <a:lnTo>
                    <a:pt x="262407" y="2438"/>
                  </a:lnTo>
                  <a:lnTo>
                    <a:pt x="262407" y="0"/>
                  </a:lnTo>
                  <a:lnTo>
                    <a:pt x="3048" y="0"/>
                  </a:lnTo>
                  <a:lnTo>
                    <a:pt x="3048" y="2438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265455" y="4876"/>
                  </a:lnTo>
                  <a:lnTo>
                    <a:pt x="265455" y="2438"/>
                  </a:lnTo>
                  <a:close/>
                </a:path>
              </a:pathLst>
            </a:custGeom>
            <a:solidFill>
              <a:srgbClr val="16E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7351255" y="4814303"/>
              <a:ext cx="344741" cy="2763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7195604" y="5555335"/>
              <a:ext cx="73660" cy="5080"/>
            </a:xfrm>
            <a:custGeom>
              <a:avLst/>
              <a:gdLst/>
              <a:ahLst/>
              <a:cxnLst/>
              <a:rect l="l" t="t" r="r" b="b"/>
              <a:pathLst>
                <a:path w="73659" h="5079">
                  <a:moveTo>
                    <a:pt x="73240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12192" y="2451"/>
                  </a:lnTo>
                  <a:lnTo>
                    <a:pt x="18288" y="4889"/>
                  </a:lnTo>
                  <a:lnTo>
                    <a:pt x="51816" y="4889"/>
                  </a:lnTo>
                  <a:lnTo>
                    <a:pt x="58000" y="2451"/>
                  </a:lnTo>
                  <a:lnTo>
                    <a:pt x="73240" y="2451"/>
                  </a:lnTo>
                  <a:lnTo>
                    <a:pt x="73240" y="0"/>
                  </a:lnTo>
                  <a:close/>
                </a:path>
              </a:pathLst>
            </a:custGeom>
            <a:solidFill>
              <a:srgbClr val="029E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7183412" y="5552897"/>
              <a:ext cx="97790" cy="5080"/>
            </a:xfrm>
            <a:custGeom>
              <a:avLst/>
              <a:gdLst/>
              <a:ahLst/>
              <a:cxnLst/>
              <a:rect l="l" t="t" r="r" b="b"/>
              <a:pathLst>
                <a:path w="97790" h="5079">
                  <a:moveTo>
                    <a:pt x="97612" y="0"/>
                  </a:moveTo>
                  <a:lnTo>
                    <a:pt x="0" y="0"/>
                  </a:lnTo>
                  <a:lnTo>
                    <a:pt x="3048" y="2438"/>
                  </a:lnTo>
                  <a:lnTo>
                    <a:pt x="12192" y="2438"/>
                  </a:lnTo>
                  <a:lnTo>
                    <a:pt x="12192" y="4889"/>
                  </a:lnTo>
                  <a:lnTo>
                    <a:pt x="82384" y="4889"/>
                  </a:lnTo>
                  <a:lnTo>
                    <a:pt x="85432" y="2438"/>
                  </a:lnTo>
                  <a:lnTo>
                    <a:pt x="94564" y="2438"/>
                  </a:lnTo>
                  <a:lnTo>
                    <a:pt x="97612" y="0"/>
                  </a:lnTo>
                  <a:close/>
                </a:path>
              </a:pathLst>
            </a:custGeom>
            <a:solidFill>
              <a:srgbClr val="009E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7168172" y="5548020"/>
              <a:ext cx="128270" cy="7620"/>
            </a:xfrm>
            <a:custGeom>
              <a:avLst/>
              <a:gdLst/>
              <a:ahLst/>
              <a:cxnLst/>
              <a:rect l="l" t="t" r="r" b="b"/>
              <a:pathLst>
                <a:path w="128270" h="7620">
                  <a:moveTo>
                    <a:pt x="128092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6096" y="2438"/>
                  </a:lnTo>
                  <a:lnTo>
                    <a:pt x="6096" y="4876"/>
                  </a:lnTo>
                  <a:lnTo>
                    <a:pt x="9144" y="4876"/>
                  </a:lnTo>
                  <a:lnTo>
                    <a:pt x="15240" y="4876"/>
                  </a:lnTo>
                  <a:lnTo>
                    <a:pt x="18288" y="7315"/>
                  </a:lnTo>
                  <a:lnTo>
                    <a:pt x="109804" y="7315"/>
                  </a:lnTo>
                  <a:lnTo>
                    <a:pt x="109804" y="4876"/>
                  </a:lnTo>
                  <a:lnTo>
                    <a:pt x="118960" y="4876"/>
                  </a:lnTo>
                  <a:lnTo>
                    <a:pt x="121996" y="2438"/>
                  </a:lnTo>
                  <a:lnTo>
                    <a:pt x="128092" y="2438"/>
                  </a:lnTo>
                  <a:lnTo>
                    <a:pt x="128092" y="0"/>
                  </a:lnTo>
                  <a:close/>
                </a:path>
              </a:pathLst>
            </a:custGeom>
            <a:solidFill>
              <a:srgbClr val="03A1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7162000" y="5545569"/>
              <a:ext cx="140970" cy="2540"/>
            </a:xfrm>
            <a:custGeom>
              <a:avLst/>
              <a:gdLst/>
              <a:ahLst/>
              <a:cxnLst/>
              <a:rect l="l" t="t" r="r" b="b"/>
              <a:pathLst>
                <a:path w="140970" h="2539">
                  <a:moveTo>
                    <a:pt x="140360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140360" y="2451"/>
                  </a:lnTo>
                  <a:lnTo>
                    <a:pt x="140360" y="0"/>
                  </a:lnTo>
                  <a:close/>
                </a:path>
              </a:pathLst>
            </a:custGeom>
            <a:solidFill>
              <a:srgbClr val="05A3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7143712" y="5538254"/>
              <a:ext cx="173990" cy="7620"/>
            </a:xfrm>
            <a:custGeom>
              <a:avLst/>
              <a:gdLst/>
              <a:ahLst/>
              <a:cxnLst/>
              <a:rect l="l" t="t" r="r" b="b"/>
              <a:pathLst>
                <a:path w="173990" h="7620">
                  <a:moveTo>
                    <a:pt x="173888" y="0"/>
                  </a:moveTo>
                  <a:lnTo>
                    <a:pt x="0" y="0"/>
                  </a:lnTo>
                  <a:lnTo>
                    <a:pt x="3048" y="2438"/>
                  </a:lnTo>
                  <a:lnTo>
                    <a:pt x="6096" y="2438"/>
                  </a:lnTo>
                  <a:lnTo>
                    <a:pt x="6096" y="4876"/>
                  </a:lnTo>
                  <a:lnTo>
                    <a:pt x="12192" y="4876"/>
                  </a:lnTo>
                  <a:lnTo>
                    <a:pt x="12192" y="7315"/>
                  </a:lnTo>
                  <a:lnTo>
                    <a:pt x="164744" y="7315"/>
                  </a:lnTo>
                  <a:lnTo>
                    <a:pt x="164744" y="4876"/>
                  </a:lnTo>
                  <a:lnTo>
                    <a:pt x="170840" y="4876"/>
                  </a:lnTo>
                  <a:lnTo>
                    <a:pt x="170840" y="2438"/>
                  </a:lnTo>
                  <a:lnTo>
                    <a:pt x="173888" y="2438"/>
                  </a:lnTo>
                  <a:lnTo>
                    <a:pt x="173888" y="0"/>
                  </a:lnTo>
                  <a:close/>
                </a:path>
              </a:pathLst>
            </a:custGeom>
            <a:solidFill>
              <a:srgbClr val="02A3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7140664" y="5535726"/>
              <a:ext cx="183515" cy="5080"/>
            </a:xfrm>
            <a:custGeom>
              <a:avLst/>
              <a:gdLst/>
              <a:ahLst/>
              <a:cxnLst/>
              <a:rect l="l" t="t" r="r" b="b"/>
              <a:pathLst>
                <a:path w="183515" h="5079">
                  <a:moveTo>
                    <a:pt x="183032" y="0"/>
                  </a:moveTo>
                  <a:lnTo>
                    <a:pt x="0" y="0"/>
                  </a:lnTo>
                  <a:lnTo>
                    <a:pt x="0" y="2527"/>
                  </a:lnTo>
                  <a:lnTo>
                    <a:pt x="3048" y="2527"/>
                  </a:lnTo>
                  <a:lnTo>
                    <a:pt x="6096" y="4965"/>
                  </a:lnTo>
                  <a:lnTo>
                    <a:pt x="176936" y="4965"/>
                  </a:lnTo>
                  <a:lnTo>
                    <a:pt x="176936" y="2527"/>
                  </a:lnTo>
                  <a:lnTo>
                    <a:pt x="183032" y="2527"/>
                  </a:lnTo>
                  <a:lnTo>
                    <a:pt x="183032" y="0"/>
                  </a:lnTo>
                  <a:close/>
                </a:path>
              </a:pathLst>
            </a:custGeom>
            <a:solidFill>
              <a:srgbClr val="05A6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7137616" y="5533275"/>
              <a:ext cx="189230" cy="2540"/>
            </a:xfrm>
            <a:custGeom>
              <a:avLst/>
              <a:gdLst/>
              <a:ahLst/>
              <a:cxnLst/>
              <a:rect l="l" t="t" r="r" b="b"/>
              <a:pathLst>
                <a:path w="189229" h="2539">
                  <a:moveTo>
                    <a:pt x="189128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189128" y="2451"/>
                  </a:lnTo>
                  <a:lnTo>
                    <a:pt x="189128" y="0"/>
                  </a:lnTo>
                  <a:close/>
                </a:path>
              </a:pathLst>
            </a:custGeom>
            <a:solidFill>
              <a:srgbClr val="03A6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7125424" y="5525960"/>
              <a:ext cx="213995" cy="7620"/>
            </a:xfrm>
            <a:custGeom>
              <a:avLst/>
              <a:gdLst/>
              <a:ahLst/>
              <a:cxnLst/>
              <a:rect l="l" t="t" r="r" b="b"/>
              <a:pathLst>
                <a:path w="213995" h="7620">
                  <a:moveTo>
                    <a:pt x="213639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2438"/>
                  </a:lnTo>
                  <a:lnTo>
                    <a:pt x="3048" y="4876"/>
                  </a:lnTo>
                  <a:lnTo>
                    <a:pt x="6096" y="4876"/>
                  </a:lnTo>
                  <a:lnTo>
                    <a:pt x="6096" y="7315"/>
                  </a:lnTo>
                  <a:lnTo>
                    <a:pt x="204368" y="7315"/>
                  </a:lnTo>
                  <a:lnTo>
                    <a:pt x="207416" y="4876"/>
                  </a:lnTo>
                  <a:lnTo>
                    <a:pt x="210591" y="4876"/>
                  </a:lnTo>
                  <a:lnTo>
                    <a:pt x="210591" y="2438"/>
                  </a:lnTo>
                  <a:lnTo>
                    <a:pt x="213639" y="2438"/>
                  </a:lnTo>
                  <a:lnTo>
                    <a:pt x="213639" y="0"/>
                  </a:lnTo>
                  <a:close/>
                </a:path>
              </a:pathLst>
            </a:custGeom>
            <a:solidFill>
              <a:srgbClr val="05A8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7122376" y="5523509"/>
              <a:ext cx="220345" cy="2540"/>
            </a:xfrm>
            <a:custGeom>
              <a:avLst/>
              <a:gdLst/>
              <a:ahLst/>
              <a:cxnLst/>
              <a:rect l="l" t="t" r="r" b="b"/>
              <a:pathLst>
                <a:path w="220345" h="2539">
                  <a:moveTo>
                    <a:pt x="219735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219735" y="2451"/>
                  </a:lnTo>
                  <a:lnTo>
                    <a:pt x="219735" y="0"/>
                  </a:lnTo>
                  <a:close/>
                </a:path>
              </a:pathLst>
            </a:custGeom>
            <a:solidFill>
              <a:srgbClr val="02A8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7113232" y="5516194"/>
              <a:ext cx="238125" cy="10160"/>
            </a:xfrm>
            <a:custGeom>
              <a:avLst/>
              <a:gdLst/>
              <a:ahLst/>
              <a:cxnLst/>
              <a:rect l="l" t="t" r="r" b="b"/>
              <a:pathLst>
                <a:path w="238125" h="10160">
                  <a:moveTo>
                    <a:pt x="238023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2438"/>
                  </a:lnTo>
                  <a:lnTo>
                    <a:pt x="3048" y="4876"/>
                  </a:lnTo>
                  <a:lnTo>
                    <a:pt x="6096" y="4876"/>
                  </a:lnTo>
                  <a:lnTo>
                    <a:pt x="6096" y="7315"/>
                  </a:lnTo>
                  <a:lnTo>
                    <a:pt x="9144" y="7315"/>
                  </a:lnTo>
                  <a:lnTo>
                    <a:pt x="9144" y="9766"/>
                  </a:lnTo>
                  <a:lnTo>
                    <a:pt x="228879" y="9766"/>
                  </a:lnTo>
                  <a:lnTo>
                    <a:pt x="228879" y="7315"/>
                  </a:lnTo>
                  <a:lnTo>
                    <a:pt x="231927" y="7315"/>
                  </a:lnTo>
                  <a:lnTo>
                    <a:pt x="231927" y="4876"/>
                  </a:lnTo>
                  <a:lnTo>
                    <a:pt x="234975" y="4876"/>
                  </a:lnTo>
                  <a:lnTo>
                    <a:pt x="234975" y="2438"/>
                  </a:lnTo>
                  <a:lnTo>
                    <a:pt x="238023" y="2438"/>
                  </a:lnTo>
                  <a:lnTo>
                    <a:pt x="238023" y="0"/>
                  </a:lnTo>
                  <a:close/>
                </a:path>
              </a:pathLst>
            </a:custGeom>
            <a:solidFill>
              <a:srgbClr val="05AB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7113232" y="5516194"/>
              <a:ext cx="238125" cy="2540"/>
            </a:xfrm>
            <a:custGeom>
              <a:avLst/>
              <a:gdLst/>
              <a:ahLst/>
              <a:cxnLst/>
              <a:rect l="l" t="t" r="r" b="b"/>
              <a:pathLst>
                <a:path w="238125" h="2539">
                  <a:moveTo>
                    <a:pt x="238023" y="2438"/>
                  </a:moveTo>
                  <a:lnTo>
                    <a:pt x="0" y="2438"/>
                  </a:lnTo>
                  <a:lnTo>
                    <a:pt x="0" y="0"/>
                  </a:lnTo>
                  <a:lnTo>
                    <a:pt x="238023" y="0"/>
                  </a:lnTo>
                  <a:lnTo>
                    <a:pt x="238023" y="2438"/>
                  </a:lnTo>
                  <a:close/>
                </a:path>
              </a:pathLst>
            </a:custGeom>
            <a:solidFill>
              <a:srgbClr val="07AD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7104088" y="5508866"/>
              <a:ext cx="256540" cy="7620"/>
            </a:xfrm>
            <a:custGeom>
              <a:avLst/>
              <a:gdLst/>
              <a:ahLst/>
              <a:cxnLst/>
              <a:rect l="l" t="t" r="r" b="b"/>
              <a:pathLst>
                <a:path w="256540" h="7620">
                  <a:moveTo>
                    <a:pt x="256273" y="0"/>
                  </a:moveTo>
                  <a:lnTo>
                    <a:pt x="0" y="0"/>
                  </a:lnTo>
                  <a:lnTo>
                    <a:pt x="3048" y="2438"/>
                  </a:lnTo>
                  <a:lnTo>
                    <a:pt x="3048" y="4876"/>
                  </a:lnTo>
                  <a:lnTo>
                    <a:pt x="6096" y="4876"/>
                  </a:lnTo>
                  <a:lnTo>
                    <a:pt x="6096" y="7327"/>
                  </a:lnTo>
                  <a:lnTo>
                    <a:pt x="250215" y="7327"/>
                  </a:lnTo>
                  <a:lnTo>
                    <a:pt x="250215" y="4876"/>
                  </a:lnTo>
                  <a:lnTo>
                    <a:pt x="253263" y="4876"/>
                  </a:lnTo>
                  <a:lnTo>
                    <a:pt x="253263" y="2438"/>
                  </a:lnTo>
                  <a:lnTo>
                    <a:pt x="256273" y="0"/>
                  </a:lnTo>
                  <a:close/>
                </a:path>
              </a:pathLst>
            </a:custGeom>
            <a:solidFill>
              <a:srgbClr val="05AD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7101040" y="5503976"/>
              <a:ext cx="262890" cy="7620"/>
            </a:xfrm>
            <a:custGeom>
              <a:avLst/>
              <a:gdLst/>
              <a:ahLst/>
              <a:cxnLst/>
              <a:rect l="l" t="t" r="r" b="b"/>
              <a:pathLst>
                <a:path w="262890" h="7620">
                  <a:moveTo>
                    <a:pt x="262369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2438"/>
                  </a:lnTo>
                  <a:lnTo>
                    <a:pt x="3048" y="4889"/>
                  </a:lnTo>
                  <a:lnTo>
                    <a:pt x="6096" y="7327"/>
                  </a:lnTo>
                  <a:lnTo>
                    <a:pt x="256311" y="7327"/>
                  </a:lnTo>
                  <a:lnTo>
                    <a:pt x="259321" y="4889"/>
                  </a:lnTo>
                  <a:lnTo>
                    <a:pt x="259321" y="2438"/>
                  </a:lnTo>
                  <a:lnTo>
                    <a:pt x="262369" y="2438"/>
                  </a:lnTo>
                  <a:lnTo>
                    <a:pt x="262369" y="0"/>
                  </a:lnTo>
                  <a:close/>
                </a:path>
              </a:pathLst>
            </a:custGeom>
            <a:solidFill>
              <a:srgbClr val="08B0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7101040" y="5503977"/>
              <a:ext cx="262890" cy="2540"/>
            </a:xfrm>
            <a:custGeom>
              <a:avLst/>
              <a:gdLst/>
              <a:ahLst/>
              <a:cxnLst/>
              <a:rect l="l" t="t" r="r" b="b"/>
              <a:pathLst>
                <a:path w="262890" h="2539">
                  <a:moveTo>
                    <a:pt x="262369" y="2438"/>
                  </a:moveTo>
                  <a:lnTo>
                    <a:pt x="0" y="2438"/>
                  </a:lnTo>
                  <a:lnTo>
                    <a:pt x="0" y="0"/>
                  </a:lnTo>
                  <a:lnTo>
                    <a:pt x="262369" y="0"/>
                  </a:lnTo>
                  <a:lnTo>
                    <a:pt x="262369" y="2438"/>
                  </a:lnTo>
                  <a:close/>
                </a:path>
              </a:pathLst>
            </a:custGeom>
            <a:solidFill>
              <a:srgbClr val="05B0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7094944" y="5496648"/>
              <a:ext cx="274955" cy="7620"/>
            </a:xfrm>
            <a:custGeom>
              <a:avLst/>
              <a:gdLst/>
              <a:ahLst/>
              <a:cxnLst/>
              <a:rect l="l" t="t" r="r" b="b"/>
              <a:pathLst>
                <a:path w="274954" h="7620">
                  <a:moveTo>
                    <a:pt x="274561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2438"/>
                  </a:lnTo>
                  <a:lnTo>
                    <a:pt x="3048" y="4889"/>
                  </a:lnTo>
                  <a:lnTo>
                    <a:pt x="3048" y="7327"/>
                  </a:lnTo>
                  <a:lnTo>
                    <a:pt x="271513" y="7327"/>
                  </a:lnTo>
                  <a:lnTo>
                    <a:pt x="271513" y="4889"/>
                  </a:lnTo>
                  <a:lnTo>
                    <a:pt x="271513" y="2438"/>
                  </a:lnTo>
                  <a:lnTo>
                    <a:pt x="274561" y="2438"/>
                  </a:lnTo>
                  <a:lnTo>
                    <a:pt x="274561" y="0"/>
                  </a:lnTo>
                  <a:close/>
                </a:path>
              </a:pathLst>
            </a:custGeom>
            <a:solidFill>
              <a:srgbClr val="07B2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7088848" y="5489333"/>
              <a:ext cx="287020" cy="7620"/>
            </a:xfrm>
            <a:custGeom>
              <a:avLst/>
              <a:gdLst/>
              <a:ahLst/>
              <a:cxnLst/>
              <a:rect l="l" t="t" r="r" b="b"/>
              <a:pathLst>
                <a:path w="287020" h="7620">
                  <a:moveTo>
                    <a:pt x="286753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2438"/>
                  </a:lnTo>
                  <a:lnTo>
                    <a:pt x="3048" y="4876"/>
                  </a:lnTo>
                  <a:lnTo>
                    <a:pt x="6096" y="7315"/>
                  </a:lnTo>
                  <a:lnTo>
                    <a:pt x="280657" y="7315"/>
                  </a:lnTo>
                  <a:lnTo>
                    <a:pt x="283705" y="4876"/>
                  </a:lnTo>
                  <a:lnTo>
                    <a:pt x="283705" y="2438"/>
                  </a:lnTo>
                  <a:lnTo>
                    <a:pt x="286753" y="2438"/>
                  </a:lnTo>
                  <a:lnTo>
                    <a:pt x="286753" y="0"/>
                  </a:lnTo>
                  <a:close/>
                </a:path>
              </a:pathLst>
            </a:custGeom>
            <a:solidFill>
              <a:srgbClr val="08B5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7085800" y="5484444"/>
              <a:ext cx="293370" cy="5080"/>
            </a:xfrm>
            <a:custGeom>
              <a:avLst/>
              <a:gdLst/>
              <a:ahLst/>
              <a:cxnLst/>
              <a:rect l="l" t="t" r="r" b="b"/>
              <a:pathLst>
                <a:path w="293370" h="5079">
                  <a:moveTo>
                    <a:pt x="292849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2438"/>
                  </a:lnTo>
                  <a:lnTo>
                    <a:pt x="3048" y="4889"/>
                  </a:lnTo>
                  <a:lnTo>
                    <a:pt x="289801" y="4889"/>
                  </a:lnTo>
                  <a:lnTo>
                    <a:pt x="289801" y="2438"/>
                  </a:lnTo>
                  <a:lnTo>
                    <a:pt x="292849" y="2438"/>
                  </a:lnTo>
                  <a:lnTo>
                    <a:pt x="292849" y="0"/>
                  </a:lnTo>
                  <a:close/>
                </a:path>
              </a:pathLst>
            </a:custGeom>
            <a:solidFill>
              <a:srgbClr val="0BB8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7085800" y="5479478"/>
              <a:ext cx="293370" cy="5080"/>
            </a:xfrm>
            <a:custGeom>
              <a:avLst/>
              <a:gdLst/>
              <a:ahLst/>
              <a:cxnLst/>
              <a:rect l="l" t="t" r="r" b="b"/>
              <a:pathLst>
                <a:path w="293370" h="5079">
                  <a:moveTo>
                    <a:pt x="292849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965"/>
                  </a:lnTo>
                  <a:lnTo>
                    <a:pt x="292849" y="4965"/>
                  </a:lnTo>
                  <a:lnTo>
                    <a:pt x="292849" y="2438"/>
                  </a:lnTo>
                  <a:lnTo>
                    <a:pt x="292849" y="0"/>
                  </a:lnTo>
                  <a:close/>
                </a:path>
              </a:pathLst>
            </a:custGeom>
            <a:solidFill>
              <a:srgbClr val="08B8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7082625" y="5474589"/>
              <a:ext cx="299085" cy="7620"/>
            </a:xfrm>
            <a:custGeom>
              <a:avLst/>
              <a:gdLst/>
              <a:ahLst/>
              <a:cxnLst/>
              <a:rect l="l" t="t" r="r" b="b"/>
              <a:pathLst>
                <a:path w="299084" h="7620">
                  <a:moveTo>
                    <a:pt x="299072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89"/>
                  </a:lnTo>
                  <a:lnTo>
                    <a:pt x="3175" y="7327"/>
                  </a:lnTo>
                  <a:lnTo>
                    <a:pt x="296024" y="7327"/>
                  </a:lnTo>
                  <a:lnTo>
                    <a:pt x="299072" y="4889"/>
                  </a:lnTo>
                  <a:lnTo>
                    <a:pt x="299072" y="2438"/>
                  </a:lnTo>
                  <a:lnTo>
                    <a:pt x="299072" y="0"/>
                  </a:lnTo>
                  <a:close/>
                </a:path>
              </a:pathLst>
            </a:custGeom>
            <a:solidFill>
              <a:srgbClr val="0ABA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7082625" y="5474589"/>
              <a:ext cx="299085" cy="2540"/>
            </a:xfrm>
            <a:custGeom>
              <a:avLst/>
              <a:gdLst/>
              <a:ahLst/>
              <a:cxnLst/>
              <a:rect l="l" t="t" r="r" b="b"/>
              <a:pathLst>
                <a:path w="299084" h="2539">
                  <a:moveTo>
                    <a:pt x="299072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299072" y="2438"/>
                  </a:lnTo>
                  <a:lnTo>
                    <a:pt x="299072" y="0"/>
                  </a:lnTo>
                  <a:close/>
                </a:path>
              </a:pathLst>
            </a:custGeom>
            <a:solidFill>
              <a:srgbClr val="07BA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7076529" y="5464822"/>
              <a:ext cx="311785" cy="10160"/>
            </a:xfrm>
            <a:custGeom>
              <a:avLst/>
              <a:gdLst/>
              <a:ahLst/>
              <a:cxnLst/>
              <a:rect l="l" t="t" r="r" b="b"/>
              <a:pathLst>
                <a:path w="311784" h="10160">
                  <a:moveTo>
                    <a:pt x="311264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3048" y="2451"/>
                  </a:lnTo>
                  <a:lnTo>
                    <a:pt x="3048" y="4889"/>
                  </a:lnTo>
                  <a:lnTo>
                    <a:pt x="3048" y="7327"/>
                  </a:lnTo>
                  <a:lnTo>
                    <a:pt x="3048" y="9766"/>
                  </a:lnTo>
                  <a:lnTo>
                    <a:pt x="308216" y="9766"/>
                  </a:lnTo>
                  <a:lnTo>
                    <a:pt x="308216" y="7327"/>
                  </a:lnTo>
                  <a:lnTo>
                    <a:pt x="308216" y="4889"/>
                  </a:lnTo>
                  <a:lnTo>
                    <a:pt x="308216" y="2451"/>
                  </a:lnTo>
                  <a:lnTo>
                    <a:pt x="311264" y="2451"/>
                  </a:lnTo>
                  <a:lnTo>
                    <a:pt x="311264" y="0"/>
                  </a:lnTo>
                  <a:close/>
                </a:path>
              </a:pathLst>
            </a:custGeom>
            <a:solidFill>
              <a:srgbClr val="0AB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7076529" y="5464822"/>
              <a:ext cx="311785" cy="2540"/>
            </a:xfrm>
            <a:custGeom>
              <a:avLst/>
              <a:gdLst/>
              <a:ahLst/>
              <a:cxnLst/>
              <a:rect l="l" t="t" r="r" b="b"/>
              <a:pathLst>
                <a:path w="311784" h="2539">
                  <a:moveTo>
                    <a:pt x="311264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311264" y="2451"/>
                  </a:lnTo>
                  <a:lnTo>
                    <a:pt x="311264" y="0"/>
                  </a:lnTo>
                  <a:close/>
                </a:path>
              </a:pathLst>
            </a:custGeom>
            <a:solidFill>
              <a:srgbClr val="0CBF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7076529" y="5459945"/>
              <a:ext cx="311785" cy="5080"/>
            </a:xfrm>
            <a:custGeom>
              <a:avLst/>
              <a:gdLst/>
              <a:ahLst/>
              <a:cxnLst/>
              <a:rect l="l" t="t" r="r" b="b"/>
              <a:pathLst>
                <a:path w="311784" h="5079">
                  <a:moveTo>
                    <a:pt x="311264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311264" y="4876"/>
                  </a:lnTo>
                  <a:lnTo>
                    <a:pt x="311264" y="2438"/>
                  </a:lnTo>
                  <a:lnTo>
                    <a:pt x="311264" y="0"/>
                  </a:lnTo>
                  <a:close/>
                </a:path>
              </a:pathLst>
            </a:custGeom>
            <a:solidFill>
              <a:srgbClr val="0ABF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7073481" y="5455056"/>
              <a:ext cx="317500" cy="5080"/>
            </a:xfrm>
            <a:custGeom>
              <a:avLst/>
              <a:gdLst/>
              <a:ahLst/>
              <a:cxnLst/>
              <a:rect l="l" t="t" r="r" b="b"/>
              <a:pathLst>
                <a:path w="317500" h="5079">
                  <a:moveTo>
                    <a:pt x="317360" y="0"/>
                  </a:moveTo>
                  <a:lnTo>
                    <a:pt x="0" y="0"/>
                  </a:lnTo>
                  <a:lnTo>
                    <a:pt x="3048" y="2438"/>
                  </a:lnTo>
                  <a:lnTo>
                    <a:pt x="3048" y="4889"/>
                  </a:lnTo>
                  <a:lnTo>
                    <a:pt x="314312" y="4889"/>
                  </a:lnTo>
                  <a:lnTo>
                    <a:pt x="314312" y="2438"/>
                  </a:lnTo>
                  <a:lnTo>
                    <a:pt x="317360" y="2438"/>
                  </a:lnTo>
                  <a:lnTo>
                    <a:pt x="317360" y="0"/>
                  </a:lnTo>
                  <a:close/>
                </a:path>
              </a:pathLst>
            </a:custGeom>
            <a:solidFill>
              <a:srgbClr val="0DC2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7073481" y="5450179"/>
              <a:ext cx="317500" cy="5080"/>
            </a:xfrm>
            <a:custGeom>
              <a:avLst/>
              <a:gdLst/>
              <a:ahLst/>
              <a:cxnLst/>
              <a:rect l="l" t="t" r="r" b="b"/>
              <a:pathLst>
                <a:path w="317500" h="5079">
                  <a:moveTo>
                    <a:pt x="317360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317360" y="4876"/>
                  </a:lnTo>
                  <a:lnTo>
                    <a:pt x="317360" y="2438"/>
                  </a:lnTo>
                  <a:lnTo>
                    <a:pt x="317360" y="0"/>
                  </a:lnTo>
                  <a:close/>
                </a:path>
              </a:pathLst>
            </a:custGeom>
            <a:solidFill>
              <a:srgbClr val="0AC2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7073481" y="5445290"/>
              <a:ext cx="317500" cy="7620"/>
            </a:xfrm>
            <a:custGeom>
              <a:avLst/>
              <a:gdLst/>
              <a:ahLst/>
              <a:cxnLst/>
              <a:rect l="l" t="t" r="r" b="b"/>
              <a:pathLst>
                <a:path w="317500" h="7620">
                  <a:moveTo>
                    <a:pt x="317360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317360" y="7327"/>
                  </a:lnTo>
                  <a:lnTo>
                    <a:pt x="317360" y="4889"/>
                  </a:lnTo>
                  <a:lnTo>
                    <a:pt x="317360" y="2438"/>
                  </a:lnTo>
                  <a:lnTo>
                    <a:pt x="317360" y="0"/>
                  </a:lnTo>
                  <a:close/>
                </a:path>
              </a:pathLst>
            </a:custGeom>
            <a:solidFill>
              <a:srgbClr val="0CC4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7073481" y="5435523"/>
              <a:ext cx="317500" cy="10160"/>
            </a:xfrm>
            <a:custGeom>
              <a:avLst/>
              <a:gdLst/>
              <a:ahLst/>
              <a:cxnLst/>
              <a:rect l="l" t="t" r="r" b="b"/>
              <a:pathLst>
                <a:path w="317500" h="10160">
                  <a:moveTo>
                    <a:pt x="317360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0" y="9766"/>
                  </a:lnTo>
                  <a:lnTo>
                    <a:pt x="317360" y="9766"/>
                  </a:lnTo>
                  <a:lnTo>
                    <a:pt x="317360" y="7327"/>
                  </a:lnTo>
                  <a:lnTo>
                    <a:pt x="317360" y="4889"/>
                  </a:lnTo>
                  <a:lnTo>
                    <a:pt x="317360" y="2438"/>
                  </a:lnTo>
                  <a:lnTo>
                    <a:pt x="317360" y="0"/>
                  </a:lnTo>
                  <a:close/>
                </a:path>
              </a:pathLst>
            </a:custGeom>
            <a:solidFill>
              <a:srgbClr val="0DC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7073481" y="5435524"/>
              <a:ext cx="317500" cy="2540"/>
            </a:xfrm>
            <a:custGeom>
              <a:avLst/>
              <a:gdLst/>
              <a:ahLst/>
              <a:cxnLst/>
              <a:rect l="l" t="t" r="r" b="b"/>
              <a:pathLst>
                <a:path w="317500" h="2539">
                  <a:moveTo>
                    <a:pt x="317360" y="2438"/>
                  </a:moveTo>
                  <a:lnTo>
                    <a:pt x="0" y="2438"/>
                  </a:lnTo>
                  <a:lnTo>
                    <a:pt x="0" y="0"/>
                  </a:lnTo>
                  <a:lnTo>
                    <a:pt x="317360" y="0"/>
                  </a:lnTo>
                  <a:lnTo>
                    <a:pt x="317360" y="2438"/>
                  </a:lnTo>
                  <a:close/>
                </a:path>
              </a:pathLst>
            </a:custGeom>
            <a:solidFill>
              <a:srgbClr val="0FC9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7070433" y="5430647"/>
              <a:ext cx="320675" cy="5080"/>
            </a:xfrm>
            <a:custGeom>
              <a:avLst/>
              <a:gdLst/>
              <a:ahLst/>
              <a:cxnLst/>
              <a:rect l="l" t="t" r="r" b="b"/>
              <a:pathLst>
                <a:path w="320675" h="5079">
                  <a:moveTo>
                    <a:pt x="320408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2438"/>
                  </a:lnTo>
                  <a:lnTo>
                    <a:pt x="3048" y="4876"/>
                  </a:lnTo>
                  <a:lnTo>
                    <a:pt x="320408" y="4876"/>
                  </a:lnTo>
                  <a:lnTo>
                    <a:pt x="320408" y="2438"/>
                  </a:lnTo>
                  <a:lnTo>
                    <a:pt x="320408" y="0"/>
                  </a:lnTo>
                  <a:close/>
                </a:path>
              </a:pathLst>
            </a:custGeom>
            <a:solidFill>
              <a:srgbClr val="0CC9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7070433" y="5423230"/>
              <a:ext cx="320675" cy="7620"/>
            </a:xfrm>
            <a:custGeom>
              <a:avLst/>
              <a:gdLst/>
              <a:ahLst/>
              <a:cxnLst/>
              <a:rect l="l" t="t" r="r" b="b"/>
              <a:pathLst>
                <a:path w="320675" h="7620">
                  <a:moveTo>
                    <a:pt x="320408" y="0"/>
                  </a:moveTo>
                  <a:lnTo>
                    <a:pt x="3048" y="0"/>
                  </a:lnTo>
                  <a:lnTo>
                    <a:pt x="3048" y="2438"/>
                  </a:lnTo>
                  <a:lnTo>
                    <a:pt x="3048" y="4965"/>
                  </a:lnTo>
                  <a:lnTo>
                    <a:pt x="0" y="4965"/>
                  </a:lnTo>
                  <a:lnTo>
                    <a:pt x="0" y="7416"/>
                  </a:lnTo>
                  <a:lnTo>
                    <a:pt x="320408" y="7416"/>
                  </a:lnTo>
                  <a:lnTo>
                    <a:pt x="320408" y="4965"/>
                  </a:lnTo>
                  <a:lnTo>
                    <a:pt x="320408" y="2438"/>
                  </a:lnTo>
                  <a:lnTo>
                    <a:pt x="320408" y="0"/>
                  </a:lnTo>
                  <a:close/>
                </a:path>
              </a:pathLst>
            </a:custGeom>
            <a:solidFill>
              <a:srgbClr val="0FCC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7073481" y="5423230"/>
              <a:ext cx="317500" cy="2540"/>
            </a:xfrm>
            <a:custGeom>
              <a:avLst/>
              <a:gdLst/>
              <a:ahLst/>
              <a:cxnLst/>
              <a:rect l="l" t="t" r="r" b="b"/>
              <a:pathLst>
                <a:path w="317500" h="2539">
                  <a:moveTo>
                    <a:pt x="317360" y="2438"/>
                  </a:moveTo>
                  <a:lnTo>
                    <a:pt x="0" y="2438"/>
                  </a:lnTo>
                  <a:lnTo>
                    <a:pt x="0" y="0"/>
                  </a:lnTo>
                  <a:lnTo>
                    <a:pt x="317360" y="0"/>
                  </a:lnTo>
                  <a:lnTo>
                    <a:pt x="317360" y="2438"/>
                  </a:lnTo>
                  <a:close/>
                </a:path>
              </a:pathLst>
            </a:custGeom>
            <a:solidFill>
              <a:srgbClr val="0DCC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7073481" y="5415902"/>
              <a:ext cx="317500" cy="7620"/>
            </a:xfrm>
            <a:custGeom>
              <a:avLst/>
              <a:gdLst/>
              <a:ahLst/>
              <a:cxnLst/>
              <a:rect l="l" t="t" r="r" b="b"/>
              <a:pathLst>
                <a:path w="317500" h="7620">
                  <a:moveTo>
                    <a:pt x="317360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317360" y="7327"/>
                  </a:lnTo>
                  <a:lnTo>
                    <a:pt x="317360" y="4889"/>
                  </a:lnTo>
                  <a:lnTo>
                    <a:pt x="317360" y="2451"/>
                  </a:lnTo>
                  <a:lnTo>
                    <a:pt x="317360" y="0"/>
                  </a:lnTo>
                  <a:close/>
                </a:path>
              </a:pathLst>
            </a:custGeom>
            <a:solidFill>
              <a:srgbClr val="10CF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7073481" y="5413464"/>
              <a:ext cx="317500" cy="2540"/>
            </a:xfrm>
            <a:custGeom>
              <a:avLst/>
              <a:gdLst/>
              <a:ahLst/>
              <a:cxnLst/>
              <a:rect l="l" t="t" r="r" b="b"/>
              <a:pathLst>
                <a:path w="317500" h="2539">
                  <a:moveTo>
                    <a:pt x="317360" y="2438"/>
                  </a:moveTo>
                  <a:lnTo>
                    <a:pt x="0" y="2438"/>
                  </a:lnTo>
                  <a:lnTo>
                    <a:pt x="0" y="0"/>
                  </a:lnTo>
                  <a:lnTo>
                    <a:pt x="317360" y="0"/>
                  </a:lnTo>
                  <a:lnTo>
                    <a:pt x="317360" y="2438"/>
                  </a:lnTo>
                  <a:close/>
                </a:path>
              </a:pathLst>
            </a:custGeom>
            <a:solidFill>
              <a:srgbClr val="12D1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7073481" y="5408574"/>
              <a:ext cx="317500" cy="7620"/>
            </a:xfrm>
            <a:custGeom>
              <a:avLst/>
              <a:gdLst/>
              <a:ahLst/>
              <a:cxnLst/>
              <a:rect l="l" t="t" r="r" b="b"/>
              <a:pathLst>
                <a:path w="317500" h="7620">
                  <a:moveTo>
                    <a:pt x="317360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317360" y="7327"/>
                  </a:lnTo>
                  <a:lnTo>
                    <a:pt x="317360" y="4889"/>
                  </a:lnTo>
                  <a:lnTo>
                    <a:pt x="317360" y="2451"/>
                  </a:lnTo>
                  <a:lnTo>
                    <a:pt x="317360" y="0"/>
                  </a:lnTo>
                  <a:close/>
                </a:path>
              </a:pathLst>
            </a:custGeom>
            <a:solidFill>
              <a:srgbClr val="0FD1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7073481" y="5403697"/>
              <a:ext cx="317500" cy="5080"/>
            </a:xfrm>
            <a:custGeom>
              <a:avLst/>
              <a:gdLst/>
              <a:ahLst/>
              <a:cxnLst/>
              <a:rect l="l" t="t" r="r" b="b"/>
              <a:pathLst>
                <a:path w="317500" h="5079">
                  <a:moveTo>
                    <a:pt x="317360" y="2438"/>
                  </a:moveTo>
                  <a:lnTo>
                    <a:pt x="314312" y="2438"/>
                  </a:lnTo>
                  <a:lnTo>
                    <a:pt x="314312" y="0"/>
                  </a:lnTo>
                  <a:lnTo>
                    <a:pt x="3048" y="0"/>
                  </a:lnTo>
                  <a:lnTo>
                    <a:pt x="3048" y="2438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317360" y="4876"/>
                  </a:lnTo>
                  <a:lnTo>
                    <a:pt x="317360" y="2438"/>
                  </a:lnTo>
                  <a:close/>
                </a:path>
              </a:pathLst>
            </a:custGeom>
            <a:solidFill>
              <a:srgbClr val="12D4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7076529" y="5401259"/>
              <a:ext cx="311785" cy="5080"/>
            </a:xfrm>
            <a:custGeom>
              <a:avLst/>
              <a:gdLst/>
              <a:ahLst/>
              <a:cxnLst/>
              <a:rect l="l" t="t" r="r" b="b"/>
              <a:pathLst>
                <a:path w="311784" h="5079">
                  <a:moveTo>
                    <a:pt x="311264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311264" y="4876"/>
                  </a:lnTo>
                  <a:lnTo>
                    <a:pt x="311264" y="2438"/>
                  </a:lnTo>
                  <a:lnTo>
                    <a:pt x="311264" y="0"/>
                  </a:lnTo>
                  <a:close/>
                </a:path>
              </a:pathLst>
            </a:custGeom>
            <a:solidFill>
              <a:srgbClr val="10D4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7076529" y="5393931"/>
              <a:ext cx="311785" cy="7620"/>
            </a:xfrm>
            <a:custGeom>
              <a:avLst/>
              <a:gdLst/>
              <a:ahLst/>
              <a:cxnLst/>
              <a:rect l="l" t="t" r="r" b="b"/>
              <a:pathLst>
                <a:path w="311784" h="7620">
                  <a:moveTo>
                    <a:pt x="311264" y="2438"/>
                  </a:moveTo>
                  <a:lnTo>
                    <a:pt x="308216" y="2438"/>
                  </a:lnTo>
                  <a:lnTo>
                    <a:pt x="308216" y="0"/>
                  </a:lnTo>
                  <a:lnTo>
                    <a:pt x="3048" y="0"/>
                  </a:lnTo>
                  <a:lnTo>
                    <a:pt x="3048" y="2438"/>
                  </a:lnTo>
                  <a:lnTo>
                    <a:pt x="0" y="2438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311264" y="7327"/>
                  </a:lnTo>
                  <a:lnTo>
                    <a:pt x="311264" y="4889"/>
                  </a:lnTo>
                  <a:lnTo>
                    <a:pt x="311264" y="2438"/>
                  </a:lnTo>
                  <a:close/>
                </a:path>
              </a:pathLst>
            </a:custGeom>
            <a:solidFill>
              <a:srgbClr val="12D6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7079577" y="5391493"/>
              <a:ext cx="305435" cy="2540"/>
            </a:xfrm>
            <a:custGeom>
              <a:avLst/>
              <a:gdLst/>
              <a:ahLst/>
              <a:cxnLst/>
              <a:rect l="l" t="t" r="r" b="b"/>
              <a:pathLst>
                <a:path w="305434" h="2539">
                  <a:moveTo>
                    <a:pt x="305168" y="2438"/>
                  </a:moveTo>
                  <a:lnTo>
                    <a:pt x="0" y="2438"/>
                  </a:lnTo>
                  <a:lnTo>
                    <a:pt x="0" y="0"/>
                  </a:lnTo>
                  <a:lnTo>
                    <a:pt x="305168" y="0"/>
                  </a:lnTo>
                  <a:lnTo>
                    <a:pt x="305168" y="2438"/>
                  </a:lnTo>
                  <a:close/>
                </a:path>
              </a:pathLst>
            </a:custGeom>
            <a:solidFill>
              <a:srgbClr val="0FD6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7079577" y="5386603"/>
              <a:ext cx="305435" cy="7620"/>
            </a:xfrm>
            <a:custGeom>
              <a:avLst/>
              <a:gdLst/>
              <a:ahLst/>
              <a:cxnLst/>
              <a:rect l="l" t="t" r="r" b="b"/>
              <a:pathLst>
                <a:path w="305434" h="7620">
                  <a:moveTo>
                    <a:pt x="305168" y="2438"/>
                  </a:moveTo>
                  <a:lnTo>
                    <a:pt x="302120" y="2438"/>
                  </a:lnTo>
                  <a:lnTo>
                    <a:pt x="302120" y="0"/>
                  </a:lnTo>
                  <a:lnTo>
                    <a:pt x="3048" y="0"/>
                  </a:lnTo>
                  <a:lnTo>
                    <a:pt x="3048" y="2438"/>
                  </a:lnTo>
                  <a:lnTo>
                    <a:pt x="0" y="2438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305168" y="7327"/>
                  </a:lnTo>
                  <a:lnTo>
                    <a:pt x="305168" y="4889"/>
                  </a:lnTo>
                  <a:lnTo>
                    <a:pt x="305168" y="2438"/>
                  </a:lnTo>
                  <a:close/>
                </a:path>
              </a:pathLst>
            </a:custGeom>
            <a:solidFill>
              <a:srgbClr val="12D9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7082625" y="5384165"/>
              <a:ext cx="299085" cy="2540"/>
            </a:xfrm>
            <a:custGeom>
              <a:avLst/>
              <a:gdLst/>
              <a:ahLst/>
              <a:cxnLst/>
              <a:rect l="l" t="t" r="r" b="b"/>
              <a:pathLst>
                <a:path w="299084" h="2539">
                  <a:moveTo>
                    <a:pt x="299072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299072" y="2438"/>
                  </a:lnTo>
                  <a:lnTo>
                    <a:pt x="299072" y="0"/>
                  </a:lnTo>
                  <a:close/>
                </a:path>
              </a:pathLst>
            </a:custGeom>
            <a:solidFill>
              <a:srgbClr val="14D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7082625" y="5376837"/>
              <a:ext cx="299085" cy="7620"/>
            </a:xfrm>
            <a:custGeom>
              <a:avLst/>
              <a:gdLst/>
              <a:ahLst/>
              <a:cxnLst/>
              <a:rect l="l" t="t" r="r" b="b"/>
              <a:pathLst>
                <a:path w="299084" h="7620">
                  <a:moveTo>
                    <a:pt x="299072" y="4876"/>
                  </a:moveTo>
                  <a:lnTo>
                    <a:pt x="296024" y="4876"/>
                  </a:lnTo>
                  <a:lnTo>
                    <a:pt x="296024" y="2438"/>
                  </a:lnTo>
                  <a:lnTo>
                    <a:pt x="296024" y="0"/>
                  </a:lnTo>
                  <a:lnTo>
                    <a:pt x="3175" y="0"/>
                  </a:lnTo>
                  <a:lnTo>
                    <a:pt x="3175" y="2438"/>
                  </a:lnTo>
                  <a:lnTo>
                    <a:pt x="3175" y="4876"/>
                  </a:lnTo>
                  <a:lnTo>
                    <a:pt x="0" y="4876"/>
                  </a:lnTo>
                  <a:lnTo>
                    <a:pt x="0" y="7327"/>
                  </a:lnTo>
                  <a:lnTo>
                    <a:pt x="299072" y="7327"/>
                  </a:lnTo>
                  <a:lnTo>
                    <a:pt x="299072" y="4876"/>
                  </a:lnTo>
                  <a:close/>
                </a:path>
              </a:pathLst>
            </a:custGeom>
            <a:solidFill>
              <a:srgbClr val="12D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7085800" y="5374398"/>
              <a:ext cx="293370" cy="5080"/>
            </a:xfrm>
            <a:custGeom>
              <a:avLst/>
              <a:gdLst/>
              <a:ahLst/>
              <a:cxnLst/>
              <a:rect l="l" t="t" r="r" b="b"/>
              <a:pathLst>
                <a:path w="293370" h="5079">
                  <a:moveTo>
                    <a:pt x="292849" y="2438"/>
                  </a:moveTo>
                  <a:lnTo>
                    <a:pt x="289801" y="2438"/>
                  </a:lnTo>
                  <a:lnTo>
                    <a:pt x="289801" y="0"/>
                  </a:lnTo>
                  <a:lnTo>
                    <a:pt x="3048" y="0"/>
                  </a:lnTo>
                  <a:lnTo>
                    <a:pt x="3048" y="2438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292849" y="4876"/>
                  </a:lnTo>
                  <a:lnTo>
                    <a:pt x="292849" y="2438"/>
                  </a:lnTo>
                  <a:close/>
                </a:path>
              </a:pathLst>
            </a:custGeom>
            <a:solidFill>
              <a:srgbClr val="15DE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7088848" y="5371871"/>
              <a:ext cx="287020" cy="2540"/>
            </a:xfrm>
            <a:custGeom>
              <a:avLst/>
              <a:gdLst/>
              <a:ahLst/>
              <a:cxnLst/>
              <a:rect l="l" t="t" r="r" b="b"/>
              <a:pathLst>
                <a:path w="287020" h="2539">
                  <a:moveTo>
                    <a:pt x="286753" y="0"/>
                  </a:moveTo>
                  <a:lnTo>
                    <a:pt x="0" y="0"/>
                  </a:lnTo>
                  <a:lnTo>
                    <a:pt x="0" y="2527"/>
                  </a:lnTo>
                  <a:lnTo>
                    <a:pt x="286753" y="2527"/>
                  </a:lnTo>
                  <a:lnTo>
                    <a:pt x="286753" y="0"/>
                  </a:lnTo>
                  <a:close/>
                </a:path>
              </a:pathLst>
            </a:custGeom>
            <a:solidFill>
              <a:srgbClr val="12DE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7091896" y="5362105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60">
                  <a:moveTo>
                    <a:pt x="280657" y="4876"/>
                  </a:moveTo>
                  <a:lnTo>
                    <a:pt x="277609" y="4876"/>
                  </a:lnTo>
                  <a:lnTo>
                    <a:pt x="277609" y="2438"/>
                  </a:lnTo>
                  <a:lnTo>
                    <a:pt x="274561" y="0"/>
                  </a:lnTo>
                  <a:lnTo>
                    <a:pt x="6096" y="0"/>
                  </a:lnTo>
                  <a:lnTo>
                    <a:pt x="3048" y="2438"/>
                  </a:lnTo>
                  <a:lnTo>
                    <a:pt x="3048" y="4876"/>
                  </a:lnTo>
                  <a:lnTo>
                    <a:pt x="0" y="4876"/>
                  </a:lnTo>
                  <a:lnTo>
                    <a:pt x="0" y="7327"/>
                  </a:lnTo>
                  <a:lnTo>
                    <a:pt x="0" y="9766"/>
                  </a:lnTo>
                  <a:lnTo>
                    <a:pt x="280657" y="9766"/>
                  </a:lnTo>
                  <a:lnTo>
                    <a:pt x="280657" y="7327"/>
                  </a:lnTo>
                  <a:lnTo>
                    <a:pt x="280657" y="4876"/>
                  </a:lnTo>
                  <a:close/>
                </a:path>
              </a:pathLst>
            </a:custGeom>
            <a:solidFill>
              <a:srgbClr val="14E0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7094944" y="5357215"/>
              <a:ext cx="274955" cy="7620"/>
            </a:xfrm>
            <a:custGeom>
              <a:avLst/>
              <a:gdLst/>
              <a:ahLst/>
              <a:cxnLst/>
              <a:rect l="l" t="t" r="r" b="b"/>
              <a:pathLst>
                <a:path w="274954" h="7620">
                  <a:moveTo>
                    <a:pt x="274561" y="7327"/>
                  </a:moveTo>
                  <a:lnTo>
                    <a:pt x="271513" y="4889"/>
                  </a:lnTo>
                  <a:lnTo>
                    <a:pt x="271513" y="2451"/>
                  </a:lnTo>
                  <a:lnTo>
                    <a:pt x="268465" y="2451"/>
                  </a:lnTo>
                  <a:lnTo>
                    <a:pt x="268465" y="0"/>
                  </a:lnTo>
                  <a:lnTo>
                    <a:pt x="6096" y="0"/>
                  </a:lnTo>
                  <a:lnTo>
                    <a:pt x="6096" y="2451"/>
                  </a:lnTo>
                  <a:lnTo>
                    <a:pt x="3048" y="2451"/>
                  </a:lnTo>
                  <a:lnTo>
                    <a:pt x="3048" y="4889"/>
                  </a:lnTo>
                  <a:lnTo>
                    <a:pt x="0" y="7327"/>
                  </a:lnTo>
                  <a:lnTo>
                    <a:pt x="274561" y="7327"/>
                  </a:lnTo>
                  <a:close/>
                </a:path>
              </a:pathLst>
            </a:custGeom>
            <a:solidFill>
              <a:srgbClr val="14E3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7101040" y="5354777"/>
              <a:ext cx="259715" cy="2540"/>
            </a:xfrm>
            <a:custGeom>
              <a:avLst/>
              <a:gdLst/>
              <a:ahLst/>
              <a:cxnLst/>
              <a:rect l="l" t="t" r="r" b="b"/>
              <a:pathLst>
                <a:path w="259715" h="2539">
                  <a:moveTo>
                    <a:pt x="259321" y="0"/>
                  </a:moveTo>
                  <a:lnTo>
                    <a:pt x="3048" y="0"/>
                  </a:lnTo>
                  <a:lnTo>
                    <a:pt x="0" y="2438"/>
                  </a:lnTo>
                  <a:lnTo>
                    <a:pt x="259321" y="2438"/>
                  </a:lnTo>
                  <a:lnTo>
                    <a:pt x="259321" y="0"/>
                  </a:lnTo>
                  <a:close/>
                </a:path>
              </a:pathLst>
            </a:custGeom>
            <a:solidFill>
              <a:srgbClr val="16E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7104088" y="5352338"/>
              <a:ext cx="256540" cy="2540"/>
            </a:xfrm>
            <a:custGeom>
              <a:avLst/>
              <a:gdLst/>
              <a:ahLst/>
              <a:cxnLst/>
              <a:rect l="l" t="t" r="r" b="b"/>
              <a:pathLst>
                <a:path w="256540" h="2539">
                  <a:moveTo>
                    <a:pt x="256273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256273" y="2438"/>
                  </a:lnTo>
                  <a:lnTo>
                    <a:pt x="256273" y="0"/>
                  </a:lnTo>
                  <a:close/>
                </a:path>
              </a:pathLst>
            </a:custGeom>
            <a:solidFill>
              <a:srgbClr val="14E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7061289" y="5293639"/>
              <a:ext cx="341744" cy="2763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6715036" y="4696917"/>
              <a:ext cx="871219" cy="110489"/>
            </a:xfrm>
            <a:custGeom>
              <a:avLst/>
              <a:gdLst/>
              <a:ahLst/>
              <a:cxnLst/>
              <a:rect l="l" t="t" r="r" b="b"/>
              <a:pathLst>
                <a:path w="871220" h="110489">
                  <a:moveTo>
                    <a:pt x="254736" y="2438"/>
                  </a:moveTo>
                  <a:lnTo>
                    <a:pt x="13665" y="2438"/>
                  </a:lnTo>
                  <a:lnTo>
                    <a:pt x="4864" y="7162"/>
                  </a:lnTo>
                  <a:lnTo>
                    <a:pt x="1587" y="7162"/>
                  </a:lnTo>
                  <a:lnTo>
                    <a:pt x="1587" y="9702"/>
                  </a:lnTo>
                  <a:lnTo>
                    <a:pt x="0" y="9702"/>
                  </a:lnTo>
                  <a:lnTo>
                    <a:pt x="0" y="12242"/>
                  </a:lnTo>
                  <a:lnTo>
                    <a:pt x="88" y="14782"/>
                  </a:lnTo>
                  <a:lnTo>
                    <a:pt x="1651" y="14782"/>
                  </a:lnTo>
                  <a:lnTo>
                    <a:pt x="1676" y="17322"/>
                  </a:lnTo>
                  <a:lnTo>
                    <a:pt x="4838" y="17322"/>
                  </a:lnTo>
                  <a:lnTo>
                    <a:pt x="10655" y="22072"/>
                  </a:lnTo>
                  <a:lnTo>
                    <a:pt x="13665" y="24523"/>
                  </a:lnTo>
                  <a:lnTo>
                    <a:pt x="16713" y="26962"/>
                  </a:lnTo>
                  <a:lnTo>
                    <a:pt x="19761" y="29400"/>
                  </a:lnTo>
                  <a:lnTo>
                    <a:pt x="28905" y="36728"/>
                  </a:lnTo>
                  <a:lnTo>
                    <a:pt x="31953" y="39179"/>
                  </a:lnTo>
                  <a:lnTo>
                    <a:pt x="32296" y="39458"/>
                  </a:lnTo>
                  <a:lnTo>
                    <a:pt x="35001" y="41617"/>
                  </a:lnTo>
                  <a:lnTo>
                    <a:pt x="40868" y="46228"/>
                  </a:lnTo>
                  <a:lnTo>
                    <a:pt x="44272" y="48945"/>
                  </a:lnTo>
                  <a:lnTo>
                    <a:pt x="47320" y="51384"/>
                  </a:lnTo>
                  <a:lnTo>
                    <a:pt x="54635" y="55308"/>
                  </a:lnTo>
                  <a:lnTo>
                    <a:pt x="59512" y="61150"/>
                  </a:lnTo>
                  <a:lnTo>
                    <a:pt x="65608" y="66040"/>
                  </a:lnTo>
                  <a:lnTo>
                    <a:pt x="71704" y="70891"/>
                  </a:lnTo>
                  <a:lnTo>
                    <a:pt x="74752" y="73329"/>
                  </a:lnTo>
                  <a:lnTo>
                    <a:pt x="82054" y="77330"/>
                  </a:lnTo>
                  <a:lnTo>
                    <a:pt x="86944" y="83197"/>
                  </a:lnTo>
                  <a:lnTo>
                    <a:pt x="93027" y="88087"/>
                  </a:lnTo>
                  <a:lnTo>
                    <a:pt x="96075" y="90525"/>
                  </a:lnTo>
                  <a:lnTo>
                    <a:pt x="99123" y="92964"/>
                  </a:lnTo>
                  <a:lnTo>
                    <a:pt x="108267" y="97853"/>
                  </a:lnTo>
                  <a:lnTo>
                    <a:pt x="111315" y="100291"/>
                  </a:lnTo>
                  <a:lnTo>
                    <a:pt x="117411" y="107619"/>
                  </a:lnTo>
                  <a:lnTo>
                    <a:pt x="120548" y="110058"/>
                  </a:lnTo>
                  <a:lnTo>
                    <a:pt x="123596" y="107619"/>
                  </a:lnTo>
                  <a:lnTo>
                    <a:pt x="126644" y="105181"/>
                  </a:lnTo>
                  <a:lnTo>
                    <a:pt x="132740" y="100291"/>
                  </a:lnTo>
                  <a:lnTo>
                    <a:pt x="135763" y="97866"/>
                  </a:lnTo>
                  <a:lnTo>
                    <a:pt x="138836" y="95402"/>
                  </a:lnTo>
                  <a:lnTo>
                    <a:pt x="141884" y="92964"/>
                  </a:lnTo>
                  <a:lnTo>
                    <a:pt x="144932" y="90525"/>
                  </a:lnTo>
                  <a:lnTo>
                    <a:pt x="147980" y="88087"/>
                  </a:lnTo>
                  <a:lnTo>
                    <a:pt x="151028" y="85636"/>
                  </a:lnTo>
                  <a:lnTo>
                    <a:pt x="154076" y="83197"/>
                  </a:lnTo>
                  <a:lnTo>
                    <a:pt x="160172" y="78320"/>
                  </a:lnTo>
                  <a:lnTo>
                    <a:pt x="163220" y="75869"/>
                  </a:lnTo>
                  <a:lnTo>
                    <a:pt x="169316" y="70891"/>
                  </a:lnTo>
                  <a:lnTo>
                    <a:pt x="175412" y="66040"/>
                  </a:lnTo>
                  <a:lnTo>
                    <a:pt x="178460" y="63588"/>
                  </a:lnTo>
                  <a:lnTo>
                    <a:pt x="181508" y="61150"/>
                  </a:lnTo>
                  <a:lnTo>
                    <a:pt x="190652" y="53822"/>
                  </a:lnTo>
                  <a:lnTo>
                    <a:pt x="193700" y="51384"/>
                  </a:lnTo>
                  <a:lnTo>
                    <a:pt x="196748" y="48945"/>
                  </a:lnTo>
                  <a:lnTo>
                    <a:pt x="202920" y="44056"/>
                  </a:lnTo>
                  <a:lnTo>
                    <a:pt x="205968" y="41617"/>
                  </a:lnTo>
                  <a:lnTo>
                    <a:pt x="209016" y="39179"/>
                  </a:lnTo>
                  <a:lnTo>
                    <a:pt x="212064" y="36728"/>
                  </a:lnTo>
                  <a:lnTo>
                    <a:pt x="221208" y="29400"/>
                  </a:lnTo>
                  <a:lnTo>
                    <a:pt x="224256" y="26962"/>
                  </a:lnTo>
                  <a:lnTo>
                    <a:pt x="227304" y="24523"/>
                  </a:lnTo>
                  <a:lnTo>
                    <a:pt x="230352" y="22072"/>
                  </a:lnTo>
                  <a:lnTo>
                    <a:pt x="236156" y="17322"/>
                  </a:lnTo>
                  <a:lnTo>
                    <a:pt x="238366" y="17322"/>
                  </a:lnTo>
                  <a:lnTo>
                    <a:pt x="238366" y="15570"/>
                  </a:lnTo>
                  <a:lnTo>
                    <a:pt x="239331" y="14782"/>
                  </a:lnTo>
                  <a:lnTo>
                    <a:pt x="240436" y="14782"/>
                  </a:lnTo>
                  <a:lnTo>
                    <a:pt x="240436" y="12242"/>
                  </a:lnTo>
                  <a:lnTo>
                    <a:pt x="241528" y="12242"/>
                  </a:lnTo>
                  <a:lnTo>
                    <a:pt x="243611" y="12242"/>
                  </a:lnTo>
                  <a:lnTo>
                    <a:pt x="243611" y="9207"/>
                  </a:lnTo>
                  <a:lnTo>
                    <a:pt x="251688" y="4876"/>
                  </a:lnTo>
                  <a:lnTo>
                    <a:pt x="250164" y="4876"/>
                  </a:lnTo>
                  <a:lnTo>
                    <a:pt x="254736" y="2438"/>
                  </a:lnTo>
                  <a:close/>
                </a:path>
                <a:path w="871220" h="110489">
                  <a:moveTo>
                    <a:pt x="871156" y="12242"/>
                  </a:moveTo>
                  <a:lnTo>
                    <a:pt x="869569" y="12242"/>
                  </a:lnTo>
                  <a:lnTo>
                    <a:pt x="869569" y="9702"/>
                  </a:lnTo>
                  <a:lnTo>
                    <a:pt x="867981" y="9702"/>
                  </a:lnTo>
                  <a:lnTo>
                    <a:pt x="867981" y="7162"/>
                  </a:lnTo>
                  <a:lnTo>
                    <a:pt x="864768" y="7162"/>
                  </a:lnTo>
                  <a:lnTo>
                    <a:pt x="861923" y="4876"/>
                  </a:lnTo>
                  <a:lnTo>
                    <a:pt x="858875" y="2438"/>
                  </a:lnTo>
                  <a:lnTo>
                    <a:pt x="857351" y="2438"/>
                  </a:lnTo>
                  <a:lnTo>
                    <a:pt x="852779" y="0"/>
                  </a:lnTo>
                  <a:lnTo>
                    <a:pt x="617804" y="0"/>
                  </a:lnTo>
                  <a:lnTo>
                    <a:pt x="622439" y="2438"/>
                  </a:lnTo>
                  <a:lnTo>
                    <a:pt x="620979" y="2438"/>
                  </a:lnTo>
                  <a:lnTo>
                    <a:pt x="630123" y="7327"/>
                  </a:lnTo>
                  <a:lnTo>
                    <a:pt x="632091" y="8902"/>
                  </a:lnTo>
                  <a:lnTo>
                    <a:pt x="632091" y="12242"/>
                  </a:lnTo>
                  <a:lnTo>
                    <a:pt x="634174" y="12242"/>
                  </a:lnTo>
                  <a:lnTo>
                    <a:pt x="635266" y="12242"/>
                  </a:lnTo>
                  <a:lnTo>
                    <a:pt x="635266" y="14782"/>
                  </a:lnTo>
                  <a:lnTo>
                    <a:pt x="636371" y="14782"/>
                  </a:lnTo>
                  <a:lnTo>
                    <a:pt x="637336" y="15557"/>
                  </a:lnTo>
                  <a:lnTo>
                    <a:pt x="637336" y="17322"/>
                  </a:lnTo>
                  <a:lnTo>
                    <a:pt x="639533" y="17322"/>
                  </a:lnTo>
                  <a:lnTo>
                    <a:pt x="645325" y="22072"/>
                  </a:lnTo>
                  <a:lnTo>
                    <a:pt x="648373" y="24523"/>
                  </a:lnTo>
                  <a:lnTo>
                    <a:pt x="651421" y="26962"/>
                  </a:lnTo>
                  <a:lnTo>
                    <a:pt x="658736" y="30886"/>
                  </a:lnTo>
                  <a:lnTo>
                    <a:pt x="663613" y="36728"/>
                  </a:lnTo>
                  <a:lnTo>
                    <a:pt x="666661" y="39179"/>
                  </a:lnTo>
                  <a:lnTo>
                    <a:pt x="669709" y="41617"/>
                  </a:lnTo>
                  <a:lnTo>
                    <a:pt x="672757" y="44056"/>
                  </a:lnTo>
                  <a:lnTo>
                    <a:pt x="678853" y="48945"/>
                  </a:lnTo>
                  <a:lnTo>
                    <a:pt x="687933" y="53797"/>
                  </a:lnTo>
                  <a:lnTo>
                    <a:pt x="694080" y="61150"/>
                  </a:lnTo>
                  <a:lnTo>
                    <a:pt x="700176" y="66040"/>
                  </a:lnTo>
                  <a:lnTo>
                    <a:pt x="706399" y="70891"/>
                  </a:lnTo>
                  <a:lnTo>
                    <a:pt x="709447" y="73329"/>
                  </a:lnTo>
                  <a:lnTo>
                    <a:pt x="716737" y="77317"/>
                  </a:lnTo>
                  <a:lnTo>
                    <a:pt x="721639" y="83197"/>
                  </a:lnTo>
                  <a:lnTo>
                    <a:pt x="727735" y="88087"/>
                  </a:lnTo>
                  <a:lnTo>
                    <a:pt x="730783" y="90525"/>
                  </a:lnTo>
                  <a:lnTo>
                    <a:pt x="733831" y="92964"/>
                  </a:lnTo>
                  <a:lnTo>
                    <a:pt x="739927" y="97853"/>
                  </a:lnTo>
                  <a:lnTo>
                    <a:pt x="747229" y="101765"/>
                  </a:lnTo>
                  <a:lnTo>
                    <a:pt x="752119" y="107619"/>
                  </a:lnTo>
                  <a:lnTo>
                    <a:pt x="755167" y="107619"/>
                  </a:lnTo>
                  <a:lnTo>
                    <a:pt x="761263" y="100291"/>
                  </a:lnTo>
                  <a:lnTo>
                    <a:pt x="764311" y="97853"/>
                  </a:lnTo>
                  <a:lnTo>
                    <a:pt x="767359" y="95402"/>
                  </a:lnTo>
                  <a:lnTo>
                    <a:pt x="776503" y="90525"/>
                  </a:lnTo>
                  <a:lnTo>
                    <a:pt x="779526" y="88099"/>
                  </a:lnTo>
                  <a:lnTo>
                    <a:pt x="782599" y="85636"/>
                  </a:lnTo>
                  <a:lnTo>
                    <a:pt x="785647" y="83197"/>
                  </a:lnTo>
                  <a:lnTo>
                    <a:pt x="791832" y="75869"/>
                  </a:lnTo>
                  <a:lnTo>
                    <a:pt x="797928" y="70891"/>
                  </a:lnTo>
                  <a:lnTo>
                    <a:pt x="807072" y="66040"/>
                  </a:lnTo>
                  <a:lnTo>
                    <a:pt x="810120" y="63588"/>
                  </a:lnTo>
                  <a:lnTo>
                    <a:pt x="813168" y="61150"/>
                  </a:lnTo>
                  <a:lnTo>
                    <a:pt x="819238" y="53848"/>
                  </a:lnTo>
                  <a:lnTo>
                    <a:pt x="822312" y="51384"/>
                  </a:lnTo>
                  <a:lnTo>
                    <a:pt x="825360" y="48945"/>
                  </a:lnTo>
                  <a:lnTo>
                    <a:pt x="828408" y="46494"/>
                  </a:lnTo>
                  <a:lnTo>
                    <a:pt x="837552" y="41617"/>
                  </a:lnTo>
                  <a:lnTo>
                    <a:pt x="840574" y="39192"/>
                  </a:lnTo>
                  <a:lnTo>
                    <a:pt x="843635" y="36728"/>
                  </a:lnTo>
                  <a:lnTo>
                    <a:pt x="849706" y="29425"/>
                  </a:lnTo>
                  <a:lnTo>
                    <a:pt x="852779" y="26962"/>
                  </a:lnTo>
                  <a:lnTo>
                    <a:pt x="855827" y="24523"/>
                  </a:lnTo>
                  <a:lnTo>
                    <a:pt x="858875" y="22072"/>
                  </a:lnTo>
                  <a:lnTo>
                    <a:pt x="867587" y="17322"/>
                  </a:lnTo>
                  <a:lnTo>
                    <a:pt x="869492" y="17322"/>
                  </a:lnTo>
                  <a:lnTo>
                    <a:pt x="869492" y="15544"/>
                  </a:lnTo>
                  <a:lnTo>
                    <a:pt x="870915" y="14782"/>
                  </a:lnTo>
                  <a:lnTo>
                    <a:pt x="871156" y="14782"/>
                  </a:lnTo>
                  <a:lnTo>
                    <a:pt x="871156" y="14655"/>
                  </a:lnTo>
                  <a:lnTo>
                    <a:pt x="871156" y="122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6725691" y="4601540"/>
              <a:ext cx="851535" cy="100330"/>
            </a:xfrm>
            <a:custGeom>
              <a:avLst/>
              <a:gdLst/>
              <a:ahLst/>
              <a:cxnLst/>
              <a:rect l="l" t="t" r="r" b="b"/>
              <a:pathLst>
                <a:path w="851534" h="100329">
                  <a:moveTo>
                    <a:pt x="363156" y="2438"/>
                  </a:moveTo>
                  <a:lnTo>
                    <a:pt x="122085" y="2438"/>
                  </a:lnTo>
                  <a:lnTo>
                    <a:pt x="112941" y="7391"/>
                  </a:lnTo>
                  <a:lnTo>
                    <a:pt x="111696" y="8851"/>
                  </a:lnTo>
                  <a:lnTo>
                    <a:pt x="109893" y="9829"/>
                  </a:lnTo>
                  <a:lnTo>
                    <a:pt x="103708" y="17157"/>
                  </a:lnTo>
                  <a:lnTo>
                    <a:pt x="100660" y="19608"/>
                  </a:lnTo>
                  <a:lnTo>
                    <a:pt x="97612" y="22047"/>
                  </a:lnTo>
                  <a:lnTo>
                    <a:pt x="94564" y="24485"/>
                  </a:lnTo>
                  <a:lnTo>
                    <a:pt x="91516" y="26924"/>
                  </a:lnTo>
                  <a:lnTo>
                    <a:pt x="82372" y="31813"/>
                  </a:lnTo>
                  <a:lnTo>
                    <a:pt x="81153" y="33286"/>
                  </a:lnTo>
                  <a:lnTo>
                    <a:pt x="79324" y="34251"/>
                  </a:lnTo>
                  <a:lnTo>
                    <a:pt x="73228" y="41579"/>
                  </a:lnTo>
                  <a:lnTo>
                    <a:pt x="70192" y="44018"/>
                  </a:lnTo>
                  <a:lnTo>
                    <a:pt x="67132" y="46469"/>
                  </a:lnTo>
                  <a:lnTo>
                    <a:pt x="64096" y="48907"/>
                  </a:lnTo>
                  <a:lnTo>
                    <a:pt x="54952" y="53784"/>
                  </a:lnTo>
                  <a:lnTo>
                    <a:pt x="56476" y="53784"/>
                  </a:lnTo>
                  <a:lnTo>
                    <a:pt x="51904" y="56235"/>
                  </a:lnTo>
                  <a:lnTo>
                    <a:pt x="45808" y="63627"/>
                  </a:lnTo>
                  <a:lnTo>
                    <a:pt x="42760" y="66065"/>
                  </a:lnTo>
                  <a:lnTo>
                    <a:pt x="39712" y="68516"/>
                  </a:lnTo>
                  <a:lnTo>
                    <a:pt x="36664" y="70954"/>
                  </a:lnTo>
                  <a:lnTo>
                    <a:pt x="33616" y="73393"/>
                  </a:lnTo>
                  <a:lnTo>
                    <a:pt x="24345" y="78282"/>
                  </a:lnTo>
                  <a:lnTo>
                    <a:pt x="23101" y="79781"/>
                  </a:lnTo>
                  <a:lnTo>
                    <a:pt x="21297" y="80721"/>
                  </a:lnTo>
                  <a:lnTo>
                    <a:pt x="15201" y="88049"/>
                  </a:lnTo>
                  <a:lnTo>
                    <a:pt x="12153" y="90487"/>
                  </a:lnTo>
                  <a:lnTo>
                    <a:pt x="9105" y="92925"/>
                  </a:lnTo>
                  <a:lnTo>
                    <a:pt x="6057" y="95377"/>
                  </a:lnTo>
                  <a:lnTo>
                    <a:pt x="3022" y="97815"/>
                  </a:lnTo>
                  <a:lnTo>
                    <a:pt x="0" y="100253"/>
                  </a:lnTo>
                  <a:lnTo>
                    <a:pt x="241033" y="100253"/>
                  </a:lnTo>
                  <a:lnTo>
                    <a:pt x="244081" y="97815"/>
                  </a:lnTo>
                  <a:lnTo>
                    <a:pt x="247129" y="95377"/>
                  </a:lnTo>
                  <a:lnTo>
                    <a:pt x="250177" y="92925"/>
                  </a:lnTo>
                  <a:lnTo>
                    <a:pt x="253225" y="90487"/>
                  </a:lnTo>
                  <a:lnTo>
                    <a:pt x="256273" y="88049"/>
                  </a:lnTo>
                  <a:lnTo>
                    <a:pt x="259321" y="85610"/>
                  </a:lnTo>
                  <a:lnTo>
                    <a:pt x="268465" y="78282"/>
                  </a:lnTo>
                  <a:lnTo>
                    <a:pt x="271487" y="75857"/>
                  </a:lnTo>
                  <a:lnTo>
                    <a:pt x="277736" y="70954"/>
                  </a:lnTo>
                  <a:lnTo>
                    <a:pt x="280428" y="68795"/>
                  </a:lnTo>
                  <a:lnTo>
                    <a:pt x="280784" y="68516"/>
                  </a:lnTo>
                  <a:lnTo>
                    <a:pt x="283832" y="66065"/>
                  </a:lnTo>
                  <a:lnTo>
                    <a:pt x="286880" y="63627"/>
                  </a:lnTo>
                  <a:lnTo>
                    <a:pt x="289928" y="61188"/>
                  </a:lnTo>
                  <a:lnTo>
                    <a:pt x="299072" y="53784"/>
                  </a:lnTo>
                  <a:lnTo>
                    <a:pt x="302120" y="51346"/>
                  </a:lnTo>
                  <a:lnTo>
                    <a:pt x="305168" y="48907"/>
                  </a:lnTo>
                  <a:lnTo>
                    <a:pt x="308216" y="46469"/>
                  </a:lnTo>
                  <a:lnTo>
                    <a:pt x="311264" y="44018"/>
                  </a:lnTo>
                  <a:lnTo>
                    <a:pt x="314312" y="41579"/>
                  </a:lnTo>
                  <a:lnTo>
                    <a:pt x="317309" y="39141"/>
                  </a:lnTo>
                  <a:lnTo>
                    <a:pt x="322186" y="33286"/>
                  </a:lnTo>
                  <a:lnTo>
                    <a:pt x="329501" y="29375"/>
                  </a:lnTo>
                  <a:lnTo>
                    <a:pt x="332549" y="26924"/>
                  </a:lnTo>
                  <a:lnTo>
                    <a:pt x="335597" y="24485"/>
                  </a:lnTo>
                  <a:lnTo>
                    <a:pt x="338645" y="22047"/>
                  </a:lnTo>
                  <a:lnTo>
                    <a:pt x="341693" y="19608"/>
                  </a:lnTo>
                  <a:lnTo>
                    <a:pt x="344741" y="17157"/>
                  </a:lnTo>
                  <a:lnTo>
                    <a:pt x="347789" y="14719"/>
                  </a:lnTo>
                  <a:lnTo>
                    <a:pt x="352666" y="8851"/>
                  </a:lnTo>
                  <a:lnTo>
                    <a:pt x="360108" y="4876"/>
                  </a:lnTo>
                  <a:lnTo>
                    <a:pt x="358584" y="4876"/>
                  </a:lnTo>
                  <a:lnTo>
                    <a:pt x="363156" y="2438"/>
                  </a:lnTo>
                  <a:close/>
                </a:path>
                <a:path w="851534" h="100329">
                  <a:moveTo>
                    <a:pt x="851268" y="100253"/>
                  </a:moveTo>
                  <a:lnTo>
                    <a:pt x="846696" y="97815"/>
                  </a:lnTo>
                  <a:lnTo>
                    <a:pt x="848220" y="97815"/>
                  </a:lnTo>
                  <a:lnTo>
                    <a:pt x="839076" y="92925"/>
                  </a:lnTo>
                  <a:lnTo>
                    <a:pt x="836028" y="90487"/>
                  </a:lnTo>
                  <a:lnTo>
                    <a:pt x="832980" y="88049"/>
                  </a:lnTo>
                  <a:lnTo>
                    <a:pt x="826897" y="80721"/>
                  </a:lnTo>
                  <a:lnTo>
                    <a:pt x="823836" y="78282"/>
                  </a:lnTo>
                  <a:lnTo>
                    <a:pt x="820801" y="75844"/>
                  </a:lnTo>
                  <a:lnTo>
                    <a:pt x="811657" y="70954"/>
                  </a:lnTo>
                  <a:lnTo>
                    <a:pt x="808609" y="68516"/>
                  </a:lnTo>
                  <a:lnTo>
                    <a:pt x="805561" y="66065"/>
                  </a:lnTo>
                  <a:lnTo>
                    <a:pt x="802513" y="63627"/>
                  </a:lnTo>
                  <a:lnTo>
                    <a:pt x="796417" y="56235"/>
                  </a:lnTo>
                  <a:lnTo>
                    <a:pt x="793381" y="53809"/>
                  </a:lnTo>
                  <a:lnTo>
                    <a:pt x="790321" y="51346"/>
                  </a:lnTo>
                  <a:lnTo>
                    <a:pt x="781189" y="46482"/>
                  </a:lnTo>
                  <a:lnTo>
                    <a:pt x="778129" y="44018"/>
                  </a:lnTo>
                  <a:lnTo>
                    <a:pt x="774903" y="41478"/>
                  </a:lnTo>
                  <a:lnTo>
                    <a:pt x="768896" y="34251"/>
                  </a:lnTo>
                  <a:lnTo>
                    <a:pt x="765848" y="31813"/>
                  </a:lnTo>
                  <a:lnTo>
                    <a:pt x="762800" y="29375"/>
                  </a:lnTo>
                  <a:lnTo>
                    <a:pt x="759752" y="26924"/>
                  </a:lnTo>
                  <a:lnTo>
                    <a:pt x="750608" y="22047"/>
                  </a:lnTo>
                  <a:lnTo>
                    <a:pt x="747560" y="19608"/>
                  </a:lnTo>
                  <a:lnTo>
                    <a:pt x="744512" y="17157"/>
                  </a:lnTo>
                  <a:lnTo>
                    <a:pt x="738416" y="9829"/>
                  </a:lnTo>
                  <a:lnTo>
                    <a:pt x="732320" y="4876"/>
                  </a:lnTo>
                  <a:lnTo>
                    <a:pt x="723176" y="0"/>
                  </a:lnTo>
                  <a:lnTo>
                    <a:pt x="488200" y="0"/>
                  </a:lnTo>
                  <a:lnTo>
                    <a:pt x="492772" y="2438"/>
                  </a:lnTo>
                  <a:lnTo>
                    <a:pt x="491248" y="2438"/>
                  </a:lnTo>
                  <a:lnTo>
                    <a:pt x="500392" y="7391"/>
                  </a:lnTo>
                  <a:lnTo>
                    <a:pt x="506488" y="14719"/>
                  </a:lnTo>
                  <a:lnTo>
                    <a:pt x="512584" y="19608"/>
                  </a:lnTo>
                  <a:lnTo>
                    <a:pt x="515632" y="22047"/>
                  </a:lnTo>
                  <a:lnTo>
                    <a:pt x="518680" y="24485"/>
                  </a:lnTo>
                  <a:lnTo>
                    <a:pt x="521728" y="26924"/>
                  </a:lnTo>
                  <a:lnTo>
                    <a:pt x="530961" y="31813"/>
                  </a:lnTo>
                  <a:lnTo>
                    <a:pt x="537057" y="39141"/>
                  </a:lnTo>
                  <a:lnTo>
                    <a:pt x="540105" y="41579"/>
                  </a:lnTo>
                  <a:lnTo>
                    <a:pt x="546201" y="46469"/>
                  </a:lnTo>
                  <a:lnTo>
                    <a:pt x="549236" y="48907"/>
                  </a:lnTo>
                  <a:lnTo>
                    <a:pt x="558330" y="53771"/>
                  </a:lnTo>
                  <a:lnTo>
                    <a:pt x="564476" y="61188"/>
                  </a:lnTo>
                  <a:lnTo>
                    <a:pt x="567524" y="63627"/>
                  </a:lnTo>
                  <a:lnTo>
                    <a:pt x="573620" y="68516"/>
                  </a:lnTo>
                  <a:lnTo>
                    <a:pt x="576668" y="70954"/>
                  </a:lnTo>
                  <a:lnTo>
                    <a:pt x="579716" y="73393"/>
                  </a:lnTo>
                  <a:lnTo>
                    <a:pt x="588860" y="78282"/>
                  </a:lnTo>
                  <a:lnTo>
                    <a:pt x="594956" y="85610"/>
                  </a:lnTo>
                  <a:lnTo>
                    <a:pt x="598004" y="88049"/>
                  </a:lnTo>
                  <a:lnTo>
                    <a:pt x="601052" y="90487"/>
                  </a:lnTo>
                  <a:lnTo>
                    <a:pt x="607148" y="95377"/>
                  </a:lnTo>
                  <a:lnTo>
                    <a:pt x="607364" y="95491"/>
                  </a:lnTo>
                  <a:lnTo>
                    <a:pt x="610323" y="97815"/>
                  </a:lnTo>
                  <a:lnTo>
                    <a:pt x="611784" y="97815"/>
                  </a:lnTo>
                  <a:lnTo>
                    <a:pt x="616419" y="100253"/>
                  </a:lnTo>
                  <a:lnTo>
                    <a:pt x="851268" y="1002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6844729" y="4462170"/>
              <a:ext cx="613410" cy="144780"/>
            </a:xfrm>
            <a:custGeom>
              <a:avLst/>
              <a:gdLst/>
              <a:ahLst/>
              <a:cxnLst/>
              <a:rect l="l" t="t" r="r" b="b"/>
              <a:pathLst>
                <a:path w="613409" h="144779">
                  <a:moveTo>
                    <a:pt x="613283" y="144246"/>
                  </a:moveTo>
                  <a:lnTo>
                    <a:pt x="604139" y="139369"/>
                  </a:lnTo>
                  <a:lnTo>
                    <a:pt x="601091" y="136931"/>
                  </a:lnTo>
                  <a:lnTo>
                    <a:pt x="598043" y="134480"/>
                  </a:lnTo>
                  <a:lnTo>
                    <a:pt x="591947" y="127152"/>
                  </a:lnTo>
                  <a:lnTo>
                    <a:pt x="588899" y="124714"/>
                  </a:lnTo>
                  <a:lnTo>
                    <a:pt x="585851" y="122275"/>
                  </a:lnTo>
                  <a:lnTo>
                    <a:pt x="582803" y="119837"/>
                  </a:lnTo>
                  <a:lnTo>
                    <a:pt x="573671" y="114947"/>
                  </a:lnTo>
                  <a:lnTo>
                    <a:pt x="567436" y="110058"/>
                  </a:lnTo>
                  <a:lnTo>
                    <a:pt x="561352" y="102730"/>
                  </a:lnTo>
                  <a:lnTo>
                    <a:pt x="558304" y="100291"/>
                  </a:lnTo>
                  <a:lnTo>
                    <a:pt x="555256" y="97853"/>
                  </a:lnTo>
                  <a:lnTo>
                    <a:pt x="552208" y="95415"/>
                  </a:lnTo>
                  <a:lnTo>
                    <a:pt x="543064" y="90424"/>
                  </a:lnTo>
                  <a:lnTo>
                    <a:pt x="540016" y="87985"/>
                  </a:lnTo>
                  <a:lnTo>
                    <a:pt x="536968" y="85534"/>
                  </a:lnTo>
                  <a:lnTo>
                    <a:pt x="530872" y="78219"/>
                  </a:lnTo>
                  <a:lnTo>
                    <a:pt x="527837" y="75793"/>
                  </a:lnTo>
                  <a:lnTo>
                    <a:pt x="524776" y="73329"/>
                  </a:lnTo>
                  <a:lnTo>
                    <a:pt x="515658" y="68465"/>
                  </a:lnTo>
                  <a:lnTo>
                    <a:pt x="512622" y="66001"/>
                  </a:lnTo>
                  <a:lnTo>
                    <a:pt x="509574" y="63563"/>
                  </a:lnTo>
                  <a:lnTo>
                    <a:pt x="503478" y="56235"/>
                  </a:lnTo>
                  <a:lnTo>
                    <a:pt x="500430" y="53797"/>
                  </a:lnTo>
                  <a:lnTo>
                    <a:pt x="497382" y="51346"/>
                  </a:lnTo>
                  <a:lnTo>
                    <a:pt x="494334" y="48907"/>
                  </a:lnTo>
                  <a:lnTo>
                    <a:pt x="485063" y="44056"/>
                  </a:lnTo>
                  <a:lnTo>
                    <a:pt x="482015" y="41617"/>
                  </a:lnTo>
                  <a:lnTo>
                    <a:pt x="478967" y="39179"/>
                  </a:lnTo>
                  <a:lnTo>
                    <a:pt x="472871" y="31750"/>
                  </a:lnTo>
                  <a:lnTo>
                    <a:pt x="469836" y="29324"/>
                  </a:lnTo>
                  <a:lnTo>
                    <a:pt x="466775" y="26860"/>
                  </a:lnTo>
                  <a:lnTo>
                    <a:pt x="463727" y="24422"/>
                  </a:lnTo>
                  <a:lnTo>
                    <a:pt x="454583" y="19532"/>
                  </a:lnTo>
                  <a:lnTo>
                    <a:pt x="451535" y="17094"/>
                  </a:lnTo>
                  <a:lnTo>
                    <a:pt x="445439" y="9766"/>
                  </a:lnTo>
                  <a:lnTo>
                    <a:pt x="442404" y="7340"/>
                  </a:lnTo>
                  <a:lnTo>
                    <a:pt x="439674" y="5156"/>
                  </a:lnTo>
                  <a:lnTo>
                    <a:pt x="439343" y="4876"/>
                  </a:lnTo>
                  <a:lnTo>
                    <a:pt x="436295" y="2438"/>
                  </a:lnTo>
                  <a:lnTo>
                    <a:pt x="434771" y="2438"/>
                  </a:lnTo>
                  <a:lnTo>
                    <a:pt x="430199" y="0"/>
                  </a:lnTo>
                  <a:lnTo>
                    <a:pt x="180035" y="0"/>
                  </a:lnTo>
                  <a:lnTo>
                    <a:pt x="170891" y="4876"/>
                  </a:lnTo>
                  <a:lnTo>
                    <a:pt x="167843" y="7327"/>
                  </a:lnTo>
                  <a:lnTo>
                    <a:pt x="164795" y="9766"/>
                  </a:lnTo>
                  <a:lnTo>
                    <a:pt x="158813" y="16954"/>
                  </a:lnTo>
                  <a:lnTo>
                    <a:pt x="155524" y="19532"/>
                  </a:lnTo>
                  <a:lnTo>
                    <a:pt x="152476" y="21971"/>
                  </a:lnTo>
                  <a:lnTo>
                    <a:pt x="149428" y="24422"/>
                  </a:lnTo>
                  <a:lnTo>
                    <a:pt x="140284" y="29298"/>
                  </a:lnTo>
                  <a:lnTo>
                    <a:pt x="139065" y="30772"/>
                  </a:lnTo>
                  <a:lnTo>
                    <a:pt x="137236" y="31750"/>
                  </a:lnTo>
                  <a:lnTo>
                    <a:pt x="131140" y="39179"/>
                  </a:lnTo>
                  <a:lnTo>
                    <a:pt x="128092" y="41617"/>
                  </a:lnTo>
                  <a:lnTo>
                    <a:pt x="125044" y="44056"/>
                  </a:lnTo>
                  <a:lnTo>
                    <a:pt x="121996" y="46494"/>
                  </a:lnTo>
                  <a:lnTo>
                    <a:pt x="118960" y="48907"/>
                  </a:lnTo>
                  <a:lnTo>
                    <a:pt x="109804" y="53797"/>
                  </a:lnTo>
                  <a:lnTo>
                    <a:pt x="108585" y="55257"/>
                  </a:lnTo>
                  <a:lnTo>
                    <a:pt x="106756" y="56235"/>
                  </a:lnTo>
                  <a:lnTo>
                    <a:pt x="100660" y="63563"/>
                  </a:lnTo>
                  <a:lnTo>
                    <a:pt x="97612" y="66001"/>
                  </a:lnTo>
                  <a:lnTo>
                    <a:pt x="94564" y="68440"/>
                  </a:lnTo>
                  <a:lnTo>
                    <a:pt x="91516" y="70891"/>
                  </a:lnTo>
                  <a:lnTo>
                    <a:pt x="82372" y="75768"/>
                  </a:lnTo>
                  <a:lnTo>
                    <a:pt x="81127" y="77254"/>
                  </a:lnTo>
                  <a:lnTo>
                    <a:pt x="79324" y="78219"/>
                  </a:lnTo>
                  <a:lnTo>
                    <a:pt x="73279" y="85471"/>
                  </a:lnTo>
                  <a:lnTo>
                    <a:pt x="70104" y="87985"/>
                  </a:lnTo>
                  <a:lnTo>
                    <a:pt x="68986" y="88900"/>
                  </a:lnTo>
                  <a:lnTo>
                    <a:pt x="67056" y="90424"/>
                  </a:lnTo>
                  <a:lnTo>
                    <a:pt x="60960" y="95415"/>
                  </a:lnTo>
                  <a:lnTo>
                    <a:pt x="51816" y="100291"/>
                  </a:lnTo>
                  <a:lnTo>
                    <a:pt x="50596" y="101765"/>
                  </a:lnTo>
                  <a:lnTo>
                    <a:pt x="48768" y="102730"/>
                  </a:lnTo>
                  <a:lnTo>
                    <a:pt x="42672" y="110058"/>
                  </a:lnTo>
                  <a:lnTo>
                    <a:pt x="39624" y="112509"/>
                  </a:lnTo>
                  <a:lnTo>
                    <a:pt x="36576" y="114947"/>
                  </a:lnTo>
                  <a:lnTo>
                    <a:pt x="33528" y="117386"/>
                  </a:lnTo>
                  <a:lnTo>
                    <a:pt x="30480" y="119837"/>
                  </a:lnTo>
                  <a:lnTo>
                    <a:pt x="21336" y="124714"/>
                  </a:lnTo>
                  <a:lnTo>
                    <a:pt x="20116" y="126187"/>
                  </a:lnTo>
                  <a:lnTo>
                    <a:pt x="18288" y="127152"/>
                  </a:lnTo>
                  <a:lnTo>
                    <a:pt x="12192" y="134480"/>
                  </a:lnTo>
                  <a:lnTo>
                    <a:pt x="9144" y="136931"/>
                  </a:lnTo>
                  <a:lnTo>
                    <a:pt x="6096" y="139369"/>
                  </a:lnTo>
                  <a:lnTo>
                    <a:pt x="3048" y="141808"/>
                  </a:lnTo>
                  <a:lnTo>
                    <a:pt x="0" y="144246"/>
                  </a:lnTo>
                  <a:lnTo>
                    <a:pt x="241071" y="144246"/>
                  </a:lnTo>
                  <a:lnTo>
                    <a:pt x="244119" y="141808"/>
                  </a:lnTo>
                  <a:lnTo>
                    <a:pt x="247167" y="139369"/>
                  </a:lnTo>
                  <a:lnTo>
                    <a:pt x="250215" y="136931"/>
                  </a:lnTo>
                  <a:lnTo>
                    <a:pt x="253263" y="134480"/>
                  </a:lnTo>
                  <a:lnTo>
                    <a:pt x="256311" y="132041"/>
                  </a:lnTo>
                  <a:lnTo>
                    <a:pt x="261188" y="126187"/>
                  </a:lnTo>
                  <a:lnTo>
                    <a:pt x="268503" y="122275"/>
                  </a:lnTo>
                  <a:lnTo>
                    <a:pt x="271526" y="119849"/>
                  </a:lnTo>
                  <a:lnTo>
                    <a:pt x="274599" y="117386"/>
                  </a:lnTo>
                  <a:lnTo>
                    <a:pt x="277647" y="114947"/>
                  </a:lnTo>
                  <a:lnTo>
                    <a:pt x="280695" y="112509"/>
                  </a:lnTo>
                  <a:lnTo>
                    <a:pt x="283743" y="110058"/>
                  </a:lnTo>
                  <a:lnTo>
                    <a:pt x="286791" y="107619"/>
                  </a:lnTo>
                  <a:lnTo>
                    <a:pt x="291668" y="101765"/>
                  </a:lnTo>
                  <a:lnTo>
                    <a:pt x="298983" y="97853"/>
                  </a:lnTo>
                  <a:lnTo>
                    <a:pt x="302006" y="95427"/>
                  </a:lnTo>
                  <a:lnTo>
                    <a:pt x="305079" y="92964"/>
                  </a:lnTo>
                  <a:lnTo>
                    <a:pt x="308127" y="90424"/>
                  </a:lnTo>
                  <a:lnTo>
                    <a:pt x="311175" y="92964"/>
                  </a:lnTo>
                  <a:lnTo>
                    <a:pt x="311327" y="93052"/>
                  </a:lnTo>
                  <a:lnTo>
                    <a:pt x="314223" y="95415"/>
                  </a:lnTo>
                  <a:lnTo>
                    <a:pt x="323291" y="100215"/>
                  </a:lnTo>
                  <a:lnTo>
                    <a:pt x="323507" y="100380"/>
                  </a:lnTo>
                  <a:lnTo>
                    <a:pt x="329539" y="107619"/>
                  </a:lnTo>
                  <a:lnTo>
                    <a:pt x="335635" y="112509"/>
                  </a:lnTo>
                  <a:lnTo>
                    <a:pt x="338683" y="114947"/>
                  </a:lnTo>
                  <a:lnTo>
                    <a:pt x="341731" y="117386"/>
                  </a:lnTo>
                  <a:lnTo>
                    <a:pt x="350875" y="122275"/>
                  </a:lnTo>
                  <a:lnTo>
                    <a:pt x="353923" y="124714"/>
                  </a:lnTo>
                  <a:lnTo>
                    <a:pt x="360019" y="132041"/>
                  </a:lnTo>
                  <a:lnTo>
                    <a:pt x="366115" y="136931"/>
                  </a:lnTo>
                  <a:lnTo>
                    <a:pt x="369163" y="139369"/>
                  </a:lnTo>
                  <a:lnTo>
                    <a:pt x="372211" y="141808"/>
                  </a:lnTo>
                  <a:lnTo>
                    <a:pt x="373735" y="141808"/>
                  </a:lnTo>
                  <a:lnTo>
                    <a:pt x="378307" y="144246"/>
                  </a:lnTo>
                  <a:lnTo>
                    <a:pt x="613283" y="144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6863017" y="4320286"/>
              <a:ext cx="579755" cy="147320"/>
            </a:xfrm>
            <a:custGeom>
              <a:avLst/>
              <a:gdLst/>
              <a:ahLst/>
              <a:cxnLst/>
              <a:rect l="l" t="t" r="r" b="b"/>
              <a:pathLst>
                <a:path w="579754" h="147320">
                  <a:moveTo>
                    <a:pt x="579755" y="0"/>
                  </a:moveTo>
                  <a:lnTo>
                    <a:pt x="338683" y="0"/>
                  </a:lnTo>
                  <a:lnTo>
                    <a:pt x="335635" y="2438"/>
                  </a:lnTo>
                  <a:lnTo>
                    <a:pt x="332587" y="4889"/>
                  </a:lnTo>
                  <a:lnTo>
                    <a:pt x="329539" y="7327"/>
                  </a:lnTo>
                  <a:lnTo>
                    <a:pt x="326491" y="9766"/>
                  </a:lnTo>
                  <a:lnTo>
                    <a:pt x="317347" y="17195"/>
                  </a:lnTo>
                  <a:lnTo>
                    <a:pt x="314299" y="19646"/>
                  </a:lnTo>
                  <a:lnTo>
                    <a:pt x="311251" y="22085"/>
                  </a:lnTo>
                  <a:lnTo>
                    <a:pt x="308203" y="24523"/>
                  </a:lnTo>
                  <a:lnTo>
                    <a:pt x="302031" y="29413"/>
                  </a:lnTo>
                  <a:lnTo>
                    <a:pt x="292887" y="34290"/>
                  </a:lnTo>
                  <a:lnTo>
                    <a:pt x="288442" y="39624"/>
                  </a:lnTo>
                  <a:lnTo>
                    <a:pt x="287693" y="39624"/>
                  </a:lnTo>
                  <a:lnTo>
                    <a:pt x="287693" y="40538"/>
                  </a:lnTo>
                  <a:lnTo>
                    <a:pt x="286791" y="41617"/>
                  </a:lnTo>
                  <a:lnTo>
                    <a:pt x="285877" y="40525"/>
                  </a:lnTo>
                  <a:lnTo>
                    <a:pt x="285877" y="39624"/>
                  </a:lnTo>
                  <a:lnTo>
                    <a:pt x="285127" y="39624"/>
                  </a:lnTo>
                  <a:lnTo>
                    <a:pt x="280695" y="34290"/>
                  </a:lnTo>
                  <a:lnTo>
                    <a:pt x="277647" y="31851"/>
                  </a:lnTo>
                  <a:lnTo>
                    <a:pt x="274599" y="29413"/>
                  </a:lnTo>
                  <a:lnTo>
                    <a:pt x="271551" y="26962"/>
                  </a:lnTo>
                  <a:lnTo>
                    <a:pt x="262407" y="22085"/>
                  </a:lnTo>
                  <a:lnTo>
                    <a:pt x="259359" y="19646"/>
                  </a:lnTo>
                  <a:lnTo>
                    <a:pt x="256311" y="17195"/>
                  </a:lnTo>
                  <a:lnTo>
                    <a:pt x="250215" y="9766"/>
                  </a:lnTo>
                  <a:lnTo>
                    <a:pt x="247167" y="7327"/>
                  </a:lnTo>
                  <a:lnTo>
                    <a:pt x="244119" y="4889"/>
                  </a:lnTo>
                  <a:lnTo>
                    <a:pt x="241071" y="2438"/>
                  </a:lnTo>
                  <a:lnTo>
                    <a:pt x="239534" y="2438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4559" y="2438"/>
                  </a:lnTo>
                  <a:lnTo>
                    <a:pt x="3048" y="2438"/>
                  </a:lnTo>
                  <a:lnTo>
                    <a:pt x="12192" y="7327"/>
                  </a:lnTo>
                  <a:lnTo>
                    <a:pt x="18288" y="14757"/>
                  </a:lnTo>
                  <a:lnTo>
                    <a:pt x="24384" y="19646"/>
                  </a:lnTo>
                  <a:lnTo>
                    <a:pt x="27432" y="22085"/>
                  </a:lnTo>
                  <a:lnTo>
                    <a:pt x="30480" y="24523"/>
                  </a:lnTo>
                  <a:lnTo>
                    <a:pt x="33528" y="26962"/>
                  </a:lnTo>
                  <a:lnTo>
                    <a:pt x="42672" y="31851"/>
                  </a:lnTo>
                  <a:lnTo>
                    <a:pt x="48768" y="39179"/>
                  </a:lnTo>
                  <a:lnTo>
                    <a:pt x="49784" y="39179"/>
                  </a:lnTo>
                  <a:lnTo>
                    <a:pt x="50927" y="40551"/>
                  </a:lnTo>
                  <a:lnTo>
                    <a:pt x="50927" y="42164"/>
                  </a:lnTo>
                  <a:lnTo>
                    <a:pt x="52489" y="42164"/>
                  </a:lnTo>
                  <a:lnTo>
                    <a:pt x="53340" y="42837"/>
                  </a:lnTo>
                  <a:lnTo>
                    <a:pt x="53340" y="43434"/>
                  </a:lnTo>
                  <a:lnTo>
                    <a:pt x="54102" y="43434"/>
                  </a:lnTo>
                  <a:lnTo>
                    <a:pt x="57988" y="46507"/>
                  </a:lnTo>
                  <a:lnTo>
                    <a:pt x="61036" y="48945"/>
                  </a:lnTo>
                  <a:lnTo>
                    <a:pt x="64084" y="51384"/>
                  </a:lnTo>
                  <a:lnTo>
                    <a:pt x="71386" y="55295"/>
                  </a:lnTo>
                  <a:lnTo>
                    <a:pt x="76276" y="61163"/>
                  </a:lnTo>
                  <a:lnTo>
                    <a:pt x="79324" y="63601"/>
                  </a:lnTo>
                  <a:lnTo>
                    <a:pt x="82372" y="66040"/>
                  </a:lnTo>
                  <a:lnTo>
                    <a:pt x="88468" y="70993"/>
                  </a:lnTo>
                  <a:lnTo>
                    <a:pt x="94564" y="75882"/>
                  </a:lnTo>
                  <a:lnTo>
                    <a:pt x="101866" y="79794"/>
                  </a:lnTo>
                  <a:lnTo>
                    <a:pt x="106756" y="85648"/>
                  </a:lnTo>
                  <a:lnTo>
                    <a:pt x="109804" y="88087"/>
                  </a:lnTo>
                  <a:lnTo>
                    <a:pt x="115900" y="92976"/>
                  </a:lnTo>
                  <a:lnTo>
                    <a:pt x="118948" y="95415"/>
                  </a:lnTo>
                  <a:lnTo>
                    <a:pt x="121996" y="97853"/>
                  </a:lnTo>
                  <a:lnTo>
                    <a:pt x="129311" y="101777"/>
                  </a:lnTo>
                  <a:lnTo>
                    <a:pt x="134188" y="107619"/>
                  </a:lnTo>
                  <a:lnTo>
                    <a:pt x="137109" y="109931"/>
                  </a:lnTo>
                  <a:lnTo>
                    <a:pt x="137236" y="110070"/>
                  </a:lnTo>
                  <a:lnTo>
                    <a:pt x="143103" y="114681"/>
                  </a:lnTo>
                  <a:lnTo>
                    <a:pt x="146507" y="117398"/>
                  </a:lnTo>
                  <a:lnTo>
                    <a:pt x="149555" y="119837"/>
                  </a:lnTo>
                  <a:lnTo>
                    <a:pt x="152603" y="122275"/>
                  </a:lnTo>
                  <a:lnTo>
                    <a:pt x="159880" y="126225"/>
                  </a:lnTo>
                  <a:lnTo>
                    <a:pt x="164795" y="132118"/>
                  </a:lnTo>
                  <a:lnTo>
                    <a:pt x="165798" y="132118"/>
                  </a:lnTo>
                  <a:lnTo>
                    <a:pt x="166649" y="133134"/>
                  </a:lnTo>
                  <a:lnTo>
                    <a:pt x="166649" y="134874"/>
                  </a:lnTo>
                  <a:lnTo>
                    <a:pt x="166839" y="134874"/>
                  </a:lnTo>
                  <a:lnTo>
                    <a:pt x="166839" y="137414"/>
                  </a:lnTo>
                  <a:lnTo>
                    <a:pt x="165252" y="137414"/>
                  </a:lnTo>
                  <a:lnTo>
                    <a:pt x="165252" y="139077"/>
                  </a:lnTo>
                  <a:lnTo>
                    <a:pt x="164795" y="139433"/>
                  </a:lnTo>
                  <a:lnTo>
                    <a:pt x="161747" y="141884"/>
                  </a:lnTo>
                  <a:lnTo>
                    <a:pt x="152603" y="146761"/>
                  </a:lnTo>
                  <a:lnTo>
                    <a:pt x="421055" y="146761"/>
                  </a:lnTo>
                  <a:lnTo>
                    <a:pt x="416483" y="144322"/>
                  </a:lnTo>
                  <a:lnTo>
                    <a:pt x="418007" y="144322"/>
                  </a:lnTo>
                  <a:lnTo>
                    <a:pt x="408876" y="139433"/>
                  </a:lnTo>
                  <a:lnTo>
                    <a:pt x="407936" y="138696"/>
                  </a:lnTo>
                  <a:lnTo>
                    <a:pt x="407936" y="137414"/>
                  </a:lnTo>
                  <a:lnTo>
                    <a:pt x="409930" y="137414"/>
                  </a:lnTo>
                  <a:lnTo>
                    <a:pt x="409930" y="134874"/>
                  </a:lnTo>
                  <a:lnTo>
                    <a:pt x="413105" y="134874"/>
                  </a:lnTo>
                  <a:lnTo>
                    <a:pt x="413105" y="133134"/>
                  </a:lnTo>
                  <a:lnTo>
                    <a:pt x="413943" y="132118"/>
                  </a:lnTo>
                  <a:lnTo>
                    <a:pt x="414959" y="132118"/>
                  </a:lnTo>
                  <a:lnTo>
                    <a:pt x="421055" y="124790"/>
                  </a:lnTo>
                  <a:lnTo>
                    <a:pt x="424205" y="122224"/>
                  </a:lnTo>
                  <a:lnTo>
                    <a:pt x="433247" y="117398"/>
                  </a:lnTo>
                  <a:lnTo>
                    <a:pt x="436295" y="114947"/>
                  </a:lnTo>
                  <a:lnTo>
                    <a:pt x="439343" y="112509"/>
                  </a:lnTo>
                  <a:lnTo>
                    <a:pt x="442391" y="110070"/>
                  </a:lnTo>
                  <a:lnTo>
                    <a:pt x="445439" y="107619"/>
                  </a:lnTo>
                  <a:lnTo>
                    <a:pt x="451510" y="100317"/>
                  </a:lnTo>
                  <a:lnTo>
                    <a:pt x="460679" y="95415"/>
                  </a:lnTo>
                  <a:lnTo>
                    <a:pt x="463702" y="92989"/>
                  </a:lnTo>
                  <a:lnTo>
                    <a:pt x="466775" y="90525"/>
                  </a:lnTo>
                  <a:lnTo>
                    <a:pt x="472998" y="85648"/>
                  </a:lnTo>
                  <a:lnTo>
                    <a:pt x="479094" y="78320"/>
                  </a:lnTo>
                  <a:lnTo>
                    <a:pt x="488238" y="73431"/>
                  </a:lnTo>
                  <a:lnTo>
                    <a:pt x="491096" y="71094"/>
                  </a:lnTo>
                  <a:lnTo>
                    <a:pt x="491286" y="70993"/>
                  </a:lnTo>
                  <a:lnTo>
                    <a:pt x="497192" y="66167"/>
                  </a:lnTo>
                  <a:lnTo>
                    <a:pt x="497344" y="66040"/>
                  </a:lnTo>
                  <a:lnTo>
                    <a:pt x="500392" y="63601"/>
                  </a:lnTo>
                  <a:lnTo>
                    <a:pt x="503440" y="61163"/>
                  </a:lnTo>
                  <a:lnTo>
                    <a:pt x="509536" y="53835"/>
                  </a:lnTo>
                  <a:lnTo>
                    <a:pt x="518680" y="48945"/>
                  </a:lnTo>
                  <a:lnTo>
                    <a:pt x="521703" y="46520"/>
                  </a:lnTo>
                  <a:lnTo>
                    <a:pt x="524776" y="44056"/>
                  </a:lnTo>
                  <a:lnTo>
                    <a:pt x="525551" y="43434"/>
                  </a:lnTo>
                  <a:lnTo>
                    <a:pt x="526338" y="43434"/>
                  </a:lnTo>
                  <a:lnTo>
                    <a:pt x="526338" y="42811"/>
                  </a:lnTo>
                  <a:lnTo>
                    <a:pt x="527138" y="42164"/>
                  </a:lnTo>
                  <a:lnTo>
                    <a:pt x="528726" y="42164"/>
                  </a:lnTo>
                  <a:lnTo>
                    <a:pt x="528726" y="40538"/>
                  </a:lnTo>
                  <a:lnTo>
                    <a:pt x="529844" y="39179"/>
                  </a:lnTo>
                  <a:lnTo>
                    <a:pt x="530872" y="39179"/>
                  </a:lnTo>
                  <a:lnTo>
                    <a:pt x="536968" y="31851"/>
                  </a:lnTo>
                  <a:lnTo>
                    <a:pt x="546100" y="26962"/>
                  </a:lnTo>
                  <a:lnTo>
                    <a:pt x="549148" y="24523"/>
                  </a:lnTo>
                  <a:lnTo>
                    <a:pt x="555383" y="19646"/>
                  </a:lnTo>
                  <a:lnTo>
                    <a:pt x="561467" y="14757"/>
                  </a:lnTo>
                  <a:lnTo>
                    <a:pt x="566369" y="8775"/>
                  </a:lnTo>
                  <a:lnTo>
                    <a:pt x="573659" y="4889"/>
                  </a:lnTo>
                  <a:lnTo>
                    <a:pt x="576707" y="2438"/>
                  </a:lnTo>
                  <a:lnTo>
                    <a:pt x="5797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6743941" y="4224909"/>
              <a:ext cx="817880" cy="100330"/>
            </a:xfrm>
            <a:custGeom>
              <a:avLst/>
              <a:gdLst/>
              <a:ahLst/>
              <a:cxnLst/>
              <a:rect l="l" t="t" r="r" b="b"/>
              <a:pathLst>
                <a:path w="817879" h="100329">
                  <a:moveTo>
                    <a:pt x="363194" y="100266"/>
                  </a:moveTo>
                  <a:lnTo>
                    <a:pt x="358609" y="97815"/>
                  </a:lnTo>
                  <a:lnTo>
                    <a:pt x="360146" y="97815"/>
                  </a:lnTo>
                  <a:lnTo>
                    <a:pt x="351002" y="92938"/>
                  </a:lnTo>
                  <a:lnTo>
                    <a:pt x="347954" y="90500"/>
                  </a:lnTo>
                  <a:lnTo>
                    <a:pt x="341858" y="83172"/>
                  </a:lnTo>
                  <a:lnTo>
                    <a:pt x="335635" y="78282"/>
                  </a:lnTo>
                  <a:lnTo>
                    <a:pt x="332587" y="75844"/>
                  </a:lnTo>
                  <a:lnTo>
                    <a:pt x="329539" y="73406"/>
                  </a:lnTo>
                  <a:lnTo>
                    <a:pt x="320395" y="68516"/>
                  </a:lnTo>
                  <a:lnTo>
                    <a:pt x="317347" y="66078"/>
                  </a:lnTo>
                  <a:lnTo>
                    <a:pt x="311251" y="58750"/>
                  </a:lnTo>
                  <a:lnTo>
                    <a:pt x="305155" y="53797"/>
                  </a:lnTo>
                  <a:lnTo>
                    <a:pt x="302107" y="51358"/>
                  </a:lnTo>
                  <a:lnTo>
                    <a:pt x="299059" y="48907"/>
                  </a:lnTo>
                  <a:lnTo>
                    <a:pt x="289966" y="44030"/>
                  </a:lnTo>
                  <a:lnTo>
                    <a:pt x="286918" y="41592"/>
                  </a:lnTo>
                  <a:lnTo>
                    <a:pt x="280822" y="34264"/>
                  </a:lnTo>
                  <a:lnTo>
                    <a:pt x="277787" y="31838"/>
                  </a:lnTo>
                  <a:lnTo>
                    <a:pt x="274726" y="29375"/>
                  </a:lnTo>
                  <a:lnTo>
                    <a:pt x="271678" y="26936"/>
                  </a:lnTo>
                  <a:lnTo>
                    <a:pt x="268630" y="24485"/>
                  </a:lnTo>
                  <a:lnTo>
                    <a:pt x="259486" y="19608"/>
                  </a:lnTo>
                  <a:lnTo>
                    <a:pt x="253263" y="12280"/>
                  </a:lnTo>
                  <a:lnTo>
                    <a:pt x="250215" y="9842"/>
                  </a:lnTo>
                  <a:lnTo>
                    <a:pt x="247167" y="7391"/>
                  </a:lnTo>
                  <a:lnTo>
                    <a:pt x="244119" y="4953"/>
                  </a:lnTo>
                  <a:lnTo>
                    <a:pt x="238023" y="0"/>
                  </a:lnTo>
                  <a:lnTo>
                    <a:pt x="0" y="0"/>
                  </a:lnTo>
                  <a:lnTo>
                    <a:pt x="4699" y="2514"/>
                  </a:lnTo>
                  <a:lnTo>
                    <a:pt x="3048" y="2514"/>
                  </a:lnTo>
                  <a:lnTo>
                    <a:pt x="12293" y="7391"/>
                  </a:lnTo>
                  <a:lnTo>
                    <a:pt x="15367" y="9842"/>
                  </a:lnTo>
                  <a:lnTo>
                    <a:pt x="21463" y="17170"/>
                  </a:lnTo>
                  <a:lnTo>
                    <a:pt x="24511" y="19608"/>
                  </a:lnTo>
                  <a:lnTo>
                    <a:pt x="27559" y="22047"/>
                  </a:lnTo>
                  <a:lnTo>
                    <a:pt x="33655" y="26936"/>
                  </a:lnTo>
                  <a:lnTo>
                    <a:pt x="42735" y="31788"/>
                  </a:lnTo>
                  <a:lnTo>
                    <a:pt x="48882" y="39141"/>
                  </a:lnTo>
                  <a:lnTo>
                    <a:pt x="54978" y="44030"/>
                  </a:lnTo>
                  <a:lnTo>
                    <a:pt x="60731" y="48653"/>
                  </a:lnTo>
                  <a:lnTo>
                    <a:pt x="64122" y="51358"/>
                  </a:lnTo>
                  <a:lnTo>
                    <a:pt x="73266" y="56311"/>
                  </a:lnTo>
                  <a:lnTo>
                    <a:pt x="79362" y="63627"/>
                  </a:lnTo>
                  <a:lnTo>
                    <a:pt x="82410" y="66078"/>
                  </a:lnTo>
                  <a:lnTo>
                    <a:pt x="85458" y="68516"/>
                  </a:lnTo>
                  <a:lnTo>
                    <a:pt x="88506" y="70954"/>
                  </a:lnTo>
                  <a:lnTo>
                    <a:pt x="91643" y="73406"/>
                  </a:lnTo>
                  <a:lnTo>
                    <a:pt x="100761" y="78282"/>
                  </a:lnTo>
                  <a:lnTo>
                    <a:pt x="103835" y="80733"/>
                  </a:lnTo>
                  <a:lnTo>
                    <a:pt x="109931" y="88049"/>
                  </a:lnTo>
                  <a:lnTo>
                    <a:pt x="112979" y="90500"/>
                  </a:lnTo>
                  <a:lnTo>
                    <a:pt x="116027" y="92938"/>
                  </a:lnTo>
                  <a:lnTo>
                    <a:pt x="119075" y="95377"/>
                  </a:lnTo>
                  <a:lnTo>
                    <a:pt x="122123" y="97815"/>
                  </a:lnTo>
                  <a:lnTo>
                    <a:pt x="123634" y="97815"/>
                  </a:lnTo>
                  <a:lnTo>
                    <a:pt x="128219" y="100266"/>
                  </a:lnTo>
                  <a:lnTo>
                    <a:pt x="363194" y="100266"/>
                  </a:lnTo>
                  <a:close/>
                </a:path>
                <a:path w="817879" h="100329">
                  <a:moveTo>
                    <a:pt x="817778" y="0"/>
                  </a:moveTo>
                  <a:lnTo>
                    <a:pt x="576707" y="0"/>
                  </a:lnTo>
                  <a:lnTo>
                    <a:pt x="570611" y="4953"/>
                  </a:lnTo>
                  <a:lnTo>
                    <a:pt x="567563" y="7391"/>
                  </a:lnTo>
                  <a:lnTo>
                    <a:pt x="564515" y="9842"/>
                  </a:lnTo>
                  <a:lnTo>
                    <a:pt x="561467" y="12280"/>
                  </a:lnTo>
                  <a:lnTo>
                    <a:pt x="555371" y="17170"/>
                  </a:lnTo>
                  <a:lnTo>
                    <a:pt x="552323" y="19608"/>
                  </a:lnTo>
                  <a:lnTo>
                    <a:pt x="549275" y="22047"/>
                  </a:lnTo>
                  <a:lnTo>
                    <a:pt x="546239" y="24485"/>
                  </a:lnTo>
                  <a:lnTo>
                    <a:pt x="540131" y="29375"/>
                  </a:lnTo>
                  <a:lnTo>
                    <a:pt x="537083" y="31813"/>
                  </a:lnTo>
                  <a:lnTo>
                    <a:pt x="534035" y="34264"/>
                  </a:lnTo>
                  <a:lnTo>
                    <a:pt x="527951" y="39141"/>
                  </a:lnTo>
                  <a:lnTo>
                    <a:pt x="524903" y="41592"/>
                  </a:lnTo>
                  <a:lnTo>
                    <a:pt x="521855" y="44030"/>
                  </a:lnTo>
                  <a:lnTo>
                    <a:pt x="518807" y="46469"/>
                  </a:lnTo>
                  <a:lnTo>
                    <a:pt x="515759" y="48907"/>
                  </a:lnTo>
                  <a:lnTo>
                    <a:pt x="512711" y="51358"/>
                  </a:lnTo>
                  <a:lnTo>
                    <a:pt x="509663" y="53797"/>
                  </a:lnTo>
                  <a:lnTo>
                    <a:pt x="506526" y="56311"/>
                  </a:lnTo>
                  <a:lnTo>
                    <a:pt x="503478" y="58750"/>
                  </a:lnTo>
                  <a:lnTo>
                    <a:pt x="497382" y="63627"/>
                  </a:lnTo>
                  <a:lnTo>
                    <a:pt x="494334" y="66078"/>
                  </a:lnTo>
                  <a:lnTo>
                    <a:pt x="491286" y="68516"/>
                  </a:lnTo>
                  <a:lnTo>
                    <a:pt x="488238" y="70954"/>
                  </a:lnTo>
                  <a:lnTo>
                    <a:pt x="485190" y="73406"/>
                  </a:lnTo>
                  <a:lnTo>
                    <a:pt x="482142" y="75844"/>
                  </a:lnTo>
                  <a:lnTo>
                    <a:pt x="479094" y="78282"/>
                  </a:lnTo>
                  <a:lnTo>
                    <a:pt x="469950" y="83172"/>
                  </a:lnTo>
                  <a:lnTo>
                    <a:pt x="463854" y="90500"/>
                  </a:lnTo>
                  <a:lnTo>
                    <a:pt x="460806" y="92938"/>
                  </a:lnTo>
                  <a:lnTo>
                    <a:pt x="457758" y="95377"/>
                  </a:lnTo>
                  <a:lnTo>
                    <a:pt x="454710" y="97815"/>
                  </a:lnTo>
                  <a:lnTo>
                    <a:pt x="695782" y="97815"/>
                  </a:lnTo>
                  <a:lnTo>
                    <a:pt x="698830" y="95377"/>
                  </a:lnTo>
                  <a:lnTo>
                    <a:pt x="701878" y="92938"/>
                  </a:lnTo>
                  <a:lnTo>
                    <a:pt x="704926" y="90500"/>
                  </a:lnTo>
                  <a:lnTo>
                    <a:pt x="707974" y="88049"/>
                  </a:lnTo>
                  <a:lnTo>
                    <a:pt x="712851" y="82194"/>
                  </a:lnTo>
                  <a:lnTo>
                    <a:pt x="720166" y="78282"/>
                  </a:lnTo>
                  <a:lnTo>
                    <a:pt x="723214" y="75844"/>
                  </a:lnTo>
                  <a:lnTo>
                    <a:pt x="726262" y="73406"/>
                  </a:lnTo>
                  <a:lnTo>
                    <a:pt x="729310" y="70954"/>
                  </a:lnTo>
                  <a:lnTo>
                    <a:pt x="732358" y="68516"/>
                  </a:lnTo>
                  <a:lnTo>
                    <a:pt x="735406" y="66078"/>
                  </a:lnTo>
                  <a:lnTo>
                    <a:pt x="738454" y="63627"/>
                  </a:lnTo>
                  <a:lnTo>
                    <a:pt x="747598" y="56311"/>
                  </a:lnTo>
                  <a:lnTo>
                    <a:pt x="753694" y="51358"/>
                  </a:lnTo>
                  <a:lnTo>
                    <a:pt x="759879" y="46469"/>
                  </a:lnTo>
                  <a:lnTo>
                    <a:pt x="762927" y="44030"/>
                  </a:lnTo>
                  <a:lnTo>
                    <a:pt x="765975" y="41592"/>
                  </a:lnTo>
                  <a:lnTo>
                    <a:pt x="769023" y="39141"/>
                  </a:lnTo>
                  <a:lnTo>
                    <a:pt x="778167" y="31813"/>
                  </a:lnTo>
                  <a:lnTo>
                    <a:pt x="781215" y="29375"/>
                  </a:lnTo>
                  <a:lnTo>
                    <a:pt x="784263" y="26936"/>
                  </a:lnTo>
                  <a:lnTo>
                    <a:pt x="787311" y="24485"/>
                  </a:lnTo>
                  <a:lnTo>
                    <a:pt x="790359" y="22047"/>
                  </a:lnTo>
                  <a:lnTo>
                    <a:pt x="793407" y="19608"/>
                  </a:lnTo>
                  <a:lnTo>
                    <a:pt x="796455" y="17170"/>
                  </a:lnTo>
                  <a:lnTo>
                    <a:pt x="805586" y="9842"/>
                  </a:lnTo>
                  <a:lnTo>
                    <a:pt x="808621" y="7404"/>
                  </a:lnTo>
                  <a:lnTo>
                    <a:pt x="811682" y="4953"/>
                  </a:lnTo>
                  <a:lnTo>
                    <a:pt x="814730" y="2514"/>
                  </a:lnTo>
                  <a:lnTo>
                    <a:pt x="817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6716547" y="4124718"/>
              <a:ext cx="873125" cy="105410"/>
            </a:xfrm>
            <a:custGeom>
              <a:avLst/>
              <a:gdLst/>
              <a:ahLst/>
              <a:cxnLst/>
              <a:rect l="l" t="t" r="r" b="b"/>
              <a:pathLst>
                <a:path w="873125" h="105410">
                  <a:moveTo>
                    <a:pt x="271513" y="105143"/>
                  </a:moveTo>
                  <a:lnTo>
                    <a:pt x="265417" y="100190"/>
                  </a:lnTo>
                  <a:lnTo>
                    <a:pt x="256286" y="95326"/>
                  </a:lnTo>
                  <a:lnTo>
                    <a:pt x="250177" y="87985"/>
                  </a:lnTo>
                  <a:lnTo>
                    <a:pt x="247142" y="85559"/>
                  </a:lnTo>
                  <a:lnTo>
                    <a:pt x="244081" y="83096"/>
                  </a:lnTo>
                  <a:lnTo>
                    <a:pt x="241033" y="80657"/>
                  </a:lnTo>
                  <a:lnTo>
                    <a:pt x="238937" y="78981"/>
                  </a:lnTo>
                  <a:lnTo>
                    <a:pt x="238937" y="77711"/>
                  </a:lnTo>
                  <a:lnTo>
                    <a:pt x="237032" y="77711"/>
                  </a:lnTo>
                  <a:lnTo>
                    <a:pt x="235775" y="77038"/>
                  </a:lnTo>
                  <a:lnTo>
                    <a:pt x="235775" y="75171"/>
                  </a:lnTo>
                  <a:lnTo>
                    <a:pt x="233807" y="75171"/>
                  </a:lnTo>
                  <a:lnTo>
                    <a:pt x="227622" y="71882"/>
                  </a:lnTo>
                  <a:lnTo>
                    <a:pt x="222745" y="66001"/>
                  </a:lnTo>
                  <a:lnTo>
                    <a:pt x="219697" y="63563"/>
                  </a:lnTo>
                  <a:lnTo>
                    <a:pt x="216649" y="61125"/>
                  </a:lnTo>
                  <a:lnTo>
                    <a:pt x="213601" y="58674"/>
                  </a:lnTo>
                  <a:lnTo>
                    <a:pt x="210553" y="56235"/>
                  </a:lnTo>
                  <a:lnTo>
                    <a:pt x="207505" y="53797"/>
                  </a:lnTo>
                  <a:lnTo>
                    <a:pt x="204457" y="51346"/>
                  </a:lnTo>
                  <a:lnTo>
                    <a:pt x="197078" y="47459"/>
                  </a:lnTo>
                  <a:lnTo>
                    <a:pt x="192189" y="41478"/>
                  </a:lnTo>
                  <a:lnTo>
                    <a:pt x="189141" y="39039"/>
                  </a:lnTo>
                  <a:lnTo>
                    <a:pt x="186093" y="36601"/>
                  </a:lnTo>
                  <a:lnTo>
                    <a:pt x="183045" y="34150"/>
                  </a:lnTo>
                  <a:lnTo>
                    <a:pt x="179997" y="31711"/>
                  </a:lnTo>
                  <a:lnTo>
                    <a:pt x="176949" y="29273"/>
                  </a:lnTo>
                  <a:lnTo>
                    <a:pt x="173901" y="26822"/>
                  </a:lnTo>
                  <a:lnTo>
                    <a:pt x="166585" y="22923"/>
                  </a:lnTo>
                  <a:lnTo>
                    <a:pt x="161709" y="17056"/>
                  </a:lnTo>
                  <a:lnTo>
                    <a:pt x="158661" y="14617"/>
                  </a:lnTo>
                  <a:lnTo>
                    <a:pt x="155613" y="12179"/>
                  </a:lnTo>
                  <a:lnTo>
                    <a:pt x="152565" y="9766"/>
                  </a:lnTo>
                  <a:lnTo>
                    <a:pt x="149517" y="7327"/>
                  </a:lnTo>
                  <a:lnTo>
                    <a:pt x="146469" y="4889"/>
                  </a:lnTo>
                  <a:lnTo>
                    <a:pt x="143421" y="2438"/>
                  </a:lnTo>
                  <a:lnTo>
                    <a:pt x="141884" y="2438"/>
                  </a:lnTo>
                  <a:lnTo>
                    <a:pt x="137325" y="0"/>
                  </a:lnTo>
                  <a:lnTo>
                    <a:pt x="97612" y="0"/>
                  </a:lnTo>
                  <a:lnTo>
                    <a:pt x="94564" y="2438"/>
                  </a:lnTo>
                  <a:lnTo>
                    <a:pt x="91516" y="4889"/>
                  </a:lnTo>
                  <a:lnTo>
                    <a:pt x="88468" y="7327"/>
                  </a:lnTo>
                  <a:lnTo>
                    <a:pt x="82372" y="12179"/>
                  </a:lnTo>
                  <a:lnTo>
                    <a:pt x="79336" y="14617"/>
                  </a:lnTo>
                  <a:lnTo>
                    <a:pt x="76276" y="17056"/>
                  </a:lnTo>
                  <a:lnTo>
                    <a:pt x="67144" y="24384"/>
                  </a:lnTo>
                  <a:lnTo>
                    <a:pt x="64096" y="26822"/>
                  </a:lnTo>
                  <a:lnTo>
                    <a:pt x="61048" y="29273"/>
                  </a:lnTo>
                  <a:lnTo>
                    <a:pt x="58000" y="31711"/>
                  </a:lnTo>
                  <a:lnTo>
                    <a:pt x="54952" y="34150"/>
                  </a:lnTo>
                  <a:lnTo>
                    <a:pt x="51904" y="36601"/>
                  </a:lnTo>
                  <a:lnTo>
                    <a:pt x="48856" y="39039"/>
                  </a:lnTo>
                  <a:lnTo>
                    <a:pt x="45808" y="41478"/>
                  </a:lnTo>
                  <a:lnTo>
                    <a:pt x="36664" y="48907"/>
                  </a:lnTo>
                  <a:lnTo>
                    <a:pt x="33680" y="51244"/>
                  </a:lnTo>
                  <a:lnTo>
                    <a:pt x="33489" y="51346"/>
                  </a:lnTo>
                  <a:lnTo>
                    <a:pt x="30441" y="53797"/>
                  </a:lnTo>
                  <a:lnTo>
                    <a:pt x="27393" y="56235"/>
                  </a:lnTo>
                  <a:lnTo>
                    <a:pt x="24345" y="58674"/>
                  </a:lnTo>
                  <a:lnTo>
                    <a:pt x="21297" y="61125"/>
                  </a:lnTo>
                  <a:lnTo>
                    <a:pt x="18249" y="63563"/>
                  </a:lnTo>
                  <a:lnTo>
                    <a:pt x="15214" y="66001"/>
                  </a:lnTo>
                  <a:lnTo>
                    <a:pt x="6096" y="73329"/>
                  </a:lnTo>
                  <a:lnTo>
                    <a:pt x="3797" y="75171"/>
                  </a:lnTo>
                  <a:lnTo>
                    <a:pt x="2209" y="75171"/>
                  </a:lnTo>
                  <a:lnTo>
                    <a:pt x="2209" y="76454"/>
                  </a:lnTo>
                  <a:lnTo>
                    <a:pt x="0" y="78219"/>
                  </a:lnTo>
                  <a:lnTo>
                    <a:pt x="1905" y="79248"/>
                  </a:lnTo>
                  <a:lnTo>
                    <a:pt x="1905" y="80251"/>
                  </a:lnTo>
                  <a:lnTo>
                    <a:pt x="3797" y="80251"/>
                  </a:lnTo>
                  <a:lnTo>
                    <a:pt x="9080" y="83070"/>
                  </a:lnTo>
                  <a:lnTo>
                    <a:pt x="12153" y="85534"/>
                  </a:lnTo>
                  <a:lnTo>
                    <a:pt x="18249" y="92862"/>
                  </a:lnTo>
                  <a:lnTo>
                    <a:pt x="21297" y="95313"/>
                  </a:lnTo>
                  <a:lnTo>
                    <a:pt x="24345" y="97751"/>
                  </a:lnTo>
                  <a:lnTo>
                    <a:pt x="30441" y="102704"/>
                  </a:lnTo>
                  <a:lnTo>
                    <a:pt x="32092" y="102704"/>
                  </a:lnTo>
                  <a:lnTo>
                    <a:pt x="36664" y="105143"/>
                  </a:lnTo>
                  <a:lnTo>
                    <a:pt x="271513" y="105143"/>
                  </a:lnTo>
                  <a:close/>
                </a:path>
                <a:path w="873125" h="105410">
                  <a:moveTo>
                    <a:pt x="872693" y="78219"/>
                  </a:moveTo>
                  <a:lnTo>
                    <a:pt x="871728" y="77711"/>
                  </a:lnTo>
                  <a:lnTo>
                    <a:pt x="868197" y="75844"/>
                  </a:lnTo>
                  <a:lnTo>
                    <a:pt x="868197" y="75171"/>
                  </a:lnTo>
                  <a:lnTo>
                    <a:pt x="866927" y="75171"/>
                  </a:lnTo>
                  <a:lnTo>
                    <a:pt x="863460" y="73329"/>
                  </a:lnTo>
                  <a:lnTo>
                    <a:pt x="857364" y="66001"/>
                  </a:lnTo>
                  <a:lnTo>
                    <a:pt x="854316" y="63563"/>
                  </a:lnTo>
                  <a:lnTo>
                    <a:pt x="851268" y="61125"/>
                  </a:lnTo>
                  <a:lnTo>
                    <a:pt x="848220" y="58674"/>
                  </a:lnTo>
                  <a:lnTo>
                    <a:pt x="845172" y="56235"/>
                  </a:lnTo>
                  <a:lnTo>
                    <a:pt x="836041" y="51346"/>
                  </a:lnTo>
                  <a:lnTo>
                    <a:pt x="832980" y="48907"/>
                  </a:lnTo>
                  <a:lnTo>
                    <a:pt x="826897" y="41478"/>
                  </a:lnTo>
                  <a:lnTo>
                    <a:pt x="823849" y="39039"/>
                  </a:lnTo>
                  <a:lnTo>
                    <a:pt x="820801" y="36601"/>
                  </a:lnTo>
                  <a:lnTo>
                    <a:pt x="817753" y="34150"/>
                  </a:lnTo>
                  <a:lnTo>
                    <a:pt x="808621" y="29286"/>
                  </a:lnTo>
                  <a:lnTo>
                    <a:pt x="805561" y="26822"/>
                  </a:lnTo>
                  <a:lnTo>
                    <a:pt x="802513" y="24384"/>
                  </a:lnTo>
                  <a:lnTo>
                    <a:pt x="796417" y="17056"/>
                  </a:lnTo>
                  <a:lnTo>
                    <a:pt x="793369" y="14617"/>
                  </a:lnTo>
                  <a:lnTo>
                    <a:pt x="790321" y="12179"/>
                  </a:lnTo>
                  <a:lnTo>
                    <a:pt x="781088" y="7327"/>
                  </a:lnTo>
                  <a:lnTo>
                    <a:pt x="778040" y="4889"/>
                  </a:lnTo>
                  <a:lnTo>
                    <a:pt x="774992" y="2438"/>
                  </a:lnTo>
                  <a:lnTo>
                    <a:pt x="771944" y="0"/>
                  </a:lnTo>
                  <a:lnTo>
                    <a:pt x="729272" y="0"/>
                  </a:lnTo>
                  <a:lnTo>
                    <a:pt x="726224" y="2438"/>
                  </a:lnTo>
                  <a:lnTo>
                    <a:pt x="723176" y="4889"/>
                  </a:lnTo>
                  <a:lnTo>
                    <a:pt x="720128" y="7327"/>
                  </a:lnTo>
                  <a:lnTo>
                    <a:pt x="717080" y="9766"/>
                  </a:lnTo>
                  <a:lnTo>
                    <a:pt x="714044" y="12179"/>
                  </a:lnTo>
                  <a:lnTo>
                    <a:pt x="710984" y="14617"/>
                  </a:lnTo>
                  <a:lnTo>
                    <a:pt x="707936" y="17056"/>
                  </a:lnTo>
                  <a:lnTo>
                    <a:pt x="698665" y="24384"/>
                  </a:lnTo>
                  <a:lnTo>
                    <a:pt x="695617" y="26822"/>
                  </a:lnTo>
                  <a:lnTo>
                    <a:pt x="692569" y="29273"/>
                  </a:lnTo>
                  <a:lnTo>
                    <a:pt x="689533" y="31711"/>
                  </a:lnTo>
                  <a:lnTo>
                    <a:pt x="686485" y="34150"/>
                  </a:lnTo>
                  <a:lnTo>
                    <a:pt x="683437" y="36601"/>
                  </a:lnTo>
                  <a:lnTo>
                    <a:pt x="680389" y="39039"/>
                  </a:lnTo>
                  <a:lnTo>
                    <a:pt x="677341" y="41478"/>
                  </a:lnTo>
                  <a:lnTo>
                    <a:pt x="668197" y="48907"/>
                  </a:lnTo>
                  <a:lnTo>
                    <a:pt x="665149" y="51346"/>
                  </a:lnTo>
                  <a:lnTo>
                    <a:pt x="662101" y="53797"/>
                  </a:lnTo>
                  <a:lnTo>
                    <a:pt x="659053" y="56235"/>
                  </a:lnTo>
                  <a:lnTo>
                    <a:pt x="656005" y="58674"/>
                  </a:lnTo>
                  <a:lnTo>
                    <a:pt x="652957" y="61125"/>
                  </a:lnTo>
                  <a:lnTo>
                    <a:pt x="649909" y="63563"/>
                  </a:lnTo>
                  <a:lnTo>
                    <a:pt x="646874" y="66001"/>
                  </a:lnTo>
                  <a:lnTo>
                    <a:pt x="637755" y="73329"/>
                  </a:lnTo>
                  <a:lnTo>
                    <a:pt x="635457" y="75171"/>
                  </a:lnTo>
                  <a:lnTo>
                    <a:pt x="633857" y="75171"/>
                  </a:lnTo>
                  <a:lnTo>
                    <a:pt x="633857" y="76466"/>
                  </a:lnTo>
                  <a:lnTo>
                    <a:pt x="632282" y="77711"/>
                  </a:lnTo>
                  <a:lnTo>
                    <a:pt x="630694" y="77711"/>
                  </a:lnTo>
                  <a:lnTo>
                    <a:pt x="630694" y="78994"/>
                  </a:lnTo>
                  <a:lnTo>
                    <a:pt x="628611" y="80657"/>
                  </a:lnTo>
                  <a:lnTo>
                    <a:pt x="625563" y="83096"/>
                  </a:lnTo>
                  <a:lnTo>
                    <a:pt x="622515" y="85534"/>
                  </a:lnTo>
                  <a:lnTo>
                    <a:pt x="613244" y="92862"/>
                  </a:lnTo>
                  <a:lnTo>
                    <a:pt x="610196" y="95313"/>
                  </a:lnTo>
                  <a:lnTo>
                    <a:pt x="607148" y="97751"/>
                  </a:lnTo>
                  <a:lnTo>
                    <a:pt x="604100" y="100190"/>
                  </a:lnTo>
                  <a:lnTo>
                    <a:pt x="601052" y="102704"/>
                  </a:lnTo>
                  <a:lnTo>
                    <a:pt x="842124" y="102704"/>
                  </a:lnTo>
                  <a:lnTo>
                    <a:pt x="848220" y="97751"/>
                  </a:lnTo>
                  <a:lnTo>
                    <a:pt x="851268" y="95313"/>
                  </a:lnTo>
                  <a:lnTo>
                    <a:pt x="854316" y="92862"/>
                  </a:lnTo>
                  <a:lnTo>
                    <a:pt x="860412" y="87985"/>
                  </a:lnTo>
                  <a:lnTo>
                    <a:pt x="863460" y="85534"/>
                  </a:lnTo>
                  <a:lnTo>
                    <a:pt x="869645" y="80657"/>
                  </a:lnTo>
                  <a:lnTo>
                    <a:pt x="870102" y="80251"/>
                  </a:lnTo>
                  <a:lnTo>
                    <a:pt x="871728" y="80251"/>
                  </a:lnTo>
                  <a:lnTo>
                    <a:pt x="871728" y="78981"/>
                  </a:lnTo>
                  <a:lnTo>
                    <a:pt x="872693" y="782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6808064" y="4107522"/>
              <a:ext cx="687070" cy="22225"/>
            </a:xfrm>
            <a:custGeom>
              <a:avLst/>
              <a:gdLst/>
              <a:ahLst/>
              <a:cxnLst/>
              <a:rect l="l" t="t" r="r" b="b"/>
              <a:pathLst>
                <a:path w="687070" h="22225">
                  <a:moveTo>
                    <a:pt x="54952" y="22085"/>
                  </a:moveTo>
                  <a:lnTo>
                    <a:pt x="50368" y="19634"/>
                  </a:lnTo>
                  <a:lnTo>
                    <a:pt x="51904" y="19634"/>
                  </a:lnTo>
                  <a:lnTo>
                    <a:pt x="42760" y="12306"/>
                  </a:lnTo>
                  <a:lnTo>
                    <a:pt x="36664" y="7327"/>
                  </a:lnTo>
                  <a:lnTo>
                    <a:pt x="33947" y="5156"/>
                  </a:lnTo>
                  <a:lnTo>
                    <a:pt x="33616" y="4876"/>
                  </a:lnTo>
                  <a:lnTo>
                    <a:pt x="30568" y="2438"/>
                  </a:lnTo>
                  <a:lnTo>
                    <a:pt x="27520" y="0"/>
                  </a:lnTo>
                  <a:lnTo>
                    <a:pt x="24384" y="2438"/>
                  </a:lnTo>
                  <a:lnTo>
                    <a:pt x="21336" y="4876"/>
                  </a:lnTo>
                  <a:lnTo>
                    <a:pt x="20929" y="5219"/>
                  </a:lnTo>
                  <a:lnTo>
                    <a:pt x="18288" y="7327"/>
                  </a:lnTo>
                  <a:lnTo>
                    <a:pt x="12192" y="12306"/>
                  </a:lnTo>
                  <a:lnTo>
                    <a:pt x="6096" y="17195"/>
                  </a:lnTo>
                  <a:lnTo>
                    <a:pt x="3048" y="19634"/>
                  </a:lnTo>
                  <a:lnTo>
                    <a:pt x="0" y="22085"/>
                  </a:lnTo>
                  <a:lnTo>
                    <a:pt x="54952" y="22085"/>
                  </a:lnTo>
                  <a:close/>
                </a:path>
                <a:path w="687070" h="22225">
                  <a:moveTo>
                    <a:pt x="686523" y="22085"/>
                  </a:moveTo>
                  <a:lnTo>
                    <a:pt x="683463" y="19634"/>
                  </a:lnTo>
                  <a:lnTo>
                    <a:pt x="677379" y="12306"/>
                  </a:lnTo>
                  <a:lnTo>
                    <a:pt x="671283" y="7327"/>
                  </a:lnTo>
                  <a:lnTo>
                    <a:pt x="662139" y="2438"/>
                  </a:lnTo>
                  <a:lnTo>
                    <a:pt x="659091" y="0"/>
                  </a:lnTo>
                  <a:lnTo>
                    <a:pt x="656043" y="2438"/>
                  </a:lnTo>
                  <a:lnTo>
                    <a:pt x="652995" y="4876"/>
                  </a:lnTo>
                  <a:lnTo>
                    <a:pt x="652589" y="5219"/>
                  </a:lnTo>
                  <a:lnTo>
                    <a:pt x="649947" y="7327"/>
                  </a:lnTo>
                  <a:lnTo>
                    <a:pt x="643851" y="12306"/>
                  </a:lnTo>
                  <a:lnTo>
                    <a:pt x="637755" y="17195"/>
                  </a:lnTo>
                  <a:lnTo>
                    <a:pt x="634707" y="19634"/>
                  </a:lnTo>
                  <a:lnTo>
                    <a:pt x="631659" y="22085"/>
                  </a:lnTo>
                  <a:lnTo>
                    <a:pt x="686523" y="220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6710451" y="4706683"/>
              <a:ext cx="131229" cy="1027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6710451" y="4198048"/>
              <a:ext cx="327025" cy="516255"/>
            </a:xfrm>
            <a:custGeom>
              <a:avLst/>
              <a:gdLst/>
              <a:ahLst/>
              <a:cxnLst/>
              <a:rect l="l" t="t" r="r" b="b"/>
              <a:pathLst>
                <a:path w="327025" h="516254">
                  <a:moveTo>
                    <a:pt x="326504" y="254355"/>
                  </a:moveTo>
                  <a:lnTo>
                    <a:pt x="12192" y="0"/>
                  </a:lnTo>
                  <a:lnTo>
                    <a:pt x="12192" y="7327"/>
                  </a:lnTo>
                  <a:lnTo>
                    <a:pt x="3048" y="0"/>
                  </a:lnTo>
                  <a:lnTo>
                    <a:pt x="3048" y="7327"/>
                  </a:lnTo>
                  <a:lnTo>
                    <a:pt x="312813" y="258000"/>
                  </a:lnTo>
                  <a:lnTo>
                    <a:pt x="0" y="508635"/>
                  </a:lnTo>
                  <a:lnTo>
                    <a:pt x="9144" y="515962"/>
                  </a:lnTo>
                  <a:lnTo>
                    <a:pt x="326504" y="261670"/>
                  </a:lnTo>
                  <a:lnTo>
                    <a:pt x="326504" y="254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6713499" y="4105084"/>
              <a:ext cx="125133" cy="1002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6829400" y="4102633"/>
              <a:ext cx="643890" cy="262255"/>
            </a:xfrm>
            <a:custGeom>
              <a:avLst/>
              <a:gdLst/>
              <a:ahLst/>
              <a:cxnLst/>
              <a:rect l="l" t="t" r="r" b="b"/>
              <a:pathLst>
                <a:path w="643890" h="262254">
                  <a:moveTo>
                    <a:pt x="643851" y="0"/>
                  </a:moveTo>
                  <a:lnTo>
                    <a:pt x="634707" y="0"/>
                  </a:lnTo>
                  <a:lnTo>
                    <a:pt x="321906" y="250748"/>
                  </a:lnTo>
                  <a:lnTo>
                    <a:pt x="9232" y="2451"/>
                  </a:lnTo>
                  <a:lnTo>
                    <a:pt x="0" y="9766"/>
                  </a:lnTo>
                  <a:lnTo>
                    <a:pt x="317360" y="261708"/>
                  </a:lnTo>
                  <a:lnTo>
                    <a:pt x="326504" y="261708"/>
                  </a:lnTo>
                  <a:lnTo>
                    <a:pt x="643851" y="7327"/>
                  </a:lnTo>
                  <a:lnTo>
                    <a:pt x="634707" y="7327"/>
                  </a:lnTo>
                  <a:lnTo>
                    <a:pt x="6438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7464107" y="4102633"/>
              <a:ext cx="128181" cy="10518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7265797" y="4200486"/>
              <a:ext cx="327025" cy="513715"/>
            </a:xfrm>
            <a:custGeom>
              <a:avLst/>
              <a:gdLst/>
              <a:ahLst/>
              <a:cxnLst/>
              <a:rect l="l" t="t" r="r" b="b"/>
              <a:pathLst>
                <a:path w="327025" h="513714">
                  <a:moveTo>
                    <a:pt x="326491" y="7327"/>
                  </a:moveTo>
                  <a:lnTo>
                    <a:pt x="317258" y="0"/>
                  </a:lnTo>
                  <a:lnTo>
                    <a:pt x="0" y="254355"/>
                  </a:lnTo>
                  <a:lnTo>
                    <a:pt x="0" y="259232"/>
                  </a:lnTo>
                  <a:lnTo>
                    <a:pt x="314210" y="513524"/>
                  </a:lnTo>
                  <a:lnTo>
                    <a:pt x="314210" y="506196"/>
                  </a:lnTo>
                  <a:lnTo>
                    <a:pt x="323443" y="513524"/>
                  </a:lnTo>
                  <a:lnTo>
                    <a:pt x="323443" y="506196"/>
                  </a:lnTo>
                  <a:lnTo>
                    <a:pt x="13703" y="258025"/>
                  </a:lnTo>
                  <a:lnTo>
                    <a:pt x="326491" y="7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7464107" y="4706683"/>
              <a:ext cx="125133" cy="10274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6832448" y="4547704"/>
              <a:ext cx="641350" cy="262255"/>
            </a:xfrm>
            <a:custGeom>
              <a:avLst/>
              <a:gdLst/>
              <a:ahLst/>
              <a:cxnLst/>
              <a:rect l="l" t="t" r="r" b="b"/>
              <a:pathLst>
                <a:path w="641350" h="262254">
                  <a:moveTo>
                    <a:pt x="640803" y="254393"/>
                  </a:moveTo>
                  <a:lnTo>
                    <a:pt x="326504" y="0"/>
                  </a:lnTo>
                  <a:lnTo>
                    <a:pt x="317360" y="0"/>
                  </a:lnTo>
                  <a:lnTo>
                    <a:pt x="6184" y="249504"/>
                  </a:lnTo>
                  <a:lnTo>
                    <a:pt x="0" y="254393"/>
                  </a:lnTo>
                  <a:lnTo>
                    <a:pt x="9232" y="254393"/>
                  </a:lnTo>
                  <a:lnTo>
                    <a:pt x="0" y="261721"/>
                  </a:lnTo>
                  <a:lnTo>
                    <a:pt x="9232" y="261721"/>
                  </a:lnTo>
                  <a:lnTo>
                    <a:pt x="15328" y="256832"/>
                  </a:lnTo>
                  <a:lnTo>
                    <a:pt x="321906" y="11112"/>
                  </a:lnTo>
                  <a:lnTo>
                    <a:pt x="631659" y="261721"/>
                  </a:lnTo>
                  <a:lnTo>
                    <a:pt x="640803" y="254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6817208" y="4716449"/>
              <a:ext cx="671830" cy="17780"/>
            </a:xfrm>
            <a:custGeom>
              <a:avLst/>
              <a:gdLst/>
              <a:ahLst/>
              <a:cxnLst/>
              <a:rect l="l" t="t" r="r" b="b"/>
              <a:pathLst>
                <a:path w="671829" h="17779">
                  <a:moveTo>
                    <a:pt x="39712" y="0"/>
                  </a:moveTo>
                  <a:lnTo>
                    <a:pt x="0" y="0"/>
                  </a:lnTo>
                  <a:lnTo>
                    <a:pt x="3098" y="2540"/>
                  </a:lnTo>
                  <a:lnTo>
                    <a:pt x="6096" y="4991"/>
                  </a:lnTo>
                  <a:lnTo>
                    <a:pt x="12192" y="12319"/>
                  </a:lnTo>
                  <a:lnTo>
                    <a:pt x="15163" y="14681"/>
                  </a:lnTo>
                  <a:lnTo>
                    <a:pt x="18376" y="17195"/>
                  </a:lnTo>
                  <a:lnTo>
                    <a:pt x="21424" y="14757"/>
                  </a:lnTo>
                  <a:lnTo>
                    <a:pt x="24472" y="12319"/>
                  </a:lnTo>
                  <a:lnTo>
                    <a:pt x="30568" y="7429"/>
                  </a:lnTo>
                  <a:lnTo>
                    <a:pt x="33616" y="4991"/>
                  </a:lnTo>
                  <a:lnTo>
                    <a:pt x="36664" y="2540"/>
                  </a:lnTo>
                  <a:lnTo>
                    <a:pt x="39712" y="0"/>
                  </a:lnTo>
                  <a:close/>
                </a:path>
                <a:path w="671829" h="17779">
                  <a:moveTo>
                    <a:pt x="671283" y="0"/>
                  </a:moveTo>
                  <a:lnTo>
                    <a:pt x="631659" y="0"/>
                  </a:lnTo>
                  <a:lnTo>
                    <a:pt x="640803" y="4991"/>
                  </a:lnTo>
                  <a:lnTo>
                    <a:pt x="646899" y="12319"/>
                  </a:lnTo>
                  <a:lnTo>
                    <a:pt x="648423" y="12941"/>
                  </a:lnTo>
                  <a:lnTo>
                    <a:pt x="649947" y="14757"/>
                  </a:lnTo>
                  <a:lnTo>
                    <a:pt x="652995" y="14757"/>
                  </a:lnTo>
                  <a:lnTo>
                    <a:pt x="656043" y="12319"/>
                  </a:lnTo>
                  <a:lnTo>
                    <a:pt x="660920" y="6451"/>
                  </a:lnTo>
                  <a:lnTo>
                    <a:pt x="668235" y="2540"/>
                  </a:lnTo>
                  <a:lnTo>
                    <a:pt x="666623" y="2540"/>
                  </a:lnTo>
                  <a:lnTo>
                    <a:pt x="671283" y="0"/>
                  </a:lnTo>
                  <a:close/>
                </a:path>
              </a:pathLst>
            </a:custGeom>
            <a:solidFill>
              <a:srgbClr val="002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6808064" y="4711573"/>
              <a:ext cx="687070" cy="7620"/>
            </a:xfrm>
            <a:custGeom>
              <a:avLst/>
              <a:gdLst/>
              <a:ahLst/>
              <a:cxnLst/>
              <a:rect l="l" t="t" r="r" b="b"/>
              <a:pathLst>
                <a:path w="687070" h="7620">
                  <a:moveTo>
                    <a:pt x="54952" y="0"/>
                  </a:moveTo>
                  <a:lnTo>
                    <a:pt x="0" y="0"/>
                  </a:lnTo>
                  <a:lnTo>
                    <a:pt x="4572" y="2438"/>
                  </a:lnTo>
                  <a:lnTo>
                    <a:pt x="3048" y="2438"/>
                  </a:lnTo>
                  <a:lnTo>
                    <a:pt x="12192" y="7416"/>
                  </a:lnTo>
                  <a:lnTo>
                    <a:pt x="45808" y="7416"/>
                  </a:lnTo>
                  <a:lnTo>
                    <a:pt x="51904" y="2438"/>
                  </a:lnTo>
                  <a:lnTo>
                    <a:pt x="54952" y="0"/>
                  </a:lnTo>
                  <a:close/>
                </a:path>
                <a:path w="687070" h="7620">
                  <a:moveTo>
                    <a:pt x="686523" y="0"/>
                  </a:moveTo>
                  <a:lnTo>
                    <a:pt x="634707" y="0"/>
                  </a:lnTo>
                  <a:lnTo>
                    <a:pt x="637755" y="2438"/>
                  </a:lnTo>
                  <a:lnTo>
                    <a:pt x="640803" y="4876"/>
                  </a:lnTo>
                  <a:lnTo>
                    <a:pt x="642226" y="4876"/>
                  </a:lnTo>
                  <a:lnTo>
                    <a:pt x="646899" y="7416"/>
                  </a:lnTo>
                  <a:lnTo>
                    <a:pt x="677379" y="7416"/>
                  </a:lnTo>
                  <a:lnTo>
                    <a:pt x="683475" y="2438"/>
                  </a:lnTo>
                  <a:lnTo>
                    <a:pt x="686523" y="0"/>
                  </a:lnTo>
                  <a:close/>
                </a:path>
              </a:pathLst>
            </a:custGeom>
            <a:solidFill>
              <a:srgbClr val="032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6805015" y="4709122"/>
              <a:ext cx="692785" cy="5080"/>
            </a:xfrm>
            <a:custGeom>
              <a:avLst/>
              <a:gdLst/>
              <a:ahLst/>
              <a:cxnLst/>
              <a:rect l="l" t="t" r="r" b="b"/>
              <a:pathLst>
                <a:path w="692784" h="5079">
                  <a:moveTo>
                    <a:pt x="692619" y="0"/>
                  </a:moveTo>
                  <a:lnTo>
                    <a:pt x="634707" y="0"/>
                  </a:lnTo>
                  <a:lnTo>
                    <a:pt x="640803" y="4889"/>
                  </a:lnTo>
                  <a:lnTo>
                    <a:pt x="686523" y="4889"/>
                  </a:lnTo>
                  <a:lnTo>
                    <a:pt x="692619" y="0"/>
                  </a:lnTo>
                  <a:close/>
                </a:path>
                <a:path w="692784" h="5079">
                  <a:moveTo>
                    <a:pt x="61048" y="0"/>
                  </a:moveTo>
                  <a:lnTo>
                    <a:pt x="0" y="0"/>
                  </a:lnTo>
                  <a:lnTo>
                    <a:pt x="6096" y="4889"/>
                  </a:lnTo>
                  <a:lnTo>
                    <a:pt x="54952" y="4889"/>
                  </a:lnTo>
                  <a:lnTo>
                    <a:pt x="61048" y="0"/>
                  </a:lnTo>
                  <a:close/>
                </a:path>
              </a:pathLst>
            </a:custGeom>
            <a:solidFill>
              <a:srgbClr val="033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6792824" y="4696917"/>
              <a:ext cx="717550" cy="15240"/>
            </a:xfrm>
            <a:custGeom>
              <a:avLst/>
              <a:gdLst/>
              <a:ahLst/>
              <a:cxnLst/>
              <a:rect l="l" t="t" r="r" b="b"/>
              <a:pathLst>
                <a:path w="717550" h="15239">
                  <a:moveTo>
                    <a:pt x="88480" y="0"/>
                  </a:moveTo>
                  <a:lnTo>
                    <a:pt x="0" y="0"/>
                  </a:lnTo>
                  <a:lnTo>
                    <a:pt x="6096" y="7327"/>
                  </a:lnTo>
                  <a:lnTo>
                    <a:pt x="11849" y="11950"/>
                  </a:lnTo>
                  <a:lnTo>
                    <a:pt x="15240" y="14655"/>
                  </a:lnTo>
                  <a:lnTo>
                    <a:pt x="70192" y="14655"/>
                  </a:lnTo>
                  <a:lnTo>
                    <a:pt x="73240" y="12204"/>
                  </a:lnTo>
                  <a:lnTo>
                    <a:pt x="82384" y="7327"/>
                  </a:lnTo>
                  <a:lnTo>
                    <a:pt x="88480" y="0"/>
                  </a:lnTo>
                  <a:close/>
                </a:path>
                <a:path w="717550" h="15239">
                  <a:moveTo>
                    <a:pt x="717092" y="0"/>
                  </a:moveTo>
                  <a:lnTo>
                    <a:pt x="634707" y="0"/>
                  </a:lnTo>
                  <a:lnTo>
                    <a:pt x="640803" y="7327"/>
                  </a:lnTo>
                  <a:lnTo>
                    <a:pt x="643851" y="9766"/>
                  </a:lnTo>
                  <a:lnTo>
                    <a:pt x="649947" y="14655"/>
                  </a:lnTo>
                  <a:lnTo>
                    <a:pt x="701763" y="14655"/>
                  </a:lnTo>
                  <a:lnTo>
                    <a:pt x="704811" y="12204"/>
                  </a:lnTo>
                  <a:lnTo>
                    <a:pt x="705269" y="11836"/>
                  </a:lnTo>
                  <a:lnTo>
                    <a:pt x="710996" y="7327"/>
                  </a:lnTo>
                  <a:lnTo>
                    <a:pt x="717092" y="0"/>
                  </a:lnTo>
                  <a:close/>
                </a:path>
              </a:pathLst>
            </a:custGeom>
            <a:solidFill>
              <a:srgbClr val="053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6789788" y="4694466"/>
              <a:ext cx="726440" cy="5080"/>
            </a:xfrm>
            <a:custGeom>
              <a:avLst/>
              <a:gdLst/>
              <a:ahLst/>
              <a:cxnLst/>
              <a:rect l="l" t="t" r="r" b="b"/>
              <a:pathLst>
                <a:path w="726440" h="5079">
                  <a:moveTo>
                    <a:pt x="94564" y="0"/>
                  </a:moveTo>
                  <a:lnTo>
                    <a:pt x="0" y="0"/>
                  </a:lnTo>
                  <a:lnTo>
                    <a:pt x="6096" y="4889"/>
                  </a:lnTo>
                  <a:lnTo>
                    <a:pt x="88468" y="4889"/>
                  </a:lnTo>
                  <a:lnTo>
                    <a:pt x="94564" y="0"/>
                  </a:lnTo>
                  <a:close/>
                </a:path>
                <a:path w="726440" h="5079">
                  <a:moveTo>
                    <a:pt x="726224" y="0"/>
                  </a:moveTo>
                  <a:lnTo>
                    <a:pt x="631647" y="0"/>
                  </a:lnTo>
                  <a:lnTo>
                    <a:pt x="640791" y="4889"/>
                  </a:lnTo>
                  <a:lnTo>
                    <a:pt x="717080" y="4889"/>
                  </a:lnTo>
                  <a:lnTo>
                    <a:pt x="726224" y="0"/>
                  </a:lnTo>
                  <a:close/>
                </a:path>
              </a:pathLst>
            </a:custGeom>
            <a:solidFill>
              <a:srgbClr val="083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6777596" y="4687150"/>
              <a:ext cx="748030" cy="10160"/>
            </a:xfrm>
            <a:custGeom>
              <a:avLst/>
              <a:gdLst/>
              <a:ahLst/>
              <a:cxnLst/>
              <a:rect l="l" t="t" r="r" b="b"/>
              <a:pathLst>
                <a:path w="748029" h="10160">
                  <a:moveTo>
                    <a:pt x="115900" y="0"/>
                  </a:moveTo>
                  <a:lnTo>
                    <a:pt x="0" y="0"/>
                  </a:lnTo>
                  <a:lnTo>
                    <a:pt x="3048" y="2438"/>
                  </a:lnTo>
                  <a:lnTo>
                    <a:pt x="6096" y="4876"/>
                  </a:lnTo>
                  <a:lnTo>
                    <a:pt x="15227" y="9766"/>
                  </a:lnTo>
                  <a:lnTo>
                    <a:pt x="103708" y="9766"/>
                  </a:lnTo>
                  <a:lnTo>
                    <a:pt x="106756" y="7315"/>
                  </a:lnTo>
                  <a:lnTo>
                    <a:pt x="109804" y="4876"/>
                  </a:lnTo>
                  <a:lnTo>
                    <a:pt x="112852" y="2438"/>
                  </a:lnTo>
                  <a:lnTo>
                    <a:pt x="115900" y="0"/>
                  </a:lnTo>
                  <a:close/>
                </a:path>
                <a:path w="748029" h="10160">
                  <a:moveTo>
                    <a:pt x="747560" y="0"/>
                  </a:moveTo>
                  <a:lnTo>
                    <a:pt x="634568" y="0"/>
                  </a:lnTo>
                  <a:lnTo>
                    <a:pt x="637679" y="2438"/>
                  </a:lnTo>
                  <a:lnTo>
                    <a:pt x="643839" y="7315"/>
                  </a:lnTo>
                  <a:lnTo>
                    <a:pt x="645350" y="7315"/>
                  </a:lnTo>
                  <a:lnTo>
                    <a:pt x="649935" y="9766"/>
                  </a:lnTo>
                  <a:lnTo>
                    <a:pt x="732320" y="9766"/>
                  </a:lnTo>
                  <a:lnTo>
                    <a:pt x="736892" y="7315"/>
                  </a:lnTo>
                  <a:lnTo>
                    <a:pt x="738416" y="7315"/>
                  </a:lnTo>
                  <a:lnTo>
                    <a:pt x="741464" y="4876"/>
                  </a:lnTo>
                  <a:lnTo>
                    <a:pt x="744512" y="2438"/>
                  </a:lnTo>
                  <a:lnTo>
                    <a:pt x="747560" y="0"/>
                  </a:lnTo>
                  <a:close/>
                </a:path>
              </a:pathLst>
            </a:custGeom>
            <a:solidFill>
              <a:srgbClr val="08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6768452" y="4677384"/>
              <a:ext cx="766445" cy="12700"/>
            </a:xfrm>
            <a:custGeom>
              <a:avLst/>
              <a:gdLst/>
              <a:ahLst/>
              <a:cxnLst/>
              <a:rect l="l" t="t" r="r" b="b"/>
              <a:pathLst>
                <a:path w="766445" h="12700">
                  <a:moveTo>
                    <a:pt x="137236" y="0"/>
                  </a:moveTo>
                  <a:lnTo>
                    <a:pt x="0" y="0"/>
                  </a:lnTo>
                  <a:lnTo>
                    <a:pt x="4064" y="4876"/>
                  </a:lnTo>
                  <a:lnTo>
                    <a:pt x="3048" y="4876"/>
                  </a:lnTo>
                  <a:lnTo>
                    <a:pt x="9144" y="9766"/>
                  </a:lnTo>
                  <a:lnTo>
                    <a:pt x="12192" y="12204"/>
                  </a:lnTo>
                  <a:lnTo>
                    <a:pt x="121996" y="12204"/>
                  </a:lnTo>
                  <a:lnTo>
                    <a:pt x="125031" y="9766"/>
                  </a:lnTo>
                  <a:lnTo>
                    <a:pt x="128092" y="7315"/>
                  </a:lnTo>
                  <a:lnTo>
                    <a:pt x="131140" y="4876"/>
                  </a:lnTo>
                  <a:lnTo>
                    <a:pt x="137236" y="0"/>
                  </a:lnTo>
                  <a:close/>
                </a:path>
                <a:path w="766445" h="12700">
                  <a:moveTo>
                    <a:pt x="765848" y="0"/>
                  </a:moveTo>
                  <a:lnTo>
                    <a:pt x="634580" y="0"/>
                  </a:lnTo>
                  <a:lnTo>
                    <a:pt x="638632" y="4876"/>
                  </a:lnTo>
                  <a:lnTo>
                    <a:pt x="637628" y="4876"/>
                  </a:lnTo>
                  <a:lnTo>
                    <a:pt x="643712" y="9766"/>
                  </a:lnTo>
                  <a:lnTo>
                    <a:pt x="646760" y="12204"/>
                  </a:lnTo>
                  <a:lnTo>
                    <a:pt x="753656" y="12204"/>
                  </a:lnTo>
                  <a:lnTo>
                    <a:pt x="756691" y="9766"/>
                  </a:lnTo>
                  <a:lnTo>
                    <a:pt x="759752" y="7315"/>
                  </a:lnTo>
                  <a:lnTo>
                    <a:pt x="762800" y="4876"/>
                  </a:lnTo>
                  <a:lnTo>
                    <a:pt x="761784" y="4876"/>
                  </a:lnTo>
                  <a:lnTo>
                    <a:pt x="765848" y="0"/>
                  </a:lnTo>
                  <a:close/>
                </a:path>
              </a:pathLst>
            </a:custGeom>
            <a:solidFill>
              <a:srgbClr val="0A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6753212" y="4667605"/>
              <a:ext cx="796925" cy="15240"/>
            </a:xfrm>
            <a:custGeom>
              <a:avLst/>
              <a:gdLst/>
              <a:ahLst/>
              <a:cxnLst/>
              <a:rect l="l" t="t" r="r" b="b"/>
              <a:pathLst>
                <a:path w="796925" h="15239">
                  <a:moveTo>
                    <a:pt x="164744" y="0"/>
                  </a:moveTo>
                  <a:lnTo>
                    <a:pt x="0" y="0"/>
                  </a:lnTo>
                  <a:lnTo>
                    <a:pt x="4572" y="2451"/>
                  </a:lnTo>
                  <a:lnTo>
                    <a:pt x="3048" y="2451"/>
                  </a:lnTo>
                  <a:lnTo>
                    <a:pt x="12128" y="7302"/>
                  </a:lnTo>
                  <a:lnTo>
                    <a:pt x="18288" y="14655"/>
                  </a:lnTo>
                  <a:lnTo>
                    <a:pt x="146380" y="14655"/>
                  </a:lnTo>
                  <a:lnTo>
                    <a:pt x="152463" y="9779"/>
                  </a:lnTo>
                  <a:lnTo>
                    <a:pt x="155524" y="7327"/>
                  </a:lnTo>
                  <a:lnTo>
                    <a:pt x="158572" y="4889"/>
                  </a:lnTo>
                  <a:lnTo>
                    <a:pt x="164744" y="0"/>
                  </a:lnTo>
                  <a:close/>
                </a:path>
                <a:path w="796925" h="15239">
                  <a:moveTo>
                    <a:pt x="796315" y="0"/>
                  </a:moveTo>
                  <a:lnTo>
                    <a:pt x="634580" y="0"/>
                  </a:lnTo>
                  <a:lnTo>
                    <a:pt x="639152" y="2451"/>
                  </a:lnTo>
                  <a:lnTo>
                    <a:pt x="637628" y="2451"/>
                  </a:lnTo>
                  <a:lnTo>
                    <a:pt x="646709" y="7302"/>
                  </a:lnTo>
                  <a:lnTo>
                    <a:pt x="652868" y="14655"/>
                  </a:lnTo>
                  <a:lnTo>
                    <a:pt x="778040" y="14655"/>
                  </a:lnTo>
                  <a:lnTo>
                    <a:pt x="784110" y="7353"/>
                  </a:lnTo>
                  <a:lnTo>
                    <a:pt x="787184" y="4889"/>
                  </a:lnTo>
                  <a:lnTo>
                    <a:pt x="796315" y="0"/>
                  </a:lnTo>
                  <a:close/>
                </a:path>
              </a:pathLst>
            </a:custGeom>
            <a:solidFill>
              <a:srgbClr val="0D3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6746989" y="4662728"/>
              <a:ext cx="808990" cy="7620"/>
            </a:xfrm>
            <a:custGeom>
              <a:avLst/>
              <a:gdLst/>
              <a:ahLst/>
              <a:cxnLst/>
              <a:rect l="l" t="t" r="r" b="b"/>
              <a:pathLst>
                <a:path w="808990" h="7620">
                  <a:moveTo>
                    <a:pt x="177063" y="0"/>
                  </a:moveTo>
                  <a:lnTo>
                    <a:pt x="0" y="0"/>
                  </a:lnTo>
                  <a:lnTo>
                    <a:pt x="3111" y="2438"/>
                  </a:lnTo>
                  <a:lnTo>
                    <a:pt x="9271" y="7327"/>
                  </a:lnTo>
                  <a:lnTo>
                    <a:pt x="167843" y="7327"/>
                  </a:lnTo>
                  <a:lnTo>
                    <a:pt x="170929" y="4876"/>
                  </a:lnTo>
                  <a:lnTo>
                    <a:pt x="174015" y="2438"/>
                  </a:lnTo>
                  <a:lnTo>
                    <a:pt x="177063" y="0"/>
                  </a:lnTo>
                  <a:close/>
                </a:path>
                <a:path w="808990" h="7620">
                  <a:moveTo>
                    <a:pt x="808634" y="0"/>
                  </a:moveTo>
                  <a:lnTo>
                    <a:pt x="634707" y="0"/>
                  </a:lnTo>
                  <a:lnTo>
                    <a:pt x="637755" y="2438"/>
                  </a:lnTo>
                  <a:lnTo>
                    <a:pt x="643851" y="7327"/>
                  </a:lnTo>
                  <a:lnTo>
                    <a:pt x="796455" y="7327"/>
                  </a:lnTo>
                  <a:lnTo>
                    <a:pt x="801027" y="4876"/>
                  </a:lnTo>
                  <a:lnTo>
                    <a:pt x="802538" y="4876"/>
                  </a:lnTo>
                  <a:lnTo>
                    <a:pt x="805548" y="2463"/>
                  </a:lnTo>
                  <a:lnTo>
                    <a:pt x="808634" y="0"/>
                  </a:lnTo>
                  <a:close/>
                </a:path>
              </a:pathLst>
            </a:custGeom>
            <a:solidFill>
              <a:srgbClr val="0F3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6743941" y="4660214"/>
              <a:ext cx="815340" cy="5080"/>
            </a:xfrm>
            <a:custGeom>
              <a:avLst/>
              <a:gdLst/>
              <a:ahLst/>
              <a:cxnLst/>
              <a:rect l="l" t="t" r="r" b="b"/>
              <a:pathLst>
                <a:path w="815340" h="5079">
                  <a:moveTo>
                    <a:pt x="183159" y="0"/>
                  </a:moveTo>
                  <a:lnTo>
                    <a:pt x="0" y="0"/>
                  </a:lnTo>
                  <a:lnTo>
                    <a:pt x="6096" y="4953"/>
                  </a:lnTo>
                  <a:lnTo>
                    <a:pt x="177063" y="4953"/>
                  </a:lnTo>
                  <a:lnTo>
                    <a:pt x="183159" y="0"/>
                  </a:lnTo>
                  <a:close/>
                </a:path>
                <a:path w="815340" h="5079">
                  <a:moveTo>
                    <a:pt x="814730" y="0"/>
                  </a:moveTo>
                  <a:lnTo>
                    <a:pt x="634707" y="0"/>
                  </a:lnTo>
                  <a:lnTo>
                    <a:pt x="640803" y="4953"/>
                  </a:lnTo>
                  <a:lnTo>
                    <a:pt x="808647" y="4953"/>
                  </a:lnTo>
                  <a:lnTo>
                    <a:pt x="814730" y="0"/>
                  </a:lnTo>
                  <a:close/>
                </a:path>
              </a:pathLst>
            </a:custGeom>
            <a:solidFill>
              <a:srgbClr val="0F3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6728701" y="4648009"/>
              <a:ext cx="842644" cy="15240"/>
            </a:xfrm>
            <a:custGeom>
              <a:avLst/>
              <a:gdLst/>
              <a:ahLst/>
              <a:cxnLst/>
              <a:rect l="l" t="t" r="r" b="b"/>
              <a:pathLst>
                <a:path w="842645" h="15239">
                  <a:moveTo>
                    <a:pt x="213639" y="0"/>
                  </a:moveTo>
                  <a:lnTo>
                    <a:pt x="0" y="0"/>
                  </a:lnTo>
                  <a:lnTo>
                    <a:pt x="7302" y="3911"/>
                  </a:lnTo>
                  <a:lnTo>
                    <a:pt x="12192" y="9766"/>
                  </a:lnTo>
                  <a:lnTo>
                    <a:pt x="18288" y="14719"/>
                  </a:lnTo>
                  <a:lnTo>
                    <a:pt x="195351" y="14719"/>
                  </a:lnTo>
                  <a:lnTo>
                    <a:pt x="201447" y="9766"/>
                  </a:lnTo>
                  <a:lnTo>
                    <a:pt x="207543" y="4876"/>
                  </a:lnTo>
                  <a:lnTo>
                    <a:pt x="210591" y="2438"/>
                  </a:lnTo>
                  <a:lnTo>
                    <a:pt x="213639" y="0"/>
                  </a:lnTo>
                  <a:close/>
                </a:path>
                <a:path w="842645" h="15239">
                  <a:moveTo>
                    <a:pt x="842162" y="0"/>
                  </a:moveTo>
                  <a:lnTo>
                    <a:pt x="637755" y="0"/>
                  </a:lnTo>
                  <a:lnTo>
                    <a:pt x="640803" y="2438"/>
                  </a:lnTo>
                  <a:lnTo>
                    <a:pt x="646899" y="9766"/>
                  </a:lnTo>
                  <a:lnTo>
                    <a:pt x="652995" y="14719"/>
                  </a:lnTo>
                  <a:lnTo>
                    <a:pt x="826922" y="14719"/>
                  </a:lnTo>
                  <a:lnTo>
                    <a:pt x="833018" y="9766"/>
                  </a:lnTo>
                  <a:lnTo>
                    <a:pt x="839114" y="2438"/>
                  </a:lnTo>
                  <a:lnTo>
                    <a:pt x="842162" y="0"/>
                  </a:lnTo>
                  <a:close/>
                </a:path>
              </a:pathLst>
            </a:custGeom>
            <a:solidFill>
              <a:srgbClr val="123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6725691" y="4645558"/>
              <a:ext cx="848360" cy="5080"/>
            </a:xfrm>
            <a:custGeom>
              <a:avLst/>
              <a:gdLst/>
              <a:ahLst/>
              <a:cxnLst/>
              <a:rect l="l" t="t" r="r" b="b"/>
              <a:pathLst>
                <a:path w="848359" h="5079">
                  <a:moveTo>
                    <a:pt x="219697" y="0"/>
                  </a:moveTo>
                  <a:lnTo>
                    <a:pt x="0" y="0"/>
                  </a:lnTo>
                  <a:lnTo>
                    <a:pt x="9105" y="4889"/>
                  </a:lnTo>
                  <a:lnTo>
                    <a:pt x="213601" y="4889"/>
                  </a:lnTo>
                  <a:lnTo>
                    <a:pt x="219697" y="0"/>
                  </a:lnTo>
                  <a:close/>
                </a:path>
                <a:path w="848359" h="5079">
                  <a:moveTo>
                    <a:pt x="848220" y="0"/>
                  </a:moveTo>
                  <a:lnTo>
                    <a:pt x="634669" y="0"/>
                  </a:lnTo>
                  <a:lnTo>
                    <a:pt x="643813" y="4889"/>
                  </a:lnTo>
                  <a:lnTo>
                    <a:pt x="842124" y="4889"/>
                  </a:lnTo>
                  <a:lnTo>
                    <a:pt x="848220" y="0"/>
                  </a:lnTo>
                  <a:close/>
                </a:path>
              </a:pathLst>
            </a:custGeom>
            <a:solidFill>
              <a:srgbClr val="143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6716547" y="4638243"/>
              <a:ext cx="869950" cy="10160"/>
            </a:xfrm>
            <a:custGeom>
              <a:avLst/>
              <a:gdLst/>
              <a:ahLst/>
              <a:cxnLst/>
              <a:rect l="l" t="t" r="r" b="b"/>
              <a:pathLst>
                <a:path w="869950" h="10160">
                  <a:moveTo>
                    <a:pt x="237985" y="0"/>
                  </a:moveTo>
                  <a:lnTo>
                    <a:pt x="0" y="0"/>
                  </a:lnTo>
                  <a:lnTo>
                    <a:pt x="3048" y="2438"/>
                  </a:lnTo>
                  <a:lnTo>
                    <a:pt x="6096" y="4876"/>
                  </a:lnTo>
                  <a:lnTo>
                    <a:pt x="12153" y="9766"/>
                  </a:lnTo>
                  <a:lnTo>
                    <a:pt x="225793" y="9766"/>
                  </a:lnTo>
                  <a:lnTo>
                    <a:pt x="228841" y="7315"/>
                  </a:lnTo>
                  <a:lnTo>
                    <a:pt x="231889" y="4876"/>
                  </a:lnTo>
                  <a:lnTo>
                    <a:pt x="234937" y="2438"/>
                  </a:lnTo>
                  <a:lnTo>
                    <a:pt x="237985" y="0"/>
                  </a:lnTo>
                  <a:close/>
                </a:path>
                <a:path w="869950" h="10160">
                  <a:moveTo>
                    <a:pt x="869645" y="0"/>
                  </a:moveTo>
                  <a:lnTo>
                    <a:pt x="634707" y="0"/>
                  </a:lnTo>
                  <a:lnTo>
                    <a:pt x="637755" y="2438"/>
                  </a:lnTo>
                  <a:lnTo>
                    <a:pt x="643813" y="7315"/>
                  </a:lnTo>
                  <a:lnTo>
                    <a:pt x="645337" y="7315"/>
                  </a:lnTo>
                  <a:lnTo>
                    <a:pt x="649909" y="9766"/>
                  </a:lnTo>
                  <a:lnTo>
                    <a:pt x="854316" y="9766"/>
                  </a:lnTo>
                  <a:lnTo>
                    <a:pt x="863460" y="4876"/>
                  </a:lnTo>
                  <a:lnTo>
                    <a:pt x="869645" y="0"/>
                  </a:lnTo>
                  <a:close/>
                </a:path>
              </a:pathLst>
            </a:custGeom>
            <a:solidFill>
              <a:srgbClr val="143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6716547" y="4628464"/>
              <a:ext cx="869950" cy="12700"/>
            </a:xfrm>
            <a:custGeom>
              <a:avLst/>
              <a:gdLst/>
              <a:ahLst/>
              <a:cxnLst/>
              <a:rect l="l" t="t" r="r" b="b"/>
              <a:pathLst>
                <a:path w="869950" h="12700">
                  <a:moveTo>
                    <a:pt x="250177" y="0"/>
                  </a:moveTo>
                  <a:lnTo>
                    <a:pt x="9144" y="0"/>
                  </a:lnTo>
                  <a:lnTo>
                    <a:pt x="6692" y="1955"/>
                  </a:lnTo>
                  <a:lnTo>
                    <a:pt x="3530" y="1955"/>
                  </a:lnTo>
                  <a:lnTo>
                    <a:pt x="3530" y="4508"/>
                  </a:lnTo>
                  <a:lnTo>
                    <a:pt x="355" y="7035"/>
                  </a:lnTo>
                  <a:lnTo>
                    <a:pt x="0" y="7035"/>
                  </a:lnTo>
                  <a:lnTo>
                    <a:pt x="0" y="7327"/>
                  </a:lnTo>
                  <a:lnTo>
                    <a:pt x="0" y="9575"/>
                  </a:lnTo>
                  <a:lnTo>
                    <a:pt x="1397" y="9575"/>
                  </a:lnTo>
                  <a:lnTo>
                    <a:pt x="3048" y="12217"/>
                  </a:lnTo>
                  <a:lnTo>
                    <a:pt x="234937" y="12217"/>
                  </a:lnTo>
                  <a:lnTo>
                    <a:pt x="238226" y="9575"/>
                  </a:lnTo>
                  <a:lnTo>
                    <a:pt x="239814" y="9575"/>
                  </a:lnTo>
                  <a:lnTo>
                    <a:pt x="239814" y="8305"/>
                  </a:lnTo>
                  <a:lnTo>
                    <a:pt x="241033" y="7327"/>
                  </a:lnTo>
                  <a:lnTo>
                    <a:pt x="241388" y="7035"/>
                  </a:lnTo>
                  <a:lnTo>
                    <a:pt x="244576" y="7035"/>
                  </a:lnTo>
                  <a:lnTo>
                    <a:pt x="244576" y="4495"/>
                  </a:lnTo>
                  <a:lnTo>
                    <a:pt x="250177" y="0"/>
                  </a:lnTo>
                  <a:close/>
                </a:path>
                <a:path w="869950" h="12700">
                  <a:moveTo>
                    <a:pt x="869645" y="7035"/>
                  </a:moveTo>
                  <a:lnTo>
                    <a:pt x="866254" y="7035"/>
                  </a:lnTo>
                  <a:lnTo>
                    <a:pt x="866051" y="6781"/>
                  </a:lnTo>
                  <a:lnTo>
                    <a:pt x="866051" y="1955"/>
                  </a:lnTo>
                  <a:lnTo>
                    <a:pt x="862037" y="1955"/>
                  </a:lnTo>
                  <a:lnTo>
                    <a:pt x="860412" y="0"/>
                  </a:lnTo>
                  <a:lnTo>
                    <a:pt x="625563" y="0"/>
                  </a:lnTo>
                  <a:lnTo>
                    <a:pt x="630301" y="5702"/>
                  </a:lnTo>
                  <a:lnTo>
                    <a:pt x="630301" y="7035"/>
                  </a:lnTo>
                  <a:lnTo>
                    <a:pt x="631405" y="7035"/>
                  </a:lnTo>
                  <a:lnTo>
                    <a:pt x="631659" y="7327"/>
                  </a:lnTo>
                  <a:lnTo>
                    <a:pt x="633476" y="8788"/>
                  </a:lnTo>
                  <a:lnTo>
                    <a:pt x="633476" y="9575"/>
                  </a:lnTo>
                  <a:lnTo>
                    <a:pt x="634453" y="9575"/>
                  </a:lnTo>
                  <a:lnTo>
                    <a:pt x="637755" y="12217"/>
                  </a:lnTo>
                  <a:lnTo>
                    <a:pt x="866508" y="12217"/>
                  </a:lnTo>
                  <a:lnTo>
                    <a:pt x="868197" y="9575"/>
                  </a:lnTo>
                  <a:lnTo>
                    <a:pt x="869645" y="9575"/>
                  </a:lnTo>
                  <a:lnTo>
                    <a:pt x="869645" y="7327"/>
                  </a:lnTo>
                  <a:lnTo>
                    <a:pt x="869645" y="7035"/>
                  </a:lnTo>
                  <a:close/>
                </a:path>
              </a:pathLst>
            </a:custGeom>
            <a:solidFill>
              <a:srgbClr val="173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6722643" y="4618697"/>
              <a:ext cx="857885" cy="12700"/>
            </a:xfrm>
            <a:custGeom>
              <a:avLst/>
              <a:gdLst/>
              <a:ahLst/>
              <a:cxnLst/>
              <a:rect l="l" t="t" r="r" b="b"/>
              <a:pathLst>
                <a:path w="857884" h="12700">
                  <a:moveTo>
                    <a:pt x="256273" y="0"/>
                  </a:moveTo>
                  <a:lnTo>
                    <a:pt x="15201" y="0"/>
                  </a:lnTo>
                  <a:lnTo>
                    <a:pt x="12153" y="2451"/>
                  </a:lnTo>
                  <a:lnTo>
                    <a:pt x="9105" y="4889"/>
                  </a:lnTo>
                  <a:lnTo>
                    <a:pt x="6070" y="7327"/>
                  </a:lnTo>
                  <a:lnTo>
                    <a:pt x="3048" y="9766"/>
                  </a:lnTo>
                  <a:lnTo>
                    <a:pt x="0" y="12217"/>
                  </a:lnTo>
                  <a:lnTo>
                    <a:pt x="241033" y="12217"/>
                  </a:lnTo>
                  <a:lnTo>
                    <a:pt x="244081" y="9766"/>
                  </a:lnTo>
                  <a:lnTo>
                    <a:pt x="247129" y="7327"/>
                  </a:lnTo>
                  <a:lnTo>
                    <a:pt x="250177" y="4889"/>
                  </a:lnTo>
                  <a:lnTo>
                    <a:pt x="253225" y="2451"/>
                  </a:lnTo>
                  <a:lnTo>
                    <a:pt x="256273" y="0"/>
                  </a:lnTo>
                  <a:close/>
                </a:path>
                <a:path w="857884" h="12700">
                  <a:moveTo>
                    <a:pt x="857364" y="12217"/>
                  </a:moveTo>
                  <a:lnTo>
                    <a:pt x="854303" y="9766"/>
                  </a:lnTo>
                  <a:lnTo>
                    <a:pt x="851268" y="7327"/>
                  </a:lnTo>
                  <a:lnTo>
                    <a:pt x="848220" y="4889"/>
                  </a:lnTo>
                  <a:lnTo>
                    <a:pt x="845172" y="2451"/>
                  </a:lnTo>
                  <a:lnTo>
                    <a:pt x="843648" y="2451"/>
                  </a:lnTo>
                  <a:lnTo>
                    <a:pt x="839076" y="0"/>
                  </a:lnTo>
                  <a:lnTo>
                    <a:pt x="604100" y="0"/>
                  </a:lnTo>
                  <a:lnTo>
                    <a:pt x="607148" y="2451"/>
                  </a:lnTo>
                  <a:lnTo>
                    <a:pt x="610196" y="4889"/>
                  </a:lnTo>
                  <a:lnTo>
                    <a:pt x="619442" y="9766"/>
                  </a:lnTo>
                  <a:lnTo>
                    <a:pt x="622515" y="12217"/>
                  </a:lnTo>
                  <a:lnTo>
                    <a:pt x="857364" y="12217"/>
                  </a:lnTo>
                  <a:close/>
                </a:path>
              </a:pathLst>
            </a:custGeom>
            <a:solidFill>
              <a:srgbClr val="193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6734797" y="4613821"/>
              <a:ext cx="833119" cy="7620"/>
            </a:xfrm>
            <a:custGeom>
              <a:avLst/>
              <a:gdLst/>
              <a:ahLst/>
              <a:cxnLst/>
              <a:rect l="l" t="t" r="r" b="b"/>
              <a:pathLst>
                <a:path w="833120" h="7620">
                  <a:moveTo>
                    <a:pt x="250215" y="0"/>
                  </a:moveTo>
                  <a:lnTo>
                    <a:pt x="9144" y="0"/>
                  </a:lnTo>
                  <a:lnTo>
                    <a:pt x="6096" y="2438"/>
                  </a:lnTo>
                  <a:lnTo>
                    <a:pt x="3048" y="4876"/>
                  </a:lnTo>
                  <a:lnTo>
                    <a:pt x="0" y="7327"/>
                  </a:lnTo>
                  <a:lnTo>
                    <a:pt x="241071" y="7327"/>
                  </a:lnTo>
                  <a:lnTo>
                    <a:pt x="244119" y="4876"/>
                  </a:lnTo>
                  <a:lnTo>
                    <a:pt x="247167" y="2438"/>
                  </a:lnTo>
                  <a:lnTo>
                    <a:pt x="250215" y="0"/>
                  </a:lnTo>
                  <a:close/>
                </a:path>
                <a:path w="833120" h="7620">
                  <a:moveTo>
                    <a:pt x="833018" y="7327"/>
                  </a:moveTo>
                  <a:lnTo>
                    <a:pt x="823874" y="2438"/>
                  </a:lnTo>
                  <a:lnTo>
                    <a:pt x="820826" y="0"/>
                  </a:lnTo>
                  <a:lnTo>
                    <a:pt x="585851" y="0"/>
                  </a:lnTo>
                  <a:lnTo>
                    <a:pt x="588899" y="2438"/>
                  </a:lnTo>
                  <a:lnTo>
                    <a:pt x="594995" y="7327"/>
                  </a:lnTo>
                  <a:lnTo>
                    <a:pt x="833018" y="7327"/>
                  </a:lnTo>
                  <a:close/>
                </a:path>
              </a:pathLst>
            </a:custGeom>
            <a:solidFill>
              <a:srgbClr val="1C3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6740893" y="4606417"/>
              <a:ext cx="817880" cy="10160"/>
            </a:xfrm>
            <a:custGeom>
              <a:avLst/>
              <a:gdLst/>
              <a:ahLst/>
              <a:cxnLst/>
              <a:rect l="l" t="t" r="r" b="b"/>
              <a:pathLst>
                <a:path w="817879" h="10160">
                  <a:moveTo>
                    <a:pt x="253263" y="0"/>
                  </a:moveTo>
                  <a:lnTo>
                    <a:pt x="12319" y="0"/>
                  </a:lnTo>
                  <a:lnTo>
                    <a:pt x="6108" y="4953"/>
                  </a:lnTo>
                  <a:lnTo>
                    <a:pt x="3048" y="7404"/>
                  </a:lnTo>
                  <a:lnTo>
                    <a:pt x="0" y="9842"/>
                  </a:lnTo>
                  <a:lnTo>
                    <a:pt x="241071" y="9842"/>
                  </a:lnTo>
                  <a:lnTo>
                    <a:pt x="244106" y="7404"/>
                  </a:lnTo>
                  <a:lnTo>
                    <a:pt x="244944" y="6731"/>
                  </a:lnTo>
                  <a:lnTo>
                    <a:pt x="247167" y="4953"/>
                  </a:lnTo>
                  <a:lnTo>
                    <a:pt x="253263" y="0"/>
                  </a:lnTo>
                  <a:close/>
                </a:path>
                <a:path w="817879" h="10160">
                  <a:moveTo>
                    <a:pt x="817778" y="9842"/>
                  </a:moveTo>
                  <a:lnTo>
                    <a:pt x="814730" y="7404"/>
                  </a:lnTo>
                  <a:lnTo>
                    <a:pt x="808634" y="0"/>
                  </a:lnTo>
                  <a:lnTo>
                    <a:pt x="573659" y="0"/>
                  </a:lnTo>
                  <a:lnTo>
                    <a:pt x="577735" y="4953"/>
                  </a:lnTo>
                  <a:lnTo>
                    <a:pt x="576707" y="4953"/>
                  </a:lnTo>
                  <a:lnTo>
                    <a:pt x="579729" y="7391"/>
                  </a:lnTo>
                  <a:lnTo>
                    <a:pt x="582803" y="9842"/>
                  </a:lnTo>
                  <a:lnTo>
                    <a:pt x="817778" y="9842"/>
                  </a:lnTo>
                  <a:close/>
                </a:path>
              </a:pathLst>
            </a:custGeom>
            <a:solidFill>
              <a:srgbClr val="1C4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6746989" y="4599101"/>
              <a:ext cx="805815" cy="12700"/>
            </a:xfrm>
            <a:custGeom>
              <a:avLst/>
              <a:gdLst/>
              <a:ahLst/>
              <a:cxnLst/>
              <a:rect l="l" t="t" r="r" b="b"/>
              <a:pathLst>
                <a:path w="805815" h="12700">
                  <a:moveTo>
                    <a:pt x="256438" y="0"/>
                  </a:moveTo>
                  <a:lnTo>
                    <a:pt x="15367" y="0"/>
                  </a:lnTo>
                  <a:lnTo>
                    <a:pt x="12319" y="2438"/>
                  </a:lnTo>
                  <a:lnTo>
                    <a:pt x="9271" y="4876"/>
                  </a:lnTo>
                  <a:lnTo>
                    <a:pt x="6223" y="7315"/>
                  </a:lnTo>
                  <a:lnTo>
                    <a:pt x="0" y="12268"/>
                  </a:lnTo>
                  <a:lnTo>
                    <a:pt x="241071" y="12268"/>
                  </a:lnTo>
                  <a:lnTo>
                    <a:pt x="250215" y="4876"/>
                  </a:lnTo>
                  <a:lnTo>
                    <a:pt x="256438" y="0"/>
                  </a:lnTo>
                  <a:close/>
                </a:path>
                <a:path w="805815" h="12700">
                  <a:moveTo>
                    <a:pt x="805599" y="12268"/>
                  </a:moveTo>
                  <a:lnTo>
                    <a:pt x="801509" y="7315"/>
                  </a:lnTo>
                  <a:lnTo>
                    <a:pt x="802538" y="7315"/>
                  </a:lnTo>
                  <a:lnTo>
                    <a:pt x="799503" y="4902"/>
                  </a:lnTo>
                  <a:lnTo>
                    <a:pt x="796455" y="2438"/>
                  </a:lnTo>
                  <a:lnTo>
                    <a:pt x="793407" y="0"/>
                  </a:lnTo>
                  <a:lnTo>
                    <a:pt x="555371" y="0"/>
                  </a:lnTo>
                  <a:lnTo>
                    <a:pt x="564515" y="4876"/>
                  </a:lnTo>
                  <a:lnTo>
                    <a:pt x="570611" y="12268"/>
                  </a:lnTo>
                  <a:lnTo>
                    <a:pt x="805599" y="12268"/>
                  </a:lnTo>
                  <a:close/>
                </a:path>
              </a:pathLst>
            </a:custGeom>
            <a:solidFill>
              <a:srgbClr val="1F4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6759308" y="4594212"/>
              <a:ext cx="784225" cy="7620"/>
            </a:xfrm>
            <a:custGeom>
              <a:avLst/>
              <a:gdLst/>
              <a:ahLst/>
              <a:cxnLst/>
              <a:rect l="l" t="t" r="r" b="b"/>
              <a:pathLst>
                <a:path w="784225" h="7620">
                  <a:moveTo>
                    <a:pt x="250215" y="0"/>
                  </a:moveTo>
                  <a:lnTo>
                    <a:pt x="9144" y="0"/>
                  </a:lnTo>
                  <a:lnTo>
                    <a:pt x="6096" y="2438"/>
                  </a:lnTo>
                  <a:lnTo>
                    <a:pt x="3048" y="4889"/>
                  </a:lnTo>
                  <a:lnTo>
                    <a:pt x="0" y="7327"/>
                  </a:lnTo>
                  <a:lnTo>
                    <a:pt x="240944" y="7327"/>
                  </a:lnTo>
                  <a:lnTo>
                    <a:pt x="244043" y="4889"/>
                  </a:lnTo>
                  <a:lnTo>
                    <a:pt x="247167" y="2438"/>
                  </a:lnTo>
                  <a:lnTo>
                    <a:pt x="250215" y="0"/>
                  </a:lnTo>
                  <a:close/>
                </a:path>
                <a:path w="784225" h="7620">
                  <a:moveTo>
                    <a:pt x="784136" y="7327"/>
                  </a:moveTo>
                  <a:lnTo>
                    <a:pt x="781088" y="4889"/>
                  </a:lnTo>
                  <a:lnTo>
                    <a:pt x="778040" y="2438"/>
                  </a:lnTo>
                  <a:lnTo>
                    <a:pt x="776503" y="2438"/>
                  </a:lnTo>
                  <a:lnTo>
                    <a:pt x="771944" y="0"/>
                  </a:lnTo>
                  <a:lnTo>
                    <a:pt x="536956" y="0"/>
                  </a:lnTo>
                  <a:lnTo>
                    <a:pt x="543052" y="4889"/>
                  </a:lnTo>
                  <a:lnTo>
                    <a:pt x="544576" y="4889"/>
                  </a:lnTo>
                  <a:lnTo>
                    <a:pt x="549148" y="7327"/>
                  </a:lnTo>
                  <a:lnTo>
                    <a:pt x="784136" y="7327"/>
                  </a:lnTo>
                  <a:close/>
                </a:path>
              </a:pathLst>
            </a:custGeom>
            <a:solidFill>
              <a:srgbClr val="214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6765404" y="4589322"/>
              <a:ext cx="772160" cy="7620"/>
            </a:xfrm>
            <a:custGeom>
              <a:avLst/>
              <a:gdLst/>
              <a:ahLst/>
              <a:cxnLst/>
              <a:rect l="l" t="t" r="r" b="b"/>
              <a:pathLst>
                <a:path w="772159" h="7620">
                  <a:moveTo>
                    <a:pt x="250215" y="0"/>
                  </a:moveTo>
                  <a:lnTo>
                    <a:pt x="9144" y="0"/>
                  </a:lnTo>
                  <a:lnTo>
                    <a:pt x="6096" y="2451"/>
                  </a:lnTo>
                  <a:lnTo>
                    <a:pt x="3048" y="4889"/>
                  </a:lnTo>
                  <a:lnTo>
                    <a:pt x="0" y="7327"/>
                  </a:lnTo>
                  <a:lnTo>
                    <a:pt x="241071" y="7327"/>
                  </a:lnTo>
                  <a:lnTo>
                    <a:pt x="244119" y="4889"/>
                  </a:lnTo>
                  <a:lnTo>
                    <a:pt x="247167" y="2451"/>
                  </a:lnTo>
                  <a:lnTo>
                    <a:pt x="250215" y="0"/>
                  </a:lnTo>
                  <a:close/>
                </a:path>
                <a:path w="772159" h="7620">
                  <a:moveTo>
                    <a:pt x="771944" y="7327"/>
                  </a:moveTo>
                  <a:lnTo>
                    <a:pt x="762812" y="2463"/>
                  </a:lnTo>
                  <a:lnTo>
                    <a:pt x="759752" y="0"/>
                  </a:lnTo>
                  <a:lnTo>
                    <a:pt x="524764" y="0"/>
                  </a:lnTo>
                  <a:lnTo>
                    <a:pt x="527812" y="2451"/>
                  </a:lnTo>
                  <a:lnTo>
                    <a:pt x="530860" y="4889"/>
                  </a:lnTo>
                  <a:lnTo>
                    <a:pt x="533908" y="7327"/>
                  </a:lnTo>
                  <a:lnTo>
                    <a:pt x="771944" y="7327"/>
                  </a:lnTo>
                  <a:close/>
                </a:path>
              </a:pathLst>
            </a:custGeom>
            <a:solidFill>
              <a:srgbClr val="214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6771500" y="4577118"/>
              <a:ext cx="756920" cy="15240"/>
            </a:xfrm>
            <a:custGeom>
              <a:avLst/>
              <a:gdLst/>
              <a:ahLst/>
              <a:cxnLst/>
              <a:rect l="l" t="t" r="r" b="b"/>
              <a:pathLst>
                <a:path w="756920" h="15239">
                  <a:moveTo>
                    <a:pt x="259359" y="0"/>
                  </a:moveTo>
                  <a:lnTo>
                    <a:pt x="18288" y="0"/>
                  </a:lnTo>
                  <a:lnTo>
                    <a:pt x="15240" y="2438"/>
                  </a:lnTo>
                  <a:lnTo>
                    <a:pt x="12192" y="4889"/>
                  </a:lnTo>
                  <a:lnTo>
                    <a:pt x="3048" y="12204"/>
                  </a:lnTo>
                  <a:lnTo>
                    <a:pt x="4572" y="12204"/>
                  </a:lnTo>
                  <a:lnTo>
                    <a:pt x="0" y="14655"/>
                  </a:lnTo>
                  <a:lnTo>
                    <a:pt x="241071" y="14655"/>
                  </a:lnTo>
                  <a:lnTo>
                    <a:pt x="244119" y="12204"/>
                  </a:lnTo>
                  <a:lnTo>
                    <a:pt x="247167" y="9766"/>
                  </a:lnTo>
                  <a:lnTo>
                    <a:pt x="253263" y="4889"/>
                  </a:lnTo>
                  <a:lnTo>
                    <a:pt x="256311" y="2438"/>
                  </a:lnTo>
                  <a:lnTo>
                    <a:pt x="259359" y="0"/>
                  </a:lnTo>
                  <a:close/>
                </a:path>
                <a:path w="756920" h="15239">
                  <a:moveTo>
                    <a:pt x="756704" y="14655"/>
                  </a:moveTo>
                  <a:lnTo>
                    <a:pt x="753643" y="12204"/>
                  </a:lnTo>
                  <a:lnTo>
                    <a:pt x="747560" y="4889"/>
                  </a:lnTo>
                  <a:lnTo>
                    <a:pt x="744524" y="2463"/>
                  </a:lnTo>
                  <a:lnTo>
                    <a:pt x="741464" y="0"/>
                  </a:lnTo>
                  <a:lnTo>
                    <a:pt x="506476" y="0"/>
                  </a:lnTo>
                  <a:lnTo>
                    <a:pt x="509536" y="2463"/>
                  </a:lnTo>
                  <a:lnTo>
                    <a:pt x="515632" y="9766"/>
                  </a:lnTo>
                  <a:lnTo>
                    <a:pt x="521716" y="14655"/>
                  </a:lnTo>
                  <a:lnTo>
                    <a:pt x="756704" y="14655"/>
                  </a:lnTo>
                  <a:close/>
                </a:path>
              </a:pathLst>
            </a:custGeom>
            <a:solidFill>
              <a:srgbClr val="244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6786740" y="4569790"/>
              <a:ext cx="729615" cy="10160"/>
            </a:xfrm>
            <a:custGeom>
              <a:avLst/>
              <a:gdLst/>
              <a:ahLst/>
              <a:cxnLst/>
              <a:rect l="l" t="t" r="r" b="b"/>
              <a:pathLst>
                <a:path w="729615" h="10160">
                  <a:moveTo>
                    <a:pt x="253263" y="0"/>
                  </a:moveTo>
                  <a:lnTo>
                    <a:pt x="12179" y="0"/>
                  </a:lnTo>
                  <a:lnTo>
                    <a:pt x="9144" y="2438"/>
                  </a:lnTo>
                  <a:lnTo>
                    <a:pt x="6083" y="4889"/>
                  </a:lnTo>
                  <a:lnTo>
                    <a:pt x="3048" y="7327"/>
                  </a:lnTo>
                  <a:lnTo>
                    <a:pt x="0" y="9766"/>
                  </a:lnTo>
                  <a:lnTo>
                    <a:pt x="241071" y="9766"/>
                  </a:lnTo>
                  <a:lnTo>
                    <a:pt x="244119" y="7327"/>
                  </a:lnTo>
                  <a:lnTo>
                    <a:pt x="247167" y="4889"/>
                  </a:lnTo>
                  <a:lnTo>
                    <a:pt x="250215" y="2438"/>
                  </a:lnTo>
                  <a:lnTo>
                    <a:pt x="253263" y="0"/>
                  </a:lnTo>
                  <a:close/>
                </a:path>
                <a:path w="729615" h="10160">
                  <a:moveTo>
                    <a:pt x="729272" y="9766"/>
                  </a:moveTo>
                  <a:lnTo>
                    <a:pt x="726224" y="7327"/>
                  </a:lnTo>
                  <a:lnTo>
                    <a:pt x="723176" y="4889"/>
                  </a:lnTo>
                  <a:lnTo>
                    <a:pt x="713943" y="0"/>
                  </a:lnTo>
                  <a:lnTo>
                    <a:pt x="479056" y="0"/>
                  </a:lnTo>
                  <a:lnTo>
                    <a:pt x="485152" y="4889"/>
                  </a:lnTo>
                  <a:lnTo>
                    <a:pt x="494284" y="9766"/>
                  </a:lnTo>
                  <a:lnTo>
                    <a:pt x="729272" y="9766"/>
                  </a:lnTo>
                  <a:close/>
                </a:path>
              </a:pathLst>
            </a:custGeom>
            <a:solidFill>
              <a:srgbClr val="264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6795884" y="4560023"/>
              <a:ext cx="708025" cy="12700"/>
            </a:xfrm>
            <a:custGeom>
              <a:avLst/>
              <a:gdLst/>
              <a:ahLst/>
              <a:cxnLst/>
              <a:rect l="l" t="t" r="r" b="b"/>
              <a:pathLst>
                <a:path w="708025" h="12700">
                  <a:moveTo>
                    <a:pt x="256260" y="0"/>
                  </a:moveTo>
                  <a:lnTo>
                    <a:pt x="15227" y="0"/>
                  </a:lnTo>
                  <a:lnTo>
                    <a:pt x="6096" y="7327"/>
                  </a:lnTo>
                  <a:lnTo>
                    <a:pt x="3073" y="9753"/>
                  </a:lnTo>
                  <a:lnTo>
                    <a:pt x="0" y="12204"/>
                  </a:lnTo>
                  <a:lnTo>
                    <a:pt x="241071" y="12204"/>
                  </a:lnTo>
                  <a:lnTo>
                    <a:pt x="244094" y="9766"/>
                  </a:lnTo>
                  <a:lnTo>
                    <a:pt x="249021" y="5803"/>
                  </a:lnTo>
                  <a:lnTo>
                    <a:pt x="250164" y="4876"/>
                  </a:lnTo>
                  <a:lnTo>
                    <a:pt x="256260" y="0"/>
                  </a:lnTo>
                  <a:close/>
                </a:path>
                <a:path w="708025" h="12700">
                  <a:moveTo>
                    <a:pt x="707936" y="12204"/>
                  </a:moveTo>
                  <a:lnTo>
                    <a:pt x="702208" y="7708"/>
                  </a:lnTo>
                  <a:lnTo>
                    <a:pt x="701751" y="7327"/>
                  </a:lnTo>
                  <a:lnTo>
                    <a:pt x="695655" y="0"/>
                  </a:lnTo>
                  <a:lnTo>
                    <a:pt x="460768" y="0"/>
                  </a:lnTo>
                  <a:lnTo>
                    <a:pt x="464820" y="4876"/>
                  </a:lnTo>
                  <a:lnTo>
                    <a:pt x="463816" y="4876"/>
                  </a:lnTo>
                  <a:lnTo>
                    <a:pt x="466864" y="7327"/>
                  </a:lnTo>
                  <a:lnTo>
                    <a:pt x="469912" y="9766"/>
                  </a:lnTo>
                  <a:lnTo>
                    <a:pt x="472960" y="12204"/>
                  </a:lnTo>
                  <a:lnTo>
                    <a:pt x="707936" y="12204"/>
                  </a:lnTo>
                  <a:close/>
                </a:path>
              </a:pathLst>
            </a:custGeom>
            <a:solidFill>
              <a:srgbClr val="294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6808064" y="4557585"/>
              <a:ext cx="687070" cy="7620"/>
            </a:xfrm>
            <a:custGeom>
              <a:avLst/>
              <a:gdLst/>
              <a:ahLst/>
              <a:cxnLst/>
              <a:rect l="l" t="t" r="r" b="b"/>
              <a:pathLst>
                <a:path w="687070" h="7620">
                  <a:moveTo>
                    <a:pt x="247129" y="0"/>
                  </a:moveTo>
                  <a:lnTo>
                    <a:pt x="6096" y="0"/>
                  </a:lnTo>
                  <a:lnTo>
                    <a:pt x="0" y="7315"/>
                  </a:lnTo>
                  <a:lnTo>
                    <a:pt x="237985" y="7315"/>
                  </a:lnTo>
                  <a:lnTo>
                    <a:pt x="247129" y="0"/>
                  </a:lnTo>
                  <a:close/>
                </a:path>
                <a:path w="687070" h="7620">
                  <a:moveTo>
                    <a:pt x="686523" y="7315"/>
                  </a:moveTo>
                  <a:lnTo>
                    <a:pt x="680427" y="0"/>
                  </a:lnTo>
                  <a:lnTo>
                    <a:pt x="445541" y="0"/>
                  </a:lnTo>
                  <a:lnTo>
                    <a:pt x="451637" y="7315"/>
                  </a:lnTo>
                  <a:lnTo>
                    <a:pt x="686523" y="7315"/>
                  </a:lnTo>
                  <a:close/>
                </a:path>
              </a:pathLst>
            </a:custGeom>
            <a:solidFill>
              <a:srgbClr val="294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6811112" y="4547704"/>
              <a:ext cx="680720" cy="12700"/>
            </a:xfrm>
            <a:custGeom>
              <a:avLst/>
              <a:gdLst/>
              <a:ahLst/>
              <a:cxnLst/>
              <a:rect l="l" t="t" r="r" b="b"/>
              <a:pathLst>
                <a:path w="680720" h="12700">
                  <a:moveTo>
                    <a:pt x="256273" y="0"/>
                  </a:moveTo>
                  <a:lnTo>
                    <a:pt x="15240" y="0"/>
                  </a:lnTo>
                  <a:lnTo>
                    <a:pt x="12192" y="2451"/>
                  </a:lnTo>
                  <a:lnTo>
                    <a:pt x="9144" y="4889"/>
                  </a:lnTo>
                  <a:lnTo>
                    <a:pt x="3429" y="9575"/>
                  </a:lnTo>
                  <a:lnTo>
                    <a:pt x="3048" y="9880"/>
                  </a:lnTo>
                  <a:lnTo>
                    <a:pt x="0" y="12319"/>
                  </a:lnTo>
                  <a:lnTo>
                    <a:pt x="241033" y="12319"/>
                  </a:lnTo>
                  <a:lnTo>
                    <a:pt x="244068" y="9880"/>
                  </a:lnTo>
                  <a:lnTo>
                    <a:pt x="244462" y="9575"/>
                  </a:lnTo>
                  <a:lnTo>
                    <a:pt x="247129" y="7429"/>
                  </a:lnTo>
                  <a:lnTo>
                    <a:pt x="253225" y="2451"/>
                  </a:lnTo>
                  <a:lnTo>
                    <a:pt x="256273" y="0"/>
                  </a:lnTo>
                  <a:close/>
                </a:path>
                <a:path w="680720" h="12700">
                  <a:moveTo>
                    <a:pt x="680427" y="12319"/>
                  </a:moveTo>
                  <a:lnTo>
                    <a:pt x="677379" y="9880"/>
                  </a:lnTo>
                  <a:lnTo>
                    <a:pt x="676998" y="9575"/>
                  </a:lnTo>
                  <a:lnTo>
                    <a:pt x="671283" y="4889"/>
                  </a:lnTo>
                  <a:lnTo>
                    <a:pt x="671093" y="4800"/>
                  </a:lnTo>
                  <a:lnTo>
                    <a:pt x="668235" y="2451"/>
                  </a:lnTo>
                  <a:lnTo>
                    <a:pt x="666711" y="2451"/>
                  </a:lnTo>
                  <a:lnTo>
                    <a:pt x="662139" y="0"/>
                  </a:lnTo>
                  <a:lnTo>
                    <a:pt x="427164" y="0"/>
                  </a:lnTo>
                  <a:lnTo>
                    <a:pt x="430212" y="2451"/>
                  </a:lnTo>
                  <a:lnTo>
                    <a:pt x="433260" y="4889"/>
                  </a:lnTo>
                  <a:lnTo>
                    <a:pt x="442366" y="9829"/>
                  </a:lnTo>
                  <a:lnTo>
                    <a:pt x="445541" y="12319"/>
                  </a:lnTo>
                  <a:lnTo>
                    <a:pt x="680427" y="12319"/>
                  </a:lnTo>
                  <a:close/>
                </a:path>
              </a:pathLst>
            </a:custGeom>
            <a:solidFill>
              <a:srgbClr val="2B4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6823304" y="4545266"/>
              <a:ext cx="656590" cy="5080"/>
            </a:xfrm>
            <a:custGeom>
              <a:avLst/>
              <a:gdLst/>
              <a:ahLst/>
              <a:cxnLst/>
              <a:rect l="l" t="t" r="r" b="b"/>
              <a:pathLst>
                <a:path w="656590" h="5079">
                  <a:moveTo>
                    <a:pt x="247129" y="0"/>
                  </a:moveTo>
                  <a:lnTo>
                    <a:pt x="6096" y="0"/>
                  </a:lnTo>
                  <a:lnTo>
                    <a:pt x="0" y="4889"/>
                  </a:lnTo>
                  <a:lnTo>
                    <a:pt x="241033" y="4889"/>
                  </a:lnTo>
                  <a:lnTo>
                    <a:pt x="247129" y="0"/>
                  </a:lnTo>
                  <a:close/>
                </a:path>
                <a:path w="656590" h="5079">
                  <a:moveTo>
                    <a:pt x="656043" y="4889"/>
                  </a:moveTo>
                  <a:lnTo>
                    <a:pt x="646899" y="0"/>
                  </a:lnTo>
                  <a:lnTo>
                    <a:pt x="411924" y="0"/>
                  </a:lnTo>
                  <a:lnTo>
                    <a:pt x="418020" y="4889"/>
                  </a:lnTo>
                  <a:lnTo>
                    <a:pt x="656043" y="4889"/>
                  </a:lnTo>
                  <a:close/>
                </a:path>
              </a:pathLst>
            </a:custGeom>
            <a:solidFill>
              <a:srgbClr val="2E4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6826352" y="4540389"/>
              <a:ext cx="647065" cy="7620"/>
            </a:xfrm>
            <a:custGeom>
              <a:avLst/>
              <a:gdLst/>
              <a:ahLst/>
              <a:cxnLst/>
              <a:rect l="l" t="t" r="r" b="b"/>
              <a:pathLst>
                <a:path w="647065" h="7620">
                  <a:moveTo>
                    <a:pt x="250177" y="0"/>
                  </a:moveTo>
                  <a:lnTo>
                    <a:pt x="12280" y="0"/>
                  </a:lnTo>
                  <a:lnTo>
                    <a:pt x="7658" y="2438"/>
                  </a:lnTo>
                  <a:lnTo>
                    <a:pt x="6096" y="2438"/>
                  </a:lnTo>
                  <a:lnTo>
                    <a:pt x="3048" y="4876"/>
                  </a:lnTo>
                  <a:lnTo>
                    <a:pt x="0" y="7315"/>
                  </a:lnTo>
                  <a:lnTo>
                    <a:pt x="241033" y="7315"/>
                  </a:lnTo>
                  <a:lnTo>
                    <a:pt x="244081" y="4876"/>
                  </a:lnTo>
                  <a:lnTo>
                    <a:pt x="247129" y="2438"/>
                  </a:lnTo>
                  <a:lnTo>
                    <a:pt x="250177" y="0"/>
                  </a:lnTo>
                  <a:close/>
                </a:path>
                <a:path w="647065" h="7620">
                  <a:moveTo>
                    <a:pt x="646899" y="7315"/>
                  </a:moveTo>
                  <a:lnTo>
                    <a:pt x="643851" y="4876"/>
                  </a:lnTo>
                  <a:lnTo>
                    <a:pt x="640803" y="2438"/>
                  </a:lnTo>
                  <a:lnTo>
                    <a:pt x="637755" y="0"/>
                  </a:lnTo>
                  <a:lnTo>
                    <a:pt x="402780" y="0"/>
                  </a:lnTo>
                  <a:lnTo>
                    <a:pt x="405828" y="2438"/>
                  </a:lnTo>
                  <a:lnTo>
                    <a:pt x="408876" y="4876"/>
                  </a:lnTo>
                  <a:lnTo>
                    <a:pt x="411924" y="7315"/>
                  </a:lnTo>
                  <a:lnTo>
                    <a:pt x="646899" y="7315"/>
                  </a:lnTo>
                  <a:close/>
                </a:path>
              </a:pathLst>
            </a:custGeom>
            <a:solidFill>
              <a:srgbClr val="2E4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6832448" y="4528172"/>
              <a:ext cx="635000" cy="15240"/>
            </a:xfrm>
            <a:custGeom>
              <a:avLst/>
              <a:gdLst/>
              <a:ahLst/>
              <a:cxnLst/>
              <a:rect l="l" t="t" r="r" b="b"/>
              <a:pathLst>
                <a:path w="635000" h="15239">
                  <a:moveTo>
                    <a:pt x="259448" y="0"/>
                  </a:moveTo>
                  <a:lnTo>
                    <a:pt x="18376" y="0"/>
                  </a:lnTo>
                  <a:lnTo>
                    <a:pt x="15328" y="2438"/>
                  </a:lnTo>
                  <a:lnTo>
                    <a:pt x="12280" y="4889"/>
                  </a:lnTo>
                  <a:lnTo>
                    <a:pt x="9232" y="7327"/>
                  </a:lnTo>
                  <a:lnTo>
                    <a:pt x="0" y="14655"/>
                  </a:lnTo>
                  <a:lnTo>
                    <a:pt x="241033" y="14655"/>
                  </a:lnTo>
                  <a:lnTo>
                    <a:pt x="244068" y="12217"/>
                  </a:lnTo>
                  <a:lnTo>
                    <a:pt x="253352" y="4889"/>
                  </a:lnTo>
                  <a:lnTo>
                    <a:pt x="256400" y="2438"/>
                  </a:lnTo>
                  <a:lnTo>
                    <a:pt x="259448" y="0"/>
                  </a:lnTo>
                  <a:close/>
                </a:path>
                <a:path w="635000" h="15239">
                  <a:moveTo>
                    <a:pt x="634707" y="14655"/>
                  </a:moveTo>
                  <a:lnTo>
                    <a:pt x="628611" y="7327"/>
                  </a:lnTo>
                  <a:lnTo>
                    <a:pt x="625563" y="4889"/>
                  </a:lnTo>
                  <a:lnTo>
                    <a:pt x="622515" y="2438"/>
                  </a:lnTo>
                  <a:lnTo>
                    <a:pt x="619467" y="0"/>
                  </a:lnTo>
                  <a:lnTo>
                    <a:pt x="381444" y="0"/>
                  </a:lnTo>
                  <a:lnTo>
                    <a:pt x="390588" y="4889"/>
                  </a:lnTo>
                  <a:lnTo>
                    <a:pt x="396684" y="12217"/>
                  </a:lnTo>
                  <a:lnTo>
                    <a:pt x="397700" y="12217"/>
                  </a:lnTo>
                  <a:lnTo>
                    <a:pt x="399732" y="14655"/>
                  </a:lnTo>
                  <a:lnTo>
                    <a:pt x="634707" y="14655"/>
                  </a:lnTo>
                  <a:close/>
                </a:path>
              </a:pathLst>
            </a:custGeom>
            <a:solidFill>
              <a:srgbClr val="304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6847777" y="4520844"/>
              <a:ext cx="607695" cy="10160"/>
            </a:xfrm>
            <a:custGeom>
              <a:avLst/>
              <a:gdLst/>
              <a:ahLst/>
              <a:cxnLst/>
              <a:rect l="l" t="t" r="r" b="b"/>
              <a:pathLst>
                <a:path w="607695" h="10160">
                  <a:moveTo>
                    <a:pt x="253263" y="0"/>
                  </a:moveTo>
                  <a:lnTo>
                    <a:pt x="12192" y="0"/>
                  </a:lnTo>
                  <a:lnTo>
                    <a:pt x="9144" y="2438"/>
                  </a:lnTo>
                  <a:lnTo>
                    <a:pt x="6096" y="4889"/>
                  </a:lnTo>
                  <a:lnTo>
                    <a:pt x="3048" y="7327"/>
                  </a:lnTo>
                  <a:lnTo>
                    <a:pt x="0" y="9766"/>
                  </a:lnTo>
                  <a:lnTo>
                    <a:pt x="241071" y="9766"/>
                  </a:lnTo>
                  <a:lnTo>
                    <a:pt x="244119" y="7327"/>
                  </a:lnTo>
                  <a:lnTo>
                    <a:pt x="247167" y="4889"/>
                  </a:lnTo>
                  <a:lnTo>
                    <a:pt x="250215" y="2438"/>
                  </a:lnTo>
                  <a:lnTo>
                    <a:pt x="253263" y="0"/>
                  </a:lnTo>
                  <a:close/>
                </a:path>
                <a:path w="607695" h="10160">
                  <a:moveTo>
                    <a:pt x="607187" y="9766"/>
                  </a:moveTo>
                  <a:lnTo>
                    <a:pt x="602615" y="7327"/>
                  </a:lnTo>
                  <a:lnTo>
                    <a:pt x="604139" y="7327"/>
                  </a:lnTo>
                  <a:lnTo>
                    <a:pt x="594995" y="2438"/>
                  </a:lnTo>
                  <a:lnTo>
                    <a:pt x="591947" y="0"/>
                  </a:lnTo>
                  <a:lnTo>
                    <a:pt x="356971" y="0"/>
                  </a:lnTo>
                  <a:lnTo>
                    <a:pt x="363067" y="4889"/>
                  </a:lnTo>
                  <a:lnTo>
                    <a:pt x="366115" y="7327"/>
                  </a:lnTo>
                  <a:lnTo>
                    <a:pt x="367639" y="7327"/>
                  </a:lnTo>
                  <a:lnTo>
                    <a:pt x="372211" y="9766"/>
                  </a:lnTo>
                  <a:lnTo>
                    <a:pt x="607187" y="9766"/>
                  </a:lnTo>
                  <a:close/>
                </a:path>
              </a:pathLst>
            </a:custGeom>
            <a:solidFill>
              <a:srgbClr val="334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6856921" y="4511078"/>
              <a:ext cx="586105" cy="12700"/>
            </a:xfrm>
            <a:custGeom>
              <a:avLst/>
              <a:gdLst/>
              <a:ahLst/>
              <a:cxnLst/>
              <a:rect l="l" t="t" r="r" b="b"/>
              <a:pathLst>
                <a:path w="586104" h="12700">
                  <a:moveTo>
                    <a:pt x="256311" y="0"/>
                  </a:moveTo>
                  <a:lnTo>
                    <a:pt x="15240" y="0"/>
                  </a:lnTo>
                  <a:lnTo>
                    <a:pt x="13208" y="2438"/>
                  </a:lnTo>
                  <a:lnTo>
                    <a:pt x="12192" y="2438"/>
                  </a:lnTo>
                  <a:lnTo>
                    <a:pt x="3048" y="9766"/>
                  </a:lnTo>
                  <a:lnTo>
                    <a:pt x="4572" y="9766"/>
                  </a:lnTo>
                  <a:lnTo>
                    <a:pt x="0" y="12204"/>
                  </a:lnTo>
                  <a:lnTo>
                    <a:pt x="241071" y="12204"/>
                  </a:lnTo>
                  <a:lnTo>
                    <a:pt x="244119" y="9766"/>
                  </a:lnTo>
                  <a:lnTo>
                    <a:pt x="247167" y="7327"/>
                  </a:lnTo>
                  <a:lnTo>
                    <a:pt x="256311" y="0"/>
                  </a:lnTo>
                  <a:close/>
                </a:path>
                <a:path w="586104" h="12700">
                  <a:moveTo>
                    <a:pt x="585851" y="12204"/>
                  </a:moveTo>
                  <a:lnTo>
                    <a:pt x="582803" y="9766"/>
                  </a:lnTo>
                  <a:lnTo>
                    <a:pt x="576707" y="2438"/>
                  </a:lnTo>
                  <a:lnTo>
                    <a:pt x="575678" y="2438"/>
                  </a:lnTo>
                  <a:lnTo>
                    <a:pt x="573659" y="0"/>
                  </a:lnTo>
                  <a:lnTo>
                    <a:pt x="338683" y="0"/>
                  </a:lnTo>
                  <a:lnTo>
                    <a:pt x="344779" y="7327"/>
                  </a:lnTo>
                  <a:lnTo>
                    <a:pt x="347827" y="9766"/>
                  </a:lnTo>
                  <a:lnTo>
                    <a:pt x="350875" y="12204"/>
                  </a:lnTo>
                  <a:lnTo>
                    <a:pt x="585851" y="12204"/>
                  </a:lnTo>
                  <a:close/>
                </a:path>
              </a:pathLst>
            </a:custGeom>
            <a:solidFill>
              <a:srgbClr val="364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6869113" y="4506226"/>
              <a:ext cx="564515" cy="7620"/>
            </a:xfrm>
            <a:custGeom>
              <a:avLst/>
              <a:gdLst/>
              <a:ahLst/>
              <a:cxnLst/>
              <a:rect l="l" t="t" r="r" b="b"/>
              <a:pathLst>
                <a:path w="564515" h="7620">
                  <a:moveTo>
                    <a:pt x="250215" y="0"/>
                  </a:moveTo>
                  <a:lnTo>
                    <a:pt x="9144" y="0"/>
                  </a:lnTo>
                  <a:lnTo>
                    <a:pt x="3060" y="4851"/>
                  </a:lnTo>
                  <a:lnTo>
                    <a:pt x="0" y="7289"/>
                  </a:lnTo>
                  <a:lnTo>
                    <a:pt x="238023" y="7289"/>
                  </a:lnTo>
                  <a:lnTo>
                    <a:pt x="242608" y="4851"/>
                  </a:lnTo>
                  <a:lnTo>
                    <a:pt x="244119" y="4851"/>
                  </a:lnTo>
                  <a:lnTo>
                    <a:pt x="247116" y="2463"/>
                  </a:lnTo>
                  <a:lnTo>
                    <a:pt x="250215" y="0"/>
                  </a:lnTo>
                  <a:close/>
                </a:path>
                <a:path w="564515" h="7620">
                  <a:moveTo>
                    <a:pt x="564515" y="7289"/>
                  </a:moveTo>
                  <a:lnTo>
                    <a:pt x="561441" y="4851"/>
                  </a:lnTo>
                  <a:lnTo>
                    <a:pt x="558419" y="2438"/>
                  </a:lnTo>
                  <a:lnTo>
                    <a:pt x="555371" y="0"/>
                  </a:lnTo>
                  <a:lnTo>
                    <a:pt x="320395" y="0"/>
                  </a:lnTo>
                  <a:lnTo>
                    <a:pt x="323443" y="2438"/>
                  </a:lnTo>
                  <a:lnTo>
                    <a:pt x="329539" y="7289"/>
                  </a:lnTo>
                  <a:lnTo>
                    <a:pt x="564515" y="7289"/>
                  </a:lnTo>
                  <a:close/>
                </a:path>
              </a:pathLst>
            </a:custGeom>
            <a:solidFill>
              <a:srgbClr val="364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6875209" y="4498898"/>
              <a:ext cx="552450" cy="10160"/>
            </a:xfrm>
            <a:custGeom>
              <a:avLst/>
              <a:gdLst/>
              <a:ahLst/>
              <a:cxnLst/>
              <a:rect l="l" t="t" r="r" b="b"/>
              <a:pathLst>
                <a:path w="552450" h="10160">
                  <a:moveTo>
                    <a:pt x="253263" y="0"/>
                  </a:moveTo>
                  <a:lnTo>
                    <a:pt x="12192" y="0"/>
                  </a:lnTo>
                  <a:lnTo>
                    <a:pt x="9144" y="2451"/>
                  </a:lnTo>
                  <a:lnTo>
                    <a:pt x="6096" y="4889"/>
                  </a:lnTo>
                  <a:lnTo>
                    <a:pt x="3048" y="7327"/>
                  </a:lnTo>
                  <a:lnTo>
                    <a:pt x="0" y="9766"/>
                  </a:lnTo>
                  <a:lnTo>
                    <a:pt x="241071" y="9766"/>
                  </a:lnTo>
                  <a:lnTo>
                    <a:pt x="244119" y="7327"/>
                  </a:lnTo>
                  <a:lnTo>
                    <a:pt x="247167" y="4889"/>
                  </a:lnTo>
                  <a:lnTo>
                    <a:pt x="250215" y="2451"/>
                  </a:lnTo>
                  <a:lnTo>
                    <a:pt x="253263" y="0"/>
                  </a:lnTo>
                  <a:close/>
                </a:path>
                <a:path w="552450" h="10160">
                  <a:moveTo>
                    <a:pt x="552323" y="9766"/>
                  </a:moveTo>
                  <a:lnTo>
                    <a:pt x="549275" y="7327"/>
                  </a:lnTo>
                  <a:lnTo>
                    <a:pt x="546227" y="4889"/>
                  </a:lnTo>
                  <a:lnTo>
                    <a:pt x="536956" y="0"/>
                  </a:lnTo>
                  <a:lnTo>
                    <a:pt x="302107" y="0"/>
                  </a:lnTo>
                  <a:lnTo>
                    <a:pt x="305155" y="2451"/>
                  </a:lnTo>
                  <a:lnTo>
                    <a:pt x="308203" y="4889"/>
                  </a:lnTo>
                  <a:lnTo>
                    <a:pt x="317347" y="9766"/>
                  </a:lnTo>
                  <a:lnTo>
                    <a:pt x="552323" y="9766"/>
                  </a:lnTo>
                  <a:close/>
                </a:path>
              </a:pathLst>
            </a:custGeom>
            <a:solidFill>
              <a:srgbClr val="384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6884353" y="4496358"/>
              <a:ext cx="530860" cy="5080"/>
            </a:xfrm>
            <a:custGeom>
              <a:avLst/>
              <a:gdLst/>
              <a:ahLst/>
              <a:cxnLst/>
              <a:rect l="l" t="t" r="r" b="b"/>
              <a:pathLst>
                <a:path w="530859" h="5079">
                  <a:moveTo>
                    <a:pt x="247167" y="0"/>
                  </a:moveTo>
                  <a:lnTo>
                    <a:pt x="9144" y="0"/>
                  </a:lnTo>
                  <a:lnTo>
                    <a:pt x="0" y="4991"/>
                  </a:lnTo>
                  <a:lnTo>
                    <a:pt x="241071" y="4991"/>
                  </a:lnTo>
                  <a:lnTo>
                    <a:pt x="247167" y="0"/>
                  </a:lnTo>
                  <a:close/>
                </a:path>
                <a:path w="530859" h="5079">
                  <a:moveTo>
                    <a:pt x="530860" y="4991"/>
                  </a:moveTo>
                  <a:lnTo>
                    <a:pt x="524764" y="0"/>
                  </a:lnTo>
                  <a:lnTo>
                    <a:pt x="289915" y="0"/>
                  </a:lnTo>
                  <a:lnTo>
                    <a:pt x="296011" y="4991"/>
                  </a:lnTo>
                  <a:lnTo>
                    <a:pt x="530860" y="4991"/>
                  </a:lnTo>
                  <a:close/>
                </a:path>
              </a:pathLst>
            </a:custGeom>
            <a:solidFill>
              <a:srgbClr val="3B4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6887401" y="4489030"/>
              <a:ext cx="525145" cy="10160"/>
            </a:xfrm>
            <a:custGeom>
              <a:avLst/>
              <a:gdLst/>
              <a:ahLst/>
              <a:cxnLst/>
              <a:rect l="l" t="t" r="r" b="b"/>
              <a:pathLst>
                <a:path w="525145" h="10160">
                  <a:moveTo>
                    <a:pt x="253263" y="0"/>
                  </a:moveTo>
                  <a:lnTo>
                    <a:pt x="12192" y="0"/>
                  </a:lnTo>
                  <a:lnTo>
                    <a:pt x="7277" y="5905"/>
                  </a:lnTo>
                  <a:lnTo>
                    <a:pt x="0" y="9867"/>
                  </a:lnTo>
                  <a:lnTo>
                    <a:pt x="241071" y="9867"/>
                  </a:lnTo>
                  <a:lnTo>
                    <a:pt x="247167" y="4889"/>
                  </a:lnTo>
                  <a:lnTo>
                    <a:pt x="253263" y="0"/>
                  </a:lnTo>
                  <a:close/>
                </a:path>
                <a:path w="525145" h="10160">
                  <a:moveTo>
                    <a:pt x="524764" y="9867"/>
                  </a:moveTo>
                  <a:lnTo>
                    <a:pt x="521652" y="7327"/>
                  </a:lnTo>
                  <a:lnTo>
                    <a:pt x="515632" y="0"/>
                  </a:lnTo>
                  <a:lnTo>
                    <a:pt x="280771" y="0"/>
                  </a:lnTo>
                  <a:lnTo>
                    <a:pt x="284835" y="4889"/>
                  </a:lnTo>
                  <a:lnTo>
                    <a:pt x="283819" y="4889"/>
                  </a:lnTo>
                  <a:lnTo>
                    <a:pt x="289915" y="9867"/>
                  </a:lnTo>
                  <a:lnTo>
                    <a:pt x="524764" y="9867"/>
                  </a:lnTo>
                  <a:close/>
                </a:path>
              </a:pathLst>
            </a:custGeom>
            <a:solidFill>
              <a:srgbClr val="3B5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6896545" y="4476826"/>
              <a:ext cx="509905" cy="17145"/>
            </a:xfrm>
            <a:custGeom>
              <a:avLst/>
              <a:gdLst/>
              <a:ahLst/>
              <a:cxnLst/>
              <a:rect l="l" t="t" r="r" b="b"/>
              <a:pathLst>
                <a:path w="509904" h="17145">
                  <a:moveTo>
                    <a:pt x="509536" y="17094"/>
                  </a:moveTo>
                  <a:lnTo>
                    <a:pt x="505460" y="12204"/>
                  </a:lnTo>
                  <a:lnTo>
                    <a:pt x="506488" y="12204"/>
                  </a:lnTo>
                  <a:lnTo>
                    <a:pt x="503440" y="9766"/>
                  </a:lnTo>
                  <a:lnTo>
                    <a:pt x="500392" y="7315"/>
                  </a:lnTo>
                  <a:lnTo>
                    <a:pt x="497344" y="4876"/>
                  </a:lnTo>
                  <a:lnTo>
                    <a:pt x="494296" y="2438"/>
                  </a:lnTo>
                  <a:lnTo>
                    <a:pt x="492772" y="2438"/>
                  </a:lnTo>
                  <a:lnTo>
                    <a:pt x="488200" y="0"/>
                  </a:lnTo>
                  <a:lnTo>
                    <a:pt x="18288" y="0"/>
                  </a:lnTo>
                  <a:lnTo>
                    <a:pt x="15240" y="2438"/>
                  </a:lnTo>
                  <a:lnTo>
                    <a:pt x="12192" y="4876"/>
                  </a:lnTo>
                  <a:lnTo>
                    <a:pt x="9144" y="7315"/>
                  </a:lnTo>
                  <a:lnTo>
                    <a:pt x="6096" y="9766"/>
                  </a:lnTo>
                  <a:lnTo>
                    <a:pt x="3048" y="12204"/>
                  </a:lnTo>
                  <a:lnTo>
                    <a:pt x="4064" y="12204"/>
                  </a:lnTo>
                  <a:lnTo>
                    <a:pt x="0" y="17094"/>
                  </a:lnTo>
                  <a:lnTo>
                    <a:pt x="238023" y="17094"/>
                  </a:lnTo>
                  <a:lnTo>
                    <a:pt x="244119" y="12204"/>
                  </a:lnTo>
                  <a:lnTo>
                    <a:pt x="247167" y="9766"/>
                  </a:lnTo>
                  <a:lnTo>
                    <a:pt x="250215" y="7315"/>
                  </a:lnTo>
                  <a:lnTo>
                    <a:pt x="253263" y="4876"/>
                  </a:lnTo>
                  <a:lnTo>
                    <a:pt x="256311" y="2438"/>
                  </a:lnTo>
                  <a:lnTo>
                    <a:pt x="259359" y="4876"/>
                  </a:lnTo>
                  <a:lnTo>
                    <a:pt x="268503" y="9766"/>
                  </a:lnTo>
                  <a:lnTo>
                    <a:pt x="274675" y="17094"/>
                  </a:lnTo>
                  <a:lnTo>
                    <a:pt x="509536" y="17094"/>
                  </a:lnTo>
                  <a:close/>
                </a:path>
              </a:pathLst>
            </a:custGeom>
            <a:solidFill>
              <a:srgbClr val="3D5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6911785" y="4467047"/>
              <a:ext cx="479425" cy="12700"/>
            </a:xfrm>
            <a:custGeom>
              <a:avLst/>
              <a:gdLst/>
              <a:ahLst/>
              <a:cxnLst/>
              <a:rect l="l" t="t" r="r" b="b"/>
              <a:pathLst>
                <a:path w="479425" h="12700">
                  <a:moveTo>
                    <a:pt x="479056" y="12217"/>
                  </a:moveTo>
                  <a:lnTo>
                    <a:pt x="469912" y="7327"/>
                  </a:lnTo>
                  <a:lnTo>
                    <a:pt x="463816" y="0"/>
                  </a:lnTo>
                  <a:lnTo>
                    <a:pt x="15316" y="0"/>
                  </a:lnTo>
                  <a:lnTo>
                    <a:pt x="6172" y="7327"/>
                  </a:lnTo>
                  <a:lnTo>
                    <a:pt x="3136" y="9740"/>
                  </a:lnTo>
                  <a:lnTo>
                    <a:pt x="0" y="12217"/>
                  </a:lnTo>
                  <a:lnTo>
                    <a:pt x="479056" y="12217"/>
                  </a:lnTo>
                  <a:close/>
                </a:path>
              </a:pathLst>
            </a:custGeom>
            <a:solidFill>
              <a:srgbClr val="405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6924053" y="4459719"/>
              <a:ext cx="454659" cy="12700"/>
            </a:xfrm>
            <a:custGeom>
              <a:avLst/>
              <a:gdLst/>
              <a:ahLst/>
              <a:cxnLst/>
              <a:rect l="l" t="t" r="r" b="b"/>
              <a:pathLst>
                <a:path w="454659" h="12700">
                  <a:moveTo>
                    <a:pt x="454596" y="12217"/>
                  </a:moveTo>
                  <a:lnTo>
                    <a:pt x="450519" y="7327"/>
                  </a:lnTo>
                  <a:lnTo>
                    <a:pt x="451548" y="7327"/>
                  </a:lnTo>
                  <a:lnTo>
                    <a:pt x="448500" y="4889"/>
                  </a:lnTo>
                  <a:lnTo>
                    <a:pt x="445452" y="2451"/>
                  </a:lnTo>
                  <a:lnTo>
                    <a:pt x="442404" y="0"/>
                  </a:lnTo>
                  <a:lnTo>
                    <a:pt x="12192" y="0"/>
                  </a:lnTo>
                  <a:lnTo>
                    <a:pt x="9144" y="2451"/>
                  </a:lnTo>
                  <a:lnTo>
                    <a:pt x="6096" y="4889"/>
                  </a:lnTo>
                  <a:lnTo>
                    <a:pt x="3048" y="7327"/>
                  </a:lnTo>
                  <a:lnTo>
                    <a:pt x="4064" y="7327"/>
                  </a:lnTo>
                  <a:lnTo>
                    <a:pt x="0" y="12217"/>
                  </a:lnTo>
                  <a:lnTo>
                    <a:pt x="454596" y="12217"/>
                  </a:lnTo>
                  <a:close/>
                </a:path>
              </a:pathLst>
            </a:custGeom>
            <a:solidFill>
              <a:srgbClr val="425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6933197" y="4449953"/>
              <a:ext cx="436880" cy="12700"/>
            </a:xfrm>
            <a:custGeom>
              <a:avLst/>
              <a:gdLst/>
              <a:ahLst/>
              <a:cxnLst/>
              <a:rect l="l" t="t" r="r" b="b"/>
              <a:pathLst>
                <a:path w="436879" h="12700">
                  <a:moveTo>
                    <a:pt x="436308" y="12217"/>
                  </a:moveTo>
                  <a:lnTo>
                    <a:pt x="433247" y="9766"/>
                  </a:lnTo>
                  <a:lnTo>
                    <a:pt x="430212" y="7327"/>
                  </a:lnTo>
                  <a:lnTo>
                    <a:pt x="421119" y="2476"/>
                  </a:lnTo>
                  <a:lnTo>
                    <a:pt x="418058" y="0"/>
                  </a:lnTo>
                  <a:lnTo>
                    <a:pt x="18288" y="0"/>
                  </a:lnTo>
                  <a:lnTo>
                    <a:pt x="13703" y="2451"/>
                  </a:lnTo>
                  <a:lnTo>
                    <a:pt x="12192" y="2451"/>
                  </a:lnTo>
                  <a:lnTo>
                    <a:pt x="9144" y="4889"/>
                  </a:lnTo>
                  <a:lnTo>
                    <a:pt x="6096" y="7327"/>
                  </a:lnTo>
                  <a:lnTo>
                    <a:pt x="3048" y="9766"/>
                  </a:lnTo>
                  <a:lnTo>
                    <a:pt x="0" y="12217"/>
                  </a:lnTo>
                  <a:lnTo>
                    <a:pt x="436308" y="12217"/>
                  </a:lnTo>
                  <a:close/>
                </a:path>
              </a:pathLst>
            </a:custGeom>
            <a:solidFill>
              <a:srgbClr val="455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6945389" y="4442561"/>
              <a:ext cx="408940" cy="10160"/>
            </a:xfrm>
            <a:custGeom>
              <a:avLst/>
              <a:gdLst/>
              <a:ahLst/>
              <a:cxnLst/>
              <a:rect l="l" t="t" r="r" b="b"/>
              <a:pathLst>
                <a:path w="408940" h="10160">
                  <a:moveTo>
                    <a:pt x="408914" y="9842"/>
                  </a:moveTo>
                  <a:lnTo>
                    <a:pt x="405853" y="7391"/>
                  </a:lnTo>
                  <a:lnTo>
                    <a:pt x="399770" y="0"/>
                  </a:lnTo>
                  <a:lnTo>
                    <a:pt x="12192" y="0"/>
                  </a:lnTo>
                  <a:lnTo>
                    <a:pt x="7277" y="5956"/>
                  </a:lnTo>
                  <a:lnTo>
                    <a:pt x="0" y="9842"/>
                  </a:lnTo>
                  <a:lnTo>
                    <a:pt x="408914" y="9842"/>
                  </a:lnTo>
                  <a:close/>
                </a:path>
              </a:pathLst>
            </a:custGeom>
            <a:solidFill>
              <a:srgbClr val="475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6954533" y="4437684"/>
              <a:ext cx="393700" cy="10160"/>
            </a:xfrm>
            <a:custGeom>
              <a:avLst/>
              <a:gdLst/>
              <a:ahLst/>
              <a:cxnLst/>
              <a:rect l="l" t="t" r="r" b="b"/>
              <a:pathLst>
                <a:path w="393700" h="10160">
                  <a:moveTo>
                    <a:pt x="393674" y="9829"/>
                  </a:moveTo>
                  <a:lnTo>
                    <a:pt x="389585" y="4876"/>
                  </a:lnTo>
                  <a:lnTo>
                    <a:pt x="390626" y="4876"/>
                  </a:lnTo>
                  <a:lnTo>
                    <a:pt x="387578" y="2438"/>
                  </a:lnTo>
                  <a:lnTo>
                    <a:pt x="384530" y="0"/>
                  </a:lnTo>
                  <a:lnTo>
                    <a:pt x="9144" y="0"/>
                  </a:lnTo>
                  <a:lnTo>
                    <a:pt x="6096" y="2438"/>
                  </a:lnTo>
                  <a:lnTo>
                    <a:pt x="3048" y="4876"/>
                  </a:lnTo>
                  <a:lnTo>
                    <a:pt x="4076" y="4876"/>
                  </a:lnTo>
                  <a:lnTo>
                    <a:pt x="0" y="9829"/>
                  </a:lnTo>
                  <a:lnTo>
                    <a:pt x="393674" y="9829"/>
                  </a:lnTo>
                  <a:close/>
                </a:path>
              </a:pathLst>
            </a:custGeom>
            <a:solidFill>
              <a:srgbClr val="475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6960629" y="4427905"/>
              <a:ext cx="381635" cy="12700"/>
            </a:xfrm>
            <a:custGeom>
              <a:avLst/>
              <a:gdLst/>
              <a:ahLst/>
              <a:cxnLst/>
              <a:rect l="l" t="t" r="r" b="b"/>
              <a:pathLst>
                <a:path w="381634" h="12700">
                  <a:moveTo>
                    <a:pt x="381482" y="12217"/>
                  </a:moveTo>
                  <a:lnTo>
                    <a:pt x="378434" y="9779"/>
                  </a:lnTo>
                  <a:lnTo>
                    <a:pt x="375386" y="7327"/>
                  </a:lnTo>
                  <a:lnTo>
                    <a:pt x="375145" y="7213"/>
                  </a:lnTo>
                  <a:lnTo>
                    <a:pt x="372211" y="4889"/>
                  </a:lnTo>
                  <a:lnTo>
                    <a:pt x="363067" y="0"/>
                  </a:lnTo>
                  <a:lnTo>
                    <a:pt x="18288" y="0"/>
                  </a:lnTo>
                  <a:lnTo>
                    <a:pt x="13703" y="2451"/>
                  </a:lnTo>
                  <a:lnTo>
                    <a:pt x="12192" y="2451"/>
                  </a:lnTo>
                  <a:lnTo>
                    <a:pt x="9144" y="4889"/>
                  </a:lnTo>
                  <a:lnTo>
                    <a:pt x="6096" y="7327"/>
                  </a:lnTo>
                  <a:lnTo>
                    <a:pt x="3048" y="9779"/>
                  </a:lnTo>
                  <a:lnTo>
                    <a:pt x="0" y="12217"/>
                  </a:lnTo>
                  <a:lnTo>
                    <a:pt x="381482" y="12217"/>
                  </a:lnTo>
                  <a:close/>
                </a:path>
              </a:pathLst>
            </a:custGeom>
            <a:solidFill>
              <a:srgbClr val="4A5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6972821" y="4418139"/>
              <a:ext cx="354330" cy="12700"/>
            </a:xfrm>
            <a:custGeom>
              <a:avLst/>
              <a:gdLst/>
              <a:ahLst/>
              <a:cxnLst/>
              <a:rect l="l" t="t" r="r" b="b"/>
              <a:pathLst>
                <a:path w="354329" h="12700">
                  <a:moveTo>
                    <a:pt x="353923" y="12217"/>
                  </a:moveTo>
                  <a:lnTo>
                    <a:pt x="350862" y="9766"/>
                  </a:lnTo>
                  <a:lnTo>
                    <a:pt x="347827" y="7327"/>
                  </a:lnTo>
                  <a:lnTo>
                    <a:pt x="341731" y="0"/>
                  </a:lnTo>
                  <a:lnTo>
                    <a:pt x="15240" y="0"/>
                  </a:lnTo>
                  <a:lnTo>
                    <a:pt x="9144" y="7327"/>
                  </a:lnTo>
                  <a:lnTo>
                    <a:pt x="0" y="12217"/>
                  </a:lnTo>
                  <a:lnTo>
                    <a:pt x="353923" y="12217"/>
                  </a:lnTo>
                  <a:close/>
                </a:path>
              </a:pathLst>
            </a:custGeom>
            <a:solidFill>
              <a:srgbClr val="4C5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6985013" y="4410811"/>
              <a:ext cx="332740" cy="12700"/>
            </a:xfrm>
            <a:custGeom>
              <a:avLst/>
              <a:gdLst/>
              <a:ahLst/>
              <a:cxnLst/>
              <a:rect l="l" t="t" r="r" b="b"/>
              <a:pathLst>
                <a:path w="332740" h="12700">
                  <a:moveTo>
                    <a:pt x="332587" y="12217"/>
                  </a:moveTo>
                  <a:lnTo>
                    <a:pt x="328510" y="7327"/>
                  </a:lnTo>
                  <a:lnTo>
                    <a:pt x="329539" y="7327"/>
                  </a:lnTo>
                  <a:lnTo>
                    <a:pt x="326491" y="4889"/>
                  </a:lnTo>
                  <a:lnTo>
                    <a:pt x="323443" y="2451"/>
                  </a:lnTo>
                  <a:lnTo>
                    <a:pt x="320395" y="0"/>
                  </a:lnTo>
                  <a:lnTo>
                    <a:pt x="12192" y="0"/>
                  </a:lnTo>
                  <a:lnTo>
                    <a:pt x="9144" y="2451"/>
                  </a:lnTo>
                  <a:lnTo>
                    <a:pt x="6096" y="4889"/>
                  </a:lnTo>
                  <a:lnTo>
                    <a:pt x="3048" y="7327"/>
                  </a:lnTo>
                  <a:lnTo>
                    <a:pt x="4064" y="7327"/>
                  </a:lnTo>
                  <a:lnTo>
                    <a:pt x="0" y="12217"/>
                  </a:lnTo>
                  <a:lnTo>
                    <a:pt x="332587" y="12217"/>
                  </a:lnTo>
                  <a:close/>
                </a:path>
              </a:pathLst>
            </a:custGeom>
            <a:solidFill>
              <a:srgbClr val="4F5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6994156" y="4408373"/>
              <a:ext cx="314325" cy="5080"/>
            </a:xfrm>
            <a:custGeom>
              <a:avLst/>
              <a:gdLst/>
              <a:ahLst/>
              <a:cxnLst/>
              <a:rect l="l" t="t" r="r" b="b"/>
              <a:pathLst>
                <a:path w="314325" h="5079">
                  <a:moveTo>
                    <a:pt x="305155" y="0"/>
                  </a:moveTo>
                  <a:lnTo>
                    <a:pt x="6096" y="0"/>
                  </a:lnTo>
                  <a:lnTo>
                    <a:pt x="0" y="4889"/>
                  </a:lnTo>
                  <a:lnTo>
                    <a:pt x="314299" y="4889"/>
                  </a:lnTo>
                  <a:lnTo>
                    <a:pt x="305155" y="0"/>
                  </a:lnTo>
                  <a:close/>
                </a:path>
              </a:pathLst>
            </a:custGeom>
            <a:solidFill>
              <a:srgbClr val="4F5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6997205" y="4396168"/>
              <a:ext cx="308610" cy="15240"/>
            </a:xfrm>
            <a:custGeom>
              <a:avLst/>
              <a:gdLst/>
              <a:ahLst/>
              <a:cxnLst/>
              <a:rect l="l" t="t" r="r" b="b"/>
              <a:pathLst>
                <a:path w="308609" h="15239">
                  <a:moveTo>
                    <a:pt x="308203" y="14643"/>
                  </a:moveTo>
                  <a:lnTo>
                    <a:pt x="299072" y="9779"/>
                  </a:lnTo>
                  <a:lnTo>
                    <a:pt x="296011" y="7315"/>
                  </a:lnTo>
                  <a:lnTo>
                    <a:pt x="289928" y="0"/>
                  </a:lnTo>
                  <a:lnTo>
                    <a:pt x="18415" y="0"/>
                  </a:lnTo>
                  <a:lnTo>
                    <a:pt x="13525" y="5867"/>
                  </a:lnTo>
                  <a:lnTo>
                    <a:pt x="6223" y="9766"/>
                  </a:lnTo>
                  <a:lnTo>
                    <a:pt x="3238" y="12103"/>
                  </a:lnTo>
                  <a:lnTo>
                    <a:pt x="3048" y="12204"/>
                  </a:lnTo>
                  <a:lnTo>
                    <a:pt x="0" y="14643"/>
                  </a:lnTo>
                  <a:lnTo>
                    <a:pt x="308203" y="14643"/>
                  </a:lnTo>
                  <a:close/>
                </a:path>
              </a:pathLst>
            </a:custGeom>
            <a:solidFill>
              <a:srgbClr val="525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7012571" y="4393717"/>
              <a:ext cx="278130" cy="7620"/>
            </a:xfrm>
            <a:custGeom>
              <a:avLst/>
              <a:gdLst/>
              <a:ahLst/>
              <a:cxnLst/>
              <a:rect l="l" t="t" r="r" b="b"/>
              <a:pathLst>
                <a:path w="278129" h="7620">
                  <a:moveTo>
                    <a:pt x="271500" y="0"/>
                  </a:moveTo>
                  <a:lnTo>
                    <a:pt x="6095" y="0"/>
                  </a:lnTo>
                  <a:lnTo>
                    <a:pt x="0" y="7327"/>
                  </a:lnTo>
                  <a:lnTo>
                    <a:pt x="277596" y="7327"/>
                  </a:lnTo>
                  <a:lnTo>
                    <a:pt x="271500" y="0"/>
                  </a:lnTo>
                  <a:close/>
                </a:path>
              </a:pathLst>
            </a:custGeom>
            <a:solidFill>
              <a:srgbClr val="545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7015620" y="4388739"/>
              <a:ext cx="271780" cy="7620"/>
            </a:xfrm>
            <a:custGeom>
              <a:avLst/>
              <a:gdLst/>
              <a:ahLst/>
              <a:cxnLst/>
              <a:rect l="l" t="t" r="r" b="b"/>
              <a:pathLst>
                <a:path w="271779" h="7620">
                  <a:moveTo>
                    <a:pt x="271513" y="7429"/>
                  </a:moveTo>
                  <a:lnTo>
                    <a:pt x="268439" y="4978"/>
                  </a:lnTo>
                  <a:lnTo>
                    <a:pt x="262356" y="0"/>
                  </a:lnTo>
                  <a:lnTo>
                    <a:pt x="9144" y="0"/>
                  </a:lnTo>
                  <a:lnTo>
                    <a:pt x="3048" y="4978"/>
                  </a:lnTo>
                  <a:lnTo>
                    <a:pt x="0" y="7429"/>
                  </a:lnTo>
                  <a:lnTo>
                    <a:pt x="271513" y="7429"/>
                  </a:lnTo>
                  <a:close/>
                </a:path>
              </a:pathLst>
            </a:custGeom>
            <a:solidFill>
              <a:srgbClr val="546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7021716" y="4381500"/>
              <a:ext cx="259715" cy="10160"/>
            </a:xfrm>
            <a:custGeom>
              <a:avLst/>
              <a:gdLst/>
              <a:ahLst/>
              <a:cxnLst/>
              <a:rect l="l" t="t" r="r" b="b"/>
              <a:pathLst>
                <a:path w="259715" h="10160">
                  <a:moveTo>
                    <a:pt x="259308" y="9779"/>
                  </a:moveTo>
                  <a:lnTo>
                    <a:pt x="256171" y="7239"/>
                  </a:lnTo>
                  <a:lnTo>
                    <a:pt x="253212" y="4826"/>
                  </a:lnTo>
                  <a:lnTo>
                    <a:pt x="251942" y="3810"/>
                  </a:lnTo>
                  <a:lnTo>
                    <a:pt x="251942" y="2540"/>
                  </a:lnTo>
                  <a:lnTo>
                    <a:pt x="251561" y="2540"/>
                  </a:lnTo>
                  <a:lnTo>
                    <a:pt x="251561" y="0"/>
                  </a:lnTo>
                  <a:lnTo>
                    <a:pt x="10541" y="0"/>
                  </a:lnTo>
                  <a:lnTo>
                    <a:pt x="10541" y="2387"/>
                  </a:lnTo>
                  <a:lnTo>
                    <a:pt x="9144" y="2387"/>
                  </a:lnTo>
                  <a:lnTo>
                    <a:pt x="8940" y="2540"/>
                  </a:lnTo>
                  <a:lnTo>
                    <a:pt x="7366" y="2540"/>
                  </a:lnTo>
                  <a:lnTo>
                    <a:pt x="7366" y="3810"/>
                  </a:lnTo>
                  <a:lnTo>
                    <a:pt x="3048" y="7239"/>
                  </a:lnTo>
                  <a:lnTo>
                    <a:pt x="0" y="9779"/>
                  </a:lnTo>
                  <a:lnTo>
                    <a:pt x="259308" y="9779"/>
                  </a:lnTo>
                  <a:close/>
                </a:path>
              </a:pathLst>
            </a:custGeom>
            <a:solidFill>
              <a:srgbClr val="576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7015620" y="4366793"/>
              <a:ext cx="278130" cy="17780"/>
            </a:xfrm>
            <a:custGeom>
              <a:avLst/>
              <a:gdLst/>
              <a:ahLst/>
              <a:cxnLst/>
              <a:rect l="l" t="t" r="r" b="b"/>
              <a:pathLst>
                <a:path w="278129" h="17779">
                  <a:moveTo>
                    <a:pt x="277596" y="0"/>
                  </a:moveTo>
                  <a:lnTo>
                    <a:pt x="0" y="0"/>
                  </a:lnTo>
                  <a:lnTo>
                    <a:pt x="3048" y="2438"/>
                  </a:lnTo>
                  <a:lnTo>
                    <a:pt x="9144" y="9766"/>
                  </a:lnTo>
                  <a:lnTo>
                    <a:pt x="15240" y="14655"/>
                  </a:lnTo>
                  <a:lnTo>
                    <a:pt x="16637" y="14706"/>
                  </a:lnTo>
                  <a:lnTo>
                    <a:pt x="16637" y="17246"/>
                  </a:lnTo>
                  <a:lnTo>
                    <a:pt x="257657" y="17246"/>
                  </a:lnTo>
                  <a:lnTo>
                    <a:pt x="257657" y="14706"/>
                  </a:lnTo>
                  <a:lnTo>
                    <a:pt x="260819" y="14706"/>
                  </a:lnTo>
                  <a:lnTo>
                    <a:pt x="260819" y="13449"/>
                  </a:lnTo>
                  <a:lnTo>
                    <a:pt x="262356" y="12204"/>
                  </a:lnTo>
                  <a:lnTo>
                    <a:pt x="265404" y="9766"/>
                  </a:lnTo>
                  <a:lnTo>
                    <a:pt x="271513" y="4876"/>
                  </a:lnTo>
                  <a:lnTo>
                    <a:pt x="274548" y="2438"/>
                  </a:lnTo>
                  <a:lnTo>
                    <a:pt x="277596" y="0"/>
                  </a:lnTo>
                  <a:close/>
                </a:path>
              </a:pathLst>
            </a:custGeom>
            <a:solidFill>
              <a:srgbClr val="596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7006476" y="4361903"/>
              <a:ext cx="293370" cy="7620"/>
            </a:xfrm>
            <a:custGeom>
              <a:avLst/>
              <a:gdLst/>
              <a:ahLst/>
              <a:cxnLst/>
              <a:rect l="l" t="t" r="r" b="b"/>
              <a:pathLst>
                <a:path w="293370" h="7620">
                  <a:moveTo>
                    <a:pt x="292836" y="0"/>
                  </a:moveTo>
                  <a:lnTo>
                    <a:pt x="0" y="0"/>
                  </a:lnTo>
                  <a:lnTo>
                    <a:pt x="4559" y="2438"/>
                  </a:lnTo>
                  <a:lnTo>
                    <a:pt x="3048" y="2438"/>
                  </a:lnTo>
                  <a:lnTo>
                    <a:pt x="12192" y="7327"/>
                  </a:lnTo>
                  <a:lnTo>
                    <a:pt x="283692" y="7327"/>
                  </a:lnTo>
                  <a:lnTo>
                    <a:pt x="286727" y="4889"/>
                  </a:lnTo>
                  <a:lnTo>
                    <a:pt x="289788" y="2438"/>
                  </a:lnTo>
                  <a:lnTo>
                    <a:pt x="292836" y="0"/>
                  </a:lnTo>
                  <a:close/>
                </a:path>
              </a:pathLst>
            </a:custGeom>
            <a:solidFill>
              <a:srgbClr val="5C6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7003427" y="4359465"/>
              <a:ext cx="299085" cy="5080"/>
            </a:xfrm>
            <a:custGeom>
              <a:avLst/>
              <a:gdLst/>
              <a:ahLst/>
              <a:cxnLst/>
              <a:rect l="l" t="t" r="r" b="b"/>
              <a:pathLst>
                <a:path w="299084" h="5079">
                  <a:moveTo>
                    <a:pt x="298932" y="0"/>
                  </a:moveTo>
                  <a:lnTo>
                    <a:pt x="0" y="0"/>
                  </a:lnTo>
                  <a:lnTo>
                    <a:pt x="6096" y="4876"/>
                  </a:lnTo>
                  <a:lnTo>
                    <a:pt x="292836" y="4876"/>
                  </a:lnTo>
                  <a:lnTo>
                    <a:pt x="298932" y="0"/>
                  </a:lnTo>
                  <a:close/>
                </a:path>
              </a:pathLst>
            </a:custGeom>
            <a:solidFill>
              <a:srgbClr val="5C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6991109" y="4347248"/>
              <a:ext cx="327025" cy="15240"/>
            </a:xfrm>
            <a:custGeom>
              <a:avLst/>
              <a:gdLst/>
              <a:ahLst/>
              <a:cxnLst/>
              <a:rect l="l" t="t" r="r" b="b"/>
              <a:pathLst>
                <a:path w="327025" h="15239">
                  <a:moveTo>
                    <a:pt x="326491" y="0"/>
                  </a:moveTo>
                  <a:lnTo>
                    <a:pt x="0" y="0"/>
                  </a:lnTo>
                  <a:lnTo>
                    <a:pt x="6096" y="7327"/>
                  </a:lnTo>
                  <a:lnTo>
                    <a:pt x="9017" y="9639"/>
                  </a:lnTo>
                  <a:lnTo>
                    <a:pt x="9144" y="9779"/>
                  </a:lnTo>
                  <a:lnTo>
                    <a:pt x="15367" y="14655"/>
                  </a:lnTo>
                  <a:lnTo>
                    <a:pt x="308203" y="14655"/>
                  </a:lnTo>
                  <a:lnTo>
                    <a:pt x="311251" y="12217"/>
                  </a:lnTo>
                  <a:lnTo>
                    <a:pt x="314299" y="9779"/>
                  </a:lnTo>
                  <a:lnTo>
                    <a:pt x="317347" y="7327"/>
                  </a:lnTo>
                  <a:lnTo>
                    <a:pt x="323443" y="2451"/>
                  </a:lnTo>
                  <a:lnTo>
                    <a:pt x="326491" y="0"/>
                  </a:lnTo>
                  <a:close/>
                </a:path>
              </a:pathLst>
            </a:custGeom>
            <a:solidFill>
              <a:srgbClr val="5E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6988060" y="4344809"/>
              <a:ext cx="332740" cy="5080"/>
            </a:xfrm>
            <a:custGeom>
              <a:avLst/>
              <a:gdLst/>
              <a:ahLst/>
              <a:cxnLst/>
              <a:rect l="l" t="t" r="r" b="b"/>
              <a:pathLst>
                <a:path w="332740" h="5079">
                  <a:moveTo>
                    <a:pt x="332587" y="0"/>
                  </a:moveTo>
                  <a:lnTo>
                    <a:pt x="0" y="0"/>
                  </a:lnTo>
                  <a:lnTo>
                    <a:pt x="6096" y="4889"/>
                  </a:lnTo>
                  <a:lnTo>
                    <a:pt x="326491" y="4889"/>
                  </a:lnTo>
                  <a:lnTo>
                    <a:pt x="332587" y="0"/>
                  </a:lnTo>
                  <a:close/>
                </a:path>
              </a:pathLst>
            </a:custGeom>
            <a:solidFill>
              <a:srgbClr val="61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/>
            <p:cNvSpPr/>
            <p:nvPr/>
          </p:nvSpPr>
          <p:spPr>
            <a:xfrm>
              <a:off x="6975869" y="4337481"/>
              <a:ext cx="354330" cy="10160"/>
            </a:xfrm>
            <a:custGeom>
              <a:avLst/>
              <a:gdLst/>
              <a:ahLst/>
              <a:cxnLst/>
              <a:rect l="l" t="t" r="r" b="b"/>
              <a:pathLst>
                <a:path w="354329" h="10160">
                  <a:moveTo>
                    <a:pt x="353923" y="0"/>
                  </a:moveTo>
                  <a:lnTo>
                    <a:pt x="0" y="0"/>
                  </a:lnTo>
                  <a:lnTo>
                    <a:pt x="4572" y="2451"/>
                  </a:lnTo>
                  <a:lnTo>
                    <a:pt x="3048" y="2451"/>
                  </a:lnTo>
                  <a:lnTo>
                    <a:pt x="12192" y="7327"/>
                  </a:lnTo>
                  <a:lnTo>
                    <a:pt x="15240" y="9766"/>
                  </a:lnTo>
                  <a:lnTo>
                    <a:pt x="341731" y="9766"/>
                  </a:lnTo>
                  <a:lnTo>
                    <a:pt x="344779" y="7327"/>
                  </a:lnTo>
                  <a:lnTo>
                    <a:pt x="347827" y="4889"/>
                  </a:lnTo>
                  <a:lnTo>
                    <a:pt x="350875" y="2451"/>
                  </a:lnTo>
                  <a:lnTo>
                    <a:pt x="353923" y="0"/>
                  </a:lnTo>
                  <a:close/>
                </a:path>
              </a:pathLst>
            </a:custGeom>
            <a:solidFill>
              <a:srgbClr val="616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6966725" y="4330052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60">
                  <a:moveTo>
                    <a:pt x="375386" y="0"/>
                  </a:moveTo>
                  <a:lnTo>
                    <a:pt x="0" y="0"/>
                  </a:lnTo>
                  <a:lnTo>
                    <a:pt x="6096" y="4991"/>
                  </a:lnTo>
                  <a:lnTo>
                    <a:pt x="12192" y="9880"/>
                  </a:lnTo>
                  <a:lnTo>
                    <a:pt x="360019" y="9880"/>
                  </a:lnTo>
                  <a:lnTo>
                    <a:pt x="363067" y="7429"/>
                  </a:lnTo>
                  <a:lnTo>
                    <a:pt x="366115" y="4991"/>
                  </a:lnTo>
                  <a:lnTo>
                    <a:pt x="375386" y="0"/>
                  </a:lnTo>
                  <a:close/>
                </a:path>
              </a:pathLst>
            </a:custGeom>
            <a:solidFill>
              <a:srgbClr val="636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/>
            <p:cNvSpPr/>
            <p:nvPr/>
          </p:nvSpPr>
          <p:spPr>
            <a:xfrm>
              <a:off x="6954533" y="4317847"/>
              <a:ext cx="400050" cy="15240"/>
            </a:xfrm>
            <a:custGeom>
              <a:avLst/>
              <a:gdLst/>
              <a:ahLst/>
              <a:cxnLst/>
              <a:rect l="l" t="t" r="r" b="b"/>
              <a:pathLst>
                <a:path w="400050" h="15239">
                  <a:moveTo>
                    <a:pt x="399770" y="0"/>
                  </a:moveTo>
                  <a:lnTo>
                    <a:pt x="0" y="0"/>
                  </a:lnTo>
                  <a:lnTo>
                    <a:pt x="3048" y="2438"/>
                  </a:lnTo>
                  <a:lnTo>
                    <a:pt x="6108" y="4902"/>
                  </a:lnTo>
                  <a:lnTo>
                    <a:pt x="12192" y="12204"/>
                  </a:lnTo>
                  <a:lnTo>
                    <a:pt x="13195" y="12204"/>
                  </a:lnTo>
                  <a:lnTo>
                    <a:pt x="15240" y="14655"/>
                  </a:lnTo>
                  <a:lnTo>
                    <a:pt x="381482" y="14655"/>
                  </a:lnTo>
                  <a:lnTo>
                    <a:pt x="384530" y="12204"/>
                  </a:lnTo>
                  <a:lnTo>
                    <a:pt x="387578" y="12204"/>
                  </a:lnTo>
                  <a:lnTo>
                    <a:pt x="393649" y="4902"/>
                  </a:lnTo>
                  <a:lnTo>
                    <a:pt x="396722" y="2438"/>
                  </a:lnTo>
                  <a:lnTo>
                    <a:pt x="399770" y="0"/>
                  </a:lnTo>
                  <a:close/>
                </a:path>
              </a:pathLst>
            </a:custGeom>
            <a:solidFill>
              <a:srgbClr val="666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6945389" y="4312958"/>
              <a:ext cx="415290" cy="7620"/>
            </a:xfrm>
            <a:custGeom>
              <a:avLst/>
              <a:gdLst/>
              <a:ahLst/>
              <a:cxnLst/>
              <a:rect l="l" t="t" r="r" b="b"/>
              <a:pathLst>
                <a:path w="415290" h="7620">
                  <a:moveTo>
                    <a:pt x="414972" y="0"/>
                  </a:moveTo>
                  <a:lnTo>
                    <a:pt x="0" y="0"/>
                  </a:lnTo>
                  <a:lnTo>
                    <a:pt x="4572" y="2451"/>
                  </a:lnTo>
                  <a:lnTo>
                    <a:pt x="3048" y="2451"/>
                  </a:lnTo>
                  <a:lnTo>
                    <a:pt x="12192" y="7327"/>
                  </a:lnTo>
                  <a:lnTo>
                    <a:pt x="405866" y="7327"/>
                  </a:lnTo>
                  <a:lnTo>
                    <a:pt x="408914" y="4889"/>
                  </a:lnTo>
                  <a:lnTo>
                    <a:pt x="411962" y="2451"/>
                  </a:lnTo>
                  <a:lnTo>
                    <a:pt x="414972" y="0"/>
                  </a:lnTo>
                  <a:close/>
                </a:path>
              </a:pathLst>
            </a:custGeom>
            <a:solidFill>
              <a:srgbClr val="696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/>
            <p:cNvSpPr/>
            <p:nvPr/>
          </p:nvSpPr>
          <p:spPr>
            <a:xfrm>
              <a:off x="6942340" y="4310519"/>
              <a:ext cx="421640" cy="5080"/>
            </a:xfrm>
            <a:custGeom>
              <a:avLst/>
              <a:gdLst/>
              <a:ahLst/>
              <a:cxnLst/>
              <a:rect l="l" t="t" r="r" b="b"/>
              <a:pathLst>
                <a:path w="421640" h="5079">
                  <a:moveTo>
                    <a:pt x="421068" y="0"/>
                  </a:moveTo>
                  <a:lnTo>
                    <a:pt x="0" y="0"/>
                  </a:lnTo>
                  <a:lnTo>
                    <a:pt x="6096" y="4889"/>
                  </a:lnTo>
                  <a:lnTo>
                    <a:pt x="415010" y="4889"/>
                  </a:lnTo>
                  <a:lnTo>
                    <a:pt x="421068" y="0"/>
                  </a:lnTo>
                  <a:close/>
                </a:path>
              </a:pathLst>
            </a:custGeom>
            <a:solidFill>
              <a:srgbClr val="696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6930149" y="4298315"/>
              <a:ext cx="448945" cy="15240"/>
            </a:xfrm>
            <a:custGeom>
              <a:avLst/>
              <a:gdLst/>
              <a:ahLst/>
              <a:cxnLst/>
              <a:rect l="l" t="t" r="r" b="b"/>
              <a:pathLst>
                <a:path w="448945" h="15239">
                  <a:moveTo>
                    <a:pt x="448500" y="0"/>
                  </a:moveTo>
                  <a:lnTo>
                    <a:pt x="0" y="0"/>
                  </a:lnTo>
                  <a:lnTo>
                    <a:pt x="6096" y="7327"/>
                  </a:lnTo>
                  <a:lnTo>
                    <a:pt x="9144" y="9766"/>
                  </a:lnTo>
                  <a:lnTo>
                    <a:pt x="12192" y="12204"/>
                  </a:lnTo>
                  <a:lnTo>
                    <a:pt x="15240" y="14643"/>
                  </a:lnTo>
                  <a:lnTo>
                    <a:pt x="430212" y="14643"/>
                  </a:lnTo>
                  <a:lnTo>
                    <a:pt x="433260" y="12204"/>
                  </a:lnTo>
                  <a:lnTo>
                    <a:pt x="442404" y="7327"/>
                  </a:lnTo>
                  <a:lnTo>
                    <a:pt x="448500" y="0"/>
                  </a:lnTo>
                  <a:close/>
                </a:path>
              </a:pathLst>
            </a:custGeom>
            <a:solidFill>
              <a:srgbClr val="6B6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/>
            <p:cNvSpPr/>
            <p:nvPr/>
          </p:nvSpPr>
          <p:spPr>
            <a:xfrm>
              <a:off x="6927100" y="4295864"/>
              <a:ext cx="454659" cy="5080"/>
            </a:xfrm>
            <a:custGeom>
              <a:avLst/>
              <a:gdLst/>
              <a:ahLst/>
              <a:cxnLst/>
              <a:rect l="l" t="t" r="r" b="b"/>
              <a:pathLst>
                <a:path w="454659" h="5079">
                  <a:moveTo>
                    <a:pt x="454596" y="0"/>
                  </a:moveTo>
                  <a:lnTo>
                    <a:pt x="0" y="0"/>
                  </a:lnTo>
                  <a:lnTo>
                    <a:pt x="6096" y="4889"/>
                  </a:lnTo>
                  <a:lnTo>
                    <a:pt x="448500" y="4889"/>
                  </a:lnTo>
                  <a:lnTo>
                    <a:pt x="454596" y="0"/>
                  </a:lnTo>
                  <a:close/>
                </a:path>
              </a:pathLst>
            </a:custGeom>
            <a:solidFill>
              <a:srgbClr val="6E6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/>
            <p:cNvSpPr/>
            <p:nvPr/>
          </p:nvSpPr>
          <p:spPr>
            <a:xfrm>
              <a:off x="6914833" y="4288536"/>
              <a:ext cx="476250" cy="10160"/>
            </a:xfrm>
            <a:custGeom>
              <a:avLst/>
              <a:gdLst/>
              <a:ahLst/>
              <a:cxnLst/>
              <a:rect l="l" t="t" r="r" b="b"/>
              <a:pathLst>
                <a:path w="476250" h="10160">
                  <a:moveTo>
                    <a:pt x="476008" y="0"/>
                  </a:moveTo>
                  <a:lnTo>
                    <a:pt x="0" y="0"/>
                  </a:lnTo>
                  <a:lnTo>
                    <a:pt x="6172" y="4889"/>
                  </a:lnTo>
                  <a:lnTo>
                    <a:pt x="15316" y="9779"/>
                  </a:lnTo>
                  <a:lnTo>
                    <a:pt x="463816" y="9779"/>
                  </a:lnTo>
                  <a:lnTo>
                    <a:pt x="466864" y="7327"/>
                  </a:lnTo>
                  <a:lnTo>
                    <a:pt x="469912" y="4889"/>
                  </a:lnTo>
                  <a:lnTo>
                    <a:pt x="472960" y="2451"/>
                  </a:lnTo>
                  <a:lnTo>
                    <a:pt x="476008" y="0"/>
                  </a:lnTo>
                  <a:close/>
                </a:path>
              </a:pathLst>
            </a:custGeom>
            <a:solidFill>
              <a:srgbClr val="6E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/>
            <p:cNvSpPr/>
            <p:nvPr/>
          </p:nvSpPr>
          <p:spPr>
            <a:xfrm>
              <a:off x="6905689" y="4278706"/>
              <a:ext cx="497840" cy="12700"/>
            </a:xfrm>
            <a:custGeom>
              <a:avLst/>
              <a:gdLst/>
              <a:ahLst/>
              <a:cxnLst/>
              <a:rect l="l" t="t" r="r" b="b"/>
              <a:pathLst>
                <a:path w="497840" h="12700">
                  <a:moveTo>
                    <a:pt x="497344" y="0"/>
                  </a:moveTo>
                  <a:lnTo>
                    <a:pt x="256311" y="0"/>
                  </a:lnTo>
                  <a:lnTo>
                    <a:pt x="250215" y="7391"/>
                  </a:lnTo>
                  <a:lnTo>
                    <a:pt x="250024" y="7543"/>
                  </a:lnTo>
                  <a:lnTo>
                    <a:pt x="246659" y="7543"/>
                  </a:lnTo>
                  <a:lnTo>
                    <a:pt x="246659" y="10083"/>
                  </a:lnTo>
                  <a:lnTo>
                    <a:pt x="242849" y="10083"/>
                  </a:lnTo>
                  <a:lnTo>
                    <a:pt x="242849" y="9829"/>
                  </a:lnTo>
                  <a:lnTo>
                    <a:pt x="244119" y="9829"/>
                  </a:lnTo>
                  <a:lnTo>
                    <a:pt x="242849" y="8813"/>
                  </a:lnTo>
                  <a:lnTo>
                    <a:pt x="242849" y="7543"/>
                  </a:lnTo>
                  <a:lnTo>
                    <a:pt x="241261" y="7543"/>
                  </a:lnTo>
                  <a:lnTo>
                    <a:pt x="241071" y="7391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4076" y="4953"/>
                  </a:lnTo>
                  <a:lnTo>
                    <a:pt x="3048" y="4953"/>
                  </a:lnTo>
                  <a:lnTo>
                    <a:pt x="7886" y="8826"/>
                  </a:lnTo>
                  <a:lnTo>
                    <a:pt x="7886" y="10083"/>
                  </a:lnTo>
                  <a:lnTo>
                    <a:pt x="11087" y="10083"/>
                  </a:lnTo>
                  <a:lnTo>
                    <a:pt x="11087" y="12623"/>
                  </a:lnTo>
                  <a:lnTo>
                    <a:pt x="483260" y="12623"/>
                  </a:lnTo>
                  <a:lnTo>
                    <a:pt x="483260" y="10083"/>
                  </a:lnTo>
                  <a:lnTo>
                    <a:pt x="486422" y="10083"/>
                  </a:lnTo>
                  <a:lnTo>
                    <a:pt x="486422" y="9156"/>
                  </a:lnTo>
                  <a:lnTo>
                    <a:pt x="494296" y="4953"/>
                  </a:lnTo>
                  <a:lnTo>
                    <a:pt x="491210" y="4953"/>
                  </a:lnTo>
                  <a:lnTo>
                    <a:pt x="497344" y="0"/>
                  </a:lnTo>
                  <a:close/>
                </a:path>
              </a:pathLst>
            </a:custGeom>
            <a:solidFill>
              <a:srgbClr val="70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/>
            <p:cNvSpPr/>
            <p:nvPr/>
          </p:nvSpPr>
          <p:spPr>
            <a:xfrm>
              <a:off x="6890449" y="4268939"/>
              <a:ext cx="525145" cy="15240"/>
            </a:xfrm>
            <a:custGeom>
              <a:avLst/>
              <a:gdLst/>
              <a:ahLst/>
              <a:cxnLst/>
              <a:rect l="l" t="t" r="r" b="b"/>
              <a:pathLst>
                <a:path w="525145" h="15239">
                  <a:moveTo>
                    <a:pt x="253263" y="14719"/>
                  </a:moveTo>
                  <a:lnTo>
                    <a:pt x="249174" y="9766"/>
                  </a:lnTo>
                  <a:lnTo>
                    <a:pt x="250215" y="9766"/>
                  </a:lnTo>
                  <a:lnTo>
                    <a:pt x="247167" y="7327"/>
                  </a:lnTo>
                  <a:lnTo>
                    <a:pt x="244119" y="4876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9118" y="4876"/>
                  </a:lnTo>
                  <a:lnTo>
                    <a:pt x="12192" y="7327"/>
                  </a:lnTo>
                  <a:lnTo>
                    <a:pt x="18288" y="14719"/>
                  </a:lnTo>
                  <a:lnTo>
                    <a:pt x="253263" y="14719"/>
                  </a:lnTo>
                  <a:close/>
                </a:path>
                <a:path w="525145" h="15239">
                  <a:moveTo>
                    <a:pt x="524764" y="0"/>
                  </a:moveTo>
                  <a:lnTo>
                    <a:pt x="283819" y="0"/>
                  </a:lnTo>
                  <a:lnTo>
                    <a:pt x="280771" y="2438"/>
                  </a:lnTo>
                  <a:lnTo>
                    <a:pt x="274599" y="7327"/>
                  </a:lnTo>
                  <a:lnTo>
                    <a:pt x="271551" y="9766"/>
                  </a:lnTo>
                  <a:lnTo>
                    <a:pt x="272580" y="9766"/>
                  </a:lnTo>
                  <a:lnTo>
                    <a:pt x="268503" y="14719"/>
                  </a:lnTo>
                  <a:lnTo>
                    <a:pt x="509536" y="14719"/>
                  </a:lnTo>
                  <a:lnTo>
                    <a:pt x="515632" y="7327"/>
                  </a:lnTo>
                  <a:lnTo>
                    <a:pt x="521716" y="2438"/>
                  </a:lnTo>
                  <a:lnTo>
                    <a:pt x="524764" y="0"/>
                  </a:lnTo>
                  <a:close/>
                </a:path>
              </a:pathLst>
            </a:custGeom>
            <a:solidFill>
              <a:srgbClr val="737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/>
            <p:cNvSpPr/>
            <p:nvPr/>
          </p:nvSpPr>
          <p:spPr>
            <a:xfrm>
              <a:off x="6884353" y="4264050"/>
              <a:ext cx="537210" cy="7620"/>
            </a:xfrm>
            <a:custGeom>
              <a:avLst/>
              <a:gdLst/>
              <a:ahLst/>
              <a:cxnLst/>
              <a:rect l="l" t="t" r="r" b="b"/>
              <a:pathLst>
                <a:path w="537209" h="7620">
                  <a:moveTo>
                    <a:pt x="244119" y="7327"/>
                  </a:moveTo>
                  <a:lnTo>
                    <a:pt x="241071" y="4889"/>
                  </a:lnTo>
                  <a:lnTo>
                    <a:pt x="238023" y="2451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3048" y="2451"/>
                  </a:lnTo>
                  <a:lnTo>
                    <a:pt x="6096" y="4889"/>
                  </a:lnTo>
                  <a:lnTo>
                    <a:pt x="7620" y="4889"/>
                  </a:lnTo>
                  <a:lnTo>
                    <a:pt x="12192" y="7327"/>
                  </a:lnTo>
                  <a:lnTo>
                    <a:pt x="244119" y="7327"/>
                  </a:lnTo>
                  <a:close/>
                </a:path>
                <a:path w="537209" h="7620">
                  <a:moveTo>
                    <a:pt x="537083" y="0"/>
                  </a:moveTo>
                  <a:lnTo>
                    <a:pt x="299059" y="0"/>
                  </a:lnTo>
                  <a:lnTo>
                    <a:pt x="294474" y="2451"/>
                  </a:lnTo>
                  <a:lnTo>
                    <a:pt x="292963" y="2451"/>
                  </a:lnTo>
                  <a:lnTo>
                    <a:pt x="289915" y="4889"/>
                  </a:lnTo>
                  <a:lnTo>
                    <a:pt x="286867" y="7327"/>
                  </a:lnTo>
                  <a:lnTo>
                    <a:pt x="527812" y="7327"/>
                  </a:lnTo>
                  <a:lnTo>
                    <a:pt x="534047" y="2451"/>
                  </a:lnTo>
                  <a:lnTo>
                    <a:pt x="537083" y="0"/>
                  </a:lnTo>
                  <a:close/>
                </a:path>
              </a:pathLst>
            </a:custGeom>
            <a:solidFill>
              <a:srgbClr val="757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/>
            <p:cNvSpPr/>
            <p:nvPr/>
          </p:nvSpPr>
          <p:spPr>
            <a:xfrm>
              <a:off x="6878257" y="4259173"/>
              <a:ext cx="552450" cy="7620"/>
            </a:xfrm>
            <a:custGeom>
              <a:avLst/>
              <a:gdLst/>
              <a:ahLst/>
              <a:cxnLst/>
              <a:rect l="l" t="t" r="r" b="b"/>
              <a:pathLst>
                <a:path w="552450" h="7620">
                  <a:moveTo>
                    <a:pt x="244119" y="7327"/>
                  </a:moveTo>
                  <a:lnTo>
                    <a:pt x="241058" y="4876"/>
                  </a:lnTo>
                  <a:lnTo>
                    <a:pt x="238023" y="2438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3048" y="2438"/>
                  </a:lnTo>
                  <a:lnTo>
                    <a:pt x="9144" y="7327"/>
                  </a:lnTo>
                  <a:lnTo>
                    <a:pt x="244119" y="7327"/>
                  </a:lnTo>
                  <a:close/>
                </a:path>
                <a:path w="552450" h="7620">
                  <a:moveTo>
                    <a:pt x="552323" y="0"/>
                  </a:moveTo>
                  <a:lnTo>
                    <a:pt x="311251" y="0"/>
                  </a:lnTo>
                  <a:lnTo>
                    <a:pt x="308203" y="2438"/>
                  </a:lnTo>
                  <a:lnTo>
                    <a:pt x="299059" y="7327"/>
                  </a:lnTo>
                  <a:lnTo>
                    <a:pt x="540143" y="7327"/>
                  </a:lnTo>
                  <a:lnTo>
                    <a:pt x="549275" y="2438"/>
                  </a:lnTo>
                  <a:lnTo>
                    <a:pt x="547751" y="2438"/>
                  </a:lnTo>
                  <a:lnTo>
                    <a:pt x="552323" y="0"/>
                  </a:lnTo>
                  <a:close/>
                </a:path>
              </a:pathLst>
            </a:custGeom>
            <a:solidFill>
              <a:srgbClr val="757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/>
            <p:cNvSpPr/>
            <p:nvPr/>
          </p:nvSpPr>
          <p:spPr>
            <a:xfrm>
              <a:off x="6869113" y="4249394"/>
              <a:ext cx="570865" cy="12700"/>
            </a:xfrm>
            <a:custGeom>
              <a:avLst/>
              <a:gdLst/>
              <a:ahLst/>
              <a:cxnLst/>
              <a:rect l="l" t="t" r="r" b="b"/>
              <a:pathLst>
                <a:path w="570865" h="12700">
                  <a:moveTo>
                    <a:pt x="247167" y="12217"/>
                  </a:moveTo>
                  <a:lnTo>
                    <a:pt x="241071" y="4889"/>
                  </a:lnTo>
                  <a:lnTo>
                    <a:pt x="238023" y="2451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3048" y="2451"/>
                  </a:lnTo>
                  <a:lnTo>
                    <a:pt x="9144" y="9779"/>
                  </a:lnTo>
                  <a:lnTo>
                    <a:pt x="10160" y="9779"/>
                  </a:lnTo>
                  <a:lnTo>
                    <a:pt x="12192" y="12217"/>
                  </a:lnTo>
                  <a:lnTo>
                    <a:pt x="247167" y="12217"/>
                  </a:lnTo>
                  <a:close/>
                </a:path>
                <a:path w="570865" h="12700">
                  <a:moveTo>
                    <a:pt x="570611" y="0"/>
                  </a:moveTo>
                  <a:lnTo>
                    <a:pt x="329539" y="0"/>
                  </a:lnTo>
                  <a:lnTo>
                    <a:pt x="326491" y="2451"/>
                  </a:lnTo>
                  <a:lnTo>
                    <a:pt x="323443" y="4889"/>
                  </a:lnTo>
                  <a:lnTo>
                    <a:pt x="317347" y="12217"/>
                  </a:lnTo>
                  <a:lnTo>
                    <a:pt x="558419" y="12217"/>
                  </a:lnTo>
                  <a:lnTo>
                    <a:pt x="560438" y="9779"/>
                  </a:lnTo>
                  <a:lnTo>
                    <a:pt x="561467" y="9779"/>
                  </a:lnTo>
                  <a:lnTo>
                    <a:pt x="567563" y="2451"/>
                  </a:lnTo>
                  <a:lnTo>
                    <a:pt x="570611" y="0"/>
                  </a:lnTo>
                  <a:close/>
                </a:path>
              </a:pathLst>
            </a:custGeom>
            <a:solidFill>
              <a:srgbClr val="787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/>
            <p:cNvSpPr/>
            <p:nvPr/>
          </p:nvSpPr>
          <p:spPr>
            <a:xfrm>
              <a:off x="6859969" y="4244517"/>
              <a:ext cx="586105" cy="7620"/>
            </a:xfrm>
            <a:custGeom>
              <a:avLst/>
              <a:gdLst/>
              <a:ahLst/>
              <a:cxnLst/>
              <a:rect l="l" t="t" r="r" b="b"/>
              <a:pathLst>
                <a:path w="586104" h="7620">
                  <a:moveTo>
                    <a:pt x="247167" y="7327"/>
                  </a:moveTo>
                  <a:lnTo>
                    <a:pt x="242582" y="4876"/>
                  </a:lnTo>
                  <a:lnTo>
                    <a:pt x="244119" y="4876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9118" y="4876"/>
                  </a:lnTo>
                  <a:lnTo>
                    <a:pt x="12192" y="7327"/>
                  </a:lnTo>
                  <a:lnTo>
                    <a:pt x="247167" y="7327"/>
                  </a:lnTo>
                  <a:close/>
                </a:path>
                <a:path w="586104" h="7620">
                  <a:moveTo>
                    <a:pt x="585851" y="0"/>
                  </a:moveTo>
                  <a:lnTo>
                    <a:pt x="344779" y="0"/>
                  </a:lnTo>
                  <a:lnTo>
                    <a:pt x="341731" y="2438"/>
                  </a:lnTo>
                  <a:lnTo>
                    <a:pt x="338683" y="4876"/>
                  </a:lnTo>
                  <a:lnTo>
                    <a:pt x="335635" y="7327"/>
                  </a:lnTo>
                  <a:lnTo>
                    <a:pt x="576707" y="7327"/>
                  </a:lnTo>
                  <a:lnTo>
                    <a:pt x="579755" y="4876"/>
                  </a:lnTo>
                  <a:lnTo>
                    <a:pt x="582803" y="2438"/>
                  </a:lnTo>
                  <a:lnTo>
                    <a:pt x="585851" y="0"/>
                  </a:lnTo>
                  <a:close/>
                </a:path>
              </a:pathLst>
            </a:custGeom>
            <a:solidFill>
              <a:srgbClr val="7A7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/>
            <p:cNvSpPr/>
            <p:nvPr/>
          </p:nvSpPr>
          <p:spPr>
            <a:xfrm>
              <a:off x="6853873" y="4239628"/>
              <a:ext cx="598170" cy="7620"/>
            </a:xfrm>
            <a:custGeom>
              <a:avLst/>
              <a:gdLst/>
              <a:ahLst/>
              <a:cxnLst/>
              <a:rect l="l" t="t" r="r" b="b"/>
              <a:pathLst>
                <a:path w="598170" h="7620">
                  <a:moveTo>
                    <a:pt x="244119" y="7327"/>
                  </a:moveTo>
                  <a:lnTo>
                    <a:pt x="241071" y="4889"/>
                  </a:lnTo>
                  <a:lnTo>
                    <a:pt x="238023" y="2451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3048" y="2451"/>
                  </a:lnTo>
                  <a:lnTo>
                    <a:pt x="6096" y="4889"/>
                  </a:lnTo>
                  <a:lnTo>
                    <a:pt x="7620" y="4889"/>
                  </a:lnTo>
                  <a:lnTo>
                    <a:pt x="12192" y="7327"/>
                  </a:lnTo>
                  <a:lnTo>
                    <a:pt x="244119" y="7327"/>
                  </a:lnTo>
                  <a:close/>
                </a:path>
                <a:path w="598170" h="7620">
                  <a:moveTo>
                    <a:pt x="598043" y="0"/>
                  </a:moveTo>
                  <a:lnTo>
                    <a:pt x="360019" y="0"/>
                  </a:lnTo>
                  <a:lnTo>
                    <a:pt x="355434" y="2451"/>
                  </a:lnTo>
                  <a:lnTo>
                    <a:pt x="353923" y="2451"/>
                  </a:lnTo>
                  <a:lnTo>
                    <a:pt x="350875" y="4889"/>
                  </a:lnTo>
                  <a:lnTo>
                    <a:pt x="347827" y="7327"/>
                  </a:lnTo>
                  <a:lnTo>
                    <a:pt x="588899" y="7327"/>
                  </a:lnTo>
                  <a:lnTo>
                    <a:pt x="591947" y="4889"/>
                  </a:lnTo>
                  <a:lnTo>
                    <a:pt x="594995" y="2451"/>
                  </a:lnTo>
                  <a:lnTo>
                    <a:pt x="598043" y="0"/>
                  </a:lnTo>
                  <a:close/>
                </a:path>
              </a:pathLst>
            </a:custGeom>
            <a:solidFill>
              <a:srgbClr val="7A7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/>
            <p:cNvSpPr/>
            <p:nvPr/>
          </p:nvSpPr>
          <p:spPr>
            <a:xfrm>
              <a:off x="6841681" y="4227423"/>
              <a:ext cx="625475" cy="15240"/>
            </a:xfrm>
            <a:custGeom>
              <a:avLst/>
              <a:gdLst/>
              <a:ahLst/>
              <a:cxnLst/>
              <a:rect l="l" t="t" r="r" b="b"/>
              <a:pathLst>
                <a:path w="625475" h="15239">
                  <a:moveTo>
                    <a:pt x="250215" y="14655"/>
                  </a:moveTo>
                  <a:lnTo>
                    <a:pt x="247154" y="12204"/>
                  </a:lnTo>
                  <a:lnTo>
                    <a:pt x="240944" y="4876"/>
                  </a:lnTo>
                  <a:lnTo>
                    <a:pt x="237896" y="2438"/>
                  </a:lnTo>
                  <a:lnTo>
                    <a:pt x="234848" y="0"/>
                  </a:lnTo>
                  <a:lnTo>
                    <a:pt x="0" y="0"/>
                  </a:lnTo>
                  <a:lnTo>
                    <a:pt x="3048" y="2438"/>
                  </a:lnTo>
                  <a:lnTo>
                    <a:pt x="9144" y="9766"/>
                  </a:lnTo>
                  <a:lnTo>
                    <a:pt x="15240" y="14655"/>
                  </a:lnTo>
                  <a:lnTo>
                    <a:pt x="250215" y="14655"/>
                  </a:lnTo>
                  <a:close/>
                </a:path>
                <a:path w="625475" h="15239">
                  <a:moveTo>
                    <a:pt x="625475" y="0"/>
                  </a:moveTo>
                  <a:lnTo>
                    <a:pt x="384403" y="0"/>
                  </a:lnTo>
                  <a:lnTo>
                    <a:pt x="381355" y="2438"/>
                  </a:lnTo>
                  <a:lnTo>
                    <a:pt x="378307" y="4876"/>
                  </a:lnTo>
                  <a:lnTo>
                    <a:pt x="373418" y="10756"/>
                  </a:lnTo>
                  <a:lnTo>
                    <a:pt x="366115" y="14655"/>
                  </a:lnTo>
                  <a:lnTo>
                    <a:pt x="607187" y="14655"/>
                  </a:lnTo>
                  <a:lnTo>
                    <a:pt x="616331" y="9766"/>
                  </a:lnTo>
                  <a:lnTo>
                    <a:pt x="622427" y="2438"/>
                  </a:lnTo>
                  <a:lnTo>
                    <a:pt x="625475" y="0"/>
                  </a:lnTo>
                  <a:close/>
                </a:path>
              </a:pathLst>
            </a:custGeom>
            <a:solidFill>
              <a:srgbClr val="7D7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/>
            <p:cNvSpPr/>
            <p:nvPr/>
          </p:nvSpPr>
          <p:spPr>
            <a:xfrm>
              <a:off x="6829400" y="4220032"/>
              <a:ext cx="647065" cy="10160"/>
            </a:xfrm>
            <a:custGeom>
              <a:avLst/>
              <a:gdLst/>
              <a:ahLst/>
              <a:cxnLst/>
              <a:rect l="l" t="t" r="r" b="b"/>
              <a:pathLst>
                <a:path w="647065" h="10160">
                  <a:moveTo>
                    <a:pt x="250177" y="9829"/>
                  </a:moveTo>
                  <a:lnTo>
                    <a:pt x="244081" y="4876"/>
                  </a:lnTo>
                  <a:lnTo>
                    <a:pt x="234937" y="0"/>
                  </a:lnTo>
                  <a:lnTo>
                    <a:pt x="0" y="0"/>
                  </a:lnTo>
                  <a:lnTo>
                    <a:pt x="4610" y="2438"/>
                  </a:lnTo>
                  <a:lnTo>
                    <a:pt x="3048" y="2438"/>
                  </a:lnTo>
                  <a:lnTo>
                    <a:pt x="12280" y="7391"/>
                  </a:lnTo>
                  <a:lnTo>
                    <a:pt x="15328" y="9829"/>
                  </a:lnTo>
                  <a:lnTo>
                    <a:pt x="250177" y="9829"/>
                  </a:lnTo>
                  <a:close/>
                </a:path>
                <a:path w="647065" h="10160">
                  <a:moveTo>
                    <a:pt x="646899" y="0"/>
                  </a:moveTo>
                  <a:lnTo>
                    <a:pt x="405828" y="0"/>
                  </a:lnTo>
                  <a:lnTo>
                    <a:pt x="402780" y="2438"/>
                  </a:lnTo>
                  <a:lnTo>
                    <a:pt x="399732" y="4876"/>
                  </a:lnTo>
                  <a:lnTo>
                    <a:pt x="393636" y="9829"/>
                  </a:lnTo>
                  <a:lnTo>
                    <a:pt x="634707" y="9829"/>
                  </a:lnTo>
                  <a:lnTo>
                    <a:pt x="637705" y="7391"/>
                  </a:lnTo>
                  <a:lnTo>
                    <a:pt x="643851" y="2438"/>
                  </a:lnTo>
                  <a:lnTo>
                    <a:pt x="646899" y="0"/>
                  </a:lnTo>
                  <a:close/>
                </a:path>
              </a:pathLst>
            </a:custGeom>
            <a:solidFill>
              <a:srgbClr val="7F7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/>
            <p:cNvSpPr/>
            <p:nvPr/>
          </p:nvSpPr>
          <p:spPr>
            <a:xfrm>
              <a:off x="6820256" y="4212704"/>
              <a:ext cx="668655" cy="10160"/>
            </a:xfrm>
            <a:custGeom>
              <a:avLst/>
              <a:gdLst/>
              <a:ahLst/>
              <a:cxnLst/>
              <a:rect l="l" t="t" r="r" b="b"/>
              <a:pathLst>
                <a:path w="668654" h="10160">
                  <a:moveTo>
                    <a:pt x="247129" y="9766"/>
                  </a:moveTo>
                  <a:lnTo>
                    <a:pt x="244081" y="7327"/>
                  </a:lnTo>
                  <a:lnTo>
                    <a:pt x="241033" y="4876"/>
                  </a:lnTo>
                  <a:lnTo>
                    <a:pt x="237985" y="2438"/>
                  </a:lnTo>
                  <a:lnTo>
                    <a:pt x="234937" y="0"/>
                  </a:lnTo>
                  <a:lnTo>
                    <a:pt x="0" y="0"/>
                  </a:lnTo>
                  <a:lnTo>
                    <a:pt x="3048" y="2438"/>
                  </a:lnTo>
                  <a:lnTo>
                    <a:pt x="9144" y="7327"/>
                  </a:lnTo>
                  <a:lnTo>
                    <a:pt x="12192" y="9766"/>
                  </a:lnTo>
                  <a:lnTo>
                    <a:pt x="247129" y="9766"/>
                  </a:lnTo>
                  <a:close/>
                </a:path>
                <a:path w="668654" h="10160">
                  <a:moveTo>
                    <a:pt x="668235" y="0"/>
                  </a:moveTo>
                  <a:lnTo>
                    <a:pt x="427164" y="0"/>
                  </a:lnTo>
                  <a:lnTo>
                    <a:pt x="424116" y="2438"/>
                  </a:lnTo>
                  <a:lnTo>
                    <a:pt x="414972" y="7327"/>
                  </a:lnTo>
                  <a:lnTo>
                    <a:pt x="416483" y="7327"/>
                  </a:lnTo>
                  <a:lnTo>
                    <a:pt x="411924" y="9766"/>
                  </a:lnTo>
                  <a:lnTo>
                    <a:pt x="652995" y="9766"/>
                  </a:lnTo>
                  <a:lnTo>
                    <a:pt x="656031" y="7327"/>
                  </a:lnTo>
                  <a:lnTo>
                    <a:pt x="665187" y="2438"/>
                  </a:lnTo>
                  <a:lnTo>
                    <a:pt x="663663" y="2438"/>
                  </a:lnTo>
                  <a:lnTo>
                    <a:pt x="668235" y="0"/>
                  </a:lnTo>
                  <a:close/>
                </a:path>
              </a:pathLst>
            </a:custGeom>
            <a:solidFill>
              <a:srgbClr val="827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/>
            <p:cNvSpPr/>
            <p:nvPr/>
          </p:nvSpPr>
          <p:spPr>
            <a:xfrm>
              <a:off x="6817208" y="4207814"/>
              <a:ext cx="674370" cy="7620"/>
            </a:xfrm>
            <a:custGeom>
              <a:avLst/>
              <a:gdLst/>
              <a:ahLst/>
              <a:cxnLst/>
              <a:rect l="l" t="t" r="r" b="b"/>
              <a:pathLst>
                <a:path w="674370" h="7620">
                  <a:moveTo>
                    <a:pt x="241033" y="7327"/>
                  </a:moveTo>
                  <a:lnTo>
                    <a:pt x="234937" y="0"/>
                  </a:lnTo>
                  <a:lnTo>
                    <a:pt x="0" y="0"/>
                  </a:lnTo>
                  <a:lnTo>
                    <a:pt x="6096" y="7327"/>
                  </a:lnTo>
                  <a:lnTo>
                    <a:pt x="241033" y="7327"/>
                  </a:lnTo>
                  <a:close/>
                </a:path>
                <a:path w="674370" h="7620">
                  <a:moveTo>
                    <a:pt x="674331" y="0"/>
                  </a:moveTo>
                  <a:lnTo>
                    <a:pt x="433260" y="0"/>
                  </a:lnTo>
                  <a:lnTo>
                    <a:pt x="427164" y="7327"/>
                  </a:lnTo>
                  <a:lnTo>
                    <a:pt x="668235" y="7327"/>
                  </a:lnTo>
                  <a:lnTo>
                    <a:pt x="674331" y="0"/>
                  </a:lnTo>
                  <a:close/>
                </a:path>
              </a:pathLst>
            </a:custGeom>
            <a:solidFill>
              <a:srgbClr val="827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/>
            <p:cNvSpPr/>
            <p:nvPr/>
          </p:nvSpPr>
          <p:spPr>
            <a:xfrm>
              <a:off x="6801980" y="4198048"/>
              <a:ext cx="702310" cy="15240"/>
            </a:xfrm>
            <a:custGeom>
              <a:avLst/>
              <a:gdLst/>
              <a:ahLst/>
              <a:cxnLst/>
              <a:rect l="l" t="t" r="r" b="b"/>
              <a:pathLst>
                <a:path w="702309" h="15239">
                  <a:moveTo>
                    <a:pt x="253212" y="14655"/>
                  </a:moveTo>
                  <a:lnTo>
                    <a:pt x="249135" y="9766"/>
                  </a:lnTo>
                  <a:lnTo>
                    <a:pt x="250164" y="9766"/>
                  </a:lnTo>
                  <a:lnTo>
                    <a:pt x="247116" y="7327"/>
                  </a:lnTo>
                  <a:lnTo>
                    <a:pt x="244068" y="4889"/>
                  </a:lnTo>
                  <a:lnTo>
                    <a:pt x="241020" y="2438"/>
                  </a:lnTo>
                  <a:lnTo>
                    <a:pt x="239509" y="2438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9131" y="4889"/>
                  </a:lnTo>
                  <a:lnTo>
                    <a:pt x="12179" y="7327"/>
                  </a:lnTo>
                  <a:lnTo>
                    <a:pt x="18275" y="14655"/>
                  </a:lnTo>
                  <a:lnTo>
                    <a:pt x="253212" y="14655"/>
                  </a:lnTo>
                  <a:close/>
                </a:path>
                <a:path w="702309" h="15239">
                  <a:moveTo>
                    <a:pt x="701840" y="0"/>
                  </a:moveTo>
                  <a:lnTo>
                    <a:pt x="460768" y="0"/>
                  </a:lnTo>
                  <a:lnTo>
                    <a:pt x="457720" y="2438"/>
                  </a:lnTo>
                  <a:lnTo>
                    <a:pt x="454672" y="4889"/>
                  </a:lnTo>
                  <a:lnTo>
                    <a:pt x="454202" y="5270"/>
                  </a:lnTo>
                  <a:lnTo>
                    <a:pt x="448487" y="9766"/>
                  </a:lnTo>
                  <a:lnTo>
                    <a:pt x="449554" y="9766"/>
                  </a:lnTo>
                  <a:lnTo>
                    <a:pt x="445439" y="14655"/>
                  </a:lnTo>
                  <a:lnTo>
                    <a:pt x="686511" y="14655"/>
                  </a:lnTo>
                  <a:lnTo>
                    <a:pt x="692607" y="7327"/>
                  </a:lnTo>
                  <a:lnTo>
                    <a:pt x="695655" y="4889"/>
                  </a:lnTo>
                  <a:lnTo>
                    <a:pt x="701840" y="0"/>
                  </a:lnTo>
                  <a:close/>
                </a:path>
              </a:pathLst>
            </a:custGeom>
            <a:solidFill>
              <a:srgbClr val="857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/>
            <p:cNvSpPr/>
            <p:nvPr/>
          </p:nvSpPr>
          <p:spPr>
            <a:xfrm>
              <a:off x="6798920" y="4195610"/>
              <a:ext cx="708025" cy="5080"/>
            </a:xfrm>
            <a:custGeom>
              <a:avLst/>
              <a:gdLst/>
              <a:ahLst/>
              <a:cxnLst/>
              <a:rect l="l" t="t" r="r" b="b"/>
              <a:pathLst>
                <a:path w="708025" h="5079">
                  <a:moveTo>
                    <a:pt x="244081" y="4876"/>
                  </a:moveTo>
                  <a:lnTo>
                    <a:pt x="234988" y="0"/>
                  </a:lnTo>
                  <a:lnTo>
                    <a:pt x="0" y="0"/>
                  </a:lnTo>
                  <a:lnTo>
                    <a:pt x="9144" y="4876"/>
                  </a:lnTo>
                  <a:lnTo>
                    <a:pt x="244081" y="4876"/>
                  </a:lnTo>
                  <a:close/>
                </a:path>
                <a:path w="708025" h="5079">
                  <a:moveTo>
                    <a:pt x="707948" y="0"/>
                  </a:moveTo>
                  <a:lnTo>
                    <a:pt x="466877" y="0"/>
                  </a:lnTo>
                  <a:lnTo>
                    <a:pt x="460781" y="4876"/>
                  </a:lnTo>
                  <a:lnTo>
                    <a:pt x="701763" y="4876"/>
                  </a:lnTo>
                  <a:lnTo>
                    <a:pt x="707948" y="0"/>
                  </a:lnTo>
                  <a:close/>
                </a:path>
              </a:pathLst>
            </a:custGeom>
            <a:solidFill>
              <a:srgbClr val="877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/>
            <p:cNvSpPr/>
            <p:nvPr/>
          </p:nvSpPr>
          <p:spPr>
            <a:xfrm>
              <a:off x="6792824" y="4190720"/>
              <a:ext cx="723265" cy="7620"/>
            </a:xfrm>
            <a:custGeom>
              <a:avLst/>
              <a:gdLst/>
              <a:ahLst/>
              <a:cxnLst/>
              <a:rect l="l" t="t" r="r" b="b"/>
              <a:pathLst>
                <a:path w="723265" h="7620">
                  <a:moveTo>
                    <a:pt x="244132" y="7327"/>
                  </a:moveTo>
                  <a:lnTo>
                    <a:pt x="241084" y="4889"/>
                  </a:lnTo>
                  <a:lnTo>
                    <a:pt x="238036" y="2438"/>
                  </a:lnTo>
                  <a:lnTo>
                    <a:pt x="234988" y="0"/>
                  </a:lnTo>
                  <a:lnTo>
                    <a:pt x="0" y="0"/>
                  </a:lnTo>
                  <a:lnTo>
                    <a:pt x="6096" y="4889"/>
                  </a:lnTo>
                  <a:lnTo>
                    <a:pt x="9156" y="7327"/>
                  </a:lnTo>
                  <a:lnTo>
                    <a:pt x="244132" y="7327"/>
                  </a:lnTo>
                  <a:close/>
                </a:path>
                <a:path w="723265" h="7620">
                  <a:moveTo>
                    <a:pt x="723188" y="0"/>
                  </a:moveTo>
                  <a:lnTo>
                    <a:pt x="482104" y="0"/>
                  </a:lnTo>
                  <a:lnTo>
                    <a:pt x="472973" y="4889"/>
                  </a:lnTo>
                  <a:lnTo>
                    <a:pt x="474484" y="4889"/>
                  </a:lnTo>
                  <a:lnTo>
                    <a:pt x="469925" y="7327"/>
                  </a:lnTo>
                  <a:lnTo>
                    <a:pt x="710996" y="7327"/>
                  </a:lnTo>
                  <a:lnTo>
                    <a:pt x="720140" y="2438"/>
                  </a:lnTo>
                  <a:lnTo>
                    <a:pt x="718616" y="2438"/>
                  </a:lnTo>
                  <a:lnTo>
                    <a:pt x="723188" y="0"/>
                  </a:lnTo>
                  <a:close/>
                </a:path>
              </a:pathLst>
            </a:custGeom>
            <a:solidFill>
              <a:srgbClr val="87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/>
            <p:cNvSpPr/>
            <p:nvPr/>
          </p:nvSpPr>
          <p:spPr>
            <a:xfrm>
              <a:off x="6780644" y="4178515"/>
              <a:ext cx="748030" cy="15240"/>
            </a:xfrm>
            <a:custGeom>
              <a:avLst/>
              <a:gdLst/>
              <a:ahLst/>
              <a:cxnLst/>
              <a:rect l="l" t="t" r="r" b="b"/>
              <a:pathLst>
                <a:path w="748029" h="15239">
                  <a:moveTo>
                    <a:pt x="250215" y="14643"/>
                  </a:moveTo>
                  <a:lnTo>
                    <a:pt x="247167" y="12204"/>
                  </a:lnTo>
                  <a:lnTo>
                    <a:pt x="241071" y="4876"/>
                  </a:lnTo>
                  <a:lnTo>
                    <a:pt x="238023" y="2438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3048" y="2438"/>
                  </a:lnTo>
                  <a:lnTo>
                    <a:pt x="9144" y="9766"/>
                  </a:lnTo>
                  <a:lnTo>
                    <a:pt x="12153" y="12179"/>
                  </a:lnTo>
                  <a:lnTo>
                    <a:pt x="15240" y="14643"/>
                  </a:lnTo>
                  <a:lnTo>
                    <a:pt x="250215" y="14643"/>
                  </a:lnTo>
                  <a:close/>
                </a:path>
                <a:path w="748029" h="15239">
                  <a:moveTo>
                    <a:pt x="747560" y="0"/>
                  </a:moveTo>
                  <a:lnTo>
                    <a:pt x="506488" y="0"/>
                  </a:lnTo>
                  <a:lnTo>
                    <a:pt x="503428" y="2438"/>
                  </a:lnTo>
                  <a:lnTo>
                    <a:pt x="500380" y="4876"/>
                  </a:lnTo>
                  <a:lnTo>
                    <a:pt x="494284" y="12204"/>
                  </a:lnTo>
                  <a:lnTo>
                    <a:pt x="491248" y="14643"/>
                  </a:lnTo>
                  <a:lnTo>
                    <a:pt x="732320" y="14643"/>
                  </a:lnTo>
                  <a:lnTo>
                    <a:pt x="735368" y="12204"/>
                  </a:lnTo>
                  <a:lnTo>
                    <a:pt x="738416" y="9766"/>
                  </a:lnTo>
                  <a:lnTo>
                    <a:pt x="744512" y="2438"/>
                  </a:lnTo>
                  <a:lnTo>
                    <a:pt x="747560" y="0"/>
                  </a:lnTo>
                  <a:close/>
                </a:path>
              </a:pathLst>
            </a:custGeom>
            <a:solidFill>
              <a:srgbClr val="8A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/>
            <p:cNvSpPr/>
            <p:nvPr/>
          </p:nvSpPr>
          <p:spPr>
            <a:xfrm>
              <a:off x="6768452" y="4171188"/>
              <a:ext cx="772160" cy="10160"/>
            </a:xfrm>
            <a:custGeom>
              <a:avLst/>
              <a:gdLst/>
              <a:ahLst/>
              <a:cxnLst/>
              <a:rect l="l" t="t" r="r" b="b"/>
              <a:pathLst>
                <a:path w="772159" h="10160">
                  <a:moveTo>
                    <a:pt x="250215" y="9766"/>
                  </a:moveTo>
                  <a:lnTo>
                    <a:pt x="247167" y="7327"/>
                  </a:lnTo>
                  <a:lnTo>
                    <a:pt x="244119" y="4876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4572" y="2438"/>
                  </a:lnTo>
                  <a:lnTo>
                    <a:pt x="3048" y="2438"/>
                  </a:lnTo>
                  <a:lnTo>
                    <a:pt x="12192" y="7327"/>
                  </a:lnTo>
                  <a:lnTo>
                    <a:pt x="15240" y="9766"/>
                  </a:lnTo>
                  <a:lnTo>
                    <a:pt x="250215" y="9766"/>
                  </a:lnTo>
                  <a:close/>
                </a:path>
                <a:path w="772159" h="10160">
                  <a:moveTo>
                    <a:pt x="771944" y="0"/>
                  </a:moveTo>
                  <a:lnTo>
                    <a:pt x="530860" y="0"/>
                  </a:lnTo>
                  <a:lnTo>
                    <a:pt x="526288" y="2438"/>
                  </a:lnTo>
                  <a:lnTo>
                    <a:pt x="524764" y="2438"/>
                  </a:lnTo>
                  <a:lnTo>
                    <a:pt x="521741" y="4864"/>
                  </a:lnTo>
                  <a:lnTo>
                    <a:pt x="515620" y="9766"/>
                  </a:lnTo>
                  <a:lnTo>
                    <a:pt x="756704" y="9766"/>
                  </a:lnTo>
                  <a:lnTo>
                    <a:pt x="759739" y="7327"/>
                  </a:lnTo>
                  <a:lnTo>
                    <a:pt x="762800" y="4876"/>
                  </a:lnTo>
                  <a:lnTo>
                    <a:pt x="771944" y="0"/>
                  </a:lnTo>
                  <a:close/>
                </a:path>
              </a:pathLst>
            </a:custGeom>
            <a:solidFill>
              <a:srgbClr val="8C8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/>
            <p:cNvSpPr/>
            <p:nvPr/>
          </p:nvSpPr>
          <p:spPr>
            <a:xfrm>
              <a:off x="6759308" y="4161320"/>
              <a:ext cx="790575" cy="12700"/>
            </a:xfrm>
            <a:custGeom>
              <a:avLst/>
              <a:gdLst/>
              <a:ahLst/>
              <a:cxnLst/>
              <a:rect l="l" t="t" r="r" b="b"/>
              <a:pathLst>
                <a:path w="790575" h="12700">
                  <a:moveTo>
                    <a:pt x="247167" y="12306"/>
                  </a:moveTo>
                  <a:lnTo>
                    <a:pt x="244119" y="9867"/>
                  </a:lnTo>
                  <a:lnTo>
                    <a:pt x="240944" y="7327"/>
                  </a:lnTo>
                  <a:lnTo>
                    <a:pt x="234848" y="0"/>
                  </a:lnTo>
                  <a:lnTo>
                    <a:pt x="0" y="0"/>
                  </a:lnTo>
                  <a:lnTo>
                    <a:pt x="4051" y="4876"/>
                  </a:lnTo>
                  <a:lnTo>
                    <a:pt x="3048" y="4876"/>
                  </a:lnTo>
                  <a:lnTo>
                    <a:pt x="9144" y="9867"/>
                  </a:lnTo>
                  <a:lnTo>
                    <a:pt x="12192" y="12306"/>
                  </a:lnTo>
                  <a:lnTo>
                    <a:pt x="247167" y="12306"/>
                  </a:lnTo>
                  <a:close/>
                </a:path>
                <a:path w="790575" h="12700">
                  <a:moveTo>
                    <a:pt x="790219" y="0"/>
                  </a:moveTo>
                  <a:lnTo>
                    <a:pt x="549148" y="0"/>
                  </a:lnTo>
                  <a:lnTo>
                    <a:pt x="543052" y="7327"/>
                  </a:lnTo>
                  <a:lnTo>
                    <a:pt x="533908" y="12306"/>
                  </a:lnTo>
                  <a:lnTo>
                    <a:pt x="774992" y="12306"/>
                  </a:lnTo>
                  <a:lnTo>
                    <a:pt x="779462" y="9867"/>
                  </a:lnTo>
                  <a:lnTo>
                    <a:pt x="781088" y="9867"/>
                  </a:lnTo>
                  <a:lnTo>
                    <a:pt x="787184" y="4876"/>
                  </a:lnTo>
                  <a:lnTo>
                    <a:pt x="786168" y="4876"/>
                  </a:lnTo>
                  <a:lnTo>
                    <a:pt x="790219" y="0"/>
                  </a:lnTo>
                  <a:close/>
                </a:path>
              </a:pathLst>
            </a:custGeom>
            <a:solidFill>
              <a:srgbClr val="8F8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/>
            <p:cNvSpPr/>
            <p:nvPr/>
          </p:nvSpPr>
          <p:spPr>
            <a:xfrm>
              <a:off x="6753212" y="4156430"/>
              <a:ext cx="802640" cy="10160"/>
            </a:xfrm>
            <a:custGeom>
              <a:avLst/>
              <a:gdLst/>
              <a:ahLst/>
              <a:cxnLst/>
              <a:rect l="l" t="t" r="r" b="b"/>
              <a:pathLst>
                <a:path w="802640" h="10160">
                  <a:moveTo>
                    <a:pt x="243992" y="9766"/>
                  </a:moveTo>
                  <a:lnTo>
                    <a:pt x="239928" y="4889"/>
                  </a:lnTo>
                  <a:lnTo>
                    <a:pt x="240944" y="4889"/>
                  </a:lnTo>
                  <a:lnTo>
                    <a:pt x="237909" y="2463"/>
                  </a:lnTo>
                  <a:lnTo>
                    <a:pt x="234848" y="0"/>
                  </a:lnTo>
                  <a:lnTo>
                    <a:pt x="0" y="0"/>
                  </a:lnTo>
                  <a:lnTo>
                    <a:pt x="3060" y="2463"/>
                  </a:lnTo>
                  <a:lnTo>
                    <a:pt x="9144" y="9766"/>
                  </a:lnTo>
                  <a:lnTo>
                    <a:pt x="243992" y="9766"/>
                  </a:lnTo>
                  <a:close/>
                </a:path>
                <a:path w="802640" h="10160">
                  <a:moveTo>
                    <a:pt x="802411" y="0"/>
                  </a:moveTo>
                  <a:lnTo>
                    <a:pt x="561340" y="0"/>
                  </a:lnTo>
                  <a:lnTo>
                    <a:pt x="558292" y="2438"/>
                  </a:lnTo>
                  <a:lnTo>
                    <a:pt x="555244" y="4889"/>
                  </a:lnTo>
                  <a:lnTo>
                    <a:pt x="556247" y="4889"/>
                  </a:lnTo>
                  <a:lnTo>
                    <a:pt x="552196" y="9766"/>
                  </a:lnTo>
                  <a:lnTo>
                    <a:pt x="793280" y="9766"/>
                  </a:lnTo>
                  <a:lnTo>
                    <a:pt x="799376" y="2438"/>
                  </a:lnTo>
                  <a:lnTo>
                    <a:pt x="802411" y="0"/>
                  </a:lnTo>
                  <a:close/>
                </a:path>
              </a:pathLst>
            </a:custGeom>
            <a:solidFill>
              <a:srgbClr val="8F8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/>
            <p:cNvSpPr/>
            <p:nvPr/>
          </p:nvSpPr>
          <p:spPr>
            <a:xfrm>
              <a:off x="6740893" y="4149102"/>
              <a:ext cx="824230" cy="10160"/>
            </a:xfrm>
            <a:custGeom>
              <a:avLst/>
              <a:gdLst/>
              <a:ahLst/>
              <a:cxnLst/>
              <a:rect l="l" t="t" r="r" b="b"/>
              <a:pathLst>
                <a:path w="824229" h="10160">
                  <a:moveTo>
                    <a:pt x="250215" y="9766"/>
                  </a:moveTo>
                  <a:lnTo>
                    <a:pt x="247167" y="7327"/>
                  </a:lnTo>
                  <a:lnTo>
                    <a:pt x="244119" y="4889"/>
                  </a:lnTo>
                  <a:lnTo>
                    <a:pt x="241071" y="2438"/>
                  </a:lnTo>
                  <a:lnTo>
                    <a:pt x="239534" y="2438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9144" y="4889"/>
                  </a:lnTo>
                  <a:lnTo>
                    <a:pt x="15367" y="9766"/>
                  </a:lnTo>
                  <a:lnTo>
                    <a:pt x="250215" y="9766"/>
                  </a:lnTo>
                  <a:close/>
                </a:path>
                <a:path w="824229" h="10160">
                  <a:moveTo>
                    <a:pt x="823874" y="0"/>
                  </a:moveTo>
                  <a:lnTo>
                    <a:pt x="582803" y="0"/>
                  </a:lnTo>
                  <a:lnTo>
                    <a:pt x="579755" y="2438"/>
                  </a:lnTo>
                  <a:lnTo>
                    <a:pt x="576707" y="4889"/>
                  </a:lnTo>
                  <a:lnTo>
                    <a:pt x="573659" y="7327"/>
                  </a:lnTo>
                  <a:lnTo>
                    <a:pt x="570611" y="9766"/>
                  </a:lnTo>
                  <a:lnTo>
                    <a:pt x="811695" y="9766"/>
                  </a:lnTo>
                  <a:lnTo>
                    <a:pt x="814730" y="7327"/>
                  </a:lnTo>
                  <a:lnTo>
                    <a:pt x="817778" y="4889"/>
                  </a:lnTo>
                  <a:lnTo>
                    <a:pt x="820826" y="2438"/>
                  </a:lnTo>
                  <a:lnTo>
                    <a:pt x="823874" y="0"/>
                  </a:lnTo>
                  <a:close/>
                </a:path>
              </a:pathLst>
            </a:custGeom>
            <a:solidFill>
              <a:srgbClr val="918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/>
            <p:cNvSpPr/>
            <p:nvPr/>
          </p:nvSpPr>
          <p:spPr>
            <a:xfrm>
              <a:off x="6737845" y="4146664"/>
              <a:ext cx="833119" cy="5080"/>
            </a:xfrm>
            <a:custGeom>
              <a:avLst/>
              <a:gdLst/>
              <a:ahLst/>
              <a:cxnLst/>
              <a:rect l="l" t="t" r="r" b="b"/>
              <a:pathLst>
                <a:path w="833120" h="5079">
                  <a:moveTo>
                    <a:pt x="244119" y="4876"/>
                  </a:moveTo>
                  <a:lnTo>
                    <a:pt x="234975" y="0"/>
                  </a:lnTo>
                  <a:lnTo>
                    <a:pt x="0" y="0"/>
                  </a:lnTo>
                  <a:lnTo>
                    <a:pt x="9144" y="4876"/>
                  </a:lnTo>
                  <a:lnTo>
                    <a:pt x="244119" y="4876"/>
                  </a:lnTo>
                  <a:close/>
                </a:path>
                <a:path w="833120" h="5079">
                  <a:moveTo>
                    <a:pt x="833018" y="0"/>
                  </a:moveTo>
                  <a:lnTo>
                    <a:pt x="591947" y="0"/>
                  </a:lnTo>
                  <a:lnTo>
                    <a:pt x="582803" y="4876"/>
                  </a:lnTo>
                  <a:lnTo>
                    <a:pt x="823874" y="4876"/>
                  </a:lnTo>
                  <a:lnTo>
                    <a:pt x="833018" y="0"/>
                  </a:lnTo>
                  <a:close/>
                </a:path>
              </a:pathLst>
            </a:custGeom>
            <a:solidFill>
              <a:srgbClr val="948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/>
            <p:cNvSpPr/>
            <p:nvPr/>
          </p:nvSpPr>
          <p:spPr>
            <a:xfrm>
              <a:off x="6731749" y="4141774"/>
              <a:ext cx="845819" cy="7620"/>
            </a:xfrm>
            <a:custGeom>
              <a:avLst/>
              <a:gdLst/>
              <a:ahLst/>
              <a:cxnLst/>
              <a:rect l="l" t="t" r="r" b="b"/>
              <a:pathLst>
                <a:path w="845820" h="7620">
                  <a:moveTo>
                    <a:pt x="244119" y="7327"/>
                  </a:moveTo>
                  <a:lnTo>
                    <a:pt x="241071" y="4889"/>
                  </a:lnTo>
                  <a:lnTo>
                    <a:pt x="238023" y="2451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3048" y="2451"/>
                  </a:lnTo>
                  <a:lnTo>
                    <a:pt x="6096" y="4889"/>
                  </a:lnTo>
                  <a:lnTo>
                    <a:pt x="9144" y="7327"/>
                  </a:lnTo>
                  <a:lnTo>
                    <a:pt x="244119" y="7327"/>
                  </a:lnTo>
                  <a:close/>
                </a:path>
                <a:path w="845820" h="7620">
                  <a:moveTo>
                    <a:pt x="845210" y="0"/>
                  </a:moveTo>
                  <a:lnTo>
                    <a:pt x="604266" y="0"/>
                  </a:lnTo>
                  <a:lnTo>
                    <a:pt x="601141" y="2451"/>
                  </a:lnTo>
                  <a:lnTo>
                    <a:pt x="591947" y="7327"/>
                  </a:lnTo>
                  <a:lnTo>
                    <a:pt x="833018" y="7327"/>
                  </a:lnTo>
                  <a:lnTo>
                    <a:pt x="837590" y="4889"/>
                  </a:lnTo>
                  <a:lnTo>
                    <a:pt x="839114" y="4889"/>
                  </a:lnTo>
                  <a:lnTo>
                    <a:pt x="842137" y="2463"/>
                  </a:lnTo>
                  <a:lnTo>
                    <a:pt x="845210" y="0"/>
                  </a:lnTo>
                  <a:close/>
                </a:path>
              </a:pathLst>
            </a:custGeom>
            <a:solidFill>
              <a:srgbClr val="948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/>
            <p:cNvSpPr/>
            <p:nvPr/>
          </p:nvSpPr>
          <p:spPr>
            <a:xfrm>
              <a:off x="6717589" y="4127500"/>
              <a:ext cx="871855" cy="17145"/>
            </a:xfrm>
            <a:custGeom>
              <a:avLst/>
              <a:gdLst/>
              <a:ahLst/>
              <a:cxnLst/>
              <a:rect l="l" t="t" r="r" b="b"/>
              <a:pathLst>
                <a:path w="871854" h="17145">
                  <a:moveTo>
                    <a:pt x="252183" y="16725"/>
                  </a:moveTo>
                  <a:lnTo>
                    <a:pt x="246087" y="9398"/>
                  </a:lnTo>
                  <a:lnTo>
                    <a:pt x="243039" y="6985"/>
                  </a:lnTo>
                  <a:lnTo>
                    <a:pt x="239991" y="4546"/>
                  </a:lnTo>
                  <a:lnTo>
                    <a:pt x="239064" y="3810"/>
                  </a:lnTo>
                  <a:lnTo>
                    <a:pt x="239064" y="2540"/>
                  </a:lnTo>
                  <a:lnTo>
                    <a:pt x="237477" y="2540"/>
                  </a:lnTo>
                  <a:lnTo>
                    <a:pt x="236943" y="2108"/>
                  </a:lnTo>
                  <a:lnTo>
                    <a:pt x="235902" y="2108"/>
                  </a:lnTo>
                  <a:lnTo>
                    <a:pt x="235902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2540" y="2540"/>
                  </a:lnTo>
                  <a:lnTo>
                    <a:pt x="3200" y="3073"/>
                  </a:lnTo>
                  <a:lnTo>
                    <a:pt x="3200" y="5080"/>
                  </a:lnTo>
                  <a:lnTo>
                    <a:pt x="5715" y="5080"/>
                  </a:lnTo>
                  <a:lnTo>
                    <a:pt x="8102" y="6997"/>
                  </a:lnTo>
                  <a:lnTo>
                    <a:pt x="14160" y="14274"/>
                  </a:lnTo>
                  <a:lnTo>
                    <a:pt x="15163" y="14274"/>
                  </a:lnTo>
                  <a:lnTo>
                    <a:pt x="17208" y="16725"/>
                  </a:lnTo>
                  <a:lnTo>
                    <a:pt x="252183" y="16725"/>
                  </a:lnTo>
                  <a:close/>
                </a:path>
                <a:path w="871854" h="17145">
                  <a:moveTo>
                    <a:pt x="871651" y="2108"/>
                  </a:moveTo>
                  <a:lnTo>
                    <a:pt x="870597" y="2108"/>
                  </a:lnTo>
                  <a:lnTo>
                    <a:pt x="870597" y="0"/>
                  </a:lnTo>
                  <a:lnTo>
                    <a:pt x="631647" y="0"/>
                  </a:lnTo>
                  <a:lnTo>
                    <a:pt x="631647" y="2108"/>
                  </a:lnTo>
                  <a:lnTo>
                    <a:pt x="630618" y="2108"/>
                  </a:lnTo>
                  <a:lnTo>
                    <a:pt x="630072" y="2540"/>
                  </a:lnTo>
                  <a:lnTo>
                    <a:pt x="628484" y="2540"/>
                  </a:lnTo>
                  <a:lnTo>
                    <a:pt x="628484" y="3822"/>
                  </a:lnTo>
                  <a:lnTo>
                    <a:pt x="627570" y="4546"/>
                  </a:lnTo>
                  <a:lnTo>
                    <a:pt x="621474" y="9398"/>
                  </a:lnTo>
                  <a:lnTo>
                    <a:pt x="615251" y="16725"/>
                  </a:lnTo>
                  <a:lnTo>
                    <a:pt x="856322" y="16725"/>
                  </a:lnTo>
                  <a:lnTo>
                    <a:pt x="858354" y="14274"/>
                  </a:lnTo>
                  <a:lnTo>
                    <a:pt x="859370" y="14274"/>
                  </a:lnTo>
                  <a:lnTo>
                    <a:pt x="865403" y="7061"/>
                  </a:lnTo>
                  <a:lnTo>
                    <a:pt x="867918" y="5080"/>
                  </a:lnTo>
                  <a:lnTo>
                    <a:pt x="869518" y="5080"/>
                  </a:lnTo>
                  <a:lnTo>
                    <a:pt x="869518" y="3797"/>
                  </a:lnTo>
                  <a:lnTo>
                    <a:pt x="871651" y="2108"/>
                  </a:lnTo>
                  <a:close/>
                </a:path>
              </a:pathLst>
            </a:custGeom>
            <a:solidFill>
              <a:srgbClr val="968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/>
            <p:cNvSpPr/>
            <p:nvPr/>
          </p:nvSpPr>
          <p:spPr>
            <a:xfrm>
              <a:off x="6716547" y="4119829"/>
              <a:ext cx="873125" cy="10160"/>
            </a:xfrm>
            <a:custGeom>
              <a:avLst/>
              <a:gdLst/>
              <a:ahLst/>
              <a:cxnLst/>
              <a:rect l="l" t="t" r="r" b="b"/>
              <a:pathLst>
                <a:path w="873125" h="10160">
                  <a:moveTo>
                    <a:pt x="237985" y="9779"/>
                  </a:moveTo>
                  <a:lnTo>
                    <a:pt x="233400" y="7327"/>
                  </a:lnTo>
                  <a:lnTo>
                    <a:pt x="234937" y="7327"/>
                  </a:lnTo>
                  <a:lnTo>
                    <a:pt x="225806" y="2463"/>
                  </a:lnTo>
                  <a:lnTo>
                    <a:pt x="222745" y="0"/>
                  </a:lnTo>
                  <a:lnTo>
                    <a:pt x="15201" y="0"/>
                  </a:lnTo>
                  <a:lnTo>
                    <a:pt x="12153" y="2451"/>
                  </a:lnTo>
                  <a:lnTo>
                    <a:pt x="3048" y="7327"/>
                  </a:lnTo>
                  <a:lnTo>
                    <a:pt x="4572" y="7327"/>
                  </a:lnTo>
                  <a:lnTo>
                    <a:pt x="0" y="9779"/>
                  </a:lnTo>
                  <a:lnTo>
                    <a:pt x="237985" y="9779"/>
                  </a:lnTo>
                  <a:close/>
                </a:path>
                <a:path w="873125" h="10160">
                  <a:moveTo>
                    <a:pt x="872693" y="9779"/>
                  </a:moveTo>
                  <a:lnTo>
                    <a:pt x="868057" y="7327"/>
                  </a:lnTo>
                  <a:lnTo>
                    <a:pt x="869645" y="7327"/>
                  </a:lnTo>
                  <a:lnTo>
                    <a:pt x="860425" y="2463"/>
                  </a:lnTo>
                  <a:lnTo>
                    <a:pt x="857364" y="0"/>
                  </a:lnTo>
                  <a:lnTo>
                    <a:pt x="646861" y="0"/>
                  </a:lnTo>
                  <a:lnTo>
                    <a:pt x="643813" y="2451"/>
                  </a:lnTo>
                  <a:lnTo>
                    <a:pt x="634707" y="7327"/>
                  </a:lnTo>
                  <a:lnTo>
                    <a:pt x="636231" y="7327"/>
                  </a:lnTo>
                  <a:lnTo>
                    <a:pt x="631659" y="9779"/>
                  </a:lnTo>
                  <a:lnTo>
                    <a:pt x="872693" y="9779"/>
                  </a:lnTo>
                  <a:close/>
                </a:path>
              </a:pathLst>
            </a:custGeom>
            <a:solidFill>
              <a:srgbClr val="998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/>
            <p:cNvSpPr/>
            <p:nvPr/>
          </p:nvSpPr>
          <p:spPr>
            <a:xfrm>
              <a:off x="6728701" y="4109961"/>
              <a:ext cx="848360" cy="12700"/>
            </a:xfrm>
            <a:custGeom>
              <a:avLst/>
              <a:gdLst/>
              <a:ahLst/>
              <a:cxnLst/>
              <a:rect l="l" t="t" r="r" b="b"/>
              <a:pathLst>
                <a:path w="848359" h="12700">
                  <a:moveTo>
                    <a:pt x="213639" y="12319"/>
                  </a:moveTo>
                  <a:lnTo>
                    <a:pt x="207543" y="4889"/>
                  </a:lnTo>
                  <a:lnTo>
                    <a:pt x="204508" y="2463"/>
                  </a:lnTo>
                  <a:lnTo>
                    <a:pt x="201447" y="0"/>
                  </a:lnTo>
                  <a:lnTo>
                    <a:pt x="12192" y="0"/>
                  </a:lnTo>
                  <a:lnTo>
                    <a:pt x="9144" y="2438"/>
                  </a:lnTo>
                  <a:lnTo>
                    <a:pt x="6096" y="4889"/>
                  </a:lnTo>
                  <a:lnTo>
                    <a:pt x="0" y="12319"/>
                  </a:lnTo>
                  <a:lnTo>
                    <a:pt x="213639" y="12319"/>
                  </a:lnTo>
                  <a:close/>
                </a:path>
                <a:path w="848359" h="12700">
                  <a:moveTo>
                    <a:pt x="848258" y="12319"/>
                  </a:moveTo>
                  <a:lnTo>
                    <a:pt x="842162" y="4889"/>
                  </a:lnTo>
                  <a:lnTo>
                    <a:pt x="839127" y="2463"/>
                  </a:lnTo>
                  <a:lnTo>
                    <a:pt x="836066" y="0"/>
                  </a:lnTo>
                  <a:lnTo>
                    <a:pt x="643851" y="0"/>
                  </a:lnTo>
                  <a:lnTo>
                    <a:pt x="640803" y="2438"/>
                  </a:lnTo>
                  <a:lnTo>
                    <a:pt x="637755" y="4889"/>
                  </a:lnTo>
                  <a:lnTo>
                    <a:pt x="631659" y="12319"/>
                  </a:lnTo>
                  <a:lnTo>
                    <a:pt x="848258" y="12319"/>
                  </a:lnTo>
                  <a:close/>
                </a:path>
              </a:pathLst>
            </a:custGeom>
            <a:solidFill>
              <a:srgbClr val="9C8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/>
            <p:cNvSpPr/>
            <p:nvPr/>
          </p:nvSpPr>
          <p:spPr>
            <a:xfrm>
              <a:off x="6737845" y="4100195"/>
              <a:ext cx="830580" cy="12700"/>
            </a:xfrm>
            <a:custGeom>
              <a:avLst/>
              <a:gdLst/>
              <a:ahLst/>
              <a:cxnLst/>
              <a:rect l="l" t="t" r="r" b="b"/>
              <a:pathLst>
                <a:path w="830579" h="12700">
                  <a:moveTo>
                    <a:pt x="195351" y="12204"/>
                  </a:moveTo>
                  <a:lnTo>
                    <a:pt x="192303" y="9766"/>
                  </a:lnTo>
                  <a:lnTo>
                    <a:pt x="189255" y="7327"/>
                  </a:lnTo>
                  <a:lnTo>
                    <a:pt x="186207" y="4889"/>
                  </a:lnTo>
                  <a:lnTo>
                    <a:pt x="183159" y="2438"/>
                  </a:lnTo>
                  <a:lnTo>
                    <a:pt x="181584" y="2438"/>
                  </a:lnTo>
                  <a:lnTo>
                    <a:pt x="176987" y="0"/>
                  </a:lnTo>
                  <a:lnTo>
                    <a:pt x="18415" y="0"/>
                  </a:lnTo>
                  <a:lnTo>
                    <a:pt x="9144" y="4889"/>
                  </a:lnTo>
                  <a:lnTo>
                    <a:pt x="6096" y="7327"/>
                  </a:lnTo>
                  <a:lnTo>
                    <a:pt x="3048" y="9766"/>
                  </a:lnTo>
                  <a:lnTo>
                    <a:pt x="0" y="12204"/>
                  </a:lnTo>
                  <a:lnTo>
                    <a:pt x="195351" y="12204"/>
                  </a:lnTo>
                  <a:close/>
                </a:path>
                <a:path w="830579" h="12700">
                  <a:moveTo>
                    <a:pt x="829970" y="12204"/>
                  </a:moveTo>
                  <a:lnTo>
                    <a:pt x="826922" y="9766"/>
                  </a:lnTo>
                  <a:lnTo>
                    <a:pt x="823874" y="7327"/>
                  </a:lnTo>
                  <a:lnTo>
                    <a:pt x="820826" y="4889"/>
                  </a:lnTo>
                  <a:lnTo>
                    <a:pt x="811682" y="0"/>
                  </a:lnTo>
                  <a:lnTo>
                    <a:pt x="649947" y="0"/>
                  </a:lnTo>
                  <a:lnTo>
                    <a:pt x="645375" y="2438"/>
                  </a:lnTo>
                  <a:lnTo>
                    <a:pt x="643851" y="2438"/>
                  </a:lnTo>
                  <a:lnTo>
                    <a:pt x="640803" y="4889"/>
                  </a:lnTo>
                  <a:lnTo>
                    <a:pt x="637755" y="7327"/>
                  </a:lnTo>
                  <a:lnTo>
                    <a:pt x="634707" y="9766"/>
                  </a:lnTo>
                  <a:lnTo>
                    <a:pt x="631659" y="12204"/>
                  </a:lnTo>
                  <a:lnTo>
                    <a:pt x="829970" y="12204"/>
                  </a:lnTo>
                  <a:close/>
                </a:path>
              </a:pathLst>
            </a:custGeom>
            <a:solidFill>
              <a:srgbClr val="9E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/>
            <p:cNvSpPr/>
            <p:nvPr/>
          </p:nvSpPr>
          <p:spPr>
            <a:xfrm>
              <a:off x="6753212" y="4095305"/>
              <a:ext cx="799465" cy="7620"/>
            </a:xfrm>
            <a:custGeom>
              <a:avLst/>
              <a:gdLst/>
              <a:ahLst/>
              <a:cxnLst/>
              <a:rect l="l" t="t" r="r" b="b"/>
              <a:pathLst>
                <a:path w="799465" h="7620">
                  <a:moveTo>
                    <a:pt x="167792" y="7327"/>
                  </a:moveTo>
                  <a:lnTo>
                    <a:pt x="158584" y="2463"/>
                  </a:lnTo>
                  <a:lnTo>
                    <a:pt x="155524" y="0"/>
                  </a:lnTo>
                  <a:lnTo>
                    <a:pt x="9144" y="0"/>
                  </a:lnTo>
                  <a:lnTo>
                    <a:pt x="6096" y="2451"/>
                  </a:lnTo>
                  <a:lnTo>
                    <a:pt x="3048" y="4889"/>
                  </a:lnTo>
                  <a:lnTo>
                    <a:pt x="0" y="7327"/>
                  </a:lnTo>
                  <a:lnTo>
                    <a:pt x="167792" y="7327"/>
                  </a:lnTo>
                  <a:close/>
                </a:path>
                <a:path w="799465" h="7620">
                  <a:moveTo>
                    <a:pt x="799376" y="7327"/>
                  </a:moveTo>
                  <a:lnTo>
                    <a:pt x="796315" y="4889"/>
                  </a:lnTo>
                  <a:lnTo>
                    <a:pt x="793610" y="2717"/>
                  </a:lnTo>
                  <a:lnTo>
                    <a:pt x="793280" y="2451"/>
                  </a:lnTo>
                  <a:lnTo>
                    <a:pt x="790232" y="0"/>
                  </a:lnTo>
                  <a:lnTo>
                    <a:pt x="640676" y="0"/>
                  </a:lnTo>
                  <a:lnTo>
                    <a:pt x="637628" y="2451"/>
                  </a:lnTo>
                  <a:lnTo>
                    <a:pt x="628484" y="7327"/>
                  </a:lnTo>
                  <a:lnTo>
                    <a:pt x="799376" y="7327"/>
                  </a:lnTo>
                  <a:close/>
                </a:path>
              </a:pathLst>
            </a:custGeom>
            <a:solidFill>
              <a:srgbClr val="A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/>
            <p:cNvSpPr/>
            <p:nvPr/>
          </p:nvSpPr>
          <p:spPr>
            <a:xfrm>
              <a:off x="6759308" y="4087990"/>
              <a:ext cx="787400" cy="10160"/>
            </a:xfrm>
            <a:custGeom>
              <a:avLst/>
              <a:gdLst/>
              <a:ahLst/>
              <a:cxnLst/>
              <a:rect l="l" t="t" r="r" b="b"/>
              <a:pathLst>
                <a:path w="787400" h="10160">
                  <a:moveTo>
                    <a:pt x="152476" y="9766"/>
                  </a:moveTo>
                  <a:lnTo>
                    <a:pt x="146380" y="2438"/>
                  </a:lnTo>
                  <a:lnTo>
                    <a:pt x="145364" y="2438"/>
                  </a:lnTo>
                  <a:lnTo>
                    <a:pt x="143332" y="0"/>
                  </a:lnTo>
                  <a:lnTo>
                    <a:pt x="9144" y="0"/>
                  </a:lnTo>
                  <a:lnTo>
                    <a:pt x="7112" y="2438"/>
                  </a:lnTo>
                  <a:lnTo>
                    <a:pt x="6096" y="2438"/>
                  </a:lnTo>
                  <a:lnTo>
                    <a:pt x="0" y="9766"/>
                  </a:lnTo>
                  <a:lnTo>
                    <a:pt x="152476" y="9766"/>
                  </a:lnTo>
                  <a:close/>
                </a:path>
                <a:path w="787400" h="10160">
                  <a:moveTo>
                    <a:pt x="787184" y="9766"/>
                  </a:moveTo>
                  <a:lnTo>
                    <a:pt x="781088" y="2438"/>
                  </a:lnTo>
                  <a:lnTo>
                    <a:pt x="780072" y="2438"/>
                  </a:lnTo>
                  <a:lnTo>
                    <a:pt x="778040" y="0"/>
                  </a:lnTo>
                  <a:lnTo>
                    <a:pt x="640676" y="0"/>
                  </a:lnTo>
                  <a:lnTo>
                    <a:pt x="638644" y="2438"/>
                  </a:lnTo>
                  <a:lnTo>
                    <a:pt x="637628" y="2438"/>
                  </a:lnTo>
                  <a:lnTo>
                    <a:pt x="631532" y="9766"/>
                  </a:lnTo>
                  <a:lnTo>
                    <a:pt x="787184" y="9766"/>
                  </a:lnTo>
                  <a:close/>
                </a:path>
              </a:pathLst>
            </a:custGeom>
            <a:solidFill>
              <a:srgbClr val="A18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/>
            <p:cNvSpPr/>
            <p:nvPr/>
          </p:nvSpPr>
          <p:spPr>
            <a:xfrm>
              <a:off x="6765404" y="4078211"/>
              <a:ext cx="775335" cy="12700"/>
            </a:xfrm>
            <a:custGeom>
              <a:avLst/>
              <a:gdLst/>
              <a:ahLst/>
              <a:cxnLst/>
              <a:rect l="l" t="t" r="r" b="b"/>
              <a:pathLst>
                <a:path w="775334" h="12700">
                  <a:moveTo>
                    <a:pt x="140284" y="12217"/>
                  </a:moveTo>
                  <a:lnTo>
                    <a:pt x="137236" y="9779"/>
                  </a:lnTo>
                  <a:lnTo>
                    <a:pt x="134188" y="7327"/>
                  </a:lnTo>
                  <a:lnTo>
                    <a:pt x="131140" y="4889"/>
                  </a:lnTo>
                  <a:lnTo>
                    <a:pt x="128092" y="2451"/>
                  </a:lnTo>
                  <a:lnTo>
                    <a:pt x="125044" y="0"/>
                  </a:lnTo>
                  <a:lnTo>
                    <a:pt x="18288" y="0"/>
                  </a:lnTo>
                  <a:lnTo>
                    <a:pt x="13703" y="2451"/>
                  </a:lnTo>
                  <a:lnTo>
                    <a:pt x="12192" y="2451"/>
                  </a:lnTo>
                  <a:lnTo>
                    <a:pt x="9144" y="4889"/>
                  </a:lnTo>
                  <a:lnTo>
                    <a:pt x="6096" y="7327"/>
                  </a:lnTo>
                  <a:lnTo>
                    <a:pt x="3048" y="9779"/>
                  </a:lnTo>
                  <a:lnTo>
                    <a:pt x="0" y="12217"/>
                  </a:lnTo>
                  <a:lnTo>
                    <a:pt x="140284" y="12217"/>
                  </a:lnTo>
                  <a:close/>
                </a:path>
                <a:path w="775334" h="12700">
                  <a:moveTo>
                    <a:pt x="774992" y="12217"/>
                  </a:moveTo>
                  <a:lnTo>
                    <a:pt x="771944" y="9779"/>
                  </a:lnTo>
                  <a:lnTo>
                    <a:pt x="768896" y="7327"/>
                  </a:lnTo>
                  <a:lnTo>
                    <a:pt x="765848" y="4889"/>
                  </a:lnTo>
                  <a:lnTo>
                    <a:pt x="756704" y="0"/>
                  </a:lnTo>
                  <a:lnTo>
                    <a:pt x="646760" y="0"/>
                  </a:lnTo>
                  <a:lnTo>
                    <a:pt x="643712" y="2451"/>
                  </a:lnTo>
                  <a:lnTo>
                    <a:pt x="640676" y="4889"/>
                  </a:lnTo>
                  <a:lnTo>
                    <a:pt x="637628" y="7327"/>
                  </a:lnTo>
                  <a:lnTo>
                    <a:pt x="634580" y="9779"/>
                  </a:lnTo>
                  <a:lnTo>
                    <a:pt x="631532" y="12217"/>
                  </a:lnTo>
                  <a:lnTo>
                    <a:pt x="774992" y="12217"/>
                  </a:lnTo>
                  <a:close/>
                </a:path>
              </a:pathLst>
            </a:custGeom>
            <a:solidFill>
              <a:srgbClr val="A38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/>
            <p:cNvSpPr/>
            <p:nvPr/>
          </p:nvSpPr>
          <p:spPr>
            <a:xfrm>
              <a:off x="6777596" y="4070896"/>
              <a:ext cx="748030" cy="10160"/>
            </a:xfrm>
            <a:custGeom>
              <a:avLst/>
              <a:gdLst/>
              <a:ahLst/>
              <a:cxnLst/>
              <a:rect l="l" t="t" r="r" b="b"/>
              <a:pathLst>
                <a:path w="748029" h="10160">
                  <a:moveTo>
                    <a:pt x="115900" y="9766"/>
                  </a:moveTo>
                  <a:lnTo>
                    <a:pt x="111315" y="7315"/>
                  </a:lnTo>
                  <a:lnTo>
                    <a:pt x="112852" y="7315"/>
                  </a:lnTo>
                  <a:lnTo>
                    <a:pt x="103708" y="2438"/>
                  </a:lnTo>
                  <a:lnTo>
                    <a:pt x="100660" y="0"/>
                  </a:lnTo>
                  <a:lnTo>
                    <a:pt x="15227" y="0"/>
                  </a:lnTo>
                  <a:lnTo>
                    <a:pt x="12192" y="2438"/>
                  </a:lnTo>
                  <a:lnTo>
                    <a:pt x="9144" y="4876"/>
                  </a:lnTo>
                  <a:lnTo>
                    <a:pt x="0" y="9766"/>
                  </a:lnTo>
                  <a:lnTo>
                    <a:pt x="115900" y="9766"/>
                  </a:lnTo>
                  <a:close/>
                </a:path>
                <a:path w="748029" h="10160">
                  <a:moveTo>
                    <a:pt x="747560" y="9766"/>
                  </a:moveTo>
                  <a:lnTo>
                    <a:pt x="744499" y="7315"/>
                  </a:lnTo>
                  <a:lnTo>
                    <a:pt x="741464" y="4876"/>
                  </a:lnTo>
                  <a:lnTo>
                    <a:pt x="738416" y="2438"/>
                  </a:lnTo>
                  <a:lnTo>
                    <a:pt x="735368" y="0"/>
                  </a:lnTo>
                  <a:lnTo>
                    <a:pt x="646887" y="0"/>
                  </a:lnTo>
                  <a:lnTo>
                    <a:pt x="643839" y="2438"/>
                  </a:lnTo>
                  <a:lnTo>
                    <a:pt x="634568" y="7315"/>
                  </a:lnTo>
                  <a:lnTo>
                    <a:pt x="636168" y="7315"/>
                  </a:lnTo>
                  <a:lnTo>
                    <a:pt x="631520" y="9766"/>
                  </a:lnTo>
                  <a:lnTo>
                    <a:pt x="747560" y="9766"/>
                  </a:lnTo>
                  <a:close/>
                </a:path>
              </a:pathLst>
            </a:custGeom>
            <a:solidFill>
              <a:srgbClr val="A69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/>
            <p:cNvSpPr/>
            <p:nvPr/>
          </p:nvSpPr>
          <p:spPr>
            <a:xfrm>
              <a:off x="6789788" y="4061053"/>
              <a:ext cx="726440" cy="12700"/>
            </a:xfrm>
            <a:custGeom>
              <a:avLst/>
              <a:gdLst/>
              <a:ahLst/>
              <a:cxnLst/>
              <a:rect l="l" t="t" r="r" b="b"/>
              <a:pathLst>
                <a:path w="726440" h="12700">
                  <a:moveTo>
                    <a:pt x="91516" y="12280"/>
                  </a:moveTo>
                  <a:lnTo>
                    <a:pt x="85420" y="4953"/>
                  </a:lnTo>
                  <a:lnTo>
                    <a:pt x="79324" y="0"/>
                  </a:lnTo>
                  <a:lnTo>
                    <a:pt x="12192" y="0"/>
                  </a:lnTo>
                  <a:lnTo>
                    <a:pt x="6096" y="4953"/>
                  </a:lnTo>
                  <a:lnTo>
                    <a:pt x="0" y="12280"/>
                  </a:lnTo>
                  <a:lnTo>
                    <a:pt x="91516" y="12280"/>
                  </a:lnTo>
                  <a:close/>
                </a:path>
                <a:path w="726440" h="12700">
                  <a:moveTo>
                    <a:pt x="726224" y="12280"/>
                  </a:moveTo>
                  <a:lnTo>
                    <a:pt x="720128" y="4953"/>
                  </a:lnTo>
                  <a:lnTo>
                    <a:pt x="714032" y="0"/>
                  </a:lnTo>
                  <a:lnTo>
                    <a:pt x="643839" y="0"/>
                  </a:lnTo>
                  <a:lnTo>
                    <a:pt x="637743" y="4953"/>
                  </a:lnTo>
                  <a:lnTo>
                    <a:pt x="631647" y="12280"/>
                  </a:lnTo>
                  <a:lnTo>
                    <a:pt x="726224" y="12280"/>
                  </a:lnTo>
                  <a:close/>
                </a:path>
              </a:pathLst>
            </a:custGeom>
            <a:solidFill>
              <a:srgbClr val="A89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/>
            <p:cNvSpPr/>
            <p:nvPr/>
          </p:nvSpPr>
          <p:spPr>
            <a:xfrm>
              <a:off x="6798919" y="4058615"/>
              <a:ext cx="708025" cy="5080"/>
            </a:xfrm>
            <a:custGeom>
              <a:avLst/>
              <a:gdLst/>
              <a:ahLst/>
              <a:cxnLst/>
              <a:rect l="l" t="t" r="r" b="b"/>
              <a:pathLst>
                <a:path w="708025" h="5079">
                  <a:moveTo>
                    <a:pt x="698715" y="0"/>
                  </a:moveTo>
                  <a:lnTo>
                    <a:pt x="637755" y="0"/>
                  </a:lnTo>
                  <a:lnTo>
                    <a:pt x="631659" y="4952"/>
                  </a:lnTo>
                  <a:lnTo>
                    <a:pt x="707948" y="4952"/>
                  </a:lnTo>
                  <a:lnTo>
                    <a:pt x="698715" y="0"/>
                  </a:lnTo>
                  <a:close/>
                </a:path>
                <a:path w="708025" h="5079">
                  <a:moveTo>
                    <a:pt x="67144" y="0"/>
                  </a:moveTo>
                  <a:lnTo>
                    <a:pt x="6096" y="0"/>
                  </a:lnTo>
                  <a:lnTo>
                    <a:pt x="0" y="4952"/>
                  </a:lnTo>
                  <a:lnTo>
                    <a:pt x="73240" y="4952"/>
                  </a:lnTo>
                  <a:lnTo>
                    <a:pt x="67144" y="0"/>
                  </a:lnTo>
                  <a:close/>
                </a:path>
              </a:pathLst>
            </a:custGeom>
            <a:solidFill>
              <a:srgbClr val="A89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/>
            <p:cNvSpPr/>
            <p:nvPr/>
          </p:nvSpPr>
          <p:spPr>
            <a:xfrm>
              <a:off x="6801980" y="4048848"/>
              <a:ext cx="702310" cy="12700"/>
            </a:xfrm>
            <a:custGeom>
              <a:avLst/>
              <a:gdLst/>
              <a:ahLst/>
              <a:cxnLst/>
              <a:rect l="l" t="t" r="r" b="b"/>
              <a:pathLst>
                <a:path w="702309" h="12700">
                  <a:moveTo>
                    <a:pt x="67132" y="12204"/>
                  </a:moveTo>
                  <a:lnTo>
                    <a:pt x="64084" y="9766"/>
                  </a:lnTo>
                  <a:lnTo>
                    <a:pt x="61036" y="7315"/>
                  </a:lnTo>
                  <a:lnTo>
                    <a:pt x="57988" y="4876"/>
                  </a:lnTo>
                  <a:lnTo>
                    <a:pt x="48844" y="0"/>
                  </a:lnTo>
                  <a:lnTo>
                    <a:pt x="18275" y="0"/>
                  </a:lnTo>
                  <a:lnTo>
                    <a:pt x="15227" y="2438"/>
                  </a:lnTo>
                  <a:lnTo>
                    <a:pt x="12179" y="4876"/>
                  </a:lnTo>
                  <a:lnTo>
                    <a:pt x="3035" y="9766"/>
                  </a:lnTo>
                  <a:lnTo>
                    <a:pt x="4546" y="9766"/>
                  </a:lnTo>
                  <a:lnTo>
                    <a:pt x="0" y="12204"/>
                  </a:lnTo>
                  <a:lnTo>
                    <a:pt x="67132" y="12204"/>
                  </a:lnTo>
                  <a:close/>
                </a:path>
                <a:path w="702309" h="12700">
                  <a:moveTo>
                    <a:pt x="701840" y="12204"/>
                  </a:moveTo>
                  <a:lnTo>
                    <a:pt x="692607" y="7315"/>
                  </a:lnTo>
                  <a:lnTo>
                    <a:pt x="689559" y="4876"/>
                  </a:lnTo>
                  <a:lnTo>
                    <a:pt x="686511" y="2438"/>
                  </a:lnTo>
                  <a:lnTo>
                    <a:pt x="683463" y="0"/>
                  </a:lnTo>
                  <a:lnTo>
                    <a:pt x="649935" y="0"/>
                  </a:lnTo>
                  <a:lnTo>
                    <a:pt x="646887" y="2438"/>
                  </a:lnTo>
                  <a:lnTo>
                    <a:pt x="637743" y="7315"/>
                  </a:lnTo>
                  <a:lnTo>
                    <a:pt x="634695" y="9766"/>
                  </a:lnTo>
                  <a:lnTo>
                    <a:pt x="631647" y="12204"/>
                  </a:lnTo>
                  <a:lnTo>
                    <a:pt x="701840" y="12204"/>
                  </a:lnTo>
                  <a:close/>
                </a:path>
              </a:pathLst>
            </a:custGeom>
            <a:solidFill>
              <a:srgbClr val="AB9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/>
            <p:cNvSpPr/>
            <p:nvPr/>
          </p:nvSpPr>
          <p:spPr>
            <a:xfrm>
              <a:off x="6817207" y="4043959"/>
              <a:ext cx="671830" cy="7620"/>
            </a:xfrm>
            <a:custGeom>
              <a:avLst/>
              <a:gdLst/>
              <a:ahLst/>
              <a:cxnLst/>
              <a:rect l="l" t="t" r="r" b="b"/>
              <a:pathLst>
                <a:path w="671829" h="7620">
                  <a:moveTo>
                    <a:pt x="665187" y="0"/>
                  </a:moveTo>
                  <a:lnTo>
                    <a:pt x="637755" y="0"/>
                  </a:lnTo>
                  <a:lnTo>
                    <a:pt x="631659" y="7327"/>
                  </a:lnTo>
                  <a:lnTo>
                    <a:pt x="671283" y="7327"/>
                  </a:lnTo>
                  <a:lnTo>
                    <a:pt x="665187" y="0"/>
                  </a:lnTo>
                  <a:close/>
                </a:path>
                <a:path w="671829" h="7620">
                  <a:moveTo>
                    <a:pt x="30568" y="0"/>
                  </a:moveTo>
                  <a:lnTo>
                    <a:pt x="6096" y="0"/>
                  </a:lnTo>
                  <a:lnTo>
                    <a:pt x="0" y="7327"/>
                  </a:lnTo>
                  <a:lnTo>
                    <a:pt x="36664" y="7327"/>
                  </a:lnTo>
                  <a:lnTo>
                    <a:pt x="30568" y="0"/>
                  </a:lnTo>
                  <a:close/>
                </a:path>
              </a:pathLst>
            </a:custGeom>
            <a:solidFill>
              <a:srgbClr val="AD9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/>
            <p:cNvSpPr/>
            <p:nvPr/>
          </p:nvSpPr>
          <p:spPr>
            <a:xfrm>
              <a:off x="6820256" y="4039069"/>
              <a:ext cx="665480" cy="10160"/>
            </a:xfrm>
            <a:custGeom>
              <a:avLst/>
              <a:gdLst/>
              <a:ahLst/>
              <a:cxnLst/>
              <a:rect l="l" t="t" r="r" b="b"/>
              <a:pathLst>
                <a:path w="665479" h="10160">
                  <a:moveTo>
                    <a:pt x="30568" y="9779"/>
                  </a:moveTo>
                  <a:lnTo>
                    <a:pt x="26492" y="4889"/>
                  </a:lnTo>
                  <a:lnTo>
                    <a:pt x="27520" y="4889"/>
                  </a:lnTo>
                  <a:lnTo>
                    <a:pt x="24472" y="2451"/>
                  </a:lnTo>
                  <a:lnTo>
                    <a:pt x="21424" y="0"/>
                  </a:lnTo>
                  <a:lnTo>
                    <a:pt x="9144" y="0"/>
                  </a:lnTo>
                  <a:lnTo>
                    <a:pt x="6096" y="2451"/>
                  </a:lnTo>
                  <a:lnTo>
                    <a:pt x="3048" y="4889"/>
                  </a:lnTo>
                  <a:lnTo>
                    <a:pt x="4064" y="4889"/>
                  </a:lnTo>
                  <a:lnTo>
                    <a:pt x="0" y="9779"/>
                  </a:lnTo>
                  <a:lnTo>
                    <a:pt x="30568" y="9779"/>
                  </a:lnTo>
                  <a:close/>
                </a:path>
                <a:path w="665479" h="10160">
                  <a:moveTo>
                    <a:pt x="665187" y="9779"/>
                  </a:moveTo>
                  <a:lnTo>
                    <a:pt x="661111" y="4889"/>
                  </a:lnTo>
                  <a:lnTo>
                    <a:pt x="662139" y="4889"/>
                  </a:lnTo>
                  <a:lnTo>
                    <a:pt x="659091" y="2451"/>
                  </a:lnTo>
                  <a:lnTo>
                    <a:pt x="656043" y="0"/>
                  </a:lnTo>
                  <a:lnTo>
                    <a:pt x="640803" y="0"/>
                  </a:lnTo>
                  <a:lnTo>
                    <a:pt x="637755" y="2451"/>
                  </a:lnTo>
                  <a:lnTo>
                    <a:pt x="634707" y="4889"/>
                  </a:lnTo>
                  <a:lnTo>
                    <a:pt x="635723" y="4889"/>
                  </a:lnTo>
                  <a:lnTo>
                    <a:pt x="631659" y="9779"/>
                  </a:lnTo>
                  <a:lnTo>
                    <a:pt x="665187" y="9779"/>
                  </a:lnTo>
                  <a:close/>
                </a:path>
              </a:pathLst>
            </a:custGeom>
            <a:solidFill>
              <a:srgbClr val="AD9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/>
            <p:cNvSpPr/>
            <p:nvPr/>
          </p:nvSpPr>
          <p:spPr>
            <a:xfrm>
              <a:off x="6826352" y="4034193"/>
              <a:ext cx="653415" cy="7620"/>
            </a:xfrm>
            <a:custGeom>
              <a:avLst/>
              <a:gdLst/>
              <a:ahLst/>
              <a:cxnLst/>
              <a:rect l="l" t="t" r="r" b="b"/>
              <a:pathLst>
                <a:path w="653415" h="7620">
                  <a:moveTo>
                    <a:pt x="18376" y="7327"/>
                  </a:moveTo>
                  <a:lnTo>
                    <a:pt x="15316" y="4876"/>
                  </a:lnTo>
                  <a:lnTo>
                    <a:pt x="12280" y="2438"/>
                  </a:lnTo>
                  <a:lnTo>
                    <a:pt x="9232" y="0"/>
                  </a:lnTo>
                  <a:lnTo>
                    <a:pt x="6134" y="2438"/>
                  </a:lnTo>
                  <a:lnTo>
                    <a:pt x="3505" y="4508"/>
                  </a:lnTo>
                  <a:lnTo>
                    <a:pt x="3048" y="4876"/>
                  </a:lnTo>
                  <a:lnTo>
                    <a:pt x="0" y="7327"/>
                  </a:lnTo>
                  <a:lnTo>
                    <a:pt x="18376" y="7327"/>
                  </a:lnTo>
                  <a:close/>
                </a:path>
                <a:path w="653415" h="7620">
                  <a:moveTo>
                    <a:pt x="652995" y="7327"/>
                  </a:moveTo>
                  <a:lnTo>
                    <a:pt x="648411" y="4876"/>
                  </a:lnTo>
                  <a:lnTo>
                    <a:pt x="649947" y="4876"/>
                  </a:lnTo>
                  <a:lnTo>
                    <a:pt x="640803" y="0"/>
                  </a:lnTo>
                  <a:lnTo>
                    <a:pt x="637755" y="2438"/>
                  </a:lnTo>
                  <a:lnTo>
                    <a:pt x="634707" y="4876"/>
                  </a:lnTo>
                  <a:lnTo>
                    <a:pt x="631659" y="7327"/>
                  </a:lnTo>
                  <a:lnTo>
                    <a:pt x="652995" y="7327"/>
                  </a:lnTo>
                  <a:close/>
                </a:path>
              </a:pathLst>
            </a:custGeom>
            <a:solidFill>
              <a:srgbClr val="B09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/>
            <p:cNvSpPr/>
            <p:nvPr/>
          </p:nvSpPr>
          <p:spPr>
            <a:xfrm>
              <a:off x="6832447" y="4034193"/>
              <a:ext cx="638175" cy="2540"/>
            </a:xfrm>
            <a:custGeom>
              <a:avLst/>
              <a:gdLst/>
              <a:ahLst/>
              <a:cxnLst/>
              <a:rect l="l" t="t" r="r" b="b"/>
              <a:pathLst>
                <a:path w="638175" h="2539">
                  <a:moveTo>
                    <a:pt x="634707" y="0"/>
                  </a:moveTo>
                  <a:lnTo>
                    <a:pt x="631659" y="2438"/>
                  </a:lnTo>
                  <a:lnTo>
                    <a:pt x="637755" y="2438"/>
                  </a:lnTo>
                  <a:lnTo>
                    <a:pt x="634707" y="0"/>
                  </a:lnTo>
                  <a:close/>
                </a:path>
                <a:path w="638175" h="2539">
                  <a:moveTo>
                    <a:pt x="3136" y="0"/>
                  </a:moveTo>
                  <a:lnTo>
                    <a:pt x="0" y="2438"/>
                  </a:lnTo>
                  <a:lnTo>
                    <a:pt x="6184" y="2438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B2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/>
            <p:cNvSpPr/>
            <p:nvPr/>
          </p:nvSpPr>
          <p:spPr>
            <a:xfrm>
              <a:off x="6710451" y="4630915"/>
              <a:ext cx="131229" cy="1076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/>
            <p:cNvSpPr/>
            <p:nvPr/>
          </p:nvSpPr>
          <p:spPr>
            <a:xfrm>
              <a:off x="6710451" y="4124718"/>
              <a:ext cx="329565" cy="516255"/>
            </a:xfrm>
            <a:custGeom>
              <a:avLst/>
              <a:gdLst/>
              <a:ahLst/>
              <a:cxnLst/>
              <a:rect l="l" t="t" r="r" b="b"/>
              <a:pathLst>
                <a:path w="329565" h="516254">
                  <a:moveTo>
                    <a:pt x="329552" y="251841"/>
                  </a:moveTo>
                  <a:lnTo>
                    <a:pt x="12192" y="0"/>
                  </a:lnTo>
                  <a:lnTo>
                    <a:pt x="12192" y="9766"/>
                  </a:lnTo>
                  <a:lnTo>
                    <a:pt x="0" y="0"/>
                  </a:lnTo>
                  <a:lnTo>
                    <a:pt x="0" y="9766"/>
                  </a:lnTo>
                  <a:lnTo>
                    <a:pt x="311226" y="256755"/>
                  </a:lnTo>
                  <a:lnTo>
                    <a:pt x="0" y="506196"/>
                  </a:lnTo>
                  <a:lnTo>
                    <a:pt x="12192" y="515962"/>
                  </a:lnTo>
                  <a:lnTo>
                    <a:pt x="329552" y="261607"/>
                  </a:lnTo>
                  <a:lnTo>
                    <a:pt x="329552" y="251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/>
            <p:cNvSpPr/>
            <p:nvPr/>
          </p:nvSpPr>
          <p:spPr>
            <a:xfrm>
              <a:off x="6710451" y="4034194"/>
              <a:ext cx="131229" cy="10029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/>
            <p:cNvSpPr/>
            <p:nvPr/>
          </p:nvSpPr>
          <p:spPr>
            <a:xfrm>
              <a:off x="6829400" y="4034205"/>
              <a:ext cx="643890" cy="259715"/>
            </a:xfrm>
            <a:custGeom>
              <a:avLst/>
              <a:gdLst/>
              <a:ahLst/>
              <a:cxnLst/>
              <a:rect l="l" t="t" r="r" b="b"/>
              <a:pathLst>
                <a:path w="643890" h="259714">
                  <a:moveTo>
                    <a:pt x="643851" y="4864"/>
                  </a:moveTo>
                  <a:lnTo>
                    <a:pt x="631659" y="4864"/>
                  </a:lnTo>
                  <a:lnTo>
                    <a:pt x="637743" y="0"/>
                  </a:lnTo>
                  <a:lnTo>
                    <a:pt x="625551" y="0"/>
                  </a:lnTo>
                  <a:lnTo>
                    <a:pt x="320433" y="244551"/>
                  </a:lnTo>
                  <a:lnTo>
                    <a:pt x="18313" y="0"/>
                  </a:lnTo>
                  <a:lnTo>
                    <a:pt x="6121" y="0"/>
                  </a:lnTo>
                  <a:lnTo>
                    <a:pt x="0" y="4864"/>
                  </a:lnTo>
                  <a:lnTo>
                    <a:pt x="314312" y="259219"/>
                  </a:lnTo>
                  <a:lnTo>
                    <a:pt x="326504" y="259219"/>
                  </a:lnTo>
                  <a:lnTo>
                    <a:pt x="643851" y="4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/>
            <p:cNvSpPr/>
            <p:nvPr/>
          </p:nvSpPr>
          <p:spPr>
            <a:xfrm>
              <a:off x="7461059" y="4034194"/>
              <a:ext cx="134277" cy="10029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/>
            <p:cNvSpPr/>
            <p:nvPr/>
          </p:nvSpPr>
          <p:spPr>
            <a:xfrm>
              <a:off x="7265797" y="4124718"/>
              <a:ext cx="329565" cy="516255"/>
            </a:xfrm>
            <a:custGeom>
              <a:avLst/>
              <a:gdLst/>
              <a:ahLst/>
              <a:cxnLst/>
              <a:rect l="l" t="t" r="r" b="b"/>
              <a:pathLst>
                <a:path w="329565" h="516254">
                  <a:moveTo>
                    <a:pt x="329539" y="9766"/>
                  </a:moveTo>
                  <a:lnTo>
                    <a:pt x="317258" y="0"/>
                  </a:lnTo>
                  <a:lnTo>
                    <a:pt x="0" y="254279"/>
                  </a:lnTo>
                  <a:lnTo>
                    <a:pt x="0" y="264020"/>
                  </a:lnTo>
                  <a:lnTo>
                    <a:pt x="314210" y="515962"/>
                  </a:lnTo>
                  <a:lnTo>
                    <a:pt x="314210" y="506196"/>
                  </a:lnTo>
                  <a:lnTo>
                    <a:pt x="326491" y="515962"/>
                  </a:lnTo>
                  <a:lnTo>
                    <a:pt x="326491" y="506196"/>
                  </a:lnTo>
                  <a:lnTo>
                    <a:pt x="18249" y="259156"/>
                  </a:lnTo>
                  <a:lnTo>
                    <a:pt x="329539" y="97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/>
            <p:cNvSpPr/>
            <p:nvPr/>
          </p:nvSpPr>
          <p:spPr>
            <a:xfrm>
              <a:off x="7464107" y="4630915"/>
              <a:ext cx="128181" cy="10518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/>
            <p:cNvSpPr/>
            <p:nvPr/>
          </p:nvSpPr>
          <p:spPr>
            <a:xfrm>
              <a:off x="6829400" y="4474375"/>
              <a:ext cx="647065" cy="264160"/>
            </a:xfrm>
            <a:custGeom>
              <a:avLst/>
              <a:gdLst/>
              <a:ahLst/>
              <a:cxnLst/>
              <a:rect l="l" t="t" r="r" b="b"/>
              <a:pathLst>
                <a:path w="647065" h="264160">
                  <a:moveTo>
                    <a:pt x="646899" y="251942"/>
                  </a:moveTo>
                  <a:lnTo>
                    <a:pt x="329552" y="0"/>
                  </a:lnTo>
                  <a:lnTo>
                    <a:pt x="317360" y="0"/>
                  </a:lnTo>
                  <a:lnTo>
                    <a:pt x="6184" y="249504"/>
                  </a:lnTo>
                  <a:lnTo>
                    <a:pt x="0" y="254393"/>
                  </a:lnTo>
                  <a:lnTo>
                    <a:pt x="12280" y="254393"/>
                  </a:lnTo>
                  <a:lnTo>
                    <a:pt x="0" y="264160"/>
                  </a:lnTo>
                  <a:lnTo>
                    <a:pt x="12280" y="264160"/>
                  </a:lnTo>
                  <a:lnTo>
                    <a:pt x="18376" y="259270"/>
                  </a:lnTo>
                  <a:lnTo>
                    <a:pt x="323481" y="14630"/>
                  </a:lnTo>
                  <a:lnTo>
                    <a:pt x="634707" y="261721"/>
                  </a:lnTo>
                  <a:lnTo>
                    <a:pt x="646899" y="2519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8" name="object 288"/>
          <p:cNvGrpSpPr/>
          <p:nvPr/>
        </p:nvGrpSpPr>
        <p:grpSpPr>
          <a:xfrm>
            <a:off x="5492927" y="4807746"/>
            <a:ext cx="1011555" cy="833755"/>
            <a:chOff x="5492927" y="4807746"/>
            <a:chExt cx="1011555" cy="833755"/>
          </a:xfrm>
        </p:grpSpPr>
        <p:sp>
          <p:nvSpPr>
            <p:cNvPr id="289" name="object 289"/>
            <p:cNvSpPr/>
            <p:nvPr/>
          </p:nvSpPr>
          <p:spPr>
            <a:xfrm>
              <a:off x="5862193" y="5428195"/>
              <a:ext cx="387985" cy="212725"/>
            </a:xfrm>
            <a:custGeom>
              <a:avLst/>
              <a:gdLst/>
              <a:ahLst/>
              <a:cxnLst/>
              <a:rect l="l" t="t" r="r" b="b"/>
              <a:pathLst>
                <a:path w="387985" h="212725">
                  <a:moveTo>
                    <a:pt x="387451" y="142024"/>
                  </a:moveTo>
                  <a:lnTo>
                    <a:pt x="387438" y="141795"/>
                  </a:lnTo>
                  <a:lnTo>
                    <a:pt x="387438" y="139357"/>
                  </a:lnTo>
                  <a:lnTo>
                    <a:pt x="384403" y="132029"/>
                  </a:lnTo>
                  <a:lnTo>
                    <a:pt x="384403" y="129590"/>
                  </a:lnTo>
                  <a:lnTo>
                    <a:pt x="384403" y="127139"/>
                  </a:lnTo>
                  <a:lnTo>
                    <a:pt x="381355" y="119824"/>
                  </a:lnTo>
                  <a:lnTo>
                    <a:pt x="381355" y="117373"/>
                  </a:lnTo>
                  <a:lnTo>
                    <a:pt x="378307" y="112496"/>
                  </a:lnTo>
                  <a:lnTo>
                    <a:pt x="378307" y="107530"/>
                  </a:lnTo>
                  <a:lnTo>
                    <a:pt x="375259" y="102641"/>
                  </a:lnTo>
                  <a:lnTo>
                    <a:pt x="375259" y="100203"/>
                  </a:lnTo>
                  <a:lnTo>
                    <a:pt x="372211" y="92875"/>
                  </a:lnTo>
                  <a:lnTo>
                    <a:pt x="372211" y="90436"/>
                  </a:lnTo>
                  <a:lnTo>
                    <a:pt x="369163" y="85547"/>
                  </a:lnTo>
                  <a:lnTo>
                    <a:pt x="369163" y="80670"/>
                  </a:lnTo>
                  <a:lnTo>
                    <a:pt x="366115" y="75780"/>
                  </a:lnTo>
                  <a:lnTo>
                    <a:pt x="366115" y="73342"/>
                  </a:lnTo>
                  <a:lnTo>
                    <a:pt x="363067" y="66014"/>
                  </a:lnTo>
                  <a:lnTo>
                    <a:pt x="363067" y="63576"/>
                  </a:lnTo>
                  <a:lnTo>
                    <a:pt x="360019" y="58686"/>
                  </a:lnTo>
                  <a:lnTo>
                    <a:pt x="360019" y="53721"/>
                  </a:lnTo>
                  <a:lnTo>
                    <a:pt x="356971" y="48831"/>
                  </a:lnTo>
                  <a:lnTo>
                    <a:pt x="356971" y="46393"/>
                  </a:lnTo>
                  <a:lnTo>
                    <a:pt x="353923" y="39077"/>
                  </a:lnTo>
                  <a:lnTo>
                    <a:pt x="353923" y="36626"/>
                  </a:lnTo>
                  <a:lnTo>
                    <a:pt x="350875" y="31750"/>
                  </a:lnTo>
                  <a:lnTo>
                    <a:pt x="350875" y="26860"/>
                  </a:lnTo>
                  <a:lnTo>
                    <a:pt x="347827" y="21983"/>
                  </a:lnTo>
                  <a:lnTo>
                    <a:pt x="347827" y="19532"/>
                  </a:lnTo>
                  <a:lnTo>
                    <a:pt x="344779" y="12217"/>
                  </a:lnTo>
                  <a:lnTo>
                    <a:pt x="344779" y="9766"/>
                  </a:lnTo>
                  <a:lnTo>
                    <a:pt x="341731" y="4889"/>
                  </a:lnTo>
                  <a:lnTo>
                    <a:pt x="341731" y="0"/>
                  </a:lnTo>
                  <a:lnTo>
                    <a:pt x="0" y="0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3048" y="12217"/>
                  </a:lnTo>
                  <a:lnTo>
                    <a:pt x="3048" y="17094"/>
                  </a:lnTo>
                  <a:lnTo>
                    <a:pt x="6096" y="21983"/>
                  </a:lnTo>
                  <a:lnTo>
                    <a:pt x="6096" y="24422"/>
                  </a:lnTo>
                  <a:lnTo>
                    <a:pt x="9144" y="31750"/>
                  </a:lnTo>
                  <a:lnTo>
                    <a:pt x="9144" y="34188"/>
                  </a:lnTo>
                  <a:lnTo>
                    <a:pt x="9144" y="36626"/>
                  </a:lnTo>
                  <a:lnTo>
                    <a:pt x="12192" y="43954"/>
                  </a:lnTo>
                  <a:lnTo>
                    <a:pt x="12192" y="46393"/>
                  </a:lnTo>
                  <a:lnTo>
                    <a:pt x="15240" y="51282"/>
                  </a:lnTo>
                  <a:lnTo>
                    <a:pt x="15240" y="53721"/>
                  </a:lnTo>
                  <a:lnTo>
                    <a:pt x="18288" y="61137"/>
                  </a:lnTo>
                  <a:lnTo>
                    <a:pt x="18288" y="63576"/>
                  </a:lnTo>
                  <a:lnTo>
                    <a:pt x="21336" y="68453"/>
                  </a:lnTo>
                  <a:lnTo>
                    <a:pt x="21336" y="73342"/>
                  </a:lnTo>
                  <a:lnTo>
                    <a:pt x="24384" y="78219"/>
                  </a:lnTo>
                  <a:lnTo>
                    <a:pt x="24384" y="80670"/>
                  </a:lnTo>
                  <a:lnTo>
                    <a:pt x="27432" y="87998"/>
                  </a:lnTo>
                  <a:lnTo>
                    <a:pt x="27432" y="90436"/>
                  </a:lnTo>
                  <a:lnTo>
                    <a:pt x="30480" y="95313"/>
                  </a:lnTo>
                  <a:lnTo>
                    <a:pt x="30480" y="100203"/>
                  </a:lnTo>
                  <a:lnTo>
                    <a:pt x="33528" y="105079"/>
                  </a:lnTo>
                  <a:lnTo>
                    <a:pt x="33528" y="107530"/>
                  </a:lnTo>
                  <a:lnTo>
                    <a:pt x="36576" y="114935"/>
                  </a:lnTo>
                  <a:lnTo>
                    <a:pt x="36576" y="117373"/>
                  </a:lnTo>
                  <a:lnTo>
                    <a:pt x="39624" y="122262"/>
                  </a:lnTo>
                  <a:lnTo>
                    <a:pt x="39624" y="127139"/>
                  </a:lnTo>
                  <a:lnTo>
                    <a:pt x="42659" y="132029"/>
                  </a:lnTo>
                  <a:lnTo>
                    <a:pt x="42659" y="134467"/>
                  </a:lnTo>
                  <a:lnTo>
                    <a:pt x="45707" y="141795"/>
                  </a:lnTo>
                  <a:lnTo>
                    <a:pt x="45707" y="144233"/>
                  </a:lnTo>
                  <a:lnTo>
                    <a:pt x="48755" y="149123"/>
                  </a:lnTo>
                  <a:lnTo>
                    <a:pt x="48755" y="154000"/>
                  </a:lnTo>
                  <a:lnTo>
                    <a:pt x="51803" y="158889"/>
                  </a:lnTo>
                  <a:lnTo>
                    <a:pt x="51803" y="161340"/>
                  </a:lnTo>
                  <a:lnTo>
                    <a:pt x="51803" y="163868"/>
                  </a:lnTo>
                  <a:lnTo>
                    <a:pt x="54851" y="171183"/>
                  </a:lnTo>
                  <a:lnTo>
                    <a:pt x="54851" y="173621"/>
                  </a:lnTo>
                  <a:lnTo>
                    <a:pt x="58026" y="180949"/>
                  </a:lnTo>
                  <a:lnTo>
                    <a:pt x="58026" y="183400"/>
                  </a:lnTo>
                  <a:lnTo>
                    <a:pt x="61074" y="188277"/>
                  </a:lnTo>
                  <a:lnTo>
                    <a:pt x="61074" y="190715"/>
                  </a:lnTo>
                  <a:lnTo>
                    <a:pt x="64122" y="198043"/>
                  </a:lnTo>
                  <a:lnTo>
                    <a:pt x="64122" y="200494"/>
                  </a:lnTo>
                  <a:lnTo>
                    <a:pt x="67170" y="207810"/>
                  </a:lnTo>
                  <a:lnTo>
                    <a:pt x="67170" y="210261"/>
                  </a:lnTo>
                  <a:lnTo>
                    <a:pt x="68694" y="210261"/>
                  </a:lnTo>
                  <a:lnTo>
                    <a:pt x="70218" y="212699"/>
                  </a:lnTo>
                  <a:lnTo>
                    <a:pt x="97612" y="207810"/>
                  </a:lnTo>
                  <a:lnTo>
                    <a:pt x="125044" y="200494"/>
                  </a:lnTo>
                  <a:lnTo>
                    <a:pt x="152603" y="195605"/>
                  </a:lnTo>
                  <a:lnTo>
                    <a:pt x="176974" y="189103"/>
                  </a:lnTo>
                  <a:lnTo>
                    <a:pt x="195262" y="185839"/>
                  </a:lnTo>
                  <a:lnTo>
                    <a:pt x="222783" y="180949"/>
                  </a:lnTo>
                  <a:lnTo>
                    <a:pt x="250151" y="173647"/>
                  </a:lnTo>
                  <a:lnTo>
                    <a:pt x="265455" y="171183"/>
                  </a:lnTo>
                  <a:lnTo>
                    <a:pt x="268503" y="170370"/>
                  </a:lnTo>
                  <a:lnTo>
                    <a:pt x="277647" y="168744"/>
                  </a:lnTo>
                  <a:lnTo>
                    <a:pt x="301459" y="162318"/>
                  </a:lnTo>
                  <a:lnTo>
                    <a:pt x="320395" y="158889"/>
                  </a:lnTo>
                  <a:lnTo>
                    <a:pt x="347827" y="154000"/>
                  </a:lnTo>
                  <a:lnTo>
                    <a:pt x="373684" y="147104"/>
                  </a:lnTo>
                  <a:lnTo>
                    <a:pt x="379488" y="147104"/>
                  </a:lnTo>
                  <a:lnTo>
                    <a:pt x="379488" y="145656"/>
                  </a:lnTo>
                  <a:lnTo>
                    <a:pt x="385597" y="144564"/>
                  </a:lnTo>
                  <a:lnTo>
                    <a:pt x="387451" y="144564"/>
                  </a:lnTo>
                  <a:lnTo>
                    <a:pt x="387451" y="144233"/>
                  </a:lnTo>
                  <a:lnTo>
                    <a:pt x="387451" y="142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/>
            <p:cNvSpPr/>
            <p:nvPr/>
          </p:nvSpPr>
          <p:spPr>
            <a:xfrm>
              <a:off x="5523509" y="5290819"/>
              <a:ext cx="927735" cy="189230"/>
            </a:xfrm>
            <a:custGeom>
              <a:avLst/>
              <a:gdLst/>
              <a:ahLst/>
              <a:cxnLst/>
              <a:rect l="l" t="t" r="r" b="b"/>
              <a:pathLst>
                <a:path w="927735" h="189229">
                  <a:moveTo>
                    <a:pt x="927582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5257"/>
                  </a:lnTo>
                  <a:lnTo>
                    <a:pt x="0" y="7620"/>
                  </a:lnTo>
                  <a:lnTo>
                    <a:pt x="1460" y="7620"/>
                  </a:lnTo>
                  <a:lnTo>
                    <a:pt x="0" y="7696"/>
                  </a:lnTo>
                  <a:lnTo>
                    <a:pt x="3048" y="12598"/>
                  </a:lnTo>
                  <a:lnTo>
                    <a:pt x="3048" y="15036"/>
                  </a:lnTo>
                  <a:lnTo>
                    <a:pt x="6096" y="22364"/>
                  </a:lnTo>
                  <a:lnTo>
                    <a:pt x="6096" y="24803"/>
                  </a:lnTo>
                  <a:lnTo>
                    <a:pt x="9144" y="32219"/>
                  </a:lnTo>
                  <a:lnTo>
                    <a:pt x="9144" y="34658"/>
                  </a:lnTo>
                  <a:lnTo>
                    <a:pt x="12192" y="39535"/>
                  </a:lnTo>
                  <a:lnTo>
                    <a:pt x="12192" y="41973"/>
                  </a:lnTo>
                  <a:lnTo>
                    <a:pt x="15240" y="49301"/>
                  </a:lnTo>
                  <a:lnTo>
                    <a:pt x="15240" y="51752"/>
                  </a:lnTo>
                  <a:lnTo>
                    <a:pt x="18288" y="59080"/>
                  </a:lnTo>
                  <a:lnTo>
                    <a:pt x="18288" y="61518"/>
                  </a:lnTo>
                  <a:lnTo>
                    <a:pt x="21336" y="66395"/>
                  </a:lnTo>
                  <a:lnTo>
                    <a:pt x="21336" y="68846"/>
                  </a:lnTo>
                  <a:lnTo>
                    <a:pt x="24384" y="76161"/>
                  </a:lnTo>
                  <a:lnTo>
                    <a:pt x="24384" y="78613"/>
                  </a:lnTo>
                  <a:lnTo>
                    <a:pt x="27432" y="86017"/>
                  </a:lnTo>
                  <a:lnTo>
                    <a:pt x="27432" y="88455"/>
                  </a:lnTo>
                  <a:lnTo>
                    <a:pt x="30480" y="93345"/>
                  </a:lnTo>
                  <a:lnTo>
                    <a:pt x="30480" y="95783"/>
                  </a:lnTo>
                  <a:lnTo>
                    <a:pt x="33528" y="103111"/>
                  </a:lnTo>
                  <a:lnTo>
                    <a:pt x="33528" y="105549"/>
                  </a:lnTo>
                  <a:lnTo>
                    <a:pt x="36576" y="110439"/>
                  </a:lnTo>
                  <a:lnTo>
                    <a:pt x="36576" y="115316"/>
                  </a:lnTo>
                  <a:lnTo>
                    <a:pt x="39624" y="120205"/>
                  </a:lnTo>
                  <a:lnTo>
                    <a:pt x="39624" y="122643"/>
                  </a:lnTo>
                  <a:lnTo>
                    <a:pt x="42672" y="129971"/>
                  </a:lnTo>
                  <a:lnTo>
                    <a:pt x="42672" y="132080"/>
                  </a:lnTo>
                  <a:lnTo>
                    <a:pt x="42672" y="132410"/>
                  </a:lnTo>
                  <a:lnTo>
                    <a:pt x="42672" y="134848"/>
                  </a:lnTo>
                  <a:lnTo>
                    <a:pt x="45720" y="142265"/>
                  </a:lnTo>
                  <a:lnTo>
                    <a:pt x="45720" y="144703"/>
                  </a:lnTo>
                  <a:lnTo>
                    <a:pt x="48755" y="149593"/>
                  </a:lnTo>
                  <a:lnTo>
                    <a:pt x="48755" y="154470"/>
                  </a:lnTo>
                  <a:lnTo>
                    <a:pt x="51803" y="159359"/>
                  </a:lnTo>
                  <a:lnTo>
                    <a:pt x="51803" y="161798"/>
                  </a:lnTo>
                  <a:lnTo>
                    <a:pt x="54851" y="169125"/>
                  </a:lnTo>
                  <a:lnTo>
                    <a:pt x="54851" y="171564"/>
                  </a:lnTo>
                  <a:lnTo>
                    <a:pt x="57899" y="176453"/>
                  </a:lnTo>
                  <a:lnTo>
                    <a:pt x="57899" y="181330"/>
                  </a:lnTo>
                  <a:lnTo>
                    <a:pt x="61061" y="186207"/>
                  </a:lnTo>
                  <a:lnTo>
                    <a:pt x="61061" y="188658"/>
                  </a:lnTo>
                  <a:lnTo>
                    <a:pt x="88480" y="183769"/>
                  </a:lnTo>
                  <a:lnTo>
                    <a:pt x="91528" y="182956"/>
                  </a:lnTo>
                  <a:lnTo>
                    <a:pt x="100672" y="181330"/>
                  </a:lnTo>
                  <a:lnTo>
                    <a:pt x="124968" y="174840"/>
                  </a:lnTo>
                  <a:lnTo>
                    <a:pt x="143344" y="171564"/>
                  </a:lnTo>
                  <a:lnTo>
                    <a:pt x="146265" y="170789"/>
                  </a:lnTo>
                  <a:lnTo>
                    <a:pt x="155638" y="169125"/>
                  </a:lnTo>
                  <a:lnTo>
                    <a:pt x="180009" y="162623"/>
                  </a:lnTo>
                  <a:lnTo>
                    <a:pt x="198297" y="159359"/>
                  </a:lnTo>
                  <a:lnTo>
                    <a:pt x="225729" y="154470"/>
                  </a:lnTo>
                  <a:lnTo>
                    <a:pt x="253174" y="147167"/>
                  </a:lnTo>
                  <a:lnTo>
                    <a:pt x="268490" y="144703"/>
                  </a:lnTo>
                  <a:lnTo>
                    <a:pt x="271513" y="143903"/>
                  </a:lnTo>
                  <a:lnTo>
                    <a:pt x="280682" y="142265"/>
                  </a:lnTo>
                  <a:lnTo>
                    <a:pt x="304457" y="135839"/>
                  </a:lnTo>
                  <a:lnTo>
                    <a:pt x="323456" y="132410"/>
                  </a:lnTo>
                  <a:lnTo>
                    <a:pt x="321868" y="132410"/>
                  </a:lnTo>
                  <a:lnTo>
                    <a:pt x="323723" y="132080"/>
                  </a:lnTo>
                  <a:lnTo>
                    <a:pt x="331444" y="132080"/>
                  </a:lnTo>
                  <a:lnTo>
                    <a:pt x="331444" y="130721"/>
                  </a:lnTo>
                  <a:lnTo>
                    <a:pt x="335635" y="129971"/>
                  </a:lnTo>
                  <a:lnTo>
                    <a:pt x="335635" y="132080"/>
                  </a:lnTo>
                  <a:lnTo>
                    <a:pt x="335635" y="132410"/>
                  </a:lnTo>
                  <a:lnTo>
                    <a:pt x="335635" y="134848"/>
                  </a:lnTo>
                  <a:lnTo>
                    <a:pt x="338683" y="142265"/>
                  </a:lnTo>
                  <a:lnTo>
                    <a:pt x="338683" y="144703"/>
                  </a:lnTo>
                  <a:lnTo>
                    <a:pt x="680415" y="144703"/>
                  </a:lnTo>
                  <a:lnTo>
                    <a:pt x="680415" y="142265"/>
                  </a:lnTo>
                  <a:lnTo>
                    <a:pt x="680415" y="137375"/>
                  </a:lnTo>
                  <a:lnTo>
                    <a:pt x="677367" y="132410"/>
                  </a:lnTo>
                  <a:lnTo>
                    <a:pt x="677367" y="129971"/>
                  </a:lnTo>
                  <a:lnTo>
                    <a:pt x="674319" y="122643"/>
                  </a:lnTo>
                  <a:lnTo>
                    <a:pt x="674319" y="120205"/>
                  </a:lnTo>
                  <a:lnTo>
                    <a:pt x="674319" y="117767"/>
                  </a:lnTo>
                  <a:lnTo>
                    <a:pt x="672795" y="117767"/>
                  </a:lnTo>
                  <a:lnTo>
                    <a:pt x="674319" y="117754"/>
                  </a:lnTo>
                  <a:lnTo>
                    <a:pt x="671271" y="110439"/>
                  </a:lnTo>
                  <a:lnTo>
                    <a:pt x="671271" y="108000"/>
                  </a:lnTo>
                  <a:lnTo>
                    <a:pt x="668223" y="103111"/>
                  </a:lnTo>
                  <a:lnTo>
                    <a:pt x="668223" y="100672"/>
                  </a:lnTo>
                  <a:lnTo>
                    <a:pt x="665175" y="93345"/>
                  </a:lnTo>
                  <a:lnTo>
                    <a:pt x="665175" y="90906"/>
                  </a:lnTo>
                  <a:lnTo>
                    <a:pt x="663651" y="90906"/>
                  </a:lnTo>
                  <a:lnTo>
                    <a:pt x="665175" y="90893"/>
                  </a:lnTo>
                  <a:lnTo>
                    <a:pt x="662127" y="86017"/>
                  </a:lnTo>
                  <a:lnTo>
                    <a:pt x="662127" y="81051"/>
                  </a:lnTo>
                  <a:lnTo>
                    <a:pt x="659079" y="76161"/>
                  </a:lnTo>
                  <a:lnTo>
                    <a:pt x="659079" y="73736"/>
                  </a:lnTo>
                  <a:lnTo>
                    <a:pt x="658063" y="73736"/>
                  </a:lnTo>
                  <a:lnTo>
                    <a:pt x="659079" y="73723"/>
                  </a:lnTo>
                  <a:lnTo>
                    <a:pt x="656031" y="66395"/>
                  </a:lnTo>
                  <a:lnTo>
                    <a:pt x="656031" y="63969"/>
                  </a:lnTo>
                  <a:lnTo>
                    <a:pt x="654507" y="63969"/>
                  </a:lnTo>
                  <a:lnTo>
                    <a:pt x="653872" y="62953"/>
                  </a:lnTo>
                  <a:lnTo>
                    <a:pt x="653872" y="61518"/>
                  </a:lnTo>
                  <a:lnTo>
                    <a:pt x="656031" y="61518"/>
                  </a:lnTo>
                  <a:lnTo>
                    <a:pt x="658114" y="60960"/>
                  </a:lnTo>
                  <a:lnTo>
                    <a:pt x="660438" y="60960"/>
                  </a:lnTo>
                  <a:lnTo>
                    <a:pt x="660438" y="60350"/>
                  </a:lnTo>
                  <a:lnTo>
                    <a:pt x="665175" y="59080"/>
                  </a:lnTo>
                  <a:lnTo>
                    <a:pt x="668223" y="59080"/>
                  </a:lnTo>
                  <a:lnTo>
                    <a:pt x="692670" y="52552"/>
                  </a:lnTo>
                  <a:lnTo>
                    <a:pt x="710895" y="49301"/>
                  </a:lnTo>
                  <a:lnTo>
                    <a:pt x="713917" y="48501"/>
                  </a:lnTo>
                  <a:lnTo>
                    <a:pt x="723087" y="46863"/>
                  </a:lnTo>
                  <a:lnTo>
                    <a:pt x="753643" y="39535"/>
                  </a:lnTo>
                  <a:lnTo>
                    <a:pt x="781075" y="34658"/>
                  </a:lnTo>
                  <a:lnTo>
                    <a:pt x="783996" y="33870"/>
                  </a:lnTo>
                  <a:lnTo>
                    <a:pt x="793267" y="32219"/>
                  </a:lnTo>
                  <a:lnTo>
                    <a:pt x="818019" y="25565"/>
                  </a:lnTo>
                  <a:lnTo>
                    <a:pt x="836066" y="22364"/>
                  </a:lnTo>
                  <a:lnTo>
                    <a:pt x="851306" y="19913"/>
                  </a:lnTo>
                  <a:lnTo>
                    <a:pt x="878738" y="12598"/>
                  </a:lnTo>
                  <a:lnTo>
                    <a:pt x="906246" y="7696"/>
                  </a:lnTo>
                  <a:lnTo>
                    <a:pt x="904684" y="7696"/>
                  </a:lnTo>
                  <a:lnTo>
                    <a:pt x="905103" y="7620"/>
                  </a:lnTo>
                  <a:lnTo>
                    <a:pt x="917689" y="7620"/>
                  </a:lnTo>
                  <a:lnTo>
                    <a:pt x="917689" y="5397"/>
                  </a:lnTo>
                  <a:lnTo>
                    <a:pt x="918438" y="5257"/>
                  </a:lnTo>
                  <a:lnTo>
                    <a:pt x="917689" y="5257"/>
                  </a:lnTo>
                  <a:lnTo>
                    <a:pt x="917689" y="2540"/>
                  </a:lnTo>
                  <a:lnTo>
                    <a:pt x="927582" y="2540"/>
                  </a:lnTo>
                  <a:lnTo>
                    <a:pt x="927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/>
            <p:cNvSpPr/>
            <p:nvPr/>
          </p:nvSpPr>
          <p:spPr>
            <a:xfrm>
              <a:off x="5500141" y="5097779"/>
              <a:ext cx="951230" cy="198120"/>
            </a:xfrm>
            <a:custGeom>
              <a:avLst/>
              <a:gdLst/>
              <a:ahLst/>
              <a:cxnLst/>
              <a:rect l="l" t="t" r="r" b="b"/>
              <a:pathLst>
                <a:path w="951229" h="198120">
                  <a:moveTo>
                    <a:pt x="950950" y="188531"/>
                  </a:moveTo>
                  <a:lnTo>
                    <a:pt x="947902" y="183642"/>
                  </a:lnTo>
                  <a:lnTo>
                    <a:pt x="947902" y="178765"/>
                  </a:lnTo>
                  <a:lnTo>
                    <a:pt x="944854" y="173875"/>
                  </a:lnTo>
                  <a:lnTo>
                    <a:pt x="944854" y="171437"/>
                  </a:lnTo>
                  <a:lnTo>
                    <a:pt x="941806" y="164045"/>
                  </a:lnTo>
                  <a:lnTo>
                    <a:pt x="941806" y="161594"/>
                  </a:lnTo>
                  <a:lnTo>
                    <a:pt x="938758" y="156718"/>
                  </a:lnTo>
                  <a:lnTo>
                    <a:pt x="938758" y="151828"/>
                  </a:lnTo>
                  <a:lnTo>
                    <a:pt x="935710" y="146951"/>
                  </a:lnTo>
                  <a:lnTo>
                    <a:pt x="935710" y="144500"/>
                  </a:lnTo>
                  <a:lnTo>
                    <a:pt x="932662" y="137172"/>
                  </a:lnTo>
                  <a:lnTo>
                    <a:pt x="932662" y="134734"/>
                  </a:lnTo>
                  <a:lnTo>
                    <a:pt x="929614" y="129844"/>
                  </a:lnTo>
                  <a:lnTo>
                    <a:pt x="929614" y="127000"/>
                  </a:lnTo>
                  <a:lnTo>
                    <a:pt x="929614" y="124980"/>
                  </a:lnTo>
                  <a:lnTo>
                    <a:pt x="929614" y="124460"/>
                  </a:lnTo>
                  <a:lnTo>
                    <a:pt x="929284" y="124460"/>
                  </a:lnTo>
                  <a:lnTo>
                    <a:pt x="926566" y="120078"/>
                  </a:lnTo>
                  <a:lnTo>
                    <a:pt x="926566" y="117652"/>
                  </a:lnTo>
                  <a:lnTo>
                    <a:pt x="923518" y="110248"/>
                  </a:lnTo>
                  <a:lnTo>
                    <a:pt x="923518" y="107823"/>
                  </a:lnTo>
                  <a:lnTo>
                    <a:pt x="920470" y="102920"/>
                  </a:lnTo>
                  <a:lnTo>
                    <a:pt x="920470" y="98031"/>
                  </a:lnTo>
                  <a:lnTo>
                    <a:pt x="917295" y="93154"/>
                  </a:lnTo>
                  <a:lnTo>
                    <a:pt x="917295" y="90703"/>
                  </a:lnTo>
                  <a:lnTo>
                    <a:pt x="914247" y="83388"/>
                  </a:lnTo>
                  <a:lnTo>
                    <a:pt x="914247" y="80937"/>
                  </a:lnTo>
                  <a:lnTo>
                    <a:pt x="911250" y="76060"/>
                  </a:lnTo>
                  <a:lnTo>
                    <a:pt x="911250" y="71170"/>
                  </a:lnTo>
                  <a:lnTo>
                    <a:pt x="909205" y="71170"/>
                  </a:lnTo>
                  <a:lnTo>
                    <a:pt x="910424" y="71120"/>
                  </a:lnTo>
                  <a:lnTo>
                    <a:pt x="910424" y="68580"/>
                  </a:lnTo>
                  <a:lnTo>
                    <a:pt x="908837" y="68580"/>
                  </a:lnTo>
                  <a:lnTo>
                    <a:pt x="908837" y="66040"/>
                  </a:lnTo>
                  <a:lnTo>
                    <a:pt x="908202" y="66040"/>
                  </a:lnTo>
                  <a:lnTo>
                    <a:pt x="908202" y="63842"/>
                  </a:lnTo>
                  <a:lnTo>
                    <a:pt x="908202" y="61404"/>
                  </a:lnTo>
                  <a:lnTo>
                    <a:pt x="905154" y="53975"/>
                  </a:lnTo>
                  <a:lnTo>
                    <a:pt x="905154" y="51536"/>
                  </a:lnTo>
                  <a:lnTo>
                    <a:pt x="902106" y="44208"/>
                  </a:lnTo>
                  <a:lnTo>
                    <a:pt x="902106" y="41770"/>
                  </a:lnTo>
                  <a:lnTo>
                    <a:pt x="899058" y="36918"/>
                  </a:lnTo>
                  <a:lnTo>
                    <a:pt x="899058" y="34467"/>
                  </a:lnTo>
                  <a:lnTo>
                    <a:pt x="896010" y="27152"/>
                  </a:lnTo>
                  <a:lnTo>
                    <a:pt x="896010" y="24701"/>
                  </a:lnTo>
                  <a:lnTo>
                    <a:pt x="892962" y="17373"/>
                  </a:lnTo>
                  <a:lnTo>
                    <a:pt x="892962" y="14935"/>
                  </a:lnTo>
                  <a:lnTo>
                    <a:pt x="889914" y="10045"/>
                  </a:lnTo>
                  <a:lnTo>
                    <a:pt x="889914" y="7607"/>
                  </a:lnTo>
                  <a:lnTo>
                    <a:pt x="886866" y="177"/>
                  </a:lnTo>
                  <a:lnTo>
                    <a:pt x="886866" y="0"/>
                  </a:lnTo>
                  <a:lnTo>
                    <a:pt x="251320" y="0"/>
                  </a:lnTo>
                  <a:lnTo>
                    <a:pt x="251320" y="177"/>
                  </a:lnTo>
                  <a:lnTo>
                    <a:pt x="249097" y="177"/>
                  </a:lnTo>
                  <a:lnTo>
                    <a:pt x="252247" y="7607"/>
                  </a:lnTo>
                  <a:lnTo>
                    <a:pt x="252247" y="10045"/>
                  </a:lnTo>
                  <a:lnTo>
                    <a:pt x="255295" y="14935"/>
                  </a:lnTo>
                  <a:lnTo>
                    <a:pt x="255295" y="17373"/>
                  </a:lnTo>
                  <a:lnTo>
                    <a:pt x="255295" y="19824"/>
                  </a:lnTo>
                  <a:lnTo>
                    <a:pt x="256311" y="19824"/>
                  </a:lnTo>
                  <a:lnTo>
                    <a:pt x="258343" y="24701"/>
                  </a:lnTo>
                  <a:lnTo>
                    <a:pt x="258343" y="27152"/>
                  </a:lnTo>
                  <a:lnTo>
                    <a:pt x="261391" y="34467"/>
                  </a:lnTo>
                  <a:lnTo>
                    <a:pt x="261391" y="36918"/>
                  </a:lnTo>
                  <a:lnTo>
                    <a:pt x="264426" y="41770"/>
                  </a:lnTo>
                  <a:lnTo>
                    <a:pt x="264426" y="44208"/>
                  </a:lnTo>
                  <a:lnTo>
                    <a:pt x="267474" y="51536"/>
                  </a:lnTo>
                  <a:lnTo>
                    <a:pt x="267474" y="53975"/>
                  </a:lnTo>
                  <a:lnTo>
                    <a:pt x="270522" y="61404"/>
                  </a:lnTo>
                  <a:lnTo>
                    <a:pt x="270522" y="63842"/>
                  </a:lnTo>
                  <a:lnTo>
                    <a:pt x="273469" y="68580"/>
                  </a:lnTo>
                  <a:lnTo>
                    <a:pt x="266585" y="68580"/>
                  </a:lnTo>
                  <a:lnTo>
                    <a:pt x="266585" y="69786"/>
                  </a:lnTo>
                  <a:lnTo>
                    <a:pt x="261353" y="71170"/>
                  </a:lnTo>
                  <a:lnTo>
                    <a:pt x="258343" y="71170"/>
                  </a:lnTo>
                  <a:lnTo>
                    <a:pt x="227761" y="78498"/>
                  </a:lnTo>
                  <a:lnTo>
                    <a:pt x="200329" y="83388"/>
                  </a:lnTo>
                  <a:lnTo>
                    <a:pt x="172910" y="90703"/>
                  </a:lnTo>
                  <a:lnTo>
                    <a:pt x="145376" y="95592"/>
                  </a:lnTo>
                  <a:lnTo>
                    <a:pt x="142328" y="96405"/>
                  </a:lnTo>
                  <a:lnTo>
                    <a:pt x="133184" y="98031"/>
                  </a:lnTo>
                  <a:lnTo>
                    <a:pt x="102704" y="105359"/>
                  </a:lnTo>
                  <a:lnTo>
                    <a:pt x="75171" y="110248"/>
                  </a:lnTo>
                  <a:lnTo>
                    <a:pt x="71615" y="111213"/>
                  </a:lnTo>
                  <a:lnTo>
                    <a:pt x="62992" y="112750"/>
                  </a:lnTo>
                  <a:lnTo>
                    <a:pt x="38442" y="119316"/>
                  </a:lnTo>
                  <a:lnTo>
                    <a:pt x="23749" y="121920"/>
                  </a:lnTo>
                  <a:lnTo>
                    <a:pt x="11823" y="121920"/>
                  </a:lnTo>
                  <a:lnTo>
                    <a:pt x="11823" y="123901"/>
                  </a:lnTo>
                  <a:lnTo>
                    <a:pt x="8305" y="124460"/>
                  </a:lnTo>
                  <a:lnTo>
                    <a:pt x="3136" y="124460"/>
                  </a:lnTo>
                  <a:lnTo>
                    <a:pt x="3136" y="127000"/>
                  </a:lnTo>
                  <a:lnTo>
                    <a:pt x="254" y="127000"/>
                  </a:lnTo>
                  <a:lnTo>
                    <a:pt x="0" y="127000"/>
                  </a:lnTo>
                  <a:lnTo>
                    <a:pt x="0" y="129540"/>
                  </a:lnTo>
                  <a:lnTo>
                    <a:pt x="254" y="129540"/>
                  </a:lnTo>
                  <a:lnTo>
                    <a:pt x="254" y="132080"/>
                  </a:lnTo>
                  <a:lnTo>
                    <a:pt x="2044" y="132080"/>
                  </a:lnTo>
                  <a:lnTo>
                    <a:pt x="2044" y="132295"/>
                  </a:lnTo>
                  <a:lnTo>
                    <a:pt x="2044" y="134734"/>
                  </a:lnTo>
                  <a:lnTo>
                    <a:pt x="5080" y="139623"/>
                  </a:lnTo>
                  <a:lnTo>
                    <a:pt x="5080" y="144500"/>
                  </a:lnTo>
                  <a:lnTo>
                    <a:pt x="8128" y="149390"/>
                  </a:lnTo>
                  <a:lnTo>
                    <a:pt x="8128" y="151828"/>
                  </a:lnTo>
                  <a:lnTo>
                    <a:pt x="11176" y="159156"/>
                  </a:lnTo>
                  <a:lnTo>
                    <a:pt x="11176" y="161594"/>
                  </a:lnTo>
                  <a:lnTo>
                    <a:pt x="14224" y="166547"/>
                  </a:lnTo>
                  <a:lnTo>
                    <a:pt x="14224" y="171437"/>
                  </a:lnTo>
                  <a:lnTo>
                    <a:pt x="17272" y="176314"/>
                  </a:lnTo>
                  <a:lnTo>
                    <a:pt x="17272" y="178765"/>
                  </a:lnTo>
                  <a:lnTo>
                    <a:pt x="20320" y="186080"/>
                  </a:lnTo>
                  <a:lnTo>
                    <a:pt x="20320" y="188531"/>
                  </a:lnTo>
                  <a:lnTo>
                    <a:pt x="23368" y="193408"/>
                  </a:lnTo>
                  <a:lnTo>
                    <a:pt x="23368" y="195580"/>
                  </a:lnTo>
                  <a:lnTo>
                    <a:pt x="23368" y="198120"/>
                  </a:lnTo>
                  <a:lnTo>
                    <a:pt x="947229" y="198120"/>
                  </a:lnTo>
                  <a:lnTo>
                    <a:pt x="947229" y="195580"/>
                  </a:lnTo>
                  <a:lnTo>
                    <a:pt x="950950" y="195580"/>
                  </a:lnTo>
                  <a:lnTo>
                    <a:pt x="950950" y="193408"/>
                  </a:lnTo>
                  <a:lnTo>
                    <a:pt x="950950" y="193040"/>
                  </a:lnTo>
                  <a:lnTo>
                    <a:pt x="950950" y="190969"/>
                  </a:lnTo>
                  <a:lnTo>
                    <a:pt x="950950" y="190500"/>
                  </a:lnTo>
                  <a:lnTo>
                    <a:pt x="950950" y="188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/>
            <p:cNvSpPr/>
            <p:nvPr/>
          </p:nvSpPr>
          <p:spPr>
            <a:xfrm>
              <a:off x="5700471" y="4951298"/>
              <a:ext cx="687070" cy="149225"/>
            </a:xfrm>
            <a:custGeom>
              <a:avLst/>
              <a:gdLst/>
              <a:ahLst/>
              <a:cxnLst/>
              <a:rect l="l" t="t" r="r" b="b"/>
              <a:pathLst>
                <a:path w="687070" h="149225">
                  <a:moveTo>
                    <a:pt x="686536" y="143941"/>
                  </a:moveTo>
                  <a:lnTo>
                    <a:pt x="686358" y="143941"/>
                  </a:lnTo>
                  <a:lnTo>
                    <a:pt x="683488" y="139344"/>
                  </a:lnTo>
                  <a:lnTo>
                    <a:pt x="683488" y="134454"/>
                  </a:lnTo>
                  <a:lnTo>
                    <a:pt x="680440" y="129565"/>
                  </a:lnTo>
                  <a:lnTo>
                    <a:pt x="680440" y="127127"/>
                  </a:lnTo>
                  <a:lnTo>
                    <a:pt x="677392" y="119799"/>
                  </a:lnTo>
                  <a:lnTo>
                    <a:pt x="677392" y="117360"/>
                  </a:lnTo>
                  <a:lnTo>
                    <a:pt x="674344" y="112471"/>
                  </a:lnTo>
                  <a:lnTo>
                    <a:pt x="674344" y="107594"/>
                  </a:lnTo>
                  <a:lnTo>
                    <a:pt x="671296" y="102704"/>
                  </a:lnTo>
                  <a:lnTo>
                    <a:pt x="671296" y="100266"/>
                  </a:lnTo>
                  <a:lnTo>
                    <a:pt x="668248" y="92875"/>
                  </a:lnTo>
                  <a:lnTo>
                    <a:pt x="668248" y="90424"/>
                  </a:lnTo>
                  <a:lnTo>
                    <a:pt x="665200" y="87985"/>
                  </a:lnTo>
                  <a:lnTo>
                    <a:pt x="653034" y="90424"/>
                  </a:lnTo>
                  <a:lnTo>
                    <a:pt x="625449" y="95377"/>
                  </a:lnTo>
                  <a:lnTo>
                    <a:pt x="598017" y="102704"/>
                  </a:lnTo>
                  <a:lnTo>
                    <a:pt x="582777" y="105143"/>
                  </a:lnTo>
                  <a:lnTo>
                    <a:pt x="579640" y="105981"/>
                  </a:lnTo>
                  <a:lnTo>
                    <a:pt x="570585" y="107594"/>
                  </a:lnTo>
                  <a:lnTo>
                    <a:pt x="545998" y="114134"/>
                  </a:lnTo>
                  <a:lnTo>
                    <a:pt x="527837" y="117360"/>
                  </a:lnTo>
                  <a:lnTo>
                    <a:pt x="500405" y="122237"/>
                  </a:lnTo>
                  <a:lnTo>
                    <a:pt x="472973" y="129565"/>
                  </a:lnTo>
                  <a:lnTo>
                    <a:pt x="457657" y="132016"/>
                  </a:lnTo>
                  <a:lnTo>
                    <a:pt x="454609" y="132829"/>
                  </a:lnTo>
                  <a:lnTo>
                    <a:pt x="445465" y="134454"/>
                  </a:lnTo>
                  <a:lnTo>
                    <a:pt x="421068" y="140982"/>
                  </a:lnTo>
                  <a:lnTo>
                    <a:pt x="404355" y="143941"/>
                  </a:lnTo>
                  <a:lnTo>
                    <a:pt x="399072" y="143941"/>
                  </a:lnTo>
                  <a:lnTo>
                    <a:pt x="399072" y="145580"/>
                  </a:lnTo>
                  <a:lnTo>
                    <a:pt x="394538" y="146481"/>
                  </a:lnTo>
                  <a:lnTo>
                    <a:pt x="393534" y="146481"/>
                  </a:lnTo>
                  <a:lnTo>
                    <a:pt x="390601" y="141782"/>
                  </a:lnTo>
                  <a:lnTo>
                    <a:pt x="390601" y="139344"/>
                  </a:lnTo>
                  <a:lnTo>
                    <a:pt x="387553" y="132016"/>
                  </a:lnTo>
                  <a:lnTo>
                    <a:pt x="387553" y="129565"/>
                  </a:lnTo>
                  <a:lnTo>
                    <a:pt x="384505" y="122237"/>
                  </a:lnTo>
                  <a:lnTo>
                    <a:pt x="384505" y="119799"/>
                  </a:lnTo>
                  <a:lnTo>
                    <a:pt x="381368" y="114909"/>
                  </a:lnTo>
                  <a:lnTo>
                    <a:pt x="381368" y="112471"/>
                  </a:lnTo>
                  <a:lnTo>
                    <a:pt x="378320" y="105143"/>
                  </a:lnTo>
                  <a:lnTo>
                    <a:pt x="378320" y="102704"/>
                  </a:lnTo>
                  <a:lnTo>
                    <a:pt x="375272" y="95377"/>
                  </a:lnTo>
                  <a:lnTo>
                    <a:pt x="375272" y="92875"/>
                  </a:lnTo>
                  <a:lnTo>
                    <a:pt x="372224" y="87985"/>
                  </a:lnTo>
                  <a:lnTo>
                    <a:pt x="372224" y="85547"/>
                  </a:lnTo>
                  <a:lnTo>
                    <a:pt x="369176" y="78219"/>
                  </a:lnTo>
                  <a:lnTo>
                    <a:pt x="369163" y="75780"/>
                  </a:lnTo>
                  <a:lnTo>
                    <a:pt x="366128" y="68453"/>
                  </a:lnTo>
                  <a:lnTo>
                    <a:pt x="366115" y="66014"/>
                  </a:lnTo>
                  <a:lnTo>
                    <a:pt x="364096" y="66014"/>
                  </a:lnTo>
                  <a:lnTo>
                    <a:pt x="366128" y="66001"/>
                  </a:lnTo>
                  <a:lnTo>
                    <a:pt x="363080" y="61125"/>
                  </a:lnTo>
                  <a:lnTo>
                    <a:pt x="363067" y="58686"/>
                  </a:lnTo>
                  <a:lnTo>
                    <a:pt x="360032" y="51358"/>
                  </a:lnTo>
                  <a:lnTo>
                    <a:pt x="360019" y="48920"/>
                  </a:lnTo>
                  <a:lnTo>
                    <a:pt x="358508" y="48920"/>
                  </a:lnTo>
                  <a:lnTo>
                    <a:pt x="360032" y="48907"/>
                  </a:lnTo>
                  <a:lnTo>
                    <a:pt x="356984" y="44030"/>
                  </a:lnTo>
                  <a:lnTo>
                    <a:pt x="356984" y="39141"/>
                  </a:lnTo>
                  <a:lnTo>
                    <a:pt x="356984" y="36639"/>
                  </a:lnTo>
                  <a:lnTo>
                    <a:pt x="353936" y="31750"/>
                  </a:lnTo>
                  <a:lnTo>
                    <a:pt x="353936" y="26860"/>
                  </a:lnTo>
                  <a:lnTo>
                    <a:pt x="350888" y="21983"/>
                  </a:lnTo>
                  <a:lnTo>
                    <a:pt x="350888" y="19545"/>
                  </a:lnTo>
                  <a:lnTo>
                    <a:pt x="347840" y="12217"/>
                  </a:lnTo>
                  <a:lnTo>
                    <a:pt x="347840" y="9766"/>
                  </a:lnTo>
                  <a:lnTo>
                    <a:pt x="344792" y="4889"/>
                  </a:lnTo>
                  <a:lnTo>
                    <a:pt x="344792" y="0"/>
                  </a:lnTo>
                  <a:lnTo>
                    <a:pt x="0" y="0"/>
                  </a:lnTo>
                  <a:lnTo>
                    <a:pt x="3048" y="7327"/>
                  </a:lnTo>
                  <a:lnTo>
                    <a:pt x="3048" y="9766"/>
                  </a:lnTo>
                  <a:lnTo>
                    <a:pt x="6096" y="17094"/>
                  </a:lnTo>
                  <a:lnTo>
                    <a:pt x="6096" y="19545"/>
                  </a:lnTo>
                  <a:lnTo>
                    <a:pt x="9144" y="24422"/>
                  </a:lnTo>
                  <a:lnTo>
                    <a:pt x="9144" y="26860"/>
                  </a:lnTo>
                  <a:lnTo>
                    <a:pt x="12192" y="34188"/>
                  </a:lnTo>
                  <a:lnTo>
                    <a:pt x="12192" y="36639"/>
                  </a:lnTo>
                  <a:lnTo>
                    <a:pt x="15240" y="44030"/>
                  </a:lnTo>
                  <a:lnTo>
                    <a:pt x="15240" y="46469"/>
                  </a:lnTo>
                  <a:lnTo>
                    <a:pt x="18288" y="51358"/>
                  </a:lnTo>
                  <a:lnTo>
                    <a:pt x="18288" y="53797"/>
                  </a:lnTo>
                  <a:lnTo>
                    <a:pt x="21336" y="61125"/>
                  </a:lnTo>
                  <a:lnTo>
                    <a:pt x="21336" y="63563"/>
                  </a:lnTo>
                  <a:lnTo>
                    <a:pt x="24384" y="70891"/>
                  </a:lnTo>
                  <a:lnTo>
                    <a:pt x="24384" y="73329"/>
                  </a:lnTo>
                  <a:lnTo>
                    <a:pt x="27432" y="78219"/>
                  </a:lnTo>
                  <a:lnTo>
                    <a:pt x="27432" y="80657"/>
                  </a:lnTo>
                  <a:lnTo>
                    <a:pt x="30480" y="87985"/>
                  </a:lnTo>
                  <a:lnTo>
                    <a:pt x="30480" y="90424"/>
                  </a:lnTo>
                  <a:lnTo>
                    <a:pt x="33528" y="95377"/>
                  </a:lnTo>
                  <a:lnTo>
                    <a:pt x="33528" y="100266"/>
                  </a:lnTo>
                  <a:lnTo>
                    <a:pt x="33528" y="102704"/>
                  </a:lnTo>
                  <a:lnTo>
                    <a:pt x="36576" y="107594"/>
                  </a:lnTo>
                  <a:lnTo>
                    <a:pt x="36576" y="112471"/>
                  </a:lnTo>
                  <a:lnTo>
                    <a:pt x="39624" y="117360"/>
                  </a:lnTo>
                  <a:lnTo>
                    <a:pt x="39624" y="119799"/>
                  </a:lnTo>
                  <a:lnTo>
                    <a:pt x="42672" y="127127"/>
                  </a:lnTo>
                  <a:lnTo>
                    <a:pt x="42672" y="129565"/>
                  </a:lnTo>
                  <a:lnTo>
                    <a:pt x="45720" y="134454"/>
                  </a:lnTo>
                  <a:lnTo>
                    <a:pt x="45720" y="139344"/>
                  </a:lnTo>
                  <a:lnTo>
                    <a:pt x="48768" y="144221"/>
                  </a:lnTo>
                  <a:lnTo>
                    <a:pt x="48768" y="146659"/>
                  </a:lnTo>
                  <a:lnTo>
                    <a:pt x="50990" y="146659"/>
                  </a:lnTo>
                  <a:lnTo>
                    <a:pt x="50990" y="149021"/>
                  </a:lnTo>
                  <a:lnTo>
                    <a:pt x="686536" y="149021"/>
                  </a:lnTo>
                  <a:lnTo>
                    <a:pt x="686536" y="146659"/>
                  </a:lnTo>
                  <a:lnTo>
                    <a:pt x="686536" y="146481"/>
                  </a:lnTo>
                  <a:lnTo>
                    <a:pt x="686536" y="144221"/>
                  </a:lnTo>
                  <a:lnTo>
                    <a:pt x="686536" y="143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/>
            <p:cNvSpPr/>
            <p:nvPr/>
          </p:nvSpPr>
          <p:spPr>
            <a:xfrm>
              <a:off x="5492928" y="4877866"/>
              <a:ext cx="552450" cy="604520"/>
            </a:xfrm>
            <a:custGeom>
              <a:avLst/>
              <a:gdLst/>
              <a:ahLst/>
              <a:cxnLst/>
              <a:rect l="l" t="t" r="r" b="b"/>
              <a:pathLst>
                <a:path w="552450" h="604520">
                  <a:moveTo>
                    <a:pt x="286880" y="288645"/>
                  </a:moveTo>
                  <a:lnTo>
                    <a:pt x="274688" y="291084"/>
                  </a:lnTo>
                  <a:lnTo>
                    <a:pt x="277736" y="283756"/>
                  </a:lnTo>
                  <a:lnTo>
                    <a:pt x="6096" y="342442"/>
                  </a:lnTo>
                  <a:lnTo>
                    <a:pt x="0" y="347319"/>
                  </a:lnTo>
                  <a:lnTo>
                    <a:pt x="85432" y="604050"/>
                  </a:lnTo>
                  <a:lnTo>
                    <a:pt x="97739" y="599160"/>
                  </a:lnTo>
                  <a:lnTo>
                    <a:pt x="17157" y="350507"/>
                  </a:lnTo>
                  <a:lnTo>
                    <a:pt x="280784" y="293522"/>
                  </a:lnTo>
                  <a:lnTo>
                    <a:pt x="286880" y="288645"/>
                  </a:lnTo>
                  <a:close/>
                </a:path>
                <a:path w="552450" h="604520">
                  <a:moveTo>
                    <a:pt x="552335" y="73431"/>
                  </a:moveTo>
                  <a:lnTo>
                    <a:pt x="549287" y="68554"/>
                  </a:lnTo>
                  <a:lnTo>
                    <a:pt x="549287" y="66243"/>
                  </a:lnTo>
                  <a:lnTo>
                    <a:pt x="547839" y="66243"/>
                  </a:lnTo>
                  <a:lnTo>
                    <a:pt x="547751" y="66103"/>
                  </a:lnTo>
                  <a:lnTo>
                    <a:pt x="549287" y="66103"/>
                  </a:lnTo>
                  <a:lnTo>
                    <a:pt x="546239" y="58775"/>
                  </a:lnTo>
                  <a:lnTo>
                    <a:pt x="546239" y="56235"/>
                  </a:lnTo>
                  <a:lnTo>
                    <a:pt x="543204" y="51346"/>
                  </a:lnTo>
                  <a:lnTo>
                    <a:pt x="543204" y="48907"/>
                  </a:lnTo>
                  <a:lnTo>
                    <a:pt x="543204" y="46469"/>
                  </a:lnTo>
                  <a:lnTo>
                    <a:pt x="542188" y="46469"/>
                  </a:lnTo>
                  <a:lnTo>
                    <a:pt x="540156" y="41579"/>
                  </a:lnTo>
                  <a:lnTo>
                    <a:pt x="540156" y="39141"/>
                  </a:lnTo>
                  <a:lnTo>
                    <a:pt x="537108" y="31813"/>
                  </a:lnTo>
                  <a:lnTo>
                    <a:pt x="537108" y="29375"/>
                  </a:lnTo>
                  <a:lnTo>
                    <a:pt x="534060" y="24485"/>
                  </a:lnTo>
                  <a:lnTo>
                    <a:pt x="534060" y="22047"/>
                  </a:lnTo>
                  <a:lnTo>
                    <a:pt x="531012" y="14719"/>
                  </a:lnTo>
                  <a:lnTo>
                    <a:pt x="531012" y="12280"/>
                  </a:lnTo>
                  <a:lnTo>
                    <a:pt x="527964" y="4991"/>
                  </a:lnTo>
                  <a:lnTo>
                    <a:pt x="527964" y="2438"/>
                  </a:lnTo>
                  <a:lnTo>
                    <a:pt x="524916" y="0"/>
                  </a:lnTo>
                  <a:lnTo>
                    <a:pt x="497357" y="4991"/>
                  </a:lnTo>
                  <a:lnTo>
                    <a:pt x="469925" y="12280"/>
                  </a:lnTo>
                  <a:lnTo>
                    <a:pt x="442493" y="17170"/>
                  </a:lnTo>
                  <a:lnTo>
                    <a:pt x="414972" y="24485"/>
                  </a:lnTo>
                  <a:lnTo>
                    <a:pt x="414020" y="24663"/>
                  </a:lnTo>
                  <a:lnTo>
                    <a:pt x="399745" y="26936"/>
                  </a:lnTo>
                  <a:lnTo>
                    <a:pt x="372313" y="31813"/>
                  </a:lnTo>
                  <a:lnTo>
                    <a:pt x="344893" y="39141"/>
                  </a:lnTo>
                  <a:lnTo>
                    <a:pt x="317360" y="44030"/>
                  </a:lnTo>
                  <a:lnTo>
                    <a:pt x="308216" y="46469"/>
                  </a:lnTo>
                  <a:lnTo>
                    <a:pt x="305168" y="46469"/>
                  </a:lnTo>
                  <a:lnTo>
                    <a:pt x="274688" y="53797"/>
                  </a:lnTo>
                  <a:lnTo>
                    <a:pt x="247167" y="58775"/>
                  </a:lnTo>
                  <a:lnTo>
                    <a:pt x="219735" y="66103"/>
                  </a:lnTo>
                  <a:lnTo>
                    <a:pt x="221284" y="66103"/>
                  </a:lnTo>
                  <a:lnTo>
                    <a:pt x="220510" y="66243"/>
                  </a:lnTo>
                  <a:lnTo>
                    <a:pt x="212712" y="66243"/>
                  </a:lnTo>
                  <a:lnTo>
                    <a:pt x="212712" y="67640"/>
                  </a:lnTo>
                  <a:lnTo>
                    <a:pt x="207543" y="68554"/>
                  </a:lnTo>
                  <a:lnTo>
                    <a:pt x="207543" y="68783"/>
                  </a:lnTo>
                  <a:lnTo>
                    <a:pt x="207543" y="70993"/>
                  </a:lnTo>
                  <a:lnTo>
                    <a:pt x="207543" y="71323"/>
                  </a:lnTo>
                  <a:lnTo>
                    <a:pt x="207543" y="73431"/>
                  </a:lnTo>
                  <a:lnTo>
                    <a:pt x="210591" y="80759"/>
                  </a:lnTo>
                  <a:lnTo>
                    <a:pt x="552335" y="80759"/>
                  </a:lnTo>
                  <a:lnTo>
                    <a:pt x="552335" y="78320"/>
                  </a:lnTo>
                  <a:lnTo>
                    <a:pt x="552335" y="73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/>
            <p:cNvSpPr/>
            <p:nvPr/>
          </p:nvSpPr>
          <p:spPr>
            <a:xfrm>
              <a:off x="5694387" y="4941531"/>
              <a:ext cx="85420" cy="22741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/>
            <p:cNvSpPr/>
            <p:nvPr/>
          </p:nvSpPr>
          <p:spPr>
            <a:xfrm>
              <a:off x="5697423" y="4872977"/>
              <a:ext cx="327025" cy="78740"/>
            </a:xfrm>
            <a:custGeom>
              <a:avLst/>
              <a:gdLst/>
              <a:ahLst/>
              <a:cxnLst/>
              <a:rect l="l" t="t" r="r" b="b"/>
              <a:pathLst>
                <a:path w="327025" h="78739">
                  <a:moveTo>
                    <a:pt x="320421" y="0"/>
                  </a:moveTo>
                  <a:lnTo>
                    <a:pt x="0" y="68554"/>
                  </a:lnTo>
                  <a:lnTo>
                    <a:pt x="3048" y="78320"/>
                  </a:lnTo>
                  <a:lnTo>
                    <a:pt x="323469" y="9880"/>
                  </a:lnTo>
                  <a:lnTo>
                    <a:pt x="314325" y="7327"/>
                  </a:lnTo>
                  <a:lnTo>
                    <a:pt x="326517" y="2451"/>
                  </a:lnTo>
                  <a:lnTo>
                    <a:pt x="320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/>
            <p:cNvSpPr/>
            <p:nvPr/>
          </p:nvSpPr>
          <p:spPr>
            <a:xfrm>
              <a:off x="6011748" y="4875428"/>
              <a:ext cx="88468" cy="22752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/>
            <p:cNvSpPr/>
            <p:nvPr/>
          </p:nvSpPr>
          <p:spPr>
            <a:xfrm>
              <a:off x="6091072" y="5034394"/>
              <a:ext cx="366395" cy="323215"/>
            </a:xfrm>
            <a:custGeom>
              <a:avLst/>
              <a:gdLst/>
              <a:ahLst/>
              <a:cxnLst/>
              <a:rect l="l" t="t" r="r" b="b"/>
              <a:pathLst>
                <a:path w="366395" h="323214">
                  <a:moveTo>
                    <a:pt x="366115" y="256794"/>
                  </a:moveTo>
                  <a:lnTo>
                    <a:pt x="280695" y="2451"/>
                  </a:lnTo>
                  <a:lnTo>
                    <a:pt x="274599" y="0"/>
                  </a:lnTo>
                  <a:lnTo>
                    <a:pt x="0" y="58686"/>
                  </a:lnTo>
                  <a:lnTo>
                    <a:pt x="3048" y="68554"/>
                  </a:lnTo>
                  <a:lnTo>
                    <a:pt x="270637" y="11277"/>
                  </a:lnTo>
                  <a:lnTo>
                    <a:pt x="352793" y="255905"/>
                  </a:lnTo>
                  <a:lnTo>
                    <a:pt x="85420" y="313055"/>
                  </a:lnTo>
                  <a:lnTo>
                    <a:pt x="79324" y="317944"/>
                  </a:lnTo>
                  <a:lnTo>
                    <a:pt x="91516" y="315506"/>
                  </a:lnTo>
                  <a:lnTo>
                    <a:pt x="88468" y="322821"/>
                  </a:lnTo>
                  <a:lnTo>
                    <a:pt x="363067" y="264121"/>
                  </a:lnTo>
                  <a:lnTo>
                    <a:pt x="366115" y="2567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/>
            <p:cNvSpPr/>
            <p:nvPr/>
          </p:nvSpPr>
          <p:spPr>
            <a:xfrm>
              <a:off x="6170396" y="5349900"/>
              <a:ext cx="88480" cy="22741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/>
            <p:cNvSpPr/>
            <p:nvPr/>
          </p:nvSpPr>
          <p:spPr>
            <a:xfrm>
              <a:off x="5929363" y="5567552"/>
              <a:ext cx="323850" cy="71120"/>
            </a:xfrm>
            <a:custGeom>
              <a:avLst/>
              <a:gdLst/>
              <a:ahLst/>
              <a:cxnLst/>
              <a:rect l="l" t="t" r="r" b="b"/>
              <a:pathLst>
                <a:path w="323850" h="71120">
                  <a:moveTo>
                    <a:pt x="320281" y="0"/>
                  </a:moveTo>
                  <a:lnTo>
                    <a:pt x="0" y="68451"/>
                  </a:lnTo>
                  <a:lnTo>
                    <a:pt x="9105" y="70892"/>
                  </a:lnTo>
                  <a:lnTo>
                    <a:pt x="37336" y="70892"/>
                  </a:lnTo>
                  <a:lnTo>
                    <a:pt x="323405" y="9766"/>
                  </a:lnTo>
                  <a:lnTo>
                    <a:pt x="3202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/>
            <p:cNvSpPr/>
            <p:nvPr/>
          </p:nvSpPr>
          <p:spPr>
            <a:xfrm>
              <a:off x="5853061" y="5415902"/>
              <a:ext cx="85407" cy="22254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5578361" y="5415902"/>
              <a:ext cx="281305" cy="68580"/>
            </a:xfrm>
            <a:custGeom>
              <a:avLst/>
              <a:gdLst/>
              <a:ahLst/>
              <a:cxnLst/>
              <a:rect l="l" t="t" r="r" b="b"/>
              <a:pathLst>
                <a:path w="281304" h="68579">
                  <a:moveTo>
                    <a:pt x="280784" y="9766"/>
                  </a:moveTo>
                  <a:lnTo>
                    <a:pt x="277736" y="0"/>
                  </a:lnTo>
                  <a:lnTo>
                    <a:pt x="6210" y="58686"/>
                  </a:lnTo>
                  <a:lnTo>
                    <a:pt x="12306" y="61125"/>
                  </a:lnTo>
                  <a:lnTo>
                    <a:pt x="0" y="66014"/>
                  </a:lnTo>
                  <a:lnTo>
                    <a:pt x="9258" y="68541"/>
                  </a:lnTo>
                  <a:lnTo>
                    <a:pt x="280784" y="97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/>
            <p:cNvSpPr/>
            <p:nvPr/>
          </p:nvSpPr>
          <p:spPr>
            <a:xfrm>
              <a:off x="5971997" y="5555335"/>
              <a:ext cx="92075" cy="19685"/>
            </a:xfrm>
            <a:custGeom>
              <a:avLst/>
              <a:gdLst/>
              <a:ahLst/>
              <a:cxnLst/>
              <a:rect l="l" t="t" r="r" b="b"/>
              <a:pathLst>
                <a:path w="92075" h="19685">
                  <a:moveTo>
                    <a:pt x="91554" y="0"/>
                  </a:moveTo>
                  <a:lnTo>
                    <a:pt x="0" y="0"/>
                  </a:lnTo>
                  <a:lnTo>
                    <a:pt x="3048" y="7327"/>
                  </a:lnTo>
                  <a:lnTo>
                    <a:pt x="3048" y="9779"/>
                  </a:lnTo>
                  <a:lnTo>
                    <a:pt x="6096" y="14655"/>
                  </a:lnTo>
                  <a:lnTo>
                    <a:pt x="6096" y="19545"/>
                  </a:lnTo>
                  <a:lnTo>
                    <a:pt x="36703" y="12217"/>
                  </a:lnTo>
                  <a:lnTo>
                    <a:pt x="64135" y="7327"/>
                  </a:lnTo>
                  <a:lnTo>
                    <a:pt x="91554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/>
            <p:cNvSpPr/>
            <p:nvPr/>
          </p:nvSpPr>
          <p:spPr>
            <a:xfrm>
              <a:off x="5971997" y="5550458"/>
              <a:ext cx="119380" cy="7620"/>
            </a:xfrm>
            <a:custGeom>
              <a:avLst/>
              <a:gdLst/>
              <a:ahLst/>
              <a:cxnLst/>
              <a:rect l="l" t="t" r="r" b="b"/>
              <a:pathLst>
                <a:path w="119379" h="7620">
                  <a:moveTo>
                    <a:pt x="119075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1511" y="4876"/>
                  </a:lnTo>
                  <a:lnTo>
                    <a:pt x="3048" y="7327"/>
                  </a:lnTo>
                  <a:lnTo>
                    <a:pt x="76314" y="7327"/>
                  </a:lnTo>
                  <a:lnTo>
                    <a:pt x="106794" y="2438"/>
                  </a:lnTo>
                  <a:lnTo>
                    <a:pt x="105308" y="2438"/>
                  </a:lnTo>
                  <a:lnTo>
                    <a:pt x="119075" y="0"/>
                  </a:lnTo>
                  <a:close/>
                </a:path>
              </a:pathLst>
            </a:custGeom>
            <a:solidFill>
              <a:srgbClr val="FF9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5968949" y="5543130"/>
              <a:ext cx="149860" cy="10160"/>
            </a:xfrm>
            <a:custGeom>
              <a:avLst/>
              <a:gdLst/>
              <a:ahLst/>
              <a:cxnLst/>
              <a:rect l="l" t="t" r="r" b="b"/>
              <a:pathLst>
                <a:path w="149860" h="10160">
                  <a:moveTo>
                    <a:pt x="149555" y="0"/>
                  </a:moveTo>
                  <a:lnTo>
                    <a:pt x="0" y="0"/>
                  </a:lnTo>
                  <a:lnTo>
                    <a:pt x="3048" y="7327"/>
                  </a:lnTo>
                  <a:lnTo>
                    <a:pt x="3048" y="9766"/>
                  </a:lnTo>
                  <a:lnTo>
                    <a:pt x="109842" y="9766"/>
                  </a:lnTo>
                  <a:lnTo>
                    <a:pt x="137363" y="4889"/>
                  </a:lnTo>
                  <a:lnTo>
                    <a:pt x="131241" y="4889"/>
                  </a:lnTo>
                  <a:lnTo>
                    <a:pt x="149555" y="0"/>
                  </a:lnTo>
                  <a:close/>
                </a:path>
              </a:pathLst>
            </a:custGeom>
            <a:solidFill>
              <a:srgbClr val="FF96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/>
            <p:cNvSpPr/>
            <p:nvPr/>
          </p:nvSpPr>
          <p:spPr>
            <a:xfrm>
              <a:off x="5965901" y="5530837"/>
              <a:ext cx="210820" cy="17780"/>
            </a:xfrm>
            <a:custGeom>
              <a:avLst/>
              <a:gdLst/>
              <a:ahLst/>
              <a:cxnLst/>
              <a:rect l="l" t="t" r="r" b="b"/>
              <a:pathLst>
                <a:path w="210820" h="17779">
                  <a:moveTo>
                    <a:pt x="210591" y="0"/>
                  </a:moveTo>
                  <a:lnTo>
                    <a:pt x="0" y="0"/>
                  </a:lnTo>
                  <a:lnTo>
                    <a:pt x="2006" y="4889"/>
                  </a:lnTo>
                  <a:lnTo>
                    <a:pt x="0" y="4889"/>
                  </a:lnTo>
                  <a:lnTo>
                    <a:pt x="3048" y="9855"/>
                  </a:lnTo>
                  <a:lnTo>
                    <a:pt x="3048" y="12293"/>
                  </a:lnTo>
                  <a:lnTo>
                    <a:pt x="4051" y="12293"/>
                  </a:lnTo>
                  <a:lnTo>
                    <a:pt x="6096" y="17183"/>
                  </a:lnTo>
                  <a:lnTo>
                    <a:pt x="140411" y="17183"/>
                  </a:lnTo>
                  <a:lnTo>
                    <a:pt x="167843" y="9855"/>
                  </a:lnTo>
                  <a:lnTo>
                    <a:pt x="195275" y="4889"/>
                  </a:lnTo>
                  <a:lnTo>
                    <a:pt x="190436" y="4889"/>
                  </a:lnTo>
                  <a:lnTo>
                    <a:pt x="210591" y="0"/>
                  </a:lnTo>
                  <a:close/>
                </a:path>
              </a:pathLst>
            </a:custGeom>
            <a:solidFill>
              <a:srgbClr val="FF94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/>
            <p:cNvSpPr/>
            <p:nvPr/>
          </p:nvSpPr>
          <p:spPr>
            <a:xfrm>
              <a:off x="5959805" y="5516194"/>
              <a:ext cx="283845" cy="19685"/>
            </a:xfrm>
            <a:custGeom>
              <a:avLst/>
              <a:gdLst/>
              <a:ahLst/>
              <a:cxnLst/>
              <a:rect l="l" t="t" r="r" b="b"/>
              <a:pathLst>
                <a:path w="283845" h="19685">
                  <a:moveTo>
                    <a:pt x="283743" y="0"/>
                  </a:moveTo>
                  <a:lnTo>
                    <a:pt x="0" y="0"/>
                  </a:lnTo>
                  <a:lnTo>
                    <a:pt x="3048" y="7315"/>
                  </a:lnTo>
                  <a:lnTo>
                    <a:pt x="3048" y="9766"/>
                  </a:lnTo>
                  <a:lnTo>
                    <a:pt x="6096" y="14643"/>
                  </a:lnTo>
                  <a:lnTo>
                    <a:pt x="6096" y="19532"/>
                  </a:lnTo>
                  <a:lnTo>
                    <a:pt x="201371" y="19532"/>
                  </a:lnTo>
                  <a:lnTo>
                    <a:pt x="225818" y="13030"/>
                  </a:lnTo>
                  <a:lnTo>
                    <a:pt x="244119" y="9766"/>
                  </a:lnTo>
                  <a:lnTo>
                    <a:pt x="271551" y="4876"/>
                  </a:lnTo>
                  <a:lnTo>
                    <a:pt x="265455" y="4876"/>
                  </a:lnTo>
                  <a:lnTo>
                    <a:pt x="283743" y="0"/>
                  </a:lnTo>
                  <a:close/>
                </a:path>
              </a:pathLst>
            </a:custGeom>
            <a:solidFill>
              <a:srgbClr val="FF91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5959805" y="5511304"/>
              <a:ext cx="314325" cy="10160"/>
            </a:xfrm>
            <a:custGeom>
              <a:avLst/>
              <a:gdLst/>
              <a:ahLst/>
              <a:cxnLst/>
              <a:rect l="l" t="t" r="r" b="b"/>
              <a:pathLst>
                <a:path w="314325" h="10160">
                  <a:moveTo>
                    <a:pt x="314299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89"/>
                  </a:lnTo>
                  <a:lnTo>
                    <a:pt x="1016" y="4889"/>
                  </a:lnTo>
                  <a:lnTo>
                    <a:pt x="3048" y="9766"/>
                  </a:lnTo>
                  <a:lnTo>
                    <a:pt x="271551" y="9766"/>
                  </a:lnTo>
                  <a:lnTo>
                    <a:pt x="299072" y="2438"/>
                  </a:lnTo>
                  <a:lnTo>
                    <a:pt x="314299" y="0"/>
                  </a:lnTo>
                  <a:close/>
                </a:path>
              </a:pathLst>
            </a:custGeom>
            <a:solidFill>
              <a:srgbClr val="FF8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/>
            <p:cNvSpPr/>
            <p:nvPr/>
          </p:nvSpPr>
          <p:spPr>
            <a:xfrm>
              <a:off x="5956757" y="5506415"/>
              <a:ext cx="342265" cy="7620"/>
            </a:xfrm>
            <a:custGeom>
              <a:avLst/>
              <a:gdLst/>
              <a:ahLst/>
              <a:cxnLst/>
              <a:rect l="l" t="t" r="r" b="b"/>
              <a:pathLst>
                <a:path w="342264" h="7620">
                  <a:moveTo>
                    <a:pt x="341731" y="0"/>
                  </a:moveTo>
                  <a:lnTo>
                    <a:pt x="0" y="0"/>
                  </a:lnTo>
                  <a:lnTo>
                    <a:pt x="1524" y="2451"/>
                  </a:lnTo>
                  <a:lnTo>
                    <a:pt x="0" y="2451"/>
                  </a:lnTo>
                  <a:lnTo>
                    <a:pt x="3048" y="7327"/>
                  </a:lnTo>
                  <a:lnTo>
                    <a:pt x="302120" y="7327"/>
                  </a:lnTo>
                  <a:lnTo>
                    <a:pt x="315823" y="4889"/>
                  </a:lnTo>
                  <a:lnTo>
                    <a:pt x="317347" y="4889"/>
                  </a:lnTo>
                  <a:lnTo>
                    <a:pt x="329247" y="2501"/>
                  </a:lnTo>
                  <a:lnTo>
                    <a:pt x="329539" y="2451"/>
                  </a:lnTo>
                  <a:lnTo>
                    <a:pt x="341731" y="0"/>
                  </a:lnTo>
                  <a:close/>
                </a:path>
              </a:pathLst>
            </a:custGeom>
            <a:solidFill>
              <a:srgbClr val="FF8F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/>
            <p:cNvSpPr/>
            <p:nvPr/>
          </p:nvSpPr>
          <p:spPr>
            <a:xfrm>
              <a:off x="5953709" y="5494210"/>
              <a:ext cx="344805" cy="15240"/>
            </a:xfrm>
            <a:custGeom>
              <a:avLst/>
              <a:gdLst/>
              <a:ahLst/>
              <a:cxnLst/>
              <a:rect l="l" t="t" r="r" b="b"/>
              <a:pathLst>
                <a:path w="344804" h="15239">
                  <a:moveTo>
                    <a:pt x="344779" y="4876"/>
                  </a:moveTo>
                  <a:lnTo>
                    <a:pt x="341731" y="0"/>
                  </a:ln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3048" y="12204"/>
                  </a:lnTo>
                  <a:lnTo>
                    <a:pt x="3048" y="12509"/>
                  </a:lnTo>
                  <a:lnTo>
                    <a:pt x="3048" y="15049"/>
                  </a:lnTo>
                  <a:lnTo>
                    <a:pt x="336943" y="15049"/>
                  </a:lnTo>
                  <a:lnTo>
                    <a:pt x="336943" y="12509"/>
                  </a:lnTo>
                  <a:lnTo>
                    <a:pt x="344779" y="12509"/>
                  </a:lnTo>
                  <a:lnTo>
                    <a:pt x="344779" y="12204"/>
                  </a:lnTo>
                  <a:lnTo>
                    <a:pt x="344779" y="7429"/>
                  </a:lnTo>
                  <a:lnTo>
                    <a:pt x="344779" y="4876"/>
                  </a:lnTo>
                  <a:close/>
                </a:path>
              </a:pathLst>
            </a:custGeom>
            <a:solidFill>
              <a:srgbClr val="FF8C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/>
            <p:cNvSpPr/>
            <p:nvPr/>
          </p:nvSpPr>
          <p:spPr>
            <a:xfrm>
              <a:off x="5947613" y="5481916"/>
              <a:ext cx="347980" cy="15240"/>
            </a:xfrm>
            <a:custGeom>
              <a:avLst/>
              <a:gdLst/>
              <a:ahLst/>
              <a:cxnLst/>
              <a:rect l="l" t="t" r="r" b="b"/>
              <a:pathLst>
                <a:path w="347979" h="15239">
                  <a:moveTo>
                    <a:pt x="347827" y="7416"/>
                  </a:moveTo>
                  <a:lnTo>
                    <a:pt x="344779" y="2527"/>
                  </a:lnTo>
                  <a:lnTo>
                    <a:pt x="344779" y="0"/>
                  </a:lnTo>
                  <a:lnTo>
                    <a:pt x="0" y="0"/>
                  </a:lnTo>
                  <a:lnTo>
                    <a:pt x="3048" y="4965"/>
                  </a:lnTo>
                  <a:lnTo>
                    <a:pt x="3048" y="7416"/>
                  </a:lnTo>
                  <a:lnTo>
                    <a:pt x="6096" y="14732"/>
                  </a:lnTo>
                  <a:lnTo>
                    <a:pt x="347827" y="14732"/>
                  </a:lnTo>
                  <a:lnTo>
                    <a:pt x="347827" y="12293"/>
                  </a:lnTo>
                  <a:lnTo>
                    <a:pt x="347827" y="7416"/>
                  </a:lnTo>
                  <a:close/>
                </a:path>
              </a:pathLst>
            </a:custGeom>
            <a:solidFill>
              <a:srgbClr val="FF8A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/>
            <p:cNvSpPr/>
            <p:nvPr/>
          </p:nvSpPr>
          <p:spPr>
            <a:xfrm>
              <a:off x="5944565" y="5472150"/>
              <a:ext cx="347980" cy="12700"/>
            </a:xfrm>
            <a:custGeom>
              <a:avLst/>
              <a:gdLst/>
              <a:ahLst/>
              <a:cxnLst/>
              <a:rect l="l" t="t" r="r" b="b"/>
              <a:pathLst>
                <a:path w="347979" h="12700">
                  <a:moveTo>
                    <a:pt x="347827" y="9766"/>
                  </a:moveTo>
                  <a:lnTo>
                    <a:pt x="344779" y="2438"/>
                  </a:lnTo>
                  <a:lnTo>
                    <a:pt x="344779" y="0"/>
                  </a:lnTo>
                  <a:lnTo>
                    <a:pt x="0" y="0"/>
                  </a:lnTo>
                  <a:lnTo>
                    <a:pt x="3048" y="7327"/>
                  </a:lnTo>
                  <a:lnTo>
                    <a:pt x="3048" y="9766"/>
                  </a:lnTo>
                  <a:lnTo>
                    <a:pt x="4533" y="9766"/>
                  </a:lnTo>
                  <a:lnTo>
                    <a:pt x="6096" y="12293"/>
                  </a:lnTo>
                  <a:lnTo>
                    <a:pt x="347827" y="12293"/>
                  </a:lnTo>
                  <a:lnTo>
                    <a:pt x="346265" y="9766"/>
                  </a:lnTo>
                  <a:lnTo>
                    <a:pt x="347827" y="9766"/>
                  </a:lnTo>
                  <a:close/>
                </a:path>
              </a:pathLst>
            </a:custGeom>
            <a:solidFill>
              <a:srgbClr val="FF87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/>
            <p:cNvSpPr/>
            <p:nvPr/>
          </p:nvSpPr>
          <p:spPr>
            <a:xfrm>
              <a:off x="5944565" y="5467273"/>
              <a:ext cx="344805" cy="7620"/>
            </a:xfrm>
            <a:custGeom>
              <a:avLst/>
              <a:gdLst/>
              <a:ahLst/>
              <a:cxnLst/>
              <a:rect l="l" t="t" r="r" b="b"/>
              <a:pathLst>
                <a:path w="344804" h="7620">
                  <a:moveTo>
                    <a:pt x="344779" y="4876"/>
                  </a:moveTo>
                  <a:lnTo>
                    <a:pt x="341731" y="0"/>
                  </a:ln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1524" y="4876"/>
                  </a:lnTo>
                  <a:lnTo>
                    <a:pt x="3048" y="7315"/>
                  </a:lnTo>
                  <a:lnTo>
                    <a:pt x="344779" y="7315"/>
                  </a:lnTo>
                  <a:lnTo>
                    <a:pt x="343255" y="4876"/>
                  </a:lnTo>
                  <a:lnTo>
                    <a:pt x="344779" y="4876"/>
                  </a:lnTo>
                  <a:close/>
                </a:path>
              </a:pathLst>
            </a:custGeom>
            <a:solidFill>
              <a:srgbClr val="FF87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5938469" y="5455056"/>
              <a:ext cx="347980" cy="15240"/>
            </a:xfrm>
            <a:custGeom>
              <a:avLst/>
              <a:gdLst/>
              <a:ahLst/>
              <a:cxnLst/>
              <a:rect l="l" t="t" r="r" b="b"/>
              <a:pathLst>
                <a:path w="347979" h="15239">
                  <a:moveTo>
                    <a:pt x="347827" y="7327"/>
                  </a:moveTo>
                  <a:lnTo>
                    <a:pt x="344779" y="2438"/>
                  </a:lnTo>
                  <a:lnTo>
                    <a:pt x="344779" y="0"/>
                  </a:lnTo>
                  <a:lnTo>
                    <a:pt x="0" y="0"/>
                  </a:lnTo>
                  <a:lnTo>
                    <a:pt x="3048" y="4889"/>
                  </a:lnTo>
                  <a:lnTo>
                    <a:pt x="3048" y="7327"/>
                  </a:lnTo>
                  <a:lnTo>
                    <a:pt x="6096" y="14655"/>
                  </a:lnTo>
                  <a:lnTo>
                    <a:pt x="347827" y="14655"/>
                  </a:lnTo>
                  <a:lnTo>
                    <a:pt x="347827" y="12217"/>
                  </a:lnTo>
                  <a:lnTo>
                    <a:pt x="347827" y="7327"/>
                  </a:lnTo>
                  <a:close/>
                </a:path>
              </a:pathLst>
            </a:custGeom>
            <a:solidFill>
              <a:srgbClr val="FF85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/>
            <p:cNvSpPr/>
            <p:nvPr/>
          </p:nvSpPr>
          <p:spPr>
            <a:xfrm>
              <a:off x="5935421" y="5442851"/>
              <a:ext cx="347980" cy="15240"/>
            </a:xfrm>
            <a:custGeom>
              <a:avLst/>
              <a:gdLst/>
              <a:ahLst/>
              <a:cxnLst/>
              <a:rect l="l" t="t" r="r" b="b"/>
              <a:pathLst>
                <a:path w="347979" h="15239">
                  <a:moveTo>
                    <a:pt x="347827" y="12204"/>
                  </a:moveTo>
                  <a:lnTo>
                    <a:pt x="344779" y="4876"/>
                  </a:lnTo>
                  <a:lnTo>
                    <a:pt x="344779" y="2438"/>
                  </a:lnTo>
                  <a:lnTo>
                    <a:pt x="343255" y="2438"/>
                  </a:lnTo>
                  <a:lnTo>
                    <a:pt x="341731" y="0"/>
                  </a:lnTo>
                  <a:lnTo>
                    <a:pt x="0" y="0"/>
                  </a:lnTo>
                  <a:lnTo>
                    <a:pt x="1524" y="2438"/>
                  </a:lnTo>
                  <a:lnTo>
                    <a:pt x="0" y="2438"/>
                  </a:lnTo>
                  <a:lnTo>
                    <a:pt x="3048" y="9766"/>
                  </a:lnTo>
                  <a:lnTo>
                    <a:pt x="3048" y="12204"/>
                  </a:lnTo>
                  <a:lnTo>
                    <a:pt x="4572" y="12204"/>
                  </a:lnTo>
                  <a:lnTo>
                    <a:pt x="6096" y="14643"/>
                  </a:lnTo>
                  <a:lnTo>
                    <a:pt x="347827" y="14643"/>
                  </a:lnTo>
                  <a:lnTo>
                    <a:pt x="346303" y="12204"/>
                  </a:lnTo>
                  <a:lnTo>
                    <a:pt x="347827" y="12204"/>
                  </a:lnTo>
                  <a:close/>
                </a:path>
              </a:pathLst>
            </a:custGeom>
            <a:solidFill>
              <a:srgbClr val="FF82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5932411" y="5433085"/>
              <a:ext cx="347980" cy="12700"/>
            </a:xfrm>
            <a:custGeom>
              <a:avLst/>
              <a:gdLst/>
              <a:ahLst/>
              <a:cxnLst/>
              <a:rect l="l" t="t" r="r" b="b"/>
              <a:pathLst>
                <a:path w="347979" h="12700">
                  <a:moveTo>
                    <a:pt x="347789" y="12204"/>
                  </a:moveTo>
                  <a:lnTo>
                    <a:pt x="344741" y="7327"/>
                  </a:lnTo>
                  <a:lnTo>
                    <a:pt x="344741" y="2438"/>
                  </a:lnTo>
                  <a:lnTo>
                    <a:pt x="342696" y="2438"/>
                  </a:lnTo>
                  <a:lnTo>
                    <a:pt x="341693" y="0"/>
                  </a:lnTo>
                  <a:lnTo>
                    <a:pt x="0" y="0"/>
                  </a:lnTo>
                  <a:lnTo>
                    <a:pt x="990" y="2438"/>
                  </a:lnTo>
                  <a:lnTo>
                    <a:pt x="0" y="2438"/>
                  </a:lnTo>
                  <a:lnTo>
                    <a:pt x="3009" y="9766"/>
                  </a:lnTo>
                  <a:lnTo>
                    <a:pt x="3009" y="12204"/>
                  </a:lnTo>
                  <a:lnTo>
                    <a:pt x="347789" y="12204"/>
                  </a:lnTo>
                  <a:close/>
                </a:path>
              </a:pathLst>
            </a:custGeom>
            <a:solidFill>
              <a:srgbClr val="FF7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5932411" y="5430646"/>
              <a:ext cx="344805" cy="5080"/>
            </a:xfrm>
            <a:custGeom>
              <a:avLst/>
              <a:gdLst/>
              <a:ahLst/>
              <a:cxnLst/>
              <a:rect l="l" t="t" r="r" b="b"/>
              <a:pathLst>
                <a:path w="344804" h="5079">
                  <a:moveTo>
                    <a:pt x="341693" y="0"/>
                  </a:moveTo>
                  <a:lnTo>
                    <a:pt x="0" y="0"/>
                  </a:lnTo>
                  <a:lnTo>
                    <a:pt x="0" y="4876"/>
                  </a:lnTo>
                  <a:lnTo>
                    <a:pt x="344741" y="4876"/>
                  </a:lnTo>
                  <a:lnTo>
                    <a:pt x="341693" y="0"/>
                  </a:lnTo>
                  <a:close/>
                </a:path>
              </a:pathLst>
            </a:custGeom>
            <a:solidFill>
              <a:srgbClr val="FF7F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/>
            <p:cNvSpPr/>
            <p:nvPr/>
          </p:nvSpPr>
          <p:spPr>
            <a:xfrm>
              <a:off x="5926315" y="5415902"/>
              <a:ext cx="347980" cy="17780"/>
            </a:xfrm>
            <a:custGeom>
              <a:avLst/>
              <a:gdLst/>
              <a:ahLst/>
              <a:cxnLst/>
              <a:rect l="l" t="t" r="r" b="b"/>
              <a:pathLst>
                <a:path w="347979" h="17779">
                  <a:moveTo>
                    <a:pt x="347789" y="9766"/>
                  </a:moveTo>
                  <a:lnTo>
                    <a:pt x="344741" y="2451"/>
                  </a:lnTo>
                  <a:lnTo>
                    <a:pt x="344741" y="0"/>
                  </a:lnTo>
                  <a:lnTo>
                    <a:pt x="0" y="0"/>
                  </a:lnTo>
                  <a:lnTo>
                    <a:pt x="1524" y="2451"/>
                  </a:lnTo>
                  <a:lnTo>
                    <a:pt x="0" y="2451"/>
                  </a:lnTo>
                  <a:lnTo>
                    <a:pt x="3048" y="9766"/>
                  </a:lnTo>
                  <a:lnTo>
                    <a:pt x="3048" y="12293"/>
                  </a:lnTo>
                  <a:lnTo>
                    <a:pt x="6096" y="17183"/>
                  </a:lnTo>
                  <a:lnTo>
                    <a:pt x="347789" y="17183"/>
                  </a:lnTo>
                  <a:lnTo>
                    <a:pt x="347789" y="14744"/>
                  </a:lnTo>
                  <a:lnTo>
                    <a:pt x="347789" y="12293"/>
                  </a:lnTo>
                  <a:lnTo>
                    <a:pt x="347789" y="9766"/>
                  </a:lnTo>
                  <a:close/>
                </a:path>
              </a:pathLst>
            </a:custGeom>
            <a:solidFill>
              <a:srgbClr val="FF7D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/>
            <p:cNvSpPr/>
            <p:nvPr/>
          </p:nvSpPr>
          <p:spPr>
            <a:xfrm>
              <a:off x="5630278" y="5403697"/>
              <a:ext cx="641350" cy="15240"/>
            </a:xfrm>
            <a:custGeom>
              <a:avLst/>
              <a:gdLst/>
              <a:ahLst/>
              <a:cxnLst/>
              <a:rect l="l" t="t" r="r" b="b"/>
              <a:pathLst>
                <a:path w="641350" h="15239">
                  <a:moveTo>
                    <a:pt x="42773" y="0"/>
                  </a:moveTo>
                  <a:lnTo>
                    <a:pt x="0" y="0"/>
                  </a:lnTo>
                  <a:lnTo>
                    <a:pt x="3048" y="7327"/>
                  </a:lnTo>
                  <a:lnTo>
                    <a:pt x="3048" y="9766"/>
                  </a:lnTo>
                  <a:lnTo>
                    <a:pt x="15240" y="7327"/>
                  </a:lnTo>
                  <a:lnTo>
                    <a:pt x="42773" y="0"/>
                  </a:lnTo>
                  <a:close/>
                </a:path>
                <a:path w="641350" h="15239">
                  <a:moveTo>
                    <a:pt x="640778" y="12204"/>
                  </a:moveTo>
                  <a:lnTo>
                    <a:pt x="637730" y="7327"/>
                  </a:lnTo>
                  <a:lnTo>
                    <a:pt x="637730" y="2438"/>
                  </a:lnTo>
                  <a:lnTo>
                    <a:pt x="635685" y="2438"/>
                  </a:lnTo>
                  <a:lnTo>
                    <a:pt x="634682" y="0"/>
                  </a:lnTo>
                  <a:lnTo>
                    <a:pt x="292989" y="0"/>
                  </a:lnTo>
                  <a:lnTo>
                    <a:pt x="293992" y="2438"/>
                  </a:lnTo>
                  <a:lnTo>
                    <a:pt x="292989" y="2438"/>
                  </a:lnTo>
                  <a:lnTo>
                    <a:pt x="296037" y="9766"/>
                  </a:lnTo>
                  <a:lnTo>
                    <a:pt x="296037" y="12204"/>
                  </a:lnTo>
                  <a:lnTo>
                    <a:pt x="296037" y="14655"/>
                  </a:lnTo>
                  <a:lnTo>
                    <a:pt x="640778" y="14655"/>
                  </a:lnTo>
                  <a:lnTo>
                    <a:pt x="639241" y="12204"/>
                  </a:lnTo>
                  <a:lnTo>
                    <a:pt x="640778" y="12204"/>
                  </a:lnTo>
                  <a:close/>
                </a:path>
              </a:pathLst>
            </a:custGeom>
            <a:solidFill>
              <a:srgbClr val="FF7A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/>
            <p:cNvSpPr/>
            <p:nvPr/>
          </p:nvSpPr>
          <p:spPr>
            <a:xfrm>
              <a:off x="5627230" y="5393931"/>
              <a:ext cx="641350" cy="12700"/>
            </a:xfrm>
            <a:custGeom>
              <a:avLst/>
              <a:gdLst/>
              <a:ahLst/>
              <a:cxnLst/>
              <a:rect l="l" t="t" r="r" b="b"/>
              <a:pathLst>
                <a:path w="641350" h="12700">
                  <a:moveTo>
                    <a:pt x="88480" y="0"/>
                  </a:moveTo>
                  <a:lnTo>
                    <a:pt x="0" y="0"/>
                  </a:lnTo>
                  <a:lnTo>
                    <a:pt x="3048" y="7327"/>
                  </a:lnTo>
                  <a:lnTo>
                    <a:pt x="3048" y="9766"/>
                  </a:lnTo>
                  <a:lnTo>
                    <a:pt x="4572" y="9766"/>
                  </a:lnTo>
                  <a:lnTo>
                    <a:pt x="6096" y="12204"/>
                  </a:lnTo>
                  <a:lnTo>
                    <a:pt x="33528" y="12204"/>
                  </a:lnTo>
                  <a:lnTo>
                    <a:pt x="61061" y="7327"/>
                  </a:lnTo>
                  <a:lnTo>
                    <a:pt x="64109" y="6515"/>
                  </a:lnTo>
                  <a:lnTo>
                    <a:pt x="73240" y="4889"/>
                  </a:lnTo>
                  <a:lnTo>
                    <a:pt x="70180" y="4889"/>
                  </a:lnTo>
                  <a:lnTo>
                    <a:pt x="88480" y="0"/>
                  </a:lnTo>
                  <a:close/>
                </a:path>
                <a:path w="641350" h="12700">
                  <a:moveTo>
                    <a:pt x="640778" y="12204"/>
                  </a:moveTo>
                  <a:lnTo>
                    <a:pt x="637730" y="7327"/>
                  </a:lnTo>
                  <a:lnTo>
                    <a:pt x="637730" y="4889"/>
                  </a:lnTo>
                  <a:lnTo>
                    <a:pt x="636714" y="4889"/>
                  </a:lnTo>
                  <a:lnTo>
                    <a:pt x="634682" y="0"/>
                  </a:lnTo>
                  <a:lnTo>
                    <a:pt x="292989" y="0"/>
                  </a:lnTo>
                  <a:lnTo>
                    <a:pt x="295021" y="4889"/>
                  </a:lnTo>
                  <a:lnTo>
                    <a:pt x="292989" y="4889"/>
                  </a:lnTo>
                  <a:lnTo>
                    <a:pt x="296037" y="9766"/>
                  </a:lnTo>
                  <a:lnTo>
                    <a:pt x="296037" y="12204"/>
                  </a:lnTo>
                  <a:lnTo>
                    <a:pt x="640778" y="12204"/>
                  </a:lnTo>
                  <a:close/>
                </a:path>
              </a:pathLst>
            </a:custGeom>
            <a:solidFill>
              <a:srgbClr val="FF7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/>
            <p:cNvSpPr/>
            <p:nvPr/>
          </p:nvSpPr>
          <p:spPr>
            <a:xfrm>
              <a:off x="5627230" y="5391492"/>
              <a:ext cx="638175" cy="7620"/>
            </a:xfrm>
            <a:custGeom>
              <a:avLst/>
              <a:gdLst/>
              <a:ahLst/>
              <a:cxnLst/>
              <a:rect l="l" t="t" r="r" b="b"/>
              <a:pathLst>
                <a:path w="638175" h="7620">
                  <a:moveTo>
                    <a:pt x="100672" y="0"/>
                  </a:moveTo>
                  <a:lnTo>
                    <a:pt x="0" y="0"/>
                  </a:lnTo>
                  <a:lnTo>
                    <a:pt x="3048" y="7327"/>
                  </a:lnTo>
                  <a:lnTo>
                    <a:pt x="73240" y="7327"/>
                  </a:lnTo>
                  <a:lnTo>
                    <a:pt x="100672" y="0"/>
                  </a:lnTo>
                  <a:close/>
                </a:path>
                <a:path w="638175" h="7620">
                  <a:moveTo>
                    <a:pt x="637730" y="7327"/>
                  </a:moveTo>
                  <a:lnTo>
                    <a:pt x="634682" y="0"/>
                  </a:lnTo>
                  <a:lnTo>
                    <a:pt x="292989" y="0"/>
                  </a:lnTo>
                  <a:lnTo>
                    <a:pt x="292989" y="7327"/>
                  </a:lnTo>
                  <a:lnTo>
                    <a:pt x="637730" y="7327"/>
                  </a:lnTo>
                  <a:close/>
                </a:path>
              </a:pathLst>
            </a:custGeom>
            <a:solidFill>
              <a:srgbClr val="FF78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/>
            <p:cNvSpPr/>
            <p:nvPr/>
          </p:nvSpPr>
          <p:spPr>
            <a:xfrm>
              <a:off x="5624182" y="5379275"/>
              <a:ext cx="638175" cy="15240"/>
            </a:xfrm>
            <a:custGeom>
              <a:avLst/>
              <a:gdLst/>
              <a:ahLst/>
              <a:cxnLst/>
              <a:rect l="l" t="t" r="r" b="b"/>
              <a:pathLst>
                <a:path w="638175" h="15239">
                  <a:moveTo>
                    <a:pt x="158686" y="0"/>
                  </a:moveTo>
                  <a:lnTo>
                    <a:pt x="0" y="0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3048" y="12217"/>
                  </a:lnTo>
                  <a:lnTo>
                    <a:pt x="3048" y="14655"/>
                  </a:lnTo>
                  <a:lnTo>
                    <a:pt x="91528" y="14655"/>
                  </a:lnTo>
                  <a:lnTo>
                    <a:pt x="118960" y="9766"/>
                  </a:lnTo>
                  <a:lnTo>
                    <a:pt x="146481" y="4889"/>
                  </a:lnTo>
                  <a:lnTo>
                    <a:pt x="140373" y="4889"/>
                  </a:lnTo>
                  <a:lnTo>
                    <a:pt x="158686" y="0"/>
                  </a:lnTo>
                  <a:close/>
                </a:path>
                <a:path w="638175" h="15239">
                  <a:moveTo>
                    <a:pt x="637730" y="9766"/>
                  </a:moveTo>
                  <a:lnTo>
                    <a:pt x="634695" y="4889"/>
                  </a:lnTo>
                  <a:lnTo>
                    <a:pt x="634695" y="0"/>
                  </a:lnTo>
                  <a:lnTo>
                    <a:pt x="289814" y="0"/>
                  </a:lnTo>
                  <a:lnTo>
                    <a:pt x="292862" y="7327"/>
                  </a:lnTo>
                  <a:lnTo>
                    <a:pt x="292862" y="9766"/>
                  </a:lnTo>
                  <a:lnTo>
                    <a:pt x="296037" y="14655"/>
                  </a:lnTo>
                  <a:lnTo>
                    <a:pt x="637730" y="14655"/>
                  </a:lnTo>
                  <a:lnTo>
                    <a:pt x="637730" y="12217"/>
                  </a:lnTo>
                  <a:lnTo>
                    <a:pt x="637730" y="9766"/>
                  </a:lnTo>
                  <a:close/>
                </a:path>
              </a:pathLst>
            </a:custGeom>
            <a:solidFill>
              <a:srgbClr val="FF75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/>
            <p:cNvSpPr/>
            <p:nvPr/>
          </p:nvSpPr>
          <p:spPr>
            <a:xfrm>
              <a:off x="5618086" y="5364543"/>
              <a:ext cx="641350" cy="19685"/>
            </a:xfrm>
            <a:custGeom>
              <a:avLst/>
              <a:gdLst/>
              <a:ahLst/>
              <a:cxnLst/>
              <a:rect l="l" t="t" r="r" b="b"/>
              <a:pathLst>
                <a:path w="641350" h="19685">
                  <a:moveTo>
                    <a:pt x="234975" y="0"/>
                  </a:moveTo>
                  <a:lnTo>
                    <a:pt x="0" y="0"/>
                  </a:lnTo>
                  <a:lnTo>
                    <a:pt x="1003" y="2438"/>
                  </a:lnTo>
                  <a:lnTo>
                    <a:pt x="0" y="2438"/>
                  </a:lnTo>
                  <a:lnTo>
                    <a:pt x="3048" y="9855"/>
                  </a:lnTo>
                  <a:lnTo>
                    <a:pt x="3048" y="12293"/>
                  </a:lnTo>
                  <a:lnTo>
                    <a:pt x="6096" y="19621"/>
                  </a:lnTo>
                  <a:lnTo>
                    <a:pt x="152577" y="19621"/>
                  </a:lnTo>
                  <a:lnTo>
                    <a:pt x="180009" y="12293"/>
                  </a:lnTo>
                  <a:lnTo>
                    <a:pt x="207441" y="7327"/>
                  </a:lnTo>
                  <a:lnTo>
                    <a:pt x="234975" y="0"/>
                  </a:lnTo>
                  <a:close/>
                </a:path>
                <a:path w="641350" h="19685">
                  <a:moveTo>
                    <a:pt x="640791" y="14732"/>
                  </a:moveTo>
                  <a:lnTo>
                    <a:pt x="637730" y="9855"/>
                  </a:lnTo>
                  <a:lnTo>
                    <a:pt x="637730" y="7327"/>
                  </a:lnTo>
                  <a:lnTo>
                    <a:pt x="634682" y="0"/>
                  </a:lnTo>
                  <a:lnTo>
                    <a:pt x="292862" y="0"/>
                  </a:lnTo>
                  <a:lnTo>
                    <a:pt x="292862" y="2438"/>
                  </a:lnTo>
                  <a:lnTo>
                    <a:pt x="292862" y="7327"/>
                  </a:lnTo>
                  <a:lnTo>
                    <a:pt x="295910" y="12293"/>
                  </a:lnTo>
                  <a:lnTo>
                    <a:pt x="295910" y="14732"/>
                  </a:lnTo>
                  <a:lnTo>
                    <a:pt x="296913" y="14732"/>
                  </a:lnTo>
                  <a:lnTo>
                    <a:pt x="298958" y="19621"/>
                  </a:lnTo>
                  <a:lnTo>
                    <a:pt x="640791" y="19621"/>
                  </a:lnTo>
                  <a:lnTo>
                    <a:pt x="638746" y="14732"/>
                  </a:lnTo>
                  <a:lnTo>
                    <a:pt x="640791" y="14732"/>
                  </a:lnTo>
                  <a:close/>
                </a:path>
              </a:pathLst>
            </a:custGeom>
            <a:solidFill>
              <a:srgbClr val="FF734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/>
            <p:cNvSpPr/>
            <p:nvPr/>
          </p:nvSpPr>
          <p:spPr>
            <a:xfrm>
              <a:off x="5615038" y="5359666"/>
              <a:ext cx="638175" cy="7620"/>
            </a:xfrm>
            <a:custGeom>
              <a:avLst/>
              <a:gdLst/>
              <a:ahLst/>
              <a:cxnLst/>
              <a:rect l="l" t="t" r="r" b="b"/>
              <a:pathLst>
                <a:path w="638175" h="7620">
                  <a:moveTo>
                    <a:pt x="265442" y="0"/>
                  </a:moveTo>
                  <a:lnTo>
                    <a:pt x="0" y="0"/>
                  </a:lnTo>
                  <a:lnTo>
                    <a:pt x="3048" y="4876"/>
                  </a:lnTo>
                  <a:lnTo>
                    <a:pt x="3048" y="7315"/>
                  </a:lnTo>
                  <a:lnTo>
                    <a:pt x="225831" y="7315"/>
                  </a:lnTo>
                  <a:lnTo>
                    <a:pt x="253250" y="2438"/>
                  </a:lnTo>
                  <a:lnTo>
                    <a:pt x="251726" y="2438"/>
                  </a:lnTo>
                  <a:lnTo>
                    <a:pt x="265442" y="0"/>
                  </a:lnTo>
                  <a:close/>
                </a:path>
                <a:path w="638175" h="7620">
                  <a:moveTo>
                    <a:pt x="637730" y="2438"/>
                  </a:moveTo>
                  <a:lnTo>
                    <a:pt x="636168" y="2438"/>
                  </a:lnTo>
                  <a:lnTo>
                    <a:pt x="634606" y="0"/>
                  </a:lnTo>
                  <a:lnTo>
                    <a:pt x="292862" y="0"/>
                  </a:lnTo>
                  <a:lnTo>
                    <a:pt x="294386" y="2438"/>
                  </a:lnTo>
                  <a:lnTo>
                    <a:pt x="292862" y="2438"/>
                  </a:lnTo>
                  <a:lnTo>
                    <a:pt x="295910" y="7315"/>
                  </a:lnTo>
                  <a:lnTo>
                    <a:pt x="637730" y="7315"/>
                  </a:lnTo>
                  <a:lnTo>
                    <a:pt x="637730" y="4876"/>
                  </a:lnTo>
                  <a:lnTo>
                    <a:pt x="637730" y="2438"/>
                  </a:lnTo>
                  <a:close/>
                </a:path>
              </a:pathLst>
            </a:custGeom>
            <a:solidFill>
              <a:srgbClr val="FF704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/>
            <p:cNvSpPr/>
            <p:nvPr/>
          </p:nvSpPr>
          <p:spPr>
            <a:xfrm>
              <a:off x="5615038" y="5351779"/>
              <a:ext cx="638175" cy="10795"/>
            </a:xfrm>
            <a:custGeom>
              <a:avLst/>
              <a:gdLst/>
              <a:ahLst/>
              <a:cxnLst/>
              <a:rect l="l" t="t" r="r" b="b"/>
              <a:pathLst>
                <a:path w="638175" h="10795">
                  <a:moveTo>
                    <a:pt x="637730" y="10325"/>
                  </a:moveTo>
                  <a:lnTo>
                    <a:pt x="634606" y="5435"/>
                  </a:lnTo>
                  <a:lnTo>
                    <a:pt x="634606" y="2540"/>
                  </a:lnTo>
                  <a:lnTo>
                    <a:pt x="634606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435"/>
                  </a:lnTo>
                  <a:lnTo>
                    <a:pt x="0" y="7620"/>
                  </a:lnTo>
                  <a:lnTo>
                    <a:pt x="1358" y="7620"/>
                  </a:lnTo>
                  <a:lnTo>
                    <a:pt x="3048" y="10325"/>
                  </a:lnTo>
                  <a:lnTo>
                    <a:pt x="253250" y="10325"/>
                  </a:lnTo>
                  <a:lnTo>
                    <a:pt x="268427" y="7620"/>
                  </a:lnTo>
                  <a:lnTo>
                    <a:pt x="279425" y="7620"/>
                  </a:lnTo>
                  <a:lnTo>
                    <a:pt x="279425" y="5664"/>
                  </a:lnTo>
                  <a:lnTo>
                    <a:pt x="280682" y="5435"/>
                  </a:lnTo>
                  <a:lnTo>
                    <a:pt x="279425" y="5435"/>
                  </a:lnTo>
                  <a:lnTo>
                    <a:pt x="279425" y="2540"/>
                  </a:lnTo>
                  <a:lnTo>
                    <a:pt x="291109" y="2540"/>
                  </a:lnTo>
                  <a:lnTo>
                    <a:pt x="291109" y="7620"/>
                  </a:lnTo>
                  <a:lnTo>
                    <a:pt x="292862" y="7620"/>
                  </a:lnTo>
                  <a:lnTo>
                    <a:pt x="292862" y="10325"/>
                  </a:lnTo>
                  <a:lnTo>
                    <a:pt x="637730" y="10325"/>
                  </a:lnTo>
                  <a:close/>
                </a:path>
              </a:pathLst>
            </a:custGeom>
            <a:solidFill>
              <a:srgbClr val="FF70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/>
            <p:cNvSpPr/>
            <p:nvPr/>
          </p:nvSpPr>
          <p:spPr>
            <a:xfrm>
              <a:off x="5608942" y="5340121"/>
              <a:ext cx="640715" cy="17145"/>
            </a:xfrm>
            <a:custGeom>
              <a:avLst/>
              <a:gdLst/>
              <a:ahLst/>
              <a:cxnLst/>
              <a:rect l="l" t="t" r="r" b="b"/>
              <a:pathLst>
                <a:path w="640714" h="17145">
                  <a:moveTo>
                    <a:pt x="640702" y="12217"/>
                  </a:moveTo>
                  <a:lnTo>
                    <a:pt x="637667" y="7353"/>
                  </a:lnTo>
                  <a:lnTo>
                    <a:pt x="637667" y="4902"/>
                  </a:lnTo>
                  <a:lnTo>
                    <a:pt x="636638" y="4902"/>
                  </a:lnTo>
                  <a:lnTo>
                    <a:pt x="634606" y="0"/>
                  </a:lnTo>
                  <a:lnTo>
                    <a:pt x="0" y="0"/>
                  </a:lnTo>
                  <a:lnTo>
                    <a:pt x="3048" y="7327"/>
                  </a:lnTo>
                  <a:lnTo>
                    <a:pt x="3048" y="9779"/>
                  </a:lnTo>
                  <a:lnTo>
                    <a:pt x="6096" y="17094"/>
                  </a:lnTo>
                  <a:lnTo>
                    <a:pt x="286778" y="17094"/>
                  </a:lnTo>
                  <a:lnTo>
                    <a:pt x="295910" y="14655"/>
                  </a:lnTo>
                  <a:lnTo>
                    <a:pt x="298958" y="17094"/>
                  </a:lnTo>
                  <a:lnTo>
                    <a:pt x="640702" y="17094"/>
                  </a:lnTo>
                  <a:lnTo>
                    <a:pt x="638670" y="12217"/>
                  </a:lnTo>
                  <a:lnTo>
                    <a:pt x="640702" y="12217"/>
                  </a:lnTo>
                  <a:close/>
                </a:path>
              </a:pathLst>
            </a:custGeom>
            <a:solidFill>
              <a:srgbClr val="FF6E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/>
            <p:cNvSpPr/>
            <p:nvPr/>
          </p:nvSpPr>
          <p:spPr>
            <a:xfrm>
              <a:off x="5605894" y="5325478"/>
              <a:ext cx="640715" cy="19685"/>
            </a:xfrm>
            <a:custGeom>
              <a:avLst/>
              <a:gdLst/>
              <a:ahLst/>
              <a:cxnLst/>
              <a:rect l="l" t="t" r="r" b="b"/>
              <a:pathLst>
                <a:path w="640714" h="19685">
                  <a:moveTo>
                    <a:pt x="640702" y="19532"/>
                  </a:moveTo>
                  <a:lnTo>
                    <a:pt x="637667" y="12242"/>
                  </a:lnTo>
                  <a:lnTo>
                    <a:pt x="637667" y="9766"/>
                  </a:lnTo>
                  <a:lnTo>
                    <a:pt x="634619" y="4902"/>
                  </a:lnTo>
                  <a:lnTo>
                    <a:pt x="634619" y="0"/>
                  </a:lnTo>
                  <a:lnTo>
                    <a:pt x="0" y="0"/>
                  </a:lnTo>
                  <a:lnTo>
                    <a:pt x="0" y="4876"/>
                  </a:lnTo>
                  <a:lnTo>
                    <a:pt x="0" y="7315"/>
                  </a:lnTo>
                  <a:lnTo>
                    <a:pt x="3048" y="12204"/>
                  </a:lnTo>
                  <a:lnTo>
                    <a:pt x="3048" y="14643"/>
                  </a:lnTo>
                  <a:lnTo>
                    <a:pt x="4051" y="14643"/>
                  </a:lnTo>
                  <a:lnTo>
                    <a:pt x="6096" y="19532"/>
                  </a:lnTo>
                  <a:lnTo>
                    <a:pt x="640702" y="19532"/>
                  </a:lnTo>
                  <a:close/>
                </a:path>
              </a:pathLst>
            </a:custGeom>
            <a:solidFill>
              <a:srgbClr val="FF6B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/>
            <p:cNvSpPr/>
            <p:nvPr/>
          </p:nvSpPr>
          <p:spPr>
            <a:xfrm>
              <a:off x="5602846" y="5320588"/>
              <a:ext cx="638175" cy="10160"/>
            </a:xfrm>
            <a:custGeom>
              <a:avLst/>
              <a:gdLst/>
              <a:ahLst/>
              <a:cxnLst/>
              <a:rect l="l" t="t" r="r" b="b"/>
              <a:pathLst>
                <a:path w="638175" h="10160">
                  <a:moveTo>
                    <a:pt x="637654" y="4889"/>
                  </a:moveTo>
                  <a:lnTo>
                    <a:pt x="634606" y="0"/>
                  </a:lnTo>
                  <a:lnTo>
                    <a:pt x="0" y="0"/>
                  </a:lnTo>
                  <a:lnTo>
                    <a:pt x="1524" y="2451"/>
                  </a:lnTo>
                  <a:lnTo>
                    <a:pt x="0" y="2451"/>
                  </a:lnTo>
                  <a:lnTo>
                    <a:pt x="3048" y="9766"/>
                  </a:lnTo>
                  <a:lnTo>
                    <a:pt x="637654" y="9766"/>
                  </a:lnTo>
                  <a:lnTo>
                    <a:pt x="635622" y="4889"/>
                  </a:lnTo>
                  <a:lnTo>
                    <a:pt x="637654" y="4889"/>
                  </a:lnTo>
                  <a:close/>
                </a:path>
              </a:pathLst>
            </a:custGeom>
            <a:solidFill>
              <a:srgbClr val="FF69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/>
            <p:cNvSpPr/>
            <p:nvPr/>
          </p:nvSpPr>
          <p:spPr>
            <a:xfrm>
              <a:off x="5599811" y="5315622"/>
              <a:ext cx="638175" cy="7620"/>
            </a:xfrm>
            <a:custGeom>
              <a:avLst/>
              <a:gdLst/>
              <a:ahLst/>
              <a:cxnLst/>
              <a:rect l="l" t="t" r="r" b="b"/>
              <a:pathLst>
                <a:path w="638175" h="7620">
                  <a:moveTo>
                    <a:pt x="637654" y="2451"/>
                  </a:moveTo>
                  <a:lnTo>
                    <a:pt x="636092" y="2451"/>
                  </a:lnTo>
                  <a:lnTo>
                    <a:pt x="634593" y="0"/>
                  </a:lnTo>
                  <a:lnTo>
                    <a:pt x="0" y="0"/>
                  </a:lnTo>
                  <a:lnTo>
                    <a:pt x="3035" y="4965"/>
                  </a:lnTo>
                  <a:lnTo>
                    <a:pt x="3035" y="7416"/>
                  </a:lnTo>
                  <a:lnTo>
                    <a:pt x="637654" y="7416"/>
                  </a:lnTo>
                  <a:lnTo>
                    <a:pt x="637654" y="2451"/>
                  </a:lnTo>
                  <a:close/>
                </a:path>
              </a:pathLst>
            </a:custGeom>
            <a:solidFill>
              <a:srgbClr val="FF69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/>
            <p:cNvSpPr/>
            <p:nvPr/>
          </p:nvSpPr>
          <p:spPr>
            <a:xfrm>
              <a:off x="5596763" y="5303418"/>
              <a:ext cx="640715" cy="15240"/>
            </a:xfrm>
            <a:custGeom>
              <a:avLst/>
              <a:gdLst/>
              <a:ahLst/>
              <a:cxnLst/>
              <a:rect l="l" t="t" r="r" b="b"/>
              <a:pathLst>
                <a:path w="640714" h="15239">
                  <a:moveTo>
                    <a:pt x="640689" y="14643"/>
                  </a:moveTo>
                  <a:lnTo>
                    <a:pt x="637667" y="7378"/>
                  </a:lnTo>
                  <a:lnTo>
                    <a:pt x="637667" y="4889"/>
                  </a:lnTo>
                  <a:lnTo>
                    <a:pt x="637641" y="2438"/>
                  </a:lnTo>
                  <a:lnTo>
                    <a:pt x="636117" y="2438"/>
                  </a:lnTo>
                  <a:lnTo>
                    <a:pt x="634593" y="0"/>
                  </a:lnTo>
                  <a:lnTo>
                    <a:pt x="0" y="0"/>
                  </a:lnTo>
                  <a:lnTo>
                    <a:pt x="1524" y="2438"/>
                  </a:lnTo>
                  <a:lnTo>
                    <a:pt x="0" y="2438"/>
                  </a:lnTo>
                  <a:lnTo>
                    <a:pt x="3048" y="7315"/>
                  </a:lnTo>
                  <a:lnTo>
                    <a:pt x="3048" y="12204"/>
                  </a:lnTo>
                  <a:lnTo>
                    <a:pt x="5067" y="12204"/>
                  </a:lnTo>
                  <a:lnTo>
                    <a:pt x="6083" y="14643"/>
                  </a:lnTo>
                  <a:lnTo>
                    <a:pt x="640689" y="14643"/>
                  </a:lnTo>
                  <a:close/>
                </a:path>
              </a:pathLst>
            </a:custGeom>
            <a:solidFill>
              <a:srgbClr val="FF66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/>
            <p:cNvSpPr/>
            <p:nvPr/>
          </p:nvSpPr>
          <p:spPr>
            <a:xfrm>
              <a:off x="5593715" y="5291188"/>
              <a:ext cx="640715" cy="15240"/>
            </a:xfrm>
            <a:custGeom>
              <a:avLst/>
              <a:gdLst/>
              <a:ahLst/>
              <a:cxnLst/>
              <a:rect l="l" t="t" r="r" b="b"/>
              <a:pathLst>
                <a:path w="640714" h="15239">
                  <a:moveTo>
                    <a:pt x="640689" y="14668"/>
                  </a:moveTo>
                  <a:lnTo>
                    <a:pt x="637641" y="7327"/>
                  </a:lnTo>
                  <a:lnTo>
                    <a:pt x="637641" y="4889"/>
                  </a:lnTo>
                  <a:lnTo>
                    <a:pt x="634593" y="0"/>
                  </a:ln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3048" y="12230"/>
                  </a:lnTo>
                  <a:lnTo>
                    <a:pt x="3048" y="14668"/>
                  </a:lnTo>
                  <a:lnTo>
                    <a:pt x="640689" y="14668"/>
                  </a:lnTo>
                  <a:close/>
                </a:path>
              </a:pathLst>
            </a:custGeom>
            <a:solidFill>
              <a:srgbClr val="FF63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5591175" y="5281929"/>
              <a:ext cx="641985" cy="12065"/>
            </a:xfrm>
            <a:custGeom>
              <a:avLst/>
              <a:gdLst/>
              <a:ahLst/>
              <a:cxnLst/>
              <a:rect l="l" t="t" r="r" b="b"/>
              <a:pathLst>
                <a:path w="641985" h="12064">
                  <a:moveTo>
                    <a:pt x="641794" y="0"/>
                  </a:moveTo>
                  <a:lnTo>
                    <a:pt x="495" y="0"/>
                  </a:lnTo>
                  <a:lnTo>
                    <a:pt x="495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95" y="3810"/>
                  </a:lnTo>
                  <a:lnTo>
                    <a:pt x="1320" y="3810"/>
                  </a:lnTo>
                  <a:lnTo>
                    <a:pt x="1320" y="8890"/>
                  </a:lnTo>
                  <a:lnTo>
                    <a:pt x="2540" y="8890"/>
                  </a:lnTo>
                  <a:lnTo>
                    <a:pt x="2540" y="11709"/>
                  </a:lnTo>
                  <a:lnTo>
                    <a:pt x="637159" y="11709"/>
                  </a:lnTo>
                  <a:lnTo>
                    <a:pt x="637159" y="6832"/>
                  </a:lnTo>
                  <a:lnTo>
                    <a:pt x="635304" y="6832"/>
                  </a:lnTo>
                  <a:lnTo>
                    <a:pt x="635304" y="3810"/>
                  </a:lnTo>
                  <a:lnTo>
                    <a:pt x="635584" y="3810"/>
                  </a:lnTo>
                  <a:lnTo>
                    <a:pt x="641794" y="3810"/>
                  </a:lnTo>
                  <a:lnTo>
                    <a:pt x="641794" y="0"/>
                  </a:lnTo>
                  <a:close/>
                </a:path>
              </a:pathLst>
            </a:custGeom>
            <a:solidFill>
              <a:srgbClr val="FF61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/>
            <p:cNvSpPr/>
            <p:nvPr/>
          </p:nvSpPr>
          <p:spPr>
            <a:xfrm>
              <a:off x="5587619" y="5276545"/>
              <a:ext cx="683895" cy="7620"/>
            </a:xfrm>
            <a:custGeom>
              <a:avLst/>
              <a:gdLst/>
              <a:ahLst/>
              <a:cxnLst/>
              <a:rect l="l" t="t" r="r" b="b"/>
              <a:pathLst>
                <a:path w="683895" h="7620">
                  <a:moveTo>
                    <a:pt x="683437" y="0"/>
                  </a:moveTo>
                  <a:lnTo>
                    <a:pt x="0" y="0"/>
                  </a:lnTo>
                  <a:lnTo>
                    <a:pt x="3048" y="4876"/>
                  </a:lnTo>
                  <a:lnTo>
                    <a:pt x="3048" y="7315"/>
                  </a:lnTo>
                  <a:lnTo>
                    <a:pt x="640689" y="7315"/>
                  </a:lnTo>
                  <a:lnTo>
                    <a:pt x="668197" y="2438"/>
                  </a:lnTo>
                  <a:lnTo>
                    <a:pt x="683437" y="0"/>
                  </a:lnTo>
                  <a:close/>
                </a:path>
              </a:pathLst>
            </a:custGeom>
            <a:solidFill>
              <a:srgbClr val="FF61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/>
            <p:cNvSpPr/>
            <p:nvPr/>
          </p:nvSpPr>
          <p:spPr>
            <a:xfrm>
              <a:off x="5584571" y="5264327"/>
              <a:ext cx="741680" cy="15240"/>
            </a:xfrm>
            <a:custGeom>
              <a:avLst/>
              <a:gdLst/>
              <a:ahLst/>
              <a:cxnLst/>
              <a:rect l="l" t="t" r="r" b="b"/>
              <a:pathLst>
                <a:path w="741679" h="15239">
                  <a:moveTo>
                    <a:pt x="741349" y="0"/>
                  </a:moveTo>
                  <a:lnTo>
                    <a:pt x="0" y="0"/>
                  </a:lnTo>
                  <a:lnTo>
                    <a:pt x="1511" y="2438"/>
                  </a:lnTo>
                  <a:lnTo>
                    <a:pt x="0" y="2438"/>
                  </a:lnTo>
                  <a:lnTo>
                    <a:pt x="3048" y="7327"/>
                  </a:lnTo>
                  <a:lnTo>
                    <a:pt x="3048" y="12217"/>
                  </a:lnTo>
                  <a:lnTo>
                    <a:pt x="5080" y="12217"/>
                  </a:lnTo>
                  <a:lnTo>
                    <a:pt x="6096" y="14655"/>
                  </a:lnTo>
                  <a:lnTo>
                    <a:pt x="671245" y="14655"/>
                  </a:lnTo>
                  <a:lnTo>
                    <a:pt x="680364" y="12217"/>
                  </a:lnTo>
                  <a:lnTo>
                    <a:pt x="686485" y="12217"/>
                  </a:lnTo>
                  <a:lnTo>
                    <a:pt x="713917" y="4889"/>
                  </a:lnTo>
                  <a:lnTo>
                    <a:pt x="741349" y="0"/>
                  </a:lnTo>
                  <a:close/>
                </a:path>
              </a:pathLst>
            </a:custGeom>
            <a:solidFill>
              <a:srgbClr val="FF5E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/>
            <p:cNvSpPr/>
            <p:nvPr/>
          </p:nvSpPr>
          <p:spPr>
            <a:xfrm>
              <a:off x="5581409" y="5252046"/>
              <a:ext cx="800100" cy="15240"/>
            </a:xfrm>
            <a:custGeom>
              <a:avLst/>
              <a:gdLst/>
              <a:ahLst/>
              <a:cxnLst/>
              <a:rect l="l" t="t" r="r" b="b"/>
              <a:pathLst>
                <a:path w="800100" h="15239">
                  <a:moveTo>
                    <a:pt x="799503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3162" y="12280"/>
                  </a:lnTo>
                  <a:lnTo>
                    <a:pt x="3162" y="14719"/>
                  </a:lnTo>
                  <a:lnTo>
                    <a:pt x="729272" y="14719"/>
                  </a:lnTo>
                  <a:lnTo>
                    <a:pt x="742873" y="12280"/>
                  </a:lnTo>
                  <a:lnTo>
                    <a:pt x="744512" y="12280"/>
                  </a:lnTo>
                  <a:lnTo>
                    <a:pt x="747801" y="11404"/>
                  </a:lnTo>
                  <a:lnTo>
                    <a:pt x="756831" y="9779"/>
                  </a:lnTo>
                  <a:lnTo>
                    <a:pt x="781278" y="3251"/>
                  </a:lnTo>
                  <a:lnTo>
                    <a:pt x="799503" y="0"/>
                  </a:lnTo>
                  <a:close/>
                </a:path>
              </a:pathLst>
            </a:custGeom>
            <a:solidFill>
              <a:srgbClr val="FF5C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/>
            <p:cNvSpPr/>
            <p:nvPr/>
          </p:nvSpPr>
          <p:spPr>
            <a:xfrm>
              <a:off x="5578361" y="5242280"/>
              <a:ext cx="845819" cy="12700"/>
            </a:xfrm>
            <a:custGeom>
              <a:avLst/>
              <a:gdLst/>
              <a:ahLst/>
              <a:cxnLst/>
              <a:rect l="l" t="t" r="r" b="b"/>
              <a:pathLst>
                <a:path w="845820" h="12700">
                  <a:moveTo>
                    <a:pt x="845299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0" y="7327"/>
                  </a:lnTo>
                  <a:lnTo>
                    <a:pt x="3048" y="12217"/>
                  </a:lnTo>
                  <a:lnTo>
                    <a:pt x="787311" y="12217"/>
                  </a:lnTo>
                  <a:lnTo>
                    <a:pt x="817791" y="7327"/>
                  </a:lnTo>
                  <a:lnTo>
                    <a:pt x="845299" y="0"/>
                  </a:lnTo>
                  <a:close/>
                </a:path>
              </a:pathLst>
            </a:custGeom>
            <a:solidFill>
              <a:srgbClr val="FF59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/>
            <p:cNvSpPr/>
            <p:nvPr/>
          </p:nvSpPr>
          <p:spPr>
            <a:xfrm>
              <a:off x="5575312" y="5239842"/>
              <a:ext cx="861060" cy="5080"/>
            </a:xfrm>
            <a:custGeom>
              <a:avLst/>
              <a:gdLst/>
              <a:ahLst/>
              <a:cxnLst/>
              <a:rect l="l" t="t" r="r" b="b"/>
              <a:pathLst>
                <a:path w="861060" h="5079">
                  <a:moveTo>
                    <a:pt x="860539" y="0"/>
                  </a:moveTo>
                  <a:lnTo>
                    <a:pt x="0" y="0"/>
                  </a:lnTo>
                  <a:lnTo>
                    <a:pt x="3048" y="4889"/>
                  </a:lnTo>
                  <a:lnTo>
                    <a:pt x="833031" y="4889"/>
                  </a:lnTo>
                  <a:lnTo>
                    <a:pt x="860539" y="0"/>
                  </a:lnTo>
                  <a:close/>
                </a:path>
              </a:pathLst>
            </a:custGeom>
            <a:solidFill>
              <a:srgbClr val="FF5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/>
            <p:cNvSpPr/>
            <p:nvPr/>
          </p:nvSpPr>
          <p:spPr>
            <a:xfrm>
              <a:off x="5572265" y="5225186"/>
              <a:ext cx="927735" cy="17145"/>
            </a:xfrm>
            <a:custGeom>
              <a:avLst/>
              <a:gdLst/>
              <a:ahLst/>
              <a:cxnLst/>
              <a:rect l="l" t="t" r="r" b="b"/>
              <a:pathLst>
                <a:path w="927735" h="17145">
                  <a:moveTo>
                    <a:pt x="927595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89"/>
                  </a:lnTo>
                  <a:lnTo>
                    <a:pt x="3048" y="12217"/>
                  </a:lnTo>
                  <a:lnTo>
                    <a:pt x="3048" y="14655"/>
                  </a:lnTo>
                  <a:lnTo>
                    <a:pt x="4572" y="14655"/>
                  </a:lnTo>
                  <a:lnTo>
                    <a:pt x="6096" y="17094"/>
                  </a:lnTo>
                  <a:lnTo>
                    <a:pt x="851395" y="17094"/>
                  </a:lnTo>
                  <a:lnTo>
                    <a:pt x="878827" y="12217"/>
                  </a:lnTo>
                  <a:lnTo>
                    <a:pt x="881951" y="11391"/>
                  </a:lnTo>
                  <a:lnTo>
                    <a:pt x="891019" y="9766"/>
                  </a:lnTo>
                  <a:lnTo>
                    <a:pt x="918451" y="2438"/>
                  </a:lnTo>
                  <a:lnTo>
                    <a:pt x="916952" y="2438"/>
                  </a:lnTo>
                  <a:lnTo>
                    <a:pt x="927595" y="0"/>
                  </a:lnTo>
                  <a:close/>
                </a:path>
              </a:pathLst>
            </a:custGeom>
            <a:solidFill>
              <a:srgbClr val="FF57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/>
            <p:cNvSpPr/>
            <p:nvPr/>
          </p:nvSpPr>
          <p:spPr>
            <a:xfrm>
              <a:off x="5566181" y="5212981"/>
              <a:ext cx="934085" cy="14604"/>
            </a:xfrm>
            <a:custGeom>
              <a:avLst/>
              <a:gdLst/>
              <a:ahLst/>
              <a:cxnLst/>
              <a:rect l="l" t="t" r="r" b="b"/>
              <a:pathLst>
                <a:path w="934085" h="14604">
                  <a:moveTo>
                    <a:pt x="933678" y="9258"/>
                  </a:moveTo>
                  <a:lnTo>
                    <a:pt x="933450" y="9258"/>
                  </a:lnTo>
                  <a:lnTo>
                    <a:pt x="930630" y="2451"/>
                  </a:lnTo>
                  <a:lnTo>
                    <a:pt x="930630" y="0"/>
                  </a:lnTo>
                  <a:lnTo>
                    <a:pt x="0" y="0"/>
                  </a:lnTo>
                  <a:lnTo>
                    <a:pt x="3048" y="7327"/>
                  </a:lnTo>
                  <a:lnTo>
                    <a:pt x="3048" y="9779"/>
                  </a:lnTo>
                  <a:lnTo>
                    <a:pt x="3517" y="9779"/>
                  </a:lnTo>
                  <a:lnTo>
                    <a:pt x="3517" y="11798"/>
                  </a:lnTo>
                  <a:lnTo>
                    <a:pt x="5092" y="11798"/>
                  </a:lnTo>
                  <a:lnTo>
                    <a:pt x="5092" y="14338"/>
                  </a:lnTo>
                  <a:lnTo>
                    <a:pt x="930427" y="14338"/>
                  </a:lnTo>
                  <a:lnTo>
                    <a:pt x="930427" y="12204"/>
                  </a:lnTo>
                  <a:lnTo>
                    <a:pt x="933678" y="12204"/>
                  </a:lnTo>
                  <a:lnTo>
                    <a:pt x="933424" y="11798"/>
                  </a:lnTo>
                  <a:lnTo>
                    <a:pt x="933678" y="11798"/>
                  </a:lnTo>
                  <a:lnTo>
                    <a:pt x="933678" y="9779"/>
                  </a:lnTo>
                  <a:lnTo>
                    <a:pt x="933678" y="9258"/>
                  </a:lnTo>
                  <a:close/>
                </a:path>
              </a:pathLst>
            </a:custGeom>
            <a:solidFill>
              <a:srgbClr val="FF54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/>
            <p:cNvSpPr/>
            <p:nvPr/>
          </p:nvSpPr>
          <p:spPr>
            <a:xfrm>
              <a:off x="5563133" y="5203139"/>
              <a:ext cx="934085" cy="12700"/>
            </a:xfrm>
            <a:custGeom>
              <a:avLst/>
              <a:gdLst/>
              <a:ahLst/>
              <a:cxnLst/>
              <a:rect l="l" t="t" r="r" b="b"/>
              <a:pathLst>
                <a:path w="934085" h="12700">
                  <a:moveTo>
                    <a:pt x="933678" y="9842"/>
                  </a:moveTo>
                  <a:lnTo>
                    <a:pt x="930630" y="4889"/>
                  </a:lnTo>
                  <a:lnTo>
                    <a:pt x="930630" y="0"/>
                  </a:lnTo>
                  <a:lnTo>
                    <a:pt x="0" y="0"/>
                  </a:lnTo>
                  <a:lnTo>
                    <a:pt x="3048" y="7391"/>
                  </a:lnTo>
                  <a:lnTo>
                    <a:pt x="3048" y="9842"/>
                  </a:lnTo>
                  <a:lnTo>
                    <a:pt x="4572" y="9842"/>
                  </a:lnTo>
                  <a:lnTo>
                    <a:pt x="6096" y="12293"/>
                  </a:lnTo>
                  <a:lnTo>
                    <a:pt x="933678" y="12293"/>
                  </a:lnTo>
                  <a:lnTo>
                    <a:pt x="932154" y="9842"/>
                  </a:lnTo>
                  <a:lnTo>
                    <a:pt x="933678" y="9842"/>
                  </a:lnTo>
                  <a:close/>
                </a:path>
              </a:pathLst>
            </a:custGeom>
            <a:solidFill>
              <a:srgbClr val="FF52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/>
            <p:cNvSpPr/>
            <p:nvPr/>
          </p:nvSpPr>
          <p:spPr>
            <a:xfrm>
              <a:off x="5563133" y="5200700"/>
              <a:ext cx="930910" cy="7620"/>
            </a:xfrm>
            <a:custGeom>
              <a:avLst/>
              <a:gdLst/>
              <a:ahLst/>
              <a:cxnLst/>
              <a:rect l="l" t="t" r="r" b="b"/>
              <a:pathLst>
                <a:path w="930910" h="7620">
                  <a:moveTo>
                    <a:pt x="927582" y="0"/>
                  </a:moveTo>
                  <a:lnTo>
                    <a:pt x="0" y="0"/>
                  </a:lnTo>
                  <a:lnTo>
                    <a:pt x="3048" y="7327"/>
                  </a:lnTo>
                  <a:lnTo>
                    <a:pt x="930630" y="7327"/>
                  </a:lnTo>
                  <a:lnTo>
                    <a:pt x="927582" y="0"/>
                  </a:lnTo>
                  <a:close/>
                </a:path>
              </a:pathLst>
            </a:custGeom>
            <a:solidFill>
              <a:srgbClr val="FF52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/>
            <p:cNvSpPr/>
            <p:nvPr/>
          </p:nvSpPr>
          <p:spPr>
            <a:xfrm>
              <a:off x="5560085" y="5188483"/>
              <a:ext cx="934085" cy="15240"/>
            </a:xfrm>
            <a:custGeom>
              <a:avLst/>
              <a:gdLst/>
              <a:ahLst/>
              <a:cxnLst/>
              <a:rect l="l" t="t" r="r" b="b"/>
              <a:pathLst>
                <a:path w="934085" h="15239">
                  <a:moveTo>
                    <a:pt x="933678" y="14655"/>
                  </a:moveTo>
                  <a:lnTo>
                    <a:pt x="930630" y="9791"/>
                  </a:lnTo>
                  <a:lnTo>
                    <a:pt x="930630" y="7327"/>
                  </a:lnTo>
                  <a:lnTo>
                    <a:pt x="927582" y="0"/>
                  </a:lnTo>
                  <a:lnTo>
                    <a:pt x="0" y="0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3048" y="12217"/>
                  </a:lnTo>
                  <a:lnTo>
                    <a:pt x="3048" y="14655"/>
                  </a:lnTo>
                  <a:lnTo>
                    <a:pt x="933678" y="14655"/>
                  </a:lnTo>
                  <a:close/>
                </a:path>
              </a:pathLst>
            </a:custGeom>
            <a:solidFill>
              <a:srgbClr val="FF4F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2" name="object 342"/>
            <p:cNvSpPr/>
            <p:nvPr/>
          </p:nvSpPr>
          <p:spPr>
            <a:xfrm>
              <a:off x="5553989" y="5173840"/>
              <a:ext cx="934085" cy="19685"/>
            </a:xfrm>
            <a:custGeom>
              <a:avLst/>
              <a:gdLst/>
              <a:ahLst/>
              <a:cxnLst/>
              <a:rect l="l" t="t" r="r" b="b"/>
              <a:pathLst>
                <a:path w="934085" h="19685">
                  <a:moveTo>
                    <a:pt x="933678" y="12204"/>
                  </a:moveTo>
                  <a:lnTo>
                    <a:pt x="930630" y="7327"/>
                  </a:lnTo>
                  <a:lnTo>
                    <a:pt x="930630" y="2438"/>
                  </a:lnTo>
                  <a:lnTo>
                    <a:pt x="928585" y="2438"/>
                  </a:lnTo>
                  <a:lnTo>
                    <a:pt x="927582" y="0"/>
                  </a:lnTo>
                  <a:lnTo>
                    <a:pt x="0" y="0"/>
                  </a:lnTo>
                  <a:lnTo>
                    <a:pt x="1003" y="2438"/>
                  </a:lnTo>
                  <a:lnTo>
                    <a:pt x="0" y="2438"/>
                  </a:lnTo>
                  <a:lnTo>
                    <a:pt x="3048" y="9766"/>
                  </a:lnTo>
                  <a:lnTo>
                    <a:pt x="3048" y="12204"/>
                  </a:lnTo>
                  <a:lnTo>
                    <a:pt x="6096" y="19532"/>
                  </a:lnTo>
                  <a:lnTo>
                    <a:pt x="933678" y="19532"/>
                  </a:lnTo>
                  <a:lnTo>
                    <a:pt x="933678" y="14643"/>
                  </a:lnTo>
                  <a:lnTo>
                    <a:pt x="933678" y="12204"/>
                  </a:lnTo>
                  <a:close/>
                </a:path>
              </a:pathLst>
            </a:custGeom>
            <a:solidFill>
              <a:srgbClr val="FF4C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/>
            <p:cNvSpPr/>
            <p:nvPr/>
          </p:nvSpPr>
          <p:spPr>
            <a:xfrm>
              <a:off x="5550941" y="5168950"/>
              <a:ext cx="934085" cy="7620"/>
            </a:xfrm>
            <a:custGeom>
              <a:avLst/>
              <a:gdLst/>
              <a:ahLst/>
              <a:cxnLst/>
              <a:rect l="l" t="t" r="r" b="b"/>
              <a:pathLst>
                <a:path w="934085" h="7620">
                  <a:moveTo>
                    <a:pt x="933678" y="7327"/>
                  </a:moveTo>
                  <a:lnTo>
                    <a:pt x="930630" y="2438"/>
                  </a:lnTo>
                  <a:lnTo>
                    <a:pt x="930630" y="0"/>
                  </a:lnTo>
                  <a:lnTo>
                    <a:pt x="0" y="0"/>
                  </a:lnTo>
                  <a:lnTo>
                    <a:pt x="3048" y="4889"/>
                  </a:lnTo>
                  <a:lnTo>
                    <a:pt x="3048" y="7327"/>
                  </a:lnTo>
                  <a:lnTo>
                    <a:pt x="933678" y="7327"/>
                  </a:lnTo>
                  <a:close/>
                </a:path>
              </a:pathLst>
            </a:custGeom>
            <a:solidFill>
              <a:srgbClr val="FF4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4" name="object 344"/>
            <p:cNvSpPr/>
            <p:nvPr/>
          </p:nvSpPr>
          <p:spPr>
            <a:xfrm>
              <a:off x="5550941" y="5161622"/>
              <a:ext cx="930910" cy="10160"/>
            </a:xfrm>
            <a:custGeom>
              <a:avLst/>
              <a:gdLst/>
              <a:ahLst/>
              <a:cxnLst/>
              <a:rect l="l" t="t" r="r" b="b"/>
              <a:pathLst>
                <a:path w="930910" h="10160">
                  <a:moveTo>
                    <a:pt x="930630" y="7327"/>
                  </a:moveTo>
                  <a:lnTo>
                    <a:pt x="927582" y="0"/>
                  </a:lnTo>
                  <a:lnTo>
                    <a:pt x="0" y="0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1524" y="7327"/>
                  </a:lnTo>
                  <a:lnTo>
                    <a:pt x="3048" y="9766"/>
                  </a:lnTo>
                  <a:lnTo>
                    <a:pt x="930630" y="9766"/>
                  </a:lnTo>
                  <a:lnTo>
                    <a:pt x="929106" y="7327"/>
                  </a:lnTo>
                  <a:lnTo>
                    <a:pt x="930630" y="7327"/>
                  </a:lnTo>
                  <a:close/>
                </a:path>
              </a:pathLst>
            </a:custGeom>
            <a:solidFill>
              <a:srgbClr val="FF4A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5" name="object 345"/>
            <p:cNvSpPr/>
            <p:nvPr/>
          </p:nvSpPr>
          <p:spPr>
            <a:xfrm>
              <a:off x="5547893" y="5149316"/>
              <a:ext cx="930910" cy="17780"/>
            </a:xfrm>
            <a:custGeom>
              <a:avLst/>
              <a:gdLst/>
              <a:ahLst/>
              <a:cxnLst/>
              <a:rect l="l" t="t" r="r" b="b"/>
              <a:pathLst>
                <a:path w="930910" h="17779">
                  <a:moveTo>
                    <a:pt x="930630" y="9867"/>
                  </a:moveTo>
                  <a:lnTo>
                    <a:pt x="927582" y="4978"/>
                  </a:lnTo>
                  <a:lnTo>
                    <a:pt x="927582" y="0"/>
                  </a:lnTo>
                  <a:lnTo>
                    <a:pt x="36677" y="0"/>
                  </a:lnTo>
                  <a:lnTo>
                    <a:pt x="11163" y="6883"/>
                  </a:lnTo>
                  <a:lnTo>
                    <a:pt x="6426" y="6883"/>
                  </a:lnTo>
                  <a:lnTo>
                    <a:pt x="6426" y="8407"/>
                  </a:lnTo>
                  <a:lnTo>
                    <a:pt x="1930" y="9423"/>
                  </a:lnTo>
                  <a:lnTo>
                    <a:pt x="1028" y="9423"/>
                  </a:lnTo>
                  <a:lnTo>
                    <a:pt x="1028" y="9639"/>
                  </a:lnTo>
                  <a:lnTo>
                    <a:pt x="0" y="9867"/>
                  </a:lnTo>
                  <a:lnTo>
                    <a:pt x="3048" y="17195"/>
                  </a:lnTo>
                  <a:lnTo>
                    <a:pt x="930630" y="17195"/>
                  </a:lnTo>
                  <a:lnTo>
                    <a:pt x="930630" y="9867"/>
                  </a:lnTo>
                  <a:close/>
                </a:path>
              </a:pathLst>
            </a:custGeom>
            <a:solidFill>
              <a:srgbClr val="FF47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/>
            <p:cNvSpPr/>
            <p:nvPr/>
          </p:nvSpPr>
          <p:spPr>
            <a:xfrm>
              <a:off x="5569229" y="5134698"/>
              <a:ext cx="906780" cy="19685"/>
            </a:xfrm>
            <a:custGeom>
              <a:avLst/>
              <a:gdLst/>
              <a:ahLst/>
              <a:cxnLst/>
              <a:rect l="l" t="t" r="r" b="b"/>
              <a:pathLst>
                <a:path w="906779" h="19685">
                  <a:moveTo>
                    <a:pt x="906246" y="14617"/>
                  </a:moveTo>
                  <a:lnTo>
                    <a:pt x="903198" y="9728"/>
                  </a:lnTo>
                  <a:lnTo>
                    <a:pt x="903198" y="7289"/>
                  </a:lnTo>
                  <a:lnTo>
                    <a:pt x="900150" y="0"/>
                  </a:lnTo>
                  <a:lnTo>
                    <a:pt x="82384" y="0"/>
                  </a:lnTo>
                  <a:lnTo>
                    <a:pt x="54952" y="7289"/>
                  </a:lnTo>
                  <a:lnTo>
                    <a:pt x="27533" y="12179"/>
                  </a:lnTo>
                  <a:lnTo>
                    <a:pt x="24625" y="12966"/>
                  </a:lnTo>
                  <a:lnTo>
                    <a:pt x="15341" y="14617"/>
                  </a:lnTo>
                  <a:lnTo>
                    <a:pt x="18478" y="14617"/>
                  </a:lnTo>
                  <a:lnTo>
                    <a:pt x="0" y="19596"/>
                  </a:lnTo>
                  <a:lnTo>
                    <a:pt x="906246" y="19596"/>
                  </a:lnTo>
                  <a:lnTo>
                    <a:pt x="904189" y="14617"/>
                  </a:lnTo>
                  <a:lnTo>
                    <a:pt x="906246" y="14617"/>
                  </a:lnTo>
                  <a:close/>
                </a:path>
              </a:pathLst>
            </a:custGeom>
            <a:solidFill>
              <a:srgbClr val="FF45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/>
            <p:cNvSpPr/>
            <p:nvPr/>
          </p:nvSpPr>
          <p:spPr>
            <a:xfrm>
              <a:off x="5639422" y="5129809"/>
              <a:ext cx="830580" cy="10160"/>
            </a:xfrm>
            <a:custGeom>
              <a:avLst/>
              <a:gdLst/>
              <a:ahLst/>
              <a:cxnLst/>
              <a:rect l="l" t="t" r="r" b="b"/>
              <a:pathLst>
                <a:path w="830579" h="10160">
                  <a:moveTo>
                    <a:pt x="829957" y="2438"/>
                  </a:moveTo>
                  <a:lnTo>
                    <a:pt x="828421" y="2438"/>
                  </a:lnTo>
                  <a:lnTo>
                    <a:pt x="826909" y="0"/>
                  </a:lnTo>
                  <a:lnTo>
                    <a:pt x="39725" y="0"/>
                  </a:lnTo>
                  <a:lnTo>
                    <a:pt x="12192" y="4889"/>
                  </a:lnTo>
                  <a:lnTo>
                    <a:pt x="18211" y="4889"/>
                  </a:lnTo>
                  <a:lnTo>
                    <a:pt x="0" y="9740"/>
                  </a:lnTo>
                  <a:lnTo>
                    <a:pt x="829957" y="9740"/>
                  </a:lnTo>
                  <a:lnTo>
                    <a:pt x="829957" y="4889"/>
                  </a:lnTo>
                  <a:lnTo>
                    <a:pt x="829957" y="2438"/>
                  </a:lnTo>
                  <a:close/>
                </a:path>
              </a:pathLst>
            </a:custGeom>
            <a:solidFill>
              <a:srgbClr val="FF42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/>
            <p:cNvSpPr/>
            <p:nvPr/>
          </p:nvSpPr>
          <p:spPr>
            <a:xfrm>
              <a:off x="5666854" y="5124932"/>
              <a:ext cx="802640" cy="7620"/>
            </a:xfrm>
            <a:custGeom>
              <a:avLst/>
              <a:gdLst/>
              <a:ahLst/>
              <a:cxnLst/>
              <a:rect l="l" t="t" r="r" b="b"/>
              <a:pathLst>
                <a:path w="802639" h="7620">
                  <a:moveTo>
                    <a:pt x="802525" y="7315"/>
                  </a:moveTo>
                  <a:lnTo>
                    <a:pt x="799477" y="2438"/>
                  </a:lnTo>
                  <a:lnTo>
                    <a:pt x="799477" y="0"/>
                  </a:lnTo>
                  <a:lnTo>
                    <a:pt x="42760" y="0"/>
                  </a:lnTo>
                  <a:lnTo>
                    <a:pt x="27533" y="2438"/>
                  </a:lnTo>
                  <a:lnTo>
                    <a:pt x="12293" y="4876"/>
                  </a:lnTo>
                  <a:lnTo>
                    <a:pt x="13766" y="4876"/>
                  </a:lnTo>
                  <a:lnTo>
                    <a:pt x="0" y="7315"/>
                  </a:lnTo>
                  <a:lnTo>
                    <a:pt x="802525" y="7315"/>
                  </a:lnTo>
                  <a:close/>
                </a:path>
              </a:pathLst>
            </a:custGeom>
            <a:solidFill>
              <a:srgbClr val="FF42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/>
            <p:cNvSpPr/>
            <p:nvPr/>
          </p:nvSpPr>
          <p:spPr>
            <a:xfrm>
              <a:off x="5694388" y="5112715"/>
              <a:ext cx="772160" cy="15240"/>
            </a:xfrm>
            <a:custGeom>
              <a:avLst/>
              <a:gdLst/>
              <a:ahLst/>
              <a:cxnLst/>
              <a:rect l="l" t="t" r="r" b="b"/>
              <a:pathLst>
                <a:path w="772160" h="15239">
                  <a:moveTo>
                    <a:pt x="771944" y="12217"/>
                  </a:moveTo>
                  <a:lnTo>
                    <a:pt x="768896" y="4889"/>
                  </a:lnTo>
                  <a:lnTo>
                    <a:pt x="768896" y="2438"/>
                  </a:lnTo>
                  <a:lnTo>
                    <a:pt x="767359" y="2438"/>
                  </a:lnTo>
                  <a:lnTo>
                    <a:pt x="765848" y="0"/>
                  </a:lnTo>
                  <a:lnTo>
                    <a:pt x="70180" y="0"/>
                  </a:lnTo>
                  <a:lnTo>
                    <a:pt x="56451" y="2438"/>
                  </a:lnTo>
                  <a:lnTo>
                    <a:pt x="54851" y="2438"/>
                  </a:lnTo>
                  <a:lnTo>
                    <a:pt x="27419" y="7327"/>
                  </a:lnTo>
                  <a:lnTo>
                    <a:pt x="0" y="14655"/>
                  </a:lnTo>
                  <a:lnTo>
                    <a:pt x="771944" y="14655"/>
                  </a:lnTo>
                  <a:lnTo>
                    <a:pt x="770928" y="12217"/>
                  </a:lnTo>
                  <a:lnTo>
                    <a:pt x="771944" y="12217"/>
                  </a:lnTo>
                  <a:close/>
                </a:path>
              </a:pathLst>
            </a:custGeom>
            <a:solidFill>
              <a:srgbClr val="FF40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/>
            <p:cNvSpPr/>
            <p:nvPr/>
          </p:nvSpPr>
          <p:spPr>
            <a:xfrm>
              <a:off x="5749239" y="5100510"/>
              <a:ext cx="714375" cy="15240"/>
            </a:xfrm>
            <a:custGeom>
              <a:avLst/>
              <a:gdLst/>
              <a:ahLst/>
              <a:cxnLst/>
              <a:rect l="l" t="t" r="r" b="b"/>
              <a:pathLst>
                <a:path w="714375" h="15239">
                  <a:moveTo>
                    <a:pt x="714044" y="14643"/>
                  </a:moveTo>
                  <a:lnTo>
                    <a:pt x="710996" y="7315"/>
                  </a:lnTo>
                  <a:lnTo>
                    <a:pt x="710996" y="4876"/>
                  </a:lnTo>
                  <a:lnTo>
                    <a:pt x="710996" y="2438"/>
                  </a:lnTo>
                  <a:lnTo>
                    <a:pt x="709472" y="2438"/>
                  </a:lnTo>
                  <a:lnTo>
                    <a:pt x="707948" y="0"/>
                  </a:lnTo>
                  <a:lnTo>
                    <a:pt x="70192" y="0"/>
                  </a:lnTo>
                  <a:lnTo>
                    <a:pt x="56476" y="2438"/>
                  </a:lnTo>
                  <a:lnTo>
                    <a:pt x="54952" y="2438"/>
                  </a:lnTo>
                  <a:lnTo>
                    <a:pt x="27520" y="7315"/>
                  </a:lnTo>
                  <a:lnTo>
                    <a:pt x="0" y="14643"/>
                  </a:lnTo>
                  <a:lnTo>
                    <a:pt x="714044" y="14643"/>
                  </a:lnTo>
                  <a:close/>
                </a:path>
              </a:pathLst>
            </a:custGeom>
            <a:solidFill>
              <a:srgbClr val="FF3D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/>
            <p:cNvSpPr/>
            <p:nvPr/>
          </p:nvSpPr>
          <p:spPr>
            <a:xfrm>
              <a:off x="5812676" y="5090642"/>
              <a:ext cx="647065" cy="12700"/>
            </a:xfrm>
            <a:custGeom>
              <a:avLst/>
              <a:gdLst/>
              <a:ahLst/>
              <a:cxnLst/>
              <a:rect l="l" t="t" r="r" b="b"/>
              <a:pathLst>
                <a:path w="647064" h="12700">
                  <a:moveTo>
                    <a:pt x="646722" y="9677"/>
                  </a:moveTo>
                  <a:lnTo>
                    <a:pt x="645172" y="9677"/>
                  </a:lnTo>
                  <a:lnTo>
                    <a:pt x="645172" y="7137"/>
                  </a:lnTo>
                  <a:lnTo>
                    <a:pt x="644512" y="7137"/>
                  </a:lnTo>
                  <a:lnTo>
                    <a:pt x="644512" y="2438"/>
                  </a:lnTo>
                  <a:lnTo>
                    <a:pt x="642480" y="2438"/>
                  </a:lnTo>
                  <a:lnTo>
                    <a:pt x="641464" y="0"/>
                  </a:lnTo>
                  <a:lnTo>
                    <a:pt x="6756" y="0"/>
                  </a:lnTo>
                  <a:lnTo>
                    <a:pt x="6756" y="2438"/>
                  </a:lnTo>
                  <a:lnTo>
                    <a:pt x="6756" y="7137"/>
                  </a:lnTo>
                  <a:lnTo>
                    <a:pt x="6756" y="7315"/>
                  </a:lnTo>
                  <a:lnTo>
                    <a:pt x="6756" y="9677"/>
                  </a:lnTo>
                  <a:lnTo>
                    <a:pt x="0" y="9677"/>
                  </a:lnTo>
                  <a:lnTo>
                    <a:pt x="0" y="12217"/>
                  </a:lnTo>
                  <a:lnTo>
                    <a:pt x="646722" y="12217"/>
                  </a:lnTo>
                  <a:lnTo>
                    <a:pt x="646722" y="9677"/>
                  </a:lnTo>
                  <a:close/>
                </a:path>
              </a:pathLst>
            </a:custGeom>
            <a:solidFill>
              <a:srgbClr val="FF3B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/>
            <p:cNvSpPr/>
            <p:nvPr/>
          </p:nvSpPr>
          <p:spPr>
            <a:xfrm>
              <a:off x="5816384" y="5085752"/>
              <a:ext cx="641350" cy="7620"/>
            </a:xfrm>
            <a:custGeom>
              <a:avLst/>
              <a:gdLst/>
              <a:ahLst/>
              <a:cxnLst/>
              <a:rect l="l" t="t" r="r" b="b"/>
              <a:pathLst>
                <a:path w="641350" h="7620">
                  <a:moveTo>
                    <a:pt x="640803" y="7327"/>
                  </a:moveTo>
                  <a:lnTo>
                    <a:pt x="637755" y="2438"/>
                  </a:lnTo>
                  <a:lnTo>
                    <a:pt x="637755" y="0"/>
                  </a:lnTo>
                  <a:lnTo>
                    <a:pt x="0" y="0"/>
                  </a:lnTo>
                  <a:lnTo>
                    <a:pt x="1511" y="2438"/>
                  </a:lnTo>
                  <a:lnTo>
                    <a:pt x="0" y="2438"/>
                  </a:lnTo>
                  <a:lnTo>
                    <a:pt x="3048" y="7327"/>
                  </a:lnTo>
                  <a:lnTo>
                    <a:pt x="640803" y="7327"/>
                  </a:lnTo>
                  <a:close/>
                </a:path>
              </a:pathLst>
            </a:custGeom>
            <a:solidFill>
              <a:srgbClr val="FF3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/>
            <p:cNvSpPr/>
            <p:nvPr/>
          </p:nvSpPr>
          <p:spPr>
            <a:xfrm>
              <a:off x="5813336" y="5073535"/>
              <a:ext cx="641350" cy="15240"/>
            </a:xfrm>
            <a:custGeom>
              <a:avLst/>
              <a:gdLst/>
              <a:ahLst/>
              <a:cxnLst/>
              <a:rect l="l" t="t" r="r" b="b"/>
              <a:pathLst>
                <a:path w="641350" h="15239">
                  <a:moveTo>
                    <a:pt x="640803" y="12217"/>
                  </a:moveTo>
                  <a:lnTo>
                    <a:pt x="637755" y="4889"/>
                  </a:lnTo>
                  <a:lnTo>
                    <a:pt x="637755" y="2451"/>
                  </a:lnTo>
                  <a:lnTo>
                    <a:pt x="636231" y="2451"/>
                  </a:lnTo>
                  <a:lnTo>
                    <a:pt x="634707" y="0"/>
                  </a:ln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3048" y="12217"/>
                  </a:lnTo>
                  <a:lnTo>
                    <a:pt x="3048" y="14655"/>
                  </a:lnTo>
                  <a:lnTo>
                    <a:pt x="640803" y="14655"/>
                  </a:lnTo>
                  <a:lnTo>
                    <a:pt x="639787" y="12217"/>
                  </a:lnTo>
                  <a:lnTo>
                    <a:pt x="640803" y="12217"/>
                  </a:lnTo>
                  <a:close/>
                </a:path>
              </a:pathLst>
            </a:custGeom>
            <a:solidFill>
              <a:srgbClr val="FF38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/>
            <p:cNvSpPr/>
            <p:nvPr/>
          </p:nvSpPr>
          <p:spPr>
            <a:xfrm>
              <a:off x="5807240" y="5061330"/>
              <a:ext cx="643890" cy="15240"/>
            </a:xfrm>
            <a:custGeom>
              <a:avLst/>
              <a:gdLst/>
              <a:ahLst/>
              <a:cxnLst/>
              <a:rect l="l" t="t" r="r" b="b"/>
              <a:pathLst>
                <a:path w="643889" h="15239">
                  <a:moveTo>
                    <a:pt x="643851" y="14655"/>
                  </a:moveTo>
                  <a:lnTo>
                    <a:pt x="640803" y="9766"/>
                  </a:lnTo>
                  <a:lnTo>
                    <a:pt x="640803" y="4876"/>
                  </a:lnTo>
                  <a:lnTo>
                    <a:pt x="637755" y="0"/>
                  </a:lnTo>
                  <a:lnTo>
                    <a:pt x="0" y="0"/>
                  </a:lnTo>
                  <a:lnTo>
                    <a:pt x="3048" y="4876"/>
                  </a:lnTo>
                  <a:lnTo>
                    <a:pt x="3048" y="9766"/>
                  </a:lnTo>
                  <a:lnTo>
                    <a:pt x="6096" y="14655"/>
                  </a:lnTo>
                  <a:lnTo>
                    <a:pt x="643851" y="14655"/>
                  </a:lnTo>
                  <a:close/>
                </a:path>
              </a:pathLst>
            </a:custGeom>
            <a:solidFill>
              <a:srgbClr val="FF36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/>
            <p:cNvSpPr/>
            <p:nvPr/>
          </p:nvSpPr>
          <p:spPr>
            <a:xfrm>
              <a:off x="5804192" y="5051564"/>
              <a:ext cx="641350" cy="12700"/>
            </a:xfrm>
            <a:custGeom>
              <a:avLst/>
              <a:gdLst/>
              <a:ahLst/>
              <a:cxnLst/>
              <a:rect l="l" t="t" r="r" b="b"/>
              <a:pathLst>
                <a:path w="641350" h="12700">
                  <a:moveTo>
                    <a:pt x="640803" y="7327"/>
                  </a:moveTo>
                  <a:lnTo>
                    <a:pt x="637755" y="0"/>
                  </a:lnTo>
                  <a:lnTo>
                    <a:pt x="0" y="0"/>
                  </a:lnTo>
                  <a:lnTo>
                    <a:pt x="3048" y="7327"/>
                  </a:lnTo>
                  <a:lnTo>
                    <a:pt x="3048" y="9766"/>
                  </a:lnTo>
                  <a:lnTo>
                    <a:pt x="4572" y="9766"/>
                  </a:lnTo>
                  <a:lnTo>
                    <a:pt x="6096" y="12204"/>
                  </a:lnTo>
                  <a:lnTo>
                    <a:pt x="640803" y="12204"/>
                  </a:lnTo>
                  <a:lnTo>
                    <a:pt x="640803" y="9766"/>
                  </a:lnTo>
                  <a:lnTo>
                    <a:pt x="640803" y="7327"/>
                  </a:lnTo>
                  <a:close/>
                </a:path>
              </a:pathLst>
            </a:custGeom>
            <a:solidFill>
              <a:srgbClr val="FF33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/>
            <p:cNvSpPr/>
            <p:nvPr/>
          </p:nvSpPr>
          <p:spPr>
            <a:xfrm>
              <a:off x="5804192" y="5049126"/>
              <a:ext cx="638175" cy="5080"/>
            </a:xfrm>
            <a:custGeom>
              <a:avLst/>
              <a:gdLst/>
              <a:ahLst/>
              <a:cxnLst/>
              <a:rect l="l" t="t" r="r" b="b"/>
              <a:pathLst>
                <a:path w="638175" h="5079">
                  <a:moveTo>
                    <a:pt x="637755" y="0"/>
                  </a:moveTo>
                  <a:lnTo>
                    <a:pt x="0" y="0"/>
                  </a:lnTo>
                  <a:lnTo>
                    <a:pt x="3047" y="4876"/>
                  </a:lnTo>
                  <a:lnTo>
                    <a:pt x="637755" y="4876"/>
                  </a:lnTo>
                  <a:lnTo>
                    <a:pt x="637755" y="0"/>
                  </a:lnTo>
                  <a:close/>
                </a:path>
              </a:pathLst>
            </a:custGeom>
            <a:solidFill>
              <a:srgbClr val="FF33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/>
            <p:cNvSpPr/>
            <p:nvPr/>
          </p:nvSpPr>
          <p:spPr>
            <a:xfrm>
              <a:off x="5798096" y="5034394"/>
              <a:ext cx="643890" cy="17780"/>
            </a:xfrm>
            <a:custGeom>
              <a:avLst/>
              <a:gdLst/>
              <a:ahLst/>
              <a:cxnLst/>
              <a:rect l="l" t="t" r="r" b="b"/>
              <a:pathLst>
                <a:path w="643889" h="17779">
                  <a:moveTo>
                    <a:pt x="643851" y="14732"/>
                  </a:moveTo>
                  <a:lnTo>
                    <a:pt x="640803" y="9779"/>
                  </a:lnTo>
                  <a:lnTo>
                    <a:pt x="640803" y="4889"/>
                  </a:lnTo>
                  <a:lnTo>
                    <a:pt x="637755" y="0"/>
                  </a:lnTo>
                  <a:lnTo>
                    <a:pt x="0" y="0"/>
                  </a:lnTo>
                  <a:lnTo>
                    <a:pt x="3048" y="4889"/>
                  </a:lnTo>
                  <a:lnTo>
                    <a:pt x="3048" y="9779"/>
                  </a:lnTo>
                  <a:lnTo>
                    <a:pt x="6096" y="14732"/>
                  </a:lnTo>
                  <a:lnTo>
                    <a:pt x="6096" y="17170"/>
                  </a:lnTo>
                  <a:lnTo>
                    <a:pt x="643851" y="17170"/>
                  </a:lnTo>
                  <a:lnTo>
                    <a:pt x="642327" y="14732"/>
                  </a:lnTo>
                  <a:lnTo>
                    <a:pt x="643851" y="14732"/>
                  </a:lnTo>
                  <a:close/>
                </a:path>
              </a:pathLst>
            </a:custGeom>
            <a:solidFill>
              <a:srgbClr val="FF30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/>
            <p:cNvSpPr/>
            <p:nvPr/>
          </p:nvSpPr>
          <p:spPr>
            <a:xfrm>
              <a:off x="5795048" y="5022189"/>
              <a:ext cx="641350" cy="15240"/>
            </a:xfrm>
            <a:custGeom>
              <a:avLst/>
              <a:gdLst/>
              <a:ahLst/>
              <a:cxnLst/>
              <a:rect l="l" t="t" r="r" b="b"/>
              <a:pathLst>
                <a:path w="641350" h="15239">
                  <a:moveTo>
                    <a:pt x="640803" y="9766"/>
                  </a:moveTo>
                  <a:lnTo>
                    <a:pt x="637755" y="2438"/>
                  </a:lnTo>
                  <a:lnTo>
                    <a:pt x="637755" y="0"/>
                  </a:lnTo>
                  <a:lnTo>
                    <a:pt x="384492" y="0"/>
                  </a:lnTo>
                  <a:lnTo>
                    <a:pt x="375335" y="2438"/>
                  </a:lnTo>
                  <a:lnTo>
                    <a:pt x="372224" y="2438"/>
                  </a:lnTo>
                  <a:lnTo>
                    <a:pt x="355104" y="7010"/>
                  </a:lnTo>
                  <a:lnTo>
                    <a:pt x="352221" y="7010"/>
                  </a:lnTo>
                  <a:lnTo>
                    <a:pt x="352221" y="7785"/>
                  </a:lnTo>
                  <a:lnTo>
                    <a:pt x="345592" y="9550"/>
                  </a:lnTo>
                  <a:lnTo>
                    <a:pt x="344792" y="9550"/>
                  </a:lnTo>
                  <a:lnTo>
                    <a:pt x="344792" y="7327"/>
                  </a:lnTo>
                  <a:lnTo>
                    <a:pt x="344792" y="7010"/>
                  </a:lnTo>
                  <a:lnTo>
                    <a:pt x="344792" y="2438"/>
                  </a:lnTo>
                  <a:lnTo>
                    <a:pt x="342747" y="2438"/>
                  </a:lnTo>
                  <a:lnTo>
                    <a:pt x="341744" y="0"/>
                  </a:lnTo>
                  <a:lnTo>
                    <a:pt x="0" y="0"/>
                  </a:lnTo>
                  <a:lnTo>
                    <a:pt x="1003" y="2438"/>
                  </a:lnTo>
                  <a:lnTo>
                    <a:pt x="0" y="2438"/>
                  </a:lnTo>
                  <a:lnTo>
                    <a:pt x="3048" y="9766"/>
                  </a:lnTo>
                  <a:lnTo>
                    <a:pt x="3048" y="12090"/>
                  </a:lnTo>
                  <a:lnTo>
                    <a:pt x="4495" y="12090"/>
                  </a:lnTo>
                  <a:lnTo>
                    <a:pt x="6096" y="14655"/>
                  </a:lnTo>
                  <a:lnTo>
                    <a:pt x="640803" y="14655"/>
                  </a:lnTo>
                  <a:lnTo>
                    <a:pt x="640803" y="9766"/>
                  </a:lnTo>
                  <a:close/>
                </a:path>
              </a:pathLst>
            </a:custGeom>
            <a:solidFill>
              <a:srgbClr val="FF2E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9" name="object 359"/>
            <p:cNvSpPr/>
            <p:nvPr/>
          </p:nvSpPr>
          <p:spPr>
            <a:xfrm>
              <a:off x="5792000" y="5012423"/>
              <a:ext cx="641350" cy="12700"/>
            </a:xfrm>
            <a:custGeom>
              <a:avLst/>
              <a:gdLst/>
              <a:ahLst/>
              <a:cxnLst/>
              <a:rect l="l" t="t" r="r" b="b"/>
              <a:pathLst>
                <a:path w="641350" h="12700">
                  <a:moveTo>
                    <a:pt x="347840" y="12204"/>
                  </a:moveTo>
                  <a:lnTo>
                    <a:pt x="344792" y="7327"/>
                  </a:lnTo>
                  <a:lnTo>
                    <a:pt x="344792" y="4876"/>
                  </a:lnTo>
                  <a:lnTo>
                    <a:pt x="343763" y="4876"/>
                  </a:lnTo>
                  <a:lnTo>
                    <a:pt x="341744" y="0"/>
                  </a:lnTo>
                  <a:lnTo>
                    <a:pt x="0" y="0"/>
                  </a:lnTo>
                  <a:lnTo>
                    <a:pt x="2019" y="4876"/>
                  </a:lnTo>
                  <a:lnTo>
                    <a:pt x="0" y="4876"/>
                  </a:lnTo>
                  <a:lnTo>
                    <a:pt x="3048" y="9766"/>
                  </a:lnTo>
                  <a:lnTo>
                    <a:pt x="3048" y="12204"/>
                  </a:lnTo>
                  <a:lnTo>
                    <a:pt x="347840" y="12204"/>
                  </a:lnTo>
                  <a:close/>
                </a:path>
                <a:path w="641350" h="12700">
                  <a:moveTo>
                    <a:pt x="640803" y="9766"/>
                  </a:moveTo>
                  <a:lnTo>
                    <a:pt x="637755" y="4876"/>
                  </a:lnTo>
                  <a:lnTo>
                    <a:pt x="637755" y="0"/>
                  </a:lnTo>
                  <a:lnTo>
                    <a:pt x="430212" y="0"/>
                  </a:lnTo>
                  <a:lnTo>
                    <a:pt x="405904" y="6502"/>
                  </a:lnTo>
                  <a:lnTo>
                    <a:pt x="387540" y="9766"/>
                  </a:lnTo>
                  <a:lnTo>
                    <a:pt x="389026" y="9766"/>
                  </a:lnTo>
                  <a:lnTo>
                    <a:pt x="375272" y="12204"/>
                  </a:lnTo>
                  <a:lnTo>
                    <a:pt x="640803" y="12204"/>
                  </a:lnTo>
                  <a:lnTo>
                    <a:pt x="639279" y="9766"/>
                  </a:lnTo>
                  <a:lnTo>
                    <a:pt x="640803" y="9766"/>
                  </a:lnTo>
                  <a:close/>
                </a:path>
              </a:pathLst>
            </a:custGeom>
            <a:solidFill>
              <a:srgbClr val="FF2B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0" name="object 360"/>
            <p:cNvSpPr/>
            <p:nvPr/>
          </p:nvSpPr>
          <p:spPr>
            <a:xfrm>
              <a:off x="5792000" y="5009984"/>
              <a:ext cx="638175" cy="7620"/>
            </a:xfrm>
            <a:custGeom>
              <a:avLst/>
              <a:gdLst/>
              <a:ahLst/>
              <a:cxnLst/>
              <a:rect l="l" t="t" r="r" b="b"/>
              <a:pathLst>
                <a:path w="638175" h="7620">
                  <a:moveTo>
                    <a:pt x="344792" y="7315"/>
                  </a:moveTo>
                  <a:lnTo>
                    <a:pt x="341744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344792" y="7315"/>
                  </a:lnTo>
                  <a:close/>
                </a:path>
                <a:path w="638175" h="7620">
                  <a:moveTo>
                    <a:pt x="637755" y="7315"/>
                  </a:moveTo>
                  <a:lnTo>
                    <a:pt x="634707" y="0"/>
                  </a:lnTo>
                  <a:lnTo>
                    <a:pt x="445452" y="0"/>
                  </a:lnTo>
                  <a:lnTo>
                    <a:pt x="414972" y="7315"/>
                  </a:lnTo>
                  <a:lnTo>
                    <a:pt x="637755" y="7315"/>
                  </a:lnTo>
                  <a:close/>
                </a:path>
              </a:pathLst>
            </a:custGeom>
            <a:solidFill>
              <a:srgbClr val="FF2B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/>
            <p:cNvSpPr/>
            <p:nvPr/>
          </p:nvSpPr>
          <p:spPr>
            <a:xfrm>
              <a:off x="5785904" y="4997767"/>
              <a:ext cx="643890" cy="15240"/>
            </a:xfrm>
            <a:custGeom>
              <a:avLst/>
              <a:gdLst/>
              <a:ahLst/>
              <a:cxnLst/>
              <a:rect l="l" t="t" r="r" b="b"/>
              <a:pathLst>
                <a:path w="643889" h="15239">
                  <a:moveTo>
                    <a:pt x="347840" y="9766"/>
                  </a:moveTo>
                  <a:lnTo>
                    <a:pt x="344792" y="4889"/>
                  </a:lnTo>
                  <a:lnTo>
                    <a:pt x="344792" y="0"/>
                  </a:lnTo>
                  <a:lnTo>
                    <a:pt x="0" y="0"/>
                  </a:lnTo>
                  <a:lnTo>
                    <a:pt x="3048" y="7327"/>
                  </a:lnTo>
                  <a:lnTo>
                    <a:pt x="3048" y="9766"/>
                  </a:lnTo>
                  <a:lnTo>
                    <a:pt x="6096" y="14655"/>
                  </a:lnTo>
                  <a:lnTo>
                    <a:pt x="347840" y="14655"/>
                  </a:lnTo>
                  <a:lnTo>
                    <a:pt x="347840" y="12217"/>
                  </a:lnTo>
                  <a:lnTo>
                    <a:pt x="347840" y="9766"/>
                  </a:lnTo>
                  <a:close/>
                </a:path>
                <a:path w="643889" h="15239">
                  <a:moveTo>
                    <a:pt x="643851" y="14655"/>
                  </a:moveTo>
                  <a:lnTo>
                    <a:pt x="640803" y="9766"/>
                  </a:lnTo>
                  <a:lnTo>
                    <a:pt x="640803" y="7327"/>
                  </a:lnTo>
                  <a:lnTo>
                    <a:pt x="637755" y="0"/>
                  </a:lnTo>
                  <a:lnTo>
                    <a:pt x="506488" y="0"/>
                  </a:lnTo>
                  <a:lnTo>
                    <a:pt x="482130" y="6515"/>
                  </a:lnTo>
                  <a:lnTo>
                    <a:pt x="463740" y="9766"/>
                  </a:lnTo>
                  <a:lnTo>
                    <a:pt x="436308" y="14655"/>
                  </a:lnTo>
                  <a:lnTo>
                    <a:pt x="643851" y="14655"/>
                  </a:lnTo>
                  <a:close/>
                </a:path>
              </a:pathLst>
            </a:custGeom>
            <a:solidFill>
              <a:srgbClr val="FF29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/>
            <p:cNvSpPr/>
            <p:nvPr/>
          </p:nvSpPr>
          <p:spPr>
            <a:xfrm>
              <a:off x="5782869" y="4983048"/>
              <a:ext cx="641350" cy="19685"/>
            </a:xfrm>
            <a:custGeom>
              <a:avLst/>
              <a:gdLst/>
              <a:ahLst/>
              <a:cxnLst/>
              <a:rect l="l" t="t" r="r" b="b"/>
              <a:pathLst>
                <a:path w="641350" h="19685">
                  <a:moveTo>
                    <a:pt x="347827" y="14719"/>
                  </a:moveTo>
                  <a:lnTo>
                    <a:pt x="344779" y="9842"/>
                  </a:lnTo>
                  <a:lnTo>
                    <a:pt x="344779" y="7391"/>
                  </a:lnTo>
                  <a:lnTo>
                    <a:pt x="341731" y="0"/>
                  </a:lnTo>
                  <a:lnTo>
                    <a:pt x="0" y="0"/>
                  </a:lnTo>
                  <a:lnTo>
                    <a:pt x="0" y="2438"/>
                  </a:lnTo>
                  <a:lnTo>
                    <a:pt x="0" y="7391"/>
                  </a:lnTo>
                  <a:lnTo>
                    <a:pt x="3035" y="12280"/>
                  </a:lnTo>
                  <a:lnTo>
                    <a:pt x="3035" y="14719"/>
                  </a:lnTo>
                  <a:lnTo>
                    <a:pt x="4038" y="14719"/>
                  </a:lnTo>
                  <a:lnTo>
                    <a:pt x="6083" y="19608"/>
                  </a:lnTo>
                  <a:lnTo>
                    <a:pt x="347827" y="19608"/>
                  </a:lnTo>
                  <a:lnTo>
                    <a:pt x="345782" y="14719"/>
                  </a:lnTo>
                  <a:lnTo>
                    <a:pt x="347827" y="14719"/>
                  </a:lnTo>
                  <a:close/>
                </a:path>
                <a:path w="641350" h="19685">
                  <a:moveTo>
                    <a:pt x="640791" y="12280"/>
                  </a:moveTo>
                  <a:lnTo>
                    <a:pt x="637743" y="7391"/>
                  </a:lnTo>
                  <a:lnTo>
                    <a:pt x="637743" y="2438"/>
                  </a:lnTo>
                  <a:lnTo>
                    <a:pt x="635609" y="2438"/>
                  </a:lnTo>
                  <a:lnTo>
                    <a:pt x="634568" y="0"/>
                  </a:lnTo>
                  <a:lnTo>
                    <a:pt x="576707" y="0"/>
                  </a:lnTo>
                  <a:lnTo>
                    <a:pt x="567613" y="2438"/>
                  </a:lnTo>
                  <a:lnTo>
                    <a:pt x="564515" y="2438"/>
                  </a:lnTo>
                  <a:lnTo>
                    <a:pt x="540029" y="9017"/>
                  </a:lnTo>
                  <a:lnTo>
                    <a:pt x="521716" y="12280"/>
                  </a:lnTo>
                  <a:lnTo>
                    <a:pt x="518680" y="13093"/>
                  </a:lnTo>
                  <a:lnTo>
                    <a:pt x="509524" y="14719"/>
                  </a:lnTo>
                  <a:lnTo>
                    <a:pt x="512584" y="14719"/>
                  </a:lnTo>
                  <a:lnTo>
                    <a:pt x="494284" y="19608"/>
                  </a:lnTo>
                  <a:lnTo>
                    <a:pt x="640791" y="19608"/>
                  </a:lnTo>
                  <a:lnTo>
                    <a:pt x="640791" y="14719"/>
                  </a:lnTo>
                  <a:lnTo>
                    <a:pt x="640791" y="12280"/>
                  </a:lnTo>
                  <a:close/>
                </a:path>
              </a:pathLst>
            </a:custGeom>
            <a:solidFill>
              <a:srgbClr val="FF26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3" name="object 363"/>
            <p:cNvSpPr/>
            <p:nvPr/>
          </p:nvSpPr>
          <p:spPr>
            <a:xfrm>
              <a:off x="5779808" y="4978158"/>
              <a:ext cx="641350" cy="7620"/>
            </a:xfrm>
            <a:custGeom>
              <a:avLst/>
              <a:gdLst/>
              <a:ahLst/>
              <a:cxnLst/>
              <a:rect l="l" t="t" r="r" b="b"/>
              <a:pathLst>
                <a:path w="641350" h="7620">
                  <a:moveTo>
                    <a:pt x="344792" y="2451"/>
                  </a:moveTo>
                  <a:lnTo>
                    <a:pt x="343268" y="2451"/>
                  </a:lnTo>
                  <a:lnTo>
                    <a:pt x="341744" y="0"/>
                  </a:lnTo>
                  <a:lnTo>
                    <a:pt x="0" y="0"/>
                  </a:lnTo>
                  <a:lnTo>
                    <a:pt x="1524" y="2451"/>
                  </a:lnTo>
                  <a:lnTo>
                    <a:pt x="0" y="2451"/>
                  </a:lnTo>
                  <a:lnTo>
                    <a:pt x="3060" y="7327"/>
                  </a:lnTo>
                  <a:lnTo>
                    <a:pt x="344792" y="7327"/>
                  </a:lnTo>
                  <a:lnTo>
                    <a:pt x="344792" y="4889"/>
                  </a:lnTo>
                  <a:lnTo>
                    <a:pt x="344792" y="2451"/>
                  </a:lnTo>
                  <a:close/>
                </a:path>
                <a:path w="641350" h="7620">
                  <a:moveTo>
                    <a:pt x="640803" y="7327"/>
                  </a:moveTo>
                  <a:lnTo>
                    <a:pt x="637628" y="2451"/>
                  </a:lnTo>
                  <a:lnTo>
                    <a:pt x="637628" y="0"/>
                  </a:lnTo>
                  <a:lnTo>
                    <a:pt x="607199" y="0"/>
                  </a:lnTo>
                  <a:lnTo>
                    <a:pt x="579767" y="4889"/>
                  </a:lnTo>
                  <a:lnTo>
                    <a:pt x="581291" y="4889"/>
                  </a:lnTo>
                  <a:lnTo>
                    <a:pt x="567575" y="7327"/>
                  </a:lnTo>
                  <a:lnTo>
                    <a:pt x="640803" y="7327"/>
                  </a:lnTo>
                  <a:close/>
                </a:path>
              </a:pathLst>
            </a:custGeom>
            <a:solidFill>
              <a:srgbClr val="FF24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4" name="object 364"/>
            <p:cNvSpPr/>
            <p:nvPr/>
          </p:nvSpPr>
          <p:spPr>
            <a:xfrm>
              <a:off x="5776760" y="4970843"/>
              <a:ext cx="640715" cy="10160"/>
            </a:xfrm>
            <a:custGeom>
              <a:avLst/>
              <a:gdLst/>
              <a:ahLst/>
              <a:cxnLst/>
              <a:rect l="l" t="t" r="r" b="b"/>
              <a:pathLst>
                <a:path w="640714" h="10160">
                  <a:moveTo>
                    <a:pt x="347840" y="9766"/>
                  </a:moveTo>
                  <a:lnTo>
                    <a:pt x="344792" y="4876"/>
                  </a:lnTo>
                  <a:lnTo>
                    <a:pt x="344792" y="0"/>
                  </a:lnTo>
                  <a:lnTo>
                    <a:pt x="0" y="0"/>
                  </a:lnTo>
                  <a:lnTo>
                    <a:pt x="3048" y="7315"/>
                  </a:lnTo>
                  <a:lnTo>
                    <a:pt x="3048" y="9766"/>
                  </a:lnTo>
                  <a:lnTo>
                    <a:pt x="347840" y="9766"/>
                  </a:lnTo>
                  <a:close/>
                </a:path>
                <a:path w="640714" h="10160">
                  <a:moveTo>
                    <a:pt x="640676" y="7315"/>
                  </a:moveTo>
                  <a:lnTo>
                    <a:pt x="637628" y="0"/>
                  </a:lnTo>
                  <a:lnTo>
                    <a:pt x="610247" y="7315"/>
                  </a:lnTo>
                  <a:lnTo>
                    <a:pt x="611797" y="7315"/>
                  </a:lnTo>
                  <a:lnTo>
                    <a:pt x="598055" y="9766"/>
                  </a:lnTo>
                  <a:lnTo>
                    <a:pt x="640676" y="9766"/>
                  </a:lnTo>
                  <a:lnTo>
                    <a:pt x="639140" y="7315"/>
                  </a:lnTo>
                  <a:lnTo>
                    <a:pt x="640676" y="7315"/>
                  </a:lnTo>
                  <a:close/>
                </a:path>
              </a:pathLst>
            </a:custGeom>
            <a:solidFill>
              <a:srgbClr val="FF24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5" name="object 365"/>
            <p:cNvSpPr/>
            <p:nvPr/>
          </p:nvSpPr>
          <p:spPr>
            <a:xfrm>
              <a:off x="5773712" y="4958625"/>
              <a:ext cx="640715" cy="17145"/>
            </a:xfrm>
            <a:custGeom>
              <a:avLst/>
              <a:gdLst/>
              <a:ahLst/>
              <a:cxnLst/>
              <a:rect l="l" t="t" r="r" b="b"/>
              <a:pathLst>
                <a:path w="640714" h="17145">
                  <a:moveTo>
                    <a:pt x="347840" y="12217"/>
                  </a:moveTo>
                  <a:lnTo>
                    <a:pt x="344792" y="7327"/>
                  </a:lnTo>
                  <a:lnTo>
                    <a:pt x="344792" y="4889"/>
                  </a:lnTo>
                  <a:lnTo>
                    <a:pt x="343776" y="4889"/>
                  </a:lnTo>
                  <a:lnTo>
                    <a:pt x="341744" y="0"/>
                  </a:lnTo>
                  <a:lnTo>
                    <a:pt x="0" y="0"/>
                  </a:lnTo>
                  <a:lnTo>
                    <a:pt x="2032" y="4889"/>
                  </a:lnTo>
                  <a:lnTo>
                    <a:pt x="0" y="4889"/>
                  </a:lnTo>
                  <a:lnTo>
                    <a:pt x="3048" y="9766"/>
                  </a:lnTo>
                  <a:lnTo>
                    <a:pt x="3048" y="12217"/>
                  </a:lnTo>
                  <a:lnTo>
                    <a:pt x="4064" y="12217"/>
                  </a:lnTo>
                  <a:lnTo>
                    <a:pt x="6096" y="17094"/>
                  </a:lnTo>
                  <a:lnTo>
                    <a:pt x="347840" y="17094"/>
                  </a:lnTo>
                  <a:lnTo>
                    <a:pt x="345808" y="12217"/>
                  </a:lnTo>
                  <a:lnTo>
                    <a:pt x="347840" y="12217"/>
                  </a:lnTo>
                  <a:close/>
                </a:path>
                <a:path w="640714" h="17145">
                  <a:moveTo>
                    <a:pt x="640676" y="12217"/>
                  </a:moveTo>
                  <a:lnTo>
                    <a:pt x="628535" y="17094"/>
                  </a:lnTo>
                  <a:lnTo>
                    <a:pt x="640676" y="17094"/>
                  </a:lnTo>
                  <a:lnTo>
                    <a:pt x="640676" y="12217"/>
                  </a:lnTo>
                  <a:close/>
                </a:path>
              </a:pathLst>
            </a:custGeom>
            <a:solidFill>
              <a:srgbClr val="FF21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" name="object 366"/>
            <p:cNvSpPr/>
            <p:nvPr/>
          </p:nvSpPr>
          <p:spPr>
            <a:xfrm>
              <a:off x="5770664" y="4943970"/>
              <a:ext cx="347980" cy="19685"/>
            </a:xfrm>
            <a:custGeom>
              <a:avLst/>
              <a:gdLst/>
              <a:ahLst/>
              <a:cxnLst/>
              <a:rect l="l" t="t" r="r" b="b"/>
              <a:pathLst>
                <a:path w="347979" h="19685">
                  <a:moveTo>
                    <a:pt x="347840" y="19545"/>
                  </a:moveTo>
                  <a:lnTo>
                    <a:pt x="344792" y="12217"/>
                  </a:lnTo>
                  <a:lnTo>
                    <a:pt x="344792" y="9779"/>
                  </a:lnTo>
                  <a:lnTo>
                    <a:pt x="344792" y="7327"/>
                  </a:lnTo>
                  <a:lnTo>
                    <a:pt x="341744" y="0"/>
                  </a:lnTo>
                  <a:lnTo>
                    <a:pt x="0" y="0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0" y="9779"/>
                  </a:lnTo>
                  <a:lnTo>
                    <a:pt x="3048" y="14655"/>
                  </a:lnTo>
                  <a:lnTo>
                    <a:pt x="3048" y="19545"/>
                  </a:lnTo>
                  <a:lnTo>
                    <a:pt x="347840" y="19545"/>
                  </a:lnTo>
                  <a:close/>
                </a:path>
              </a:pathLst>
            </a:custGeom>
            <a:solidFill>
              <a:srgbClr val="FF1F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/>
            <p:cNvSpPr/>
            <p:nvPr/>
          </p:nvSpPr>
          <p:spPr>
            <a:xfrm>
              <a:off x="5767616" y="4939093"/>
              <a:ext cx="344805" cy="10160"/>
            </a:xfrm>
            <a:custGeom>
              <a:avLst/>
              <a:gdLst/>
              <a:ahLst/>
              <a:cxnLst/>
              <a:rect l="l" t="t" r="r" b="b"/>
              <a:pathLst>
                <a:path w="344804" h="10160">
                  <a:moveTo>
                    <a:pt x="344792" y="2438"/>
                  </a:moveTo>
                  <a:lnTo>
                    <a:pt x="343268" y="2438"/>
                  </a:lnTo>
                  <a:lnTo>
                    <a:pt x="341744" y="0"/>
                  </a:lnTo>
                  <a:lnTo>
                    <a:pt x="0" y="0"/>
                  </a:lnTo>
                  <a:lnTo>
                    <a:pt x="1524" y="2438"/>
                  </a:lnTo>
                  <a:lnTo>
                    <a:pt x="0" y="2438"/>
                  </a:lnTo>
                  <a:lnTo>
                    <a:pt x="3048" y="9766"/>
                  </a:lnTo>
                  <a:lnTo>
                    <a:pt x="344792" y="9766"/>
                  </a:lnTo>
                  <a:lnTo>
                    <a:pt x="344792" y="4876"/>
                  </a:lnTo>
                  <a:lnTo>
                    <a:pt x="344792" y="2438"/>
                  </a:lnTo>
                  <a:close/>
                </a:path>
              </a:pathLst>
            </a:custGeom>
            <a:solidFill>
              <a:srgbClr val="FF1C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8" name="object 368"/>
            <p:cNvSpPr/>
            <p:nvPr/>
          </p:nvSpPr>
          <p:spPr>
            <a:xfrm>
              <a:off x="5764568" y="4934102"/>
              <a:ext cx="347980" cy="7620"/>
            </a:xfrm>
            <a:custGeom>
              <a:avLst/>
              <a:gdLst/>
              <a:ahLst/>
              <a:cxnLst/>
              <a:rect l="l" t="t" r="r" b="b"/>
              <a:pathLst>
                <a:path w="347979" h="7620">
                  <a:moveTo>
                    <a:pt x="347840" y="7429"/>
                  </a:moveTo>
                  <a:lnTo>
                    <a:pt x="344792" y="2540"/>
                  </a:lnTo>
                  <a:lnTo>
                    <a:pt x="344792" y="0"/>
                  </a:lnTo>
                  <a:lnTo>
                    <a:pt x="0" y="0"/>
                  </a:lnTo>
                  <a:lnTo>
                    <a:pt x="3048" y="4991"/>
                  </a:lnTo>
                  <a:lnTo>
                    <a:pt x="3048" y="7429"/>
                  </a:lnTo>
                  <a:lnTo>
                    <a:pt x="347840" y="7429"/>
                  </a:lnTo>
                  <a:close/>
                </a:path>
              </a:pathLst>
            </a:custGeom>
            <a:solidFill>
              <a:srgbClr val="FF1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/>
            <p:cNvSpPr/>
            <p:nvPr/>
          </p:nvSpPr>
          <p:spPr>
            <a:xfrm>
              <a:off x="5761533" y="4921897"/>
              <a:ext cx="347980" cy="15240"/>
            </a:xfrm>
            <a:custGeom>
              <a:avLst/>
              <a:gdLst/>
              <a:ahLst/>
              <a:cxnLst/>
              <a:rect l="l" t="t" r="r" b="b"/>
              <a:pathLst>
                <a:path w="347979" h="15239">
                  <a:moveTo>
                    <a:pt x="347827" y="12204"/>
                  </a:moveTo>
                  <a:lnTo>
                    <a:pt x="344779" y="4876"/>
                  </a:lnTo>
                  <a:lnTo>
                    <a:pt x="344779" y="2438"/>
                  </a:lnTo>
                  <a:lnTo>
                    <a:pt x="343255" y="2438"/>
                  </a:lnTo>
                  <a:lnTo>
                    <a:pt x="341731" y="0"/>
                  </a:lnTo>
                  <a:lnTo>
                    <a:pt x="0" y="0"/>
                  </a:lnTo>
                  <a:lnTo>
                    <a:pt x="1511" y="2438"/>
                  </a:lnTo>
                  <a:lnTo>
                    <a:pt x="0" y="2438"/>
                  </a:lnTo>
                  <a:lnTo>
                    <a:pt x="3035" y="7315"/>
                  </a:lnTo>
                  <a:lnTo>
                    <a:pt x="3035" y="12204"/>
                  </a:lnTo>
                  <a:lnTo>
                    <a:pt x="5029" y="12204"/>
                  </a:lnTo>
                  <a:lnTo>
                    <a:pt x="6083" y="14744"/>
                  </a:lnTo>
                  <a:lnTo>
                    <a:pt x="347827" y="14744"/>
                  </a:lnTo>
                  <a:lnTo>
                    <a:pt x="346773" y="12204"/>
                  </a:lnTo>
                  <a:lnTo>
                    <a:pt x="347827" y="12204"/>
                  </a:lnTo>
                  <a:close/>
                </a:path>
              </a:pathLst>
            </a:custGeom>
            <a:solidFill>
              <a:srgbClr val="FF19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/>
            <p:cNvSpPr/>
            <p:nvPr/>
          </p:nvSpPr>
          <p:spPr>
            <a:xfrm>
              <a:off x="5758485" y="4909680"/>
              <a:ext cx="347980" cy="15240"/>
            </a:xfrm>
            <a:custGeom>
              <a:avLst/>
              <a:gdLst/>
              <a:ahLst/>
              <a:cxnLst/>
              <a:rect l="l" t="t" r="r" b="b"/>
              <a:pathLst>
                <a:path w="347979" h="15239">
                  <a:moveTo>
                    <a:pt x="347827" y="14655"/>
                  </a:moveTo>
                  <a:lnTo>
                    <a:pt x="344779" y="7327"/>
                  </a:lnTo>
                  <a:lnTo>
                    <a:pt x="344779" y="4889"/>
                  </a:lnTo>
                  <a:lnTo>
                    <a:pt x="341731" y="0"/>
                  </a:ln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3048" y="12217"/>
                  </a:lnTo>
                  <a:lnTo>
                    <a:pt x="3048" y="14655"/>
                  </a:lnTo>
                  <a:lnTo>
                    <a:pt x="347827" y="14655"/>
                  </a:lnTo>
                  <a:close/>
                </a:path>
              </a:pathLst>
            </a:custGeom>
            <a:solidFill>
              <a:srgbClr val="FF17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1" name="object 371"/>
            <p:cNvSpPr/>
            <p:nvPr/>
          </p:nvSpPr>
          <p:spPr>
            <a:xfrm>
              <a:off x="5755437" y="4899913"/>
              <a:ext cx="344805" cy="12700"/>
            </a:xfrm>
            <a:custGeom>
              <a:avLst/>
              <a:gdLst/>
              <a:ahLst/>
              <a:cxnLst/>
              <a:rect l="l" t="t" r="r" b="b"/>
              <a:pathLst>
                <a:path w="344804" h="12700">
                  <a:moveTo>
                    <a:pt x="344779" y="7327"/>
                  </a:moveTo>
                  <a:lnTo>
                    <a:pt x="341731" y="0"/>
                  </a:lnTo>
                  <a:lnTo>
                    <a:pt x="0" y="0"/>
                  </a:lnTo>
                  <a:lnTo>
                    <a:pt x="0" y="2438"/>
                  </a:lnTo>
                  <a:lnTo>
                    <a:pt x="0" y="7327"/>
                  </a:lnTo>
                  <a:lnTo>
                    <a:pt x="3048" y="12217"/>
                  </a:lnTo>
                  <a:lnTo>
                    <a:pt x="344779" y="12217"/>
                  </a:lnTo>
                  <a:lnTo>
                    <a:pt x="344779" y="9766"/>
                  </a:lnTo>
                  <a:lnTo>
                    <a:pt x="344779" y="7327"/>
                  </a:lnTo>
                  <a:close/>
                </a:path>
              </a:pathLst>
            </a:custGeom>
            <a:solidFill>
              <a:srgbClr val="FF14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2" name="object 372"/>
            <p:cNvSpPr/>
            <p:nvPr/>
          </p:nvSpPr>
          <p:spPr>
            <a:xfrm>
              <a:off x="5752389" y="4895037"/>
              <a:ext cx="344805" cy="7620"/>
            </a:xfrm>
            <a:custGeom>
              <a:avLst/>
              <a:gdLst/>
              <a:ahLst/>
              <a:cxnLst/>
              <a:rect l="l" t="t" r="r" b="b"/>
              <a:pathLst>
                <a:path w="344804" h="7620">
                  <a:moveTo>
                    <a:pt x="344779" y="2438"/>
                  </a:moveTo>
                  <a:lnTo>
                    <a:pt x="343255" y="2438"/>
                  </a:lnTo>
                  <a:lnTo>
                    <a:pt x="341731" y="0"/>
                  </a:lnTo>
                  <a:lnTo>
                    <a:pt x="0" y="0"/>
                  </a:lnTo>
                  <a:lnTo>
                    <a:pt x="1524" y="2438"/>
                  </a:lnTo>
                  <a:lnTo>
                    <a:pt x="0" y="2438"/>
                  </a:lnTo>
                  <a:lnTo>
                    <a:pt x="3048" y="7315"/>
                  </a:lnTo>
                  <a:lnTo>
                    <a:pt x="344779" y="7315"/>
                  </a:lnTo>
                  <a:lnTo>
                    <a:pt x="344779" y="4876"/>
                  </a:lnTo>
                  <a:lnTo>
                    <a:pt x="344779" y="2438"/>
                  </a:lnTo>
                  <a:close/>
                </a:path>
              </a:pathLst>
            </a:custGeom>
            <a:solidFill>
              <a:srgbClr val="FF14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/>
            <p:cNvSpPr/>
            <p:nvPr/>
          </p:nvSpPr>
          <p:spPr>
            <a:xfrm>
              <a:off x="5749239" y="4882857"/>
              <a:ext cx="347980" cy="15240"/>
            </a:xfrm>
            <a:custGeom>
              <a:avLst/>
              <a:gdLst/>
              <a:ahLst/>
              <a:cxnLst/>
              <a:rect l="l" t="t" r="r" b="b"/>
              <a:pathLst>
                <a:path w="347979" h="15239">
                  <a:moveTo>
                    <a:pt x="347929" y="14617"/>
                  </a:moveTo>
                  <a:lnTo>
                    <a:pt x="344881" y="7289"/>
                  </a:lnTo>
                  <a:lnTo>
                    <a:pt x="344881" y="4851"/>
                  </a:lnTo>
                  <a:lnTo>
                    <a:pt x="341833" y="0"/>
                  </a:lnTo>
                  <a:lnTo>
                    <a:pt x="0" y="0"/>
                  </a:lnTo>
                  <a:lnTo>
                    <a:pt x="0" y="2438"/>
                  </a:lnTo>
                  <a:lnTo>
                    <a:pt x="0" y="4851"/>
                  </a:lnTo>
                  <a:lnTo>
                    <a:pt x="3149" y="12179"/>
                  </a:lnTo>
                  <a:lnTo>
                    <a:pt x="3149" y="14617"/>
                  </a:lnTo>
                  <a:lnTo>
                    <a:pt x="347929" y="14617"/>
                  </a:lnTo>
                  <a:close/>
                </a:path>
              </a:pathLst>
            </a:custGeom>
            <a:solidFill>
              <a:srgbClr val="FF12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4" name="object 374"/>
            <p:cNvSpPr/>
            <p:nvPr/>
          </p:nvSpPr>
          <p:spPr>
            <a:xfrm>
              <a:off x="5746191" y="4870538"/>
              <a:ext cx="345440" cy="15240"/>
            </a:xfrm>
            <a:custGeom>
              <a:avLst/>
              <a:gdLst/>
              <a:ahLst/>
              <a:cxnLst/>
              <a:rect l="l" t="t" r="r" b="b"/>
              <a:pathLst>
                <a:path w="345439" h="15239">
                  <a:moveTo>
                    <a:pt x="344881" y="9766"/>
                  </a:moveTo>
                  <a:lnTo>
                    <a:pt x="342912" y="5041"/>
                  </a:lnTo>
                  <a:lnTo>
                    <a:pt x="341833" y="2438"/>
                  </a:lnTo>
                  <a:lnTo>
                    <a:pt x="341833" y="0"/>
                  </a:lnTo>
                  <a:lnTo>
                    <a:pt x="42760" y="0"/>
                  </a:lnTo>
                  <a:lnTo>
                    <a:pt x="29083" y="2438"/>
                  </a:lnTo>
                  <a:lnTo>
                    <a:pt x="27520" y="2438"/>
                  </a:lnTo>
                  <a:lnTo>
                    <a:pt x="24333" y="3289"/>
                  </a:lnTo>
                  <a:lnTo>
                    <a:pt x="15341" y="4889"/>
                  </a:lnTo>
                  <a:lnTo>
                    <a:pt x="18313" y="4889"/>
                  </a:lnTo>
                  <a:lnTo>
                    <a:pt x="17932" y="4991"/>
                  </a:lnTo>
                  <a:lnTo>
                    <a:pt x="7023" y="4991"/>
                  </a:lnTo>
                  <a:lnTo>
                    <a:pt x="7023" y="7899"/>
                  </a:lnTo>
                  <a:lnTo>
                    <a:pt x="0" y="9766"/>
                  </a:lnTo>
                  <a:lnTo>
                    <a:pt x="3048" y="14757"/>
                  </a:lnTo>
                  <a:lnTo>
                    <a:pt x="344881" y="14757"/>
                  </a:lnTo>
                  <a:lnTo>
                    <a:pt x="344881" y="9766"/>
                  </a:lnTo>
                  <a:close/>
                </a:path>
              </a:pathLst>
            </a:custGeom>
            <a:solidFill>
              <a:srgbClr val="FF0F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5" name="object 375"/>
            <p:cNvSpPr/>
            <p:nvPr/>
          </p:nvSpPr>
          <p:spPr>
            <a:xfrm>
              <a:off x="5773712" y="4860772"/>
              <a:ext cx="314325" cy="12700"/>
            </a:xfrm>
            <a:custGeom>
              <a:avLst/>
              <a:gdLst/>
              <a:ahLst/>
              <a:cxnLst/>
              <a:rect l="l" t="t" r="r" b="b"/>
              <a:pathLst>
                <a:path w="314325" h="12700">
                  <a:moveTo>
                    <a:pt x="314312" y="9766"/>
                  </a:moveTo>
                  <a:lnTo>
                    <a:pt x="311264" y="2438"/>
                  </a:lnTo>
                  <a:lnTo>
                    <a:pt x="311264" y="0"/>
                  </a:lnTo>
                  <a:lnTo>
                    <a:pt x="57912" y="0"/>
                  </a:lnTo>
                  <a:lnTo>
                    <a:pt x="47764" y="2438"/>
                  </a:lnTo>
                  <a:lnTo>
                    <a:pt x="42672" y="2438"/>
                  </a:lnTo>
                  <a:lnTo>
                    <a:pt x="18262" y="8966"/>
                  </a:lnTo>
                  <a:lnTo>
                    <a:pt x="0" y="12204"/>
                  </a:lnTo>
                  <a:lnTo>
                    <a:pt x="314312" y="12204"/>
                  </a:lnTo>
                  <a:lnTo>
                    <a:pt x="312788" y="9766"/>
                  </a:lnTo>
                  <a:lnTo>
                    <a:pt x="314312" y="9766"/>
                  </a:lnTo>
                  <a:close/>
                </a:path>
              </a:pathLst>
            </a:custGeom>
            <a:solidFill>
              <a:srgbClr val="FF0D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" name="object 376"/>
            <p:cNvSpPr/>
            <p:nvPr/>
          </p:nvSpPr>
          <p:spPr>
            <a:xfrm>
              <a:off x="5816384" y="4858334"/>
              <a:ext cx="268605" cy="5080"/>
            </a:xfrm>
            <a:custGeom>
              <a:avLst/>
              <a:gdLst/>
              <a:ahLst/>
              <a:cxnLst/>
              <a:rect l="l" t="t" r="r" b="b"/>
              <a:pathLst>
                <a:path w="268604" h="5079">
                  <a:moveTo>
                    <a:pt x="265455" y="0"/>
                  </a:moveTo>
                  <a:lnTo>
                    <a:pt x="27533" y="0"/>
                  </a:lnTo>
                  <a:lnTo>
                    <a:pt x="0" y="4876"/>
                  </a:lnTo>
                  <a:lnTo>
                    <a:pt x="268592" y="4876"/>
                  </a:lnTo>
                  <a:lnTo>
                    <a:pt x="265455" y="0"/>
                  </a:lnTo>
                  <a:close/>
                </a:path>
              </a:pathLst>
            </a:custGeom>
            <a:solidFill>
              <a:srgbClr val="FF0D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7" name="object 377"/>
            <p:cNvSpPr/>
            <p:nvPr/>
          </p:nvSpPr>
          <p:spPr>
            <a:xfrm>
              <a:off x="5831624" y="4843678"/>
              <a:ext cx="253365" cy="17145"/>
            </a:xfrm>
            <a:custGeom>
              <a:avLst/>
              <a:gdLst/>
              <a:ahLst/>
              <a:cxnLst/>
              <a:rect l="l" t="t" r="r" b="b"/>
              <a:pathLst>
                <a:path w="253364" h="17145">
                  <a:moveTo>
                    <a:pt x="253352" y="17094"/>
                  </a:moveTo>
                  <a:lnTo>
                    <a:pt x="250215" y="12217"/>
                  </a:lnTo>
                  <a:lnTo>
                    <a:pt x="250215" y="9766"/>
                  </a:lnTo>
                  <a:lnTo>
                    <a:pt x="247167" y="2438"/>
                  </a:lnTo>
                  <a:lnTo>
                    <a:pt x="247167" y="0"/>
                  </a:lnTo>
                  <a:lnTo>
                    <a:pt x="82372" y="0"/>
                  </a:lnTo>
                  <a:lnTo>
                    <a:pt x="68694" y="2438"/>
                  </a:lnTo>
                  <a:lnTo>
                    <a:pt x="67144" y="2438"/>
                  </a:lnTo>
                  <a:lnTo>
                    <a:pt x="64008" y="3276"/>
                  </a:lnTo>
                  <a:lnTo>
                    <a:pt x="54952" y="4889"/>
                  </a:lnTo>
                  <a:lnTo>
                    <a:pt x="30632" y="11391"/>
                  </a:lnTo>
                  <a:lnTo>
                    <a:pt x="12293" y="14655"/>
                  </a:lnTo>
                  <a:lnTo>
                    <a:pt x="13754" y="14655"/>
                  </a:lnTo>
                  <a:lnTo>
                    <a:pt x="0" y="17094"/>
                  </a:lnTo>
                  <a:lnTo>
                    <a:pt x="253352" y="17094"/>
                  </a:lnTo>
                  <a:close/>
                </a:path>
              </a:pathLst>
            </a:custGeom>
            <a:solidFill>
              <a:srgbClr val="FF0A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8" name="object 378"/>
            <p:cNvSpPr/>
            <p:nvPr/>
          </p:nvSpPr>
          <p:spPr>
            <a:xfrm>
              <a:off x="5898769" y="4831473"/>
              <a:ext cx="180340" cy="15240"/>
            </a:xfrm>
            <a:custGeom>
              <a:avLst/>
              <a:gdLst/>
              <a:ahLst/>
              <a:cxnLst/>
              <a:rect l="l" t="t" r="r" b="b"/>
              <a:pathLst>
                <a:path w="180339" h="15239">
                  <a:moveTo>
                    <a:pt x="180022" y="12204"/>
                  </a:moveTo>
                  <a:lnTo>
                    <a:pt x="176974" y="7315"/>
                  </a:lnTo>
                  <a:lnTo>
                    <a:pt x="176974" y="2438"/>
                  </a:lnTo>
                  <a:lnTo>
                    <a:pt x="174942" y="2438"/>
                  </a:lnTo>
                  <a:lnTo>
                    <a:pt x="173926" y="0"/>
                  </a:lnTo>
                  <a:lnTo>
                    <a:pt x="70180" y="0"/>
                  </a:lnTo>
                  <a:lnTo>
                    <a:pt x="61036" y="2438"/>
                  </a:lnTo>
                  <a:lnTo>
                    <a:pt x="57988" y="2438"/>
                  </a:lnTo>
                  <a:lnTo>
                    <a:pt x="33794" y="8915"/>
                  </a:lnTo>
                  <a:lnTo>
                    <a:pt x="15290" y="12204"/>
                  </a:lnTo>
                  <a:lnTo>
                    <a:pt x="0" y="14643"/>
                  </a:lnTo>
                  <a:lnTo>
                    <a:pt x="180022" y="14643"/>
                  </a:lnTo>
                  <a:lnTo>
                    <a:pt x="178498" y="12204"/>
                  </a:lnTo>
                  <a:lnTo>
                    <a:pt x="180022" y="12204"/>
                  </a:lnTo>
                  <a:close/>
                </a:path>
              </a:pathLst>
            </a:custGeom>
            <a:solidFill>
              <a:srgbClr val="FF08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9" name="object 379"/>
            <p:cNvSpPr/>
            <p:nvPr/>
          </p:nvSpPr>
          <p:spPr>
            <a:xfrm>
              <a:off x="5956757" y="4821631"/>
              <a:ext cx="119380" cy="12700"/>
            </a:xfrm>
            <a:custGeom>
              <a:avLst/>
              <a:gdLst/>
              <a:ahLst/>
              <a:cxnLst/>
              <a:rect l="l" t="t" r="r" b="b"/>
              <a:pathLst>
                <a:path w="119379" h="12700">
                  <a:moveTo>
                    <a:pt x="118986" y="12280"/>
                  </a:moveTo>
                  <a:lnTo>
                    <a:pt x="115938" y="7391"/>
                  </a:lnTo>
                  <a:lnTo>
                    <a:pt x="115938" y="4953"/>
                  </a:lnTo>
                  <a:lnTo>
                    <a:pt x="115938" y="0"/>
                  </a:lnTo>
                  <a:lnTo>
                    <a:pt x="54991" y="0"/>
                  </a:lnTo>
                  <a:lnTo>
                    <a:pt x="30378" y="6604"/>
                  </a:lnTo>
                  <a:lnTo>
                    <a:pt x="12192" y="9842"/>
                  </a:lnTo>
                  <a:lnTo>
                    <a:pt x="13677" y="9842"/>
                  </a:lnTo>
                  <a:lnTo>
                    <a:pt x="0" y="12280"/>
                  </a:lnTo>
                  <a:lnTo>
                    <a:pt x="118986" y="12280"/>
                  </a:lnTo>
                  <a:close/>
                </a:path>
              </a:pathLst>
            </a:custGeom>
            <a:solidFill>
              <a:srgbClr val="FF05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0" name="object 380"/>
            <p:cNvSpPr/>
            <p:nvPr/>
          </p:nvSpPr>
          <p:spPr>
            <a:xfrm>
              <a:off x="5996381" y="4819192"/>
              <a:ext cx="76835" cy="7620"/>
            </a:xfrm>
            <a:custGeom>
              <a:avLst/>
              <a:gdLst/>
              <a:ahLst/>
              <a:cxnLst/>
              <a:rect l="l" t="t" r="r" b="b"/>
              <a:pathLst>
                <a:path w="76835" h="7620">
                  <a:moveTo>
                    <a:pt x="73266" y="0"/>
                  </a:moveTo>
                  <a:lnTo>
                    <a:pt x="30606" y="0"/>
                  </a:lnTo>
                  <a:lnTo>
                    <a:pt x="0" y="7391"/>
                  </a:lnTo>
                  <a:lnTo>
                    <a:pt x="76314" y="7391"/>
                  </a:lnTo>
                  <a:lnTo>
                    <a:pt x="73266" y="0"/>
                  </a:lnTo>
                  <a:close/>
                </a:path>
              </a:pathLst>
            </a:custGeom>
            <a:solidFill>
              <a:srgbClr val="FF05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1" name="object 381"/>
            <p:cNvSpPr/>
            <p:nvPr/>
          </p:nvSpPr>
          <p:spPr>
            <a:xfrm>
              <a:off x="6011748" y="4811864"/>
              <a:ext cx="60960" cy="10160"/>
            </a:xfrm>
            <a:custGeom>
              <a:avLst/>
              <a:gdLst/>
              <a:ahLst/>
              <a:cxnLst/>
              <a:rect l="l" t="t" r="r" b="b"/>
              <a:pathLst>
                <a:path w="60960" h="10160">
                  <a:moveTo>
                    <a:pt x="60947" y="9766"/>
                  </a:moveTo>
                  <a:lnTo>
                    <a:pt x="57899" y="4876"/>
                  </a:lnTo>
                  <a:lnTo>
                    <a:pt x="57899" y="2438"/>
                  </a:lnTo>
                  <a:lnTo>
                    <a:pt x="56375" y="2438"/>
                  </a:lnTo>
                  <a:lnTo>
                    <a:pt x="54851" y="0"/>
                  </a:lnTo>
                  <a:lnTo>
                    <a:pt x="27419" y="4876"/>
                  </a:lnTo>
                  <a:lnTo>
                    <a:pt x="0" y="9766"/>
                  </a:lnTo>
                  <a:lnTo>
                    <a:pt x="60947" y="9766"/>
                  </a:lnTo>
                  <a:close/>
                </a:path>
              </a:pathLst>
            </a:custGeom>
            <a:solidFill>
              <a:srgbClr val="FF03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2" name="object 382"/>
            <p:cNvSpPr/>
            <p:nvPr/>
          </p:nvSpPr>
          <p:spPr>
            <a:xfrm>
              <a:off x="6054407" y="4811864"/>
              <a:ext cx="15240" cy="2540"/>
            </a:xfrm>
            <a:custGeom>
              <a:avLst/>
              <a:gdLst/>
              <a:ahLst/>
              <a:cxnLst/>
              <a:rect l="l" t="t" r="r" b="b"/>
              <a:pathLst>
                <a:path w="15239" h="2539">
                  <a:moveTo>
                    <a:pt x="12191" y="0"/>
                  </a:moveTo>
                  <a:lnTo>
                    <a:pt x="0" y="2438"/>
                  </a:lnTo>
                  <a:lnTo>
                    <a:pt x="15239" y="2438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3" name="object 383"/>
            <p:cNvSpPr/>
            <p:nvPr/>
          </p:nvSpPr>
          <p:spPr>
            <a:xfrm>
              <a:off x="5547892" y="4811863"/>
              <a:ext cx="952500" cy="763270"/>
            </a:xfrm>
            <a:custGeom>
              <a:avLst/>
              <a:gdLst/>
              <a:ahLst/>
              <a:cxnLst/>
              <a:rect l="l" t="t" r="r" b="b"/>
              <a:pathLst>
                <a:path w="952500" h="763270">
                  <a:moveTo>
                    <a:pt x="85436" y="601600"/>
                  </a:moveTo>
                  <a:lnTo>
                    <a:pt x="0" y="347320"/>
                  </a:lnTo>
                  <a:lnTo>
                    <a:pt x="271539" y="288642"/>
                  </a:lnTo>
                  <a:lnTo>
                    <a:pt x="198294" y="68446"/>
                  </a:lnTo>
                  <a:lnTo>
                    <a:pt x="518712" y="0"/>
                  </a:lnTo>
                  <a:lnTo>
                    <a:pt x="591944" y="220094"/>
                  </a:lnTo>
                  <a:lnTo>
                    <a:pt x="866501" y="158973"/>
                  </a:lnTo>
                  <a:lnTo>
                    <a:pt x="951967" y="413324"/>
                  </a:lnTo>
                  <a:lnTo>
                    <a:pt x="677368" y="474445"/>
                  </a:lnTo>
                  <a:lnTo>
                    <a:pt x="750600" y="694556"/>
                  </a:lnTo>
                  <a:lnTo>
                    <a:pt x="430198" y="763012"/>
                  </a:lnTo>
                  <a:lnTo>
                    <a:pt x="356966" y="542912"/>
                  </a:lnTo>
                  <a:lnTo>
                    <a:pt x="85436" y="601600"/>
                  </a:lnTo>
                </a:path>
              </a:pathLst>
            </a:custGeom>
            <a:ln w="80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4" name="object 384"/>
          <p:cNvGrpSpPr/>
          <p:nvPr/>
        </p:nvGrpSpPr>
        <p:grpSpPr>
          <a:xfrm>
            <a:off x="5459412" y="4080662"/>
            <a:ext cx="955040" cy="616585"/>
            <a:chOff x="5459412" y="4080662"/>
            <a:chExt cx="955040" cy="616585"/>
          </a:xfrm>
        </p:grpSpPr>
        <p:sp>
          <p:nvSpPr>
            <p:cNvPr id="385" name="object 385"/>
            <p:cNvSpPr/>
            <p:nvPr/>
          </p:nvSpPr>
          <p:spPr>
            <a:xfrm>
              <a:off x="5489892" y="4542828"/>
              <a:ext cx="455295" cy="149225"/>
            </a:xfrm>
            <a:custGeom>
              <a:avLst/>
              <a:gdLst/>
              <a:ahLst/>
              <a:cxnLst/>
              <a:rect l="l" t="t" r="r" b="b"/>
              <a:pathLst>
                <a:path w="455295" h="149225">
                  <a:moveTo>
                    <a:pt x="454672" y="0"/>
                  </a:moveTo>
                  <a:lnTo>
                    <a:pt x="0" y="0"/>
                  </a:lnTo>
                  <a:lnTo>
                    <a:pt x="3035" y="2438"/>
                  </a:lnTo>
                  <a:lnTo>
                    <a:pt x="6083" y="7327"/>
                  </a:lnTo>
                  <a:lnTo>
                    <a:pt x="9131" y="12306"/>
                  </a:lnTo>
                  <a:lnTo>
                    <a:pt x="12293" y="17195"/>
                  </a:lnTo>
                  <a:lnTo>
                    <a:pt x="15328" y="19634"/>
                  </a:lnTo>
                  <a:lnTo>
                    <a:pt x="18376" y="24523"/>
                  </a:lnTo>
                  <a:lnTo>
                    <a:pt x="18376" y="26962"/>
                  </a:lnTo>
                  <a:lnTo>
                    <a:pt x="21424" y="31851"/>
                  </a:lnTo>
                  <a:lnTo>
                    <a:pt x="24472" y="34290"/>
                  </a:lnTo>
                  <a:lnTo>
                    <a:pt x="27520" y="39179"/>
                  </a:lnTo>
                  <a:lnTo>
                    <a:pt x="30568" y="44056"/>
                  </a:lnTo>
                  <a:lnTo>
                    <a:pt x="33616" y="48945"/>
                  </a:lnTo>
                  <a:lnTo>
                    <a:pt x="36664" y="51384"/>
                  </a:lnTo>
                  <a:lnTo>
                    <a:pt x="36664" y="53822"/>
                  </a:lnTo>
                  <a:lnTo>
                    <a:pt x="39712" y="58712"/>
                  </a:lnTo>
                  <a:lnTo>
                    <a:pt x="42760" y="63588"/>
                  </a:lnTo>
                  <a:lnTo>
                    <a:pt x="45808" y="66103"/>
                  </a:lnTo>
                  <a:lnTo>
                    <a:pt x="48856" y="70993"/>
                  </a:lnTo>
                  <a:lnTo>
                    <a:pt x="51904" y="75869"/>
                  </a:lnTo>
                  <a:lnTo>
                    <a:pt x="54952" y="80759"/>
                  </a:lnTo>
                  <a:lnTo>
                    <a:pt x="58000" y="85636"/>
                  </a:lnTo>
                  <a:lnTo>
                    <a:pt x="61048" y="90525"/>
                  </a:lnTo>
                  <a:lnTo>
                    <a:pt x="64096" y="95415"/>
                  </a:lnTo>
                  <a:lnTo>
                    <a:pt x="67144" y="97853"/>
                  </a:lnTo>
                  <a:lnTo>
                    <a:pt x="70192" y="102730"/>
                  </a:lnTo>
                  <a:lnTo>
                    <a:pt x="73240" y="107619"/>
                  </a:lnTo>
                  <a:lnTo>
                    <a:pt x="76288" y="110058"/>
                  </a:lnTo>
                  <a:lnTo>
                    <a:pt x="76288" y="112496"/>
                  </a:lnTo>
                  <a:lnTo>
                    <a:pt x="79336" y="117386"/>
                  </a:lnTo>
                  <a:lnTo>
                    <a:pt x="82372" y="122339"/>
                  </a:lnTo>
                  <a:lnTo>
                    <a:pt x="85420" y="127228"/>
                  </a:lnTo>
                  <a:lnTo>
                    <a:pt x="88468" y="129667"/>
                  </a:lnTo>
                  <a:lnTo>
                    <a:pt x="91516" y="134556"/>
                  </a:lnTo>
                  <a:lnTo>
                    <a:pt x="94678" y="139433"/>
                  </a:lnTo>
                  <a:lnTo>
                    <a:pt x="94678" y="141871"/>
                  </a:lnTo>
                  <a:lnTo>
                    <a:pt x="97726" y="144322"/>
                  </a:lnTo>
                  <a:lnTo>
                    <a:pt x="100774" y="149199"/>
                  </a:lnTo>
                  <a:lnTo>
                    <a:pt x="106870" y="146761"/>
                  </a:lnTo>
                  <a:lnTo>
                    <a:pt x="112953" y="144322"/>
                  </a:lnTo>
                  <a:lnTo>
                    <a:pt x="122097" y="141871"/>
                  </a:lnTo>
                  <a:lnTo>
                    <a:pt x="131241" y="136994"/>
                  </a:lnTo>
                  <a:lnTo>
                    <a:pt x="137337" y="134556"/>
                  </a:lnTo>
                  <a:lnTo>
                    <a:pt x="146481" y="129667"/>
                  </a:lnTo>
                  <a:lnTo>
                    <a:pt x="155625" y="127228"/>
                  </a:lnTo>
                  <a:lnTo>
                    <a:pt x="158686" y="125590"/>
                  </a:lnTo>
                  <a:lnTo>
                    <a:pt x="161721" y="124777"/>
                  </a:lnTo>
                  <a:lnTo>
                    <a:pt x="170865" y="119900"/>
                  </a:lnTo>
                  <a:lnTo>
                    <a:pt x="171170" y="119735"/>
                  </a:lnTo>
                  <a:lnTo>
                    <a:pt x="176961" y="117386"/>
                  </a:lnTo>
                  <a:lnTo>
                    <a:pt x="186156" y="112534"/>
                  </a:lnTo>
                  <a:lnTo>
                    <a:pt x="186334" y="112471"/>
                  </a:lnTo>
                  <a:lnTo>
                    <a:pt x="195351" y="110058"/>
                  </a:lnTo>
                  <a:lnTo>
                    <a:pt x="198399" y="108432"/>
                  </a:lnTo>
                  <a:lnTo>
                    <a:pt x="201447" y="107619"/>
                  </a:lnTo>
                  <a:lnTo>
                    <a:pt x="210502" y="102768"/>
                  </a:lnTo>
                  <a:lnTo>
                    <a:pt x="216674" y="100291"/>
                  </a:lnTo>
                  <a:lnTo>
                    <a:pt x="222161" y="97370"/>
                  </a:lnTo>
                  <a:lnTo>
                    <a:pt x="231914" y="95415"/>
                  </a:lnTo>
                  <a:lnTo>
                    <a:pt x="241058" y="90525"/>
                  </a:lnTo>
                  <a:lnTo>
                    <a:pt x="247154" y="88087"/>
                  </a:lnTo>
                  <a:lnTo>
                    <a:pt x="256298" y="83197"/>
                  </a:lnTo>
                  <a:lnTo>
                    <a:pt x="265544" y="80759"/>
                  </a:lnTo>
                  <a:lnTo>
                    <a:pt x="269189" y="78816"/>
                  </a:lnTo>
                  <a:lnTo>
                    <a:pt x="271640" y="78320"/>
                  </a:lnTo>
                  <a:lnTo>
                    <a:pt x="280771" y="73431"/>
                  </a:lnTo>
                  <a:lnTo>
                    <a:pt x="286867" y="70993"/>
                  </a:lnTo>
                  <a:lnTo>
                    <a:pt x="296011" y="66103"/>
                  </a:lnTo>
                  <a:lnTo>
                    <a:pt x="305155" y="63588"/>
                  </a:lnTo>
                  <a:lnTo>
                    <a:pt x="308813" y="61645"/>
                  </a:lnTo>
                  <a:lnTo>
                    <a:pt x="311251" y="61150"/>
                  </a:lnTo>
                  <a:lnTo>
                    <a:pt x="320395" y="56273"/>
                  </a:lnTo>
                  <a:lnTo>
                    <a:pt x="326491" y="53822"/>
                  </a:lnTo>
                  <a:lnTo>
                    <a:pt x="332587" y="50571"/>
                  </a:lnTo>
                  <a:lnTo>
                    <a:pt x="338683" y="48945"/>
                  </a:lnTo>
                  <a:lnTo>
                    <a:pt x="344766" y="46532"/>
                  </a:lnTo>
                  <a:lnTo>
                    <a:pt x="344982" y="46443"/>
                  </a:lnTo>
                  <a:lnTo>
                    <a:pt x="350977" y="44056"/>
                  </a:lnTo>
                  <a:lnTo>
                    <a:pt x="360121" y="39179"/>
                  </a:lnTo>
                  <a:lnTo>
                    <a:pt x="366204" y="36728"/>
                  </a:lnTo>
                  <a:lnTo>
                    <a:pt x="370776" y="34290"/>
                  </a:lnTo>
                  <a:lnTo>
                    <a:pt x="375348" y="34290"/>
                  </a:lnTo>
                  <a:lnTo>
                    <a:pt x="384441" y="29425"/>
                  </a:lnTo>
                  <a:lnTo>
                    <a:pt x="390588" y="26962"/>
                  </a:lnTo>
                  <a:lnTo>
                    <a:pt x="399681" y="22098"/>
                  </a:lnTo>
                  <a:lnTo>
                    <a:pt x="405828" y="19634"/>
                  </a:lnTo>
                  <a:lnTo>
                    <a:pt x="414959" y="17195"/>
                  </a:lnTo>
                  <a:lnTo>
                    <a:pt x="418592" y="15252"/>
                  </a:lnTo>
                  <a:lnTo>
                    <a:pt x="421055" y="14757"/>
                  </a:lnTo>
                  <a:lnTo>
                    <a:pt x="430326" y="9766"/>
                  </a:lnTo>
                  <a:lnTo>
                    <a:pt x="439470" y="4876"/>
                  </a:lnTo>
                  <a:lnTo>
                    <a:pt x="448576" y="2438"/>
                  </a:lnTo>
                  <a:lnTo>
                    <a:pt x="445528" y="2438"/>
                  </a:lnTo>
                  <a:lnTo>
                    <a:pt x="4546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6" name="object 386"/>
            <p:cNvSpPr/>
            <p:nvPr/>
          </p:nvSpPr>
          <p:spPr>
            <a:xfrm>
              <a:off x="5459412" y="4396168"/>
              <a:ext cx="827405" cy="149225"/>
            </a:xfrm>
            <a:custGeom>
              <a:avLst/>
              <a:gdLst/>
              <a:ahLst/>
              <a:cxnLst/>
              <a:rect l="l" t="t" r="r" b="b"/>
              <a:pathLst>
                <a:path w="827404" h="149225">
                  <a:moveTo>
                    <a:pt x="826884" y="0"/>
                  </a:moveTo>
                  <a:lnTo>
                    <a:pt x="228879" y="0"/>
                  </a:lnTo>
                  <a:lnTo>
                    <a:pt x="219735" y="4876"/>
                  </a:lnTo>
                  <a:lnTo>
                    <a:pt x="214274" y="7797"/>
                  </a:lnTo>
                  <a:lnTo>
                    <a:pt x="204393" y="9766"/>
                  </a:lnTo>
                  <a:lnTo>
                    <a:pt x="195262" y="14643"/>
                  </a:lnTo>
                  <a:lnTo>
                    <a:pt x="189153" y="17094"/>
                  </a:lnTo>
                  <a:lnTo>
                    <a:pt x="180009" y="21971"/>
                  </a:lnTo>
                  <a:lnTo>
                    <a:pt x="170865" y="24409"/>
                  </a:lnTo>
                  <a:lnTo>
                    <a:pt x="167182" y="26377"/>
                  </a:lnTo>
                  <a:lnTo>
                    <a:pt x="164769" y="26860"/>
                  </a:lnTo>
                  <a:lnTo>
                    <a:pt x="155638" y="31737"/>
                  </a:lnTo>
                  <a:lnTo>
                    <a:pt x="149529" y="34188"/>
                  </a:lnTo>
                  <a:lnTo>
                    <a:pt x="143446" y="37439"/>
                  </a:lnTo>
                  <a:lnTo>
                    <a:pt x="137350" y="39065"/>
                  </a:lnTo>
                  <a:lnTo>
                    <a:pt x="131254" y="41516"/>
                  </a:lnTo>
                  <a:lnTo>
                    <a:pt x="125158" y="43954"/>
                  </a:lnTo>
                  <a:lnTo>
                    <a:pt x="116166" y="48768"/>
                  </a:lnTo>
                  <a:lnTo>
                    <a:pt x="109816" y="51346"/>
                  </a:lnTo>
                  <a:lnTo>
                    <a:pt x="103733" y="54597"/>
                  </a:lnTo>
                  <a:lnTo>
                    <a:pt x="97624" y="56235"/>
                  </a:lnTo>
                  <a:lnTo>
                    <a:pt x="91528" y="58674"/>
                  </a:lnTo>
                  <a:lnTo>
                    <a:pt x="85432" y="61112"/>
                  </a:lnTo>
                  <a:lnTo>
                    <a:pt x="76288" y="66001"/>
                  </a:lnTo>
                  <a:lnTo>
                    <a:pt x="70192" y="68440"/>
                  </a:lnTo>
                  <a:lnTo>
                    <a:pt x="61048" y="70878"/>
                  </a:lnTo>
                  <a:lnTo>
                    <a:pt x="51904" y="75768"/>
                  </a:lnTo>
                  <a:lnTo>
                    <a:pt x="45808" y="78206"/>
                  </a:lnTo>
                  <a:lnTo>
                    <a:pt x="36563" y="83096"/>
                  </a:lnTo>
                  <a:lnTo>
                    <a:pt x="27432" y="85534"/>
                  </a:lnTo>
                  <a:lnTo>
                    <a:pt x="24384" y="87160"/>
                  </a:lnTo>
                  <a:lnTo>
                    <a:pt x="21336" y="87972"/>
                  </a:lnTo>
                  <a:lnTo>
                    <a:pt x="12192" y="92862"/>
                  </a:lnTo>
                  <a:lnTo>
                    <a:pt x="6096" y="95300"/>
                  </a:lnTo>
                  <a:lnTo>
                    <a:pt x="7620" y="95300"/>
                  </a:lnTo>
                  <a:lnTo>
                    <a:pt x="6654" y="95821"/>
                  </a:lnTo>
                  <a:lnTo>
                    <a:pt x="1638" y="95821"/>
                  </a:lnTo>
                  <a:lnTo>
                    <a:pt x="1638" y="97751"/>
                  </a:lnTo>
                  <a:lnTo>
                    <a:pt x="0" y="97751"/>
                  </a:lnTo>
                  <a:lnTo>
                    <a:pt x="368" y="98361"/>
                  </a:lnTo>
                  <a:lnTo>
                    <a:pt x="0" y="98361"/>
                  </a:lnTo>
                  <a:lnTo>
                    <a:pt x="0" y="99631"/>
                  </a:lnTo>
                  <a:lnTo>
                    <a:pt x="1143" y="99631"/>
                  </a:lnTo>
                  <a:lnTo>
                    <a:pt x="1485" y="100190"/>
                  </a:lnTo>
                  <a:lnTo>
                    <a:pt x="0" y="100190"/>
                  </a:lnTo>
                  <a:lnTo>
                    <a:pt x="3048" y="102730"/>
                  </a:lnTo>
                  <a:lnTo>
                    <a:pt x="6096" y="107619"/>
                  </a:lnTo>
                  <a:lnTo>
                    <a:pt x="9144" y="112496"/>
                  </a:lnTo>
                  <a:lnTo>
                    <a:pt x="9144" y="114909"/>
                  </a:lnTo>
                  <a:lnTo>
                    <a:pt x="12192" y="117348"/>
                  </a:lnTo>
                  <a:lnTo>
                    <a:pt x="15240" y="122237"/>
                  </a:lnTo>
                  <a:lnTo>
                    <a:pt x="18288" y="127114"/>
                  </a:lnTo>
                  <a:lnTo>
                    <a:pt x="21336" y="132003"/>
                  </a:lnTo>
                  <a:lnTo>
                    <a:pt x="24384" y="134442"/>
                  </a:lnTo>
                  <a:lnTo>
                    <a:pt x="27432" y="139331"/>
                  </a:lnTo>
                  <a:lnTo>
                    <a:pt x="30480" y="144221"/>
                  </a:lnTo>
                  <a:lnTo>
                    <a:pt x="30480" y="146659"/>
                  </a:lnTo>
                  <a:lnTo>
                    <a:pt x="33515" y="149098"/>
                  </a:lnTo>
                  <a:lnTo>
                    <a:pt x="476008" y="149098"/>
                  </a:lnTo>
                  <a:lnTo>
                    <a:pt x="479056" y="149098"/>
                  </a:lnTo>
                  <a:lnTo>
                    <a:pt x="485152" y="146659"/>
                  </a:lnTo>
                  <a:lnTo>
                    <a:pt x="491248" y="144221"/>
                  </a:lnTo>
                  <a:lnTo>
                    <a:pt x="500392" y="139331"/>
                  </a:lnTo>
                  <a:lnTo>
                    <a:pt x="509485" y="134467"/>
                  </a:lnTo>
                  <a:lnTo>
                    <a:pt x="518680" y="132003"/>
                  </a:lnTo>
                  <a:lnTo>
                    <a:pt x="524725" y="129578"/>
                  </a:lnTo>
                  <a:lnTo>
                    <a:pt x="530872" y="127114"/>
                  </a:lnTo>
                  <a:lnTo>
                    <a:pt x="540016" y="122237"/>
                  </a:lnTo>
                  <a:lnTo>
                    <a:pt x="545528" y="119329"/>
                  </a:lnTo>
                  <a:lnTo>
                    <a:pt x="555383" y="117348"/>
                  </a:lnTo>
                  <a:lnTo>
                    <a:pt x="564527" y="112496"/>
                  </a:lnTo>
                  <a:lnTo>
                    <a:pt x="570623" y="110058"/>
                  </a:lnTo>
                  <a:lnTo>
                    <a:pt x="579755" y="105181"/>
                  </a:lnTo>
                  <a:lnTo>
                    <a:pt x="588899" y="102730"/>
                  </a:lnTo>
                  <a:lnTo>
                    <a:pt x="592670" y="100685"/>
                  </a:lnTo>
                  <a:lnTo>
                    <a:pt x="594995" y="100190"/>
                  </a:lnTo>
                  <a:lnTo>
                    <a:pt x="593559" y="100190"/>
                  </a:lnTo>
                  <a:lnTo>
                    <a:pt x="594575" y="99631"/>
                  </a:lnTo>
                  <a:lnTo>
                    <a:pt x="597217" y="99631"/>
                  </a:lnTo>
                  <a:lnTo>
                    <a:pt x="597217" y="98361"/>
                  </a:lnTo>
                  <a:lnTo>
                    <a:pt x="600786" y="98361"/>
                  </a:lnTo>
                  <a:lnTo>
                    <a:pt x="600786" y="96659"/>
                  </a:lnTo>
                  <a:lnTo>
                    <a:pt x="610235" y="92862"/>
                  </a:lnTo>
                  <a:lnTo>
                    <a:pt x="619201" y="88074"/>
                  </a:lnTo>
                  <a:lnTo>
                    <a:pt x="619594" y="87922"/>
                  </a:lnTo>
                  <a:lnTo>
                    <a:pt x="628611" y="85534"/>
                  </a:lnTo>
                  <a:lnTo>
                    <a:pt x="631659" y="83908"/>
                  </a:lnTo>
                  <a:lnTo>
                    <a:pt x="634707" y="83096"/>
                  </a:lnTo>
                  <a:lnTo>
                    <a:pt x="643801" y="78232"/>
                  </a:lnTo>
                  <a:lnTo>
                    <a:pt x="649947" y="75768"/>
                  </a:lnTo>
                  <a:lnTo>
                    <a:pt x="655408" y="72847"/>
                  </a:lnTo>
                  <a:lnTo>
                    <a:pt x="665187" y="70878"/>
                  </a:lnTo>
                  <a:lnTo>
                    <a:pt x="674331" y="66001"/>
                  </a:lnTo>
                  <a:lnTo>
                    <a:pt x="683475" y="61112"/>
                  </a:lnTo>
                  <a:lnTo>
                    <a:pt x="689571" y="58674"/>
                  </a:lnTo>
                  <a:lnTo>
                    <a:pt x="698715" y="56235"/>
                  </a:lnTo>
                  <a:lnTo>
                    <a:pt x="702386" y="54279"/>
                  </a:lnTo>
                  <a:lnTo>
                    <a:pt x="704811" y="53784"/>
                  </a:lnTo>
                  <a:lnTo>
                    <a:pt x="714032" y="48907"/>
                  </a:lnTo>
                  <a:lnTo>
                    <a:pt x="723176" y="43954"/>
                  </a:lnTo>
                  <a:lnTo>
                    <a:pt x="729272" y="41516"/>
                  </a:lnTo>
                  <a:lnTo>
                    <a:pt x="738416" y="39065"/>
                  </a:lnTo>
                  <a:lnTo>
                    <a:pt x="742073" y="37122"/>
                  </a:lnTo>
                  <a:lnTo>
                    <a:pt x="744512" y="36626"/>
                  </a:lnTo>
                  <a:lnTo>
                    <a:pt x="753656" y="31737"/>
                  </a:lnTo>
                  <a:lnTo>
                    <a:pt x="762800" y="26860"/>
                  </a:lnTo>
                  <a:lnTo>
                    <a:pt x="771944" y="24409"/>
                  </a:lnTo>
                  <a:lnTo>
                    <a:pt x="778040" y="21971"/>
                  </a:lnTo>
                  <a:lnTo>
                    <a:pt x="784136" y="19532"/>
                  </a:lnTo>
                  <a:lnTo>
                    <a:pt x="793356" y="14643"/>
                  </a:lnTo>
                  <a:lnTo>
                    <a:pt x="799465" y="12204"/>
                  </a:lnTo>
                  <a:lnTo>
                    <a:pt x="808596" y="9766"/>
                  </a:lnTo>
                  <a:lnTo>
                    <a:pt x="817740" y="4876"/>
                  </a:lnTo>
                  <a:lnTo>
                    <a:pt x="823836" y="2438"/>
                  </a:lnTo>
                  <a:lnTo>
                    <a:pt x="822312" y="2438"/>
                  </a:lnTo>
                  <a:lnTo>
                    <a:pt x="826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/>
            <p:cNvSpPr/>
            <p:nvPr/>
          </p:nvSpPr>
          <p:spPr>
            <a:xfrm>
              <a:off x="5679148" y="4249394"/>
              <a:ext cx="717550" cy="151765"/>
            </a:xfrm>
            <a:custGeom>
              <a:avLst/>
              <a:gdLst/>
              <a:ahLst/>
              <a:cxnLst/>
              <a:rect l="l" t="t" r="r" b="b"/>
              <a:pathLst>
                <a:path w="717550" h="151764">
                  <a:moveTo>
                    <a:pt x="717003" y="97815"/>
                  </a:moveTo>
                  <a:lnTo>
                    <a:pt x="713955" y="92976"/>
                  </a:lnTo>
                  <a:lnTo>
                    <a:pt x="710907" y="90538"/>
                  </a:lnTo>
                  <a:lnTo>
                    <a:pt x="707859" y="85648"/>
                  </a:lnTo>
                  <a:lnTo>
                    <a:pt x="704811" y="80657"/>
                  </a:lnTo>
                  <a:lnTo>
                    <a:pt x="704811" y="78219"/>
                  </a:lnTo>
                  <a:lnTo>
                    <a:pt x="701763" y="75780"/>
                  </a:lnTo>
                  <a:lnTo>
                    <a:pt x="698715" y="70891"/>
                  </a:lnTo>
                  <a:lnTo>
                    <a:pt x="695667" y="66014"/>
                  </a:lnTo>
                  <a:lnTo>
                    <a:pt x="692619" y="63563"/>
                  </a:lnTo>
                  <a:lnTo>
                    <a:pt x="689571" y="58686"/>
                  </a:lnTo>
                  <a:lnTo>
                    <a:pt x="686523" y="53797"/>
                  </a:lnTo>
                  <a:lnTo>
                    <a:pt x="686523" y="51358"/>
                  </a:lnTo>
                  <a:lnTo>
                    <a:pt x="683475" y="46469"/>
                  </a:lnTo>
                  <a:lnTo>
                    <a:pt x="680427" y="44030"/>
                  </a:lnTo>
                  <a:lnTo>
                    <a:pt x="677379" y="39141"/>
                  </a:lnTo>
                  <a:lnTo>
                    <a:pt x="674331" y="34264"/>
                  </a:lnTo>
                  <a:lnTo>
                    <a:pt x="671283" y="31826"/>
                  </a:lnTo>
                  <a:lnTo>
                    <a:pt x="671283" y="29311"/>
                  </a:lnTo>
                  <a:lnTo>
                    <a:pt x="668235" y="24422"/>
                  </a:lnTo>
                  <a:lnTo>
                    <a:pt x="665187" y="19545"/>
                  </a:lnTo>
                  <a:lnTo>
                    <a:pt x="662139" y="17106"/>
                  </a:lnTo>
                  <a:lnTo>
                    <a:pt x="659091" y="12217"/>
                  </a:lnTo>
                  <a:lnTo>
                    <a:pt x="656043" y="7327"/>
                  </a:lnTo>
                  <a:lnTo>
                    <a:pt x="652868" y="2451"/>
                  </a:lnTo>
                  <a:lnTo>
                    <a:pt x="652868" y="0"/>
                  </a:lnTo>
                  <a:lnTo>
                    <a:pt x="353936" y="0"/>
                  </a:lnTo>
                  <a:lnTo>
                    <a:pt x="347840" y="2451"/>
                  </a:lnTo>
                  <a:lnTo>
                    <a:pt x="341744" y="4889"/>
                  </a:lnTo>
                  <a:lnTo>
                    <a:pt x="332600" y="9779"/>
                  </a:lnTo>
                  <a:lnTo>
                    <a:pt x="326504" y="12217"/>
                  </a:lnTo>
                  <a:lnTo>
                    <a:pt x="320294" y="15494"/>
                  </a:lnTo>
                  <a:lnTo>
                    <a:pt x="314185" y="17106"/>
                  </a:lnTo>
                  <a:lnTo>
                    <a:pt x="308089" y="19545"/>
                  </a:lnTo>
                  <a:lnTo>
                    <a:pt x="301993" y="21983"/>
                  </a:lnTo>
                  <a:lnTo>
                    <a:pt x="292849" y="26873"/>
                  </a:lnTo>
                  <a:lnTo>
                    <a:pt x="286753" y="29311"/>
                  </a:lnTo>
                  <a:lnTo>
                    <a:pt x="277609" y="31826"/>
                  </a:lnTo>
                  <a:lnTo>
                    <a:pt x="268465" y="36703"/>
                  </a:lnTo>
                  <a:lnTo>
                    <a:pt x="262369" y="39141"/>
                  </a:lnTo>
                  <a:lnTo>
                    <a:pt x="253263" y="44030"/>
                  </a:lnTo>
                  <a:lnTo>
                    <a:pt x="244119" y="46469"/>
                  </a:lnTo>
                  <a:lnTo>
                    <a:pt x="241046" y="48094"/>
                  </a:lnTo>
                  <a:lnTo>
                    <a:pt x="237896" y="48920"/>
                  </a:lnTo>
                  <a:lnTo>
                    <a:pt x="228765" y="53797"/>
                  </a:lnTo>
                  <a:lnTo>
                    <a:pt x="222669" y="56248"/>
                  </a:lnTo>
                  <a:lnTo>
                    <a:pt x="213525" y="61125"/>
                  </a:lnTo>
                  <a:lnTo>
                    <a:pt x="204381" y="63563"/>
                  </a:lnTo>
                  <a:lnTo>
                    <a:pt x="201307" y="65214"/>
                  </a:lnTo>
                  <a:lnTo>
                    <a:pt x="198285" y="66014"/>
                  </a:lnTo>
                  <a:lnTo>
                    <a:pt x="189141" y="70891"/>
                  </a:lnTo>
                  <a:lnTo>
                    <a:pt x="183045" y="73329"/>
                  </a:lnTo>
                  <a:lnTo>
                    <a:pt x="177546" y="76276"/>
                  </a:lnTo>
                  <a:lnTo>
                    <a:pt x="167817" y="78219"/>
                  </a:lnTo>
                  <a:lnTo>
                    <a:pt x="158673" y="83108"/>
                  </a:lnTo>
                  <a:lnTo>
                    <a:pt x="149428" y="88087"/>
                  </a:lnTo>
                  <a:lnTo>
                    <a:pt x="149225" y="88201"/>
                  </a:lnTo>
                  <a:lnTo>
                    <a:pt x="143332" y="90538"/>
                  </a:lnTo>
                  <a:lnTo>
                    <a:pt x="134188" y="92976"/>
                  </a:lnTo>
                  <a:lnTo>
                    <a:pt x="130530" y="94932"/>
                  </a:lnTo>
                  <a:lnTo>
                    <a:pt x="128092" y="95415"/>
                  </a:lnTo>
                  <a:lnTo>
                    <a:pt x="123596" y="97815"/>
                  </a:lnTo>
                  <a:lnTo>
                    <a:pt x="122732" y="97815"/>
                  </a:lnTo>
                  <a:lnTo>
                    <a:pt x="122732" y="98285"/>
                  </a:lnTo>
                  <a:lnTo>
                    <a:pt x="118948" y="100304"/>
                  </a:lnTo>
                  <a:lnTo>
                    <a:pt x="117983" y="100355"/>
                  </a:lnTo>
                  <a:lnTo>
                    <a:pt x="117983" y="100825"/>
                  </a:lnTo>
                  <a:lnTo>
                    <a:pt x="109816" y="105181"/>
                  </a:lnTo>
                  <a:lnTo>
                    <a:pt x="103720" y="107632"/>
                  </a:lnTo>
                  <a:lnTo>
                    <a:pt x="94564" y="110070"/>
                  </a:lnTo>
                  <a:lnTo>
                    <a:pt x="90906" y="112026"/>
                  </a:lnTo>
                  <a:lnTo>
                    <a:pt x="88468" y="112509"/>
                  </a:lnTo>
                  <a:lnTo>
                    <a:pt x="79336" y="117398"/>
                  </a:lnTo>
                  <a:lnTo>
                    <a:pt x="70091" y="122275"/>
                  </a:lnTo>
                  <a:lnTo>
                    <a:pt x="60947" y="124726"/>
                  </a:lnTo>
                  <a:lnTo>
                    <a:pt x="54851" y="127165"/>
                  </a:lnTo>
                  <a:lnTo>
                    <a:pt x="48755" y="129603"/>
                  </a:lnTo>
                  <a:lnTo>
                    <a:pt x="39611" y="134493"/>
                  </a:lnTo>
                  <a:lnTo>
                    <a:pt x="34086" y="137426"/>
                  </a:lnTo>
                  <a:lnTo>
                    <a:pt x="24371" y="139344"/>
                  </a:lnTo>
                  <a:lnTo>
                    <a:pt x="15240" y="144322"/>
                  </a:lnTo>
                  <a:lnTo>
                    <a:pt x="9144" y="146773"/>
                  </a:lnTo>
                  <a:lnTo>
                    <a:pt x="0" y="151650"/>
                  </a:lnTo>
                  <a:lnTo>
                    <a:pt x="598004" y="151650"/>
                  </a:lnTo>
                  <a:lnTo>
                    <a:pt x="602576" y="149212"/>
                  </a:lnTo>
                  <a:lnTo>
                    <a:pt x="604100" y="149212"/>
                  </a:lnTo>
                  <a:lnTo>
                    <a:pt x="613194" y="144348"/>
                  </a:lnTo>
                  <a:lnTo>
                    <a:pt x="619340" y="141884"/>
                  </a:lnTo>
                  <a:lnTo>
                    <a:pt x="628484" y="139344"/>
                  </a:lnTo>
                  <a:lnTo>
                    <a:pt x="637628" y="134493"/>
                  </a:lnTo>
                  <a:lnTo>
                    <a:pt x="643724" y="132054"/>
                  </a:lnTo>
                  <a:lnTo>
                    <a:pt x="652678" y="127266"/>
                  </a:lnTo>
                  <a:lnTo>
                    <a:pt x="653059" y="127114"/>
                  </a:lnTo>
                  <a:lnTo>
                    <a:pt x="662139" y="124726"/>
                  </a:lnTo>
                  <a:lnTo>
                    <a:pt x="665200" y="123088"/>
                  </a:lnTo>
                  <a:lnTo>
                    <a:pt x="668235" y="122275"/>
                  </a:lnTo>
                  <a:lnTo>
                    <a:pt x="677379" y="117398"/>
                  </a:lnTo>
                  <a:lnTo>
                    <a:pt x="683475" y="114947"/>
                  </a:lnTo>
                  <a:lnTo>
                    <a:pt x="688962" y="112026"/>
                  </a:lnTo>
                  <a:lnTo>
                    <a:pt x="698715" y="110070"/>
                  </a:lnTo>
                  <a:lnTo>
                    <a:pt x="707859" y="105181"/>
                  </a:lnTo>
                  <a:lnTo>
                    <a:pt x="712139" y="102895"/>
                  </a:lnTo>
                  <a:lnTo>
                    <a:pt x="713701" y="102895"/>
                  </a:lnTo>
                  <a:lnTo>
                    <a:pt x="713701" y="102069"/>
                  </a:lnTo>
                  <a:lnTo>
                    <a:pt x="716902" y="100355"/>
                  </a:lnTo>
                  <a:lnTo>
                    <a:pt x="717003" y="978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/>
            <p:cNvSpPr/>
            <p:nvPr/>
          </p:nvSpPr>
          <p:spPr>
            <a:xfrm>
              <a:off x="5459412" y="4146664"/>
              <a:ext cx="873125" cy="352425"/>
            </a:xfrm>
            <a:custGeom>
              <a:avLst/>
              <a:gdLst/>
              <a:ahLst/>
              <a:cxnLst/>
              <a:rect l="l" t="t" r="r" b="b"/>
              <a:pathLst>
                <a:path w="873125" h="352425">
                  <a:moveTo>
                    <a:pt x="872604" y="102730"/>
                  </a:moveTo>
                  <a:lnTo>
                    <a:pt x="869556" y="100291"/>
                  </a:lnTo>
                  <a:lnTo>
                    <a:pt x="866508" y="95415"/>
                  </a:lnTo>
                  <a:lnTo>
                    <a:pt x="863460" y="90525"/>
                  </a:lnTo>
                  <a:lnTo>
                    <a:pt x="860412" y="88087"/>
                  </a:lnTo>
                  <a:lnTo>
                    <a:pt x="857364" y="83197"/>
                  </a:lnTo>
                  <a:lnTo>
                    <a:pt x="857364" y="80759"/>
                  </a:lnTo>
                  <a:lnTo>
                    <a:pt x="854316" y="75806"/>
                  </a:lnTo>
                  <a:lnTo>
                    <a:pt x="851268" y="73367"/>
                  </a:lnTo>
                  <a:lnTo>
                    <a:pt x="848220" y="68478"/>
                  </a:lnTo>
                  <a:lnTo>
                    <a:pt x="845172" y="63588"/>
                  </a:lnTo>
                  <a:lnTo>
                    <a:pt x="842124" y="58712"/>
                  </a:lnTo>
                  <a:lnTo>
                    <a:pt x="839076" y="56273"/>
                  </a:lnTo>
                  <a:lnTo>
                    <a:pt x="839076" y="53822"/>
                  </a:lnTo>
                  <a:lnTo>
                    <a:pt x="836028" y="48945"/>
                  </a:lnTo>
                  <a:lnTo>
                    <a:pt x="832980" y="44056"/>
                  </a:lnTo>
                  <a:lnTo>
                    <a:pt x="829932" y="41617"/>
                  </a:lnTo>
                  <a:lnTo>
                    <a:pt x="826884" y="36728"/>
                  </a:lnTo>
                  <a:lnTo>
                    <a:pt x="823836" y="31851"/>
                  </a:lnTo>
                  <a:lnTo>
                    <a:pt x="823836" y="29400"/>
                  </a:lnTo>
                  <a:lnTo>
                    <a:pt x="820788" y="26962"/>
                  </a:lnTo>
                  <a:lnTo>
                    <a:pt x="817740" y="21983"/>
                  </a:lnTo>
                  <a:lnTo>
                    <a:pt x="814692" y="17094"/>
                  </a:lnTo>
                  <a:lnTo>
                    <a:pt x="811644" y="12204"/>
                  </a:lnTo>
                  <a:lnTo>
                    <a:pt x="808596" y="9766"/>
                  </a:lnTo>
                  <a:lnTo>
                    <a:pt x="805548" y="4889"/>
                  </a:lnTo>
                  <a:lnTo>
                    <a:pt x="811644" y="2438"/>
                  </a:lnTo>
                  <a:lnTo>
                    <a:pt x="802500" y="0"/>
                  </a:lnTo>
                  <a:lnTo>
                    <a:pt x="0" y="341071"/>
                  </a:lnTo>
                  <a:lnTo>
                    <a:pt x="0" y="347306"/>
                  </a:lnTo>
                  <a:lnTo>
                    <a:pt x="3048" y="352234"/>
                  </a:lnTo>
                  <a:lnTo>
                    <a:pt x="578421" y="107619"/>
                  </a:lnTo>
                  <a:lnTo>
                    <a:pt x="872604" y="107619"/>
                  </a:lnTo>
                  <a:lnTo>
                    <a:pt x="872604" y="105181"/>
                  </a:lnTo>
                  <a:lnTo>
                    <a:pt x="872604" y="1027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9" name="object 389"/>
            <p:cNvSpPr/>
            <p:nvPr/>
          </p:nvSpPr>
          <p:spPr>
            <a:xfrm>
              <a:off x="6258877" y="4149102"/>
              <a:ext cx="143370" cy="20547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0" name="object 390"/>
            <p:cNvSpPr/>
            <p:nvPr/>
          </p:nvSpPr>
          <p:spPr>
            <a:xfrm>
              <a:off x="5584570" y="4344809"/>
              <a:ext cx="814705" cy="352425"/>
            </a:xfrm>
            <a:custGeom>
              <a:avLst/>
              <a:gdLst/>
              <a:ahLst/>
              <a:cxnLst/>
              <a:rect l="l" t="t" r="r" b="b"/>
              <a:pathLst>
                <a:path w="814704" h="352425">
                  <a:moveTo>
                    <a:pt x="808532" y="0"/>
                  </a:moveTo>
                  <a:lnTo>
                    <a:pt x="3048" y="342341"/>
                  </a:lnTo>
                  <a:lnTo>
                    <a:pt x="12191" y="344779"/>
                  </a:lnTo>
                  <a:lnTo>
                    <a:pt x="0" y="349656"/>
                  </a:lnTo>
                  <a:lnTo>
                    <a:pt x="9143" y="352107"/>
                  </a:lnTo>
                  <a:lnTo>
                    <a:pt x="814628" y="9766"/>
                  </a:lnTo>
                  <a:lnTo>
                    <a:pt x="808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1" name="object 391"/>
            <p:cNvSpPr/>
            <p:nvPr/>
          </p:nvSpPr>
          <p:spPr>
            <a:xfrm>
              <a:off x="5459412" y="4491469"/>
              <a:ext cx="341731" cy="2029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2" name="object 392"/>
            <p:cNvSpPr/>
            <p:nvPr/>
          </p:nvSpPr>
          <p:spPr>
            <a:xfrm>
              <a:off x="5541797" y="4535500"/>
              <a:ext cx="274955" cy="10160"/>
            </a:xfrm>
            <a:custGeom>
              <a:avLst/>
              <a:gdLst/>
              <a:ahLst/>
              <a:cxnLst/>
              <a:rect l="l" t="t" r="r" b="b"/>
              <a:pathLst>
                <a:path w="274954" h="10160">
                  <a:moveTo>
                    <a:pt x="274586" y="0"/>
                  </a:moveTo>
                  <a:lnTo>
                    <a:pt x="0" y="0"/>
                  </a:lnTo>
                  <a:lnTo>
                    <a:pt x="3048" y="4889"/>
                  </a:lnTo>
                  <a:lnTo>
                    <a:pt x="6096" y="9766"/>
                  </a:lnTo>
                  <a:lnTo>
                    <a:pt x="253250" y="9766"/>
                  </a:lnTo>
                  <a:lnTo>
                    <a:pt x="259346" y="7327"/>
                  </a:lnTo>
                  <a:lnTo>
                    <a:pt x="265442" y="4889"/>
                  </a:lnTo>
                  <a:lnTo>
                    <a:pt x="274586" y="0"/>
                  </a:lnTo>
                  <a:close/>
                </a:path>
              </a:pathLst>
            </a:custGeom>
            <a:solidFill>
              <a:srgbClr val="FFBD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3" name="object 393"/>
            <p:cNvSpPr/>
            <p:nvPr/>
          </p:nvSpPr>
          <p:spPr>
            <a:xfrm>
              <a:off x="5541797" y="4533061"/>
              <a:ext cx="278130" cy="5080"/>
            </a:xfrm>
            <a:custGeom>
              <a:avLst/>
              <a:gdLst/>
              <a:ahLst/>
              <a:cxnLst/>
              <a:rect l="l" t="t" r="r" b="b"/>
              <a:pathLst>
                <a:path w="278129" h="5079">
                  <a:moveTo>
                    <a:pt x="277634" y="0"/>
                  </a:moveTo>
                  <a:lnTo>
                    <a:pt x="0" y="0"/>
                  </a:lnTo>
                  <a:lnTo>
                    <a:pt x="3047" y="4876"/>
                  </a:lnTo>
                  <a:lnTo>
                    <a:pt x="268490" y="4876"/>
                  </a:lnTo>
                  <a:lnTo>
                    <a:pt x="277634" y="0"/>
                  </a:lnTo>
                  <a:close/>
                </a:path>
              </a:pathLst>
            </a:custGeom>
            <a:solidFill>
              <a:srgbClr val="FFBD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4" name="object 394"/>
            <p:cNvSpPr/>
            <p:nvPr/>
          </p:nvSpPr>
          <p:spPr>
            <a:xfrm>
              <a:off x="5529605" y="4518406"/>
              <a:ext cx="329565" cy="17145"/>
            </a:xfrm>
            <a:custGeom>
              <a:avLst/>
              <a:gdLst/>
              <a:ahLst/>
              <a:cxnLst/>
              <a:rect l="l" t="t" r="r" b="b"/>
              <a:pathLst>
                <a:path w="329564" h="17145">
                  <a:moveTo>
                    <a:pt x="329539" y="0"/>
                  </a:moveTo>
                  <a:lnTo>
                    <a:pt x="326491" y="0"/>
                  </a:lnTo>
                  <a:lnTo>
                    <a:pt x="0" y="0"/>
                  </a:lnTo>
                  <a:lnTo>
                    <a:pt x="3048" y="4876"/>
                  </a:lnTo>
                  <a:lnTo>
                    <a:pt x="6096" y="9766"/>
                  </a:lnTo>
                  <a:lnTo>
                    <a:pt x="9144" y="14655"/>
                  </a:lnTo>
                  <a:lnTo>
                    <a:pt x="12192" y="17094"/>
                  </a:lnTo>
                  <a:lnTo>
                    <a:pt x="286778" y="17094"/>
                  </a:lnTo>
                  <a:lnTo>
                    <a:pt x="295922" y="14655"/>
                  </a:lnTo>
                  <a:lnTo>
                    <a:pt x="299656" y="12687"/>
                  </a:lnTo>
                  <a:lnTo>
                    <a:pt x="302018" y="12204"/>
                  </a:lnTo>
                  <a:lnTo>
                    <a:pt x="311264" y="7327"/>
                  </a:lnTo>
                  <a:lnTo>
                    <a:pt x="317360" y="4876"/>
                  </a:lnTo>
                  <a:lnTo>
                    <a:pt x="323443" y="1638"/>
                  </a:lnTo>
                  <a:lnTo>
                    <a:pt x="329539" y="0"/>
                  </a:lnTo>
                  <a:close/>
                </a:path>
              </a:pathLst>
            </a:custGeom>
            <a:solidFill>
              <a:srgbClr val="FFB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5" name="object 395"/>
            <p:cNvSpPr/>
            <p:nvPr/>
          </p:nvSpPr>
          <p:spPr>
            <a:xfrm>
              <a:off x="5529605" y="4515967"/>
              <a:ext cx="335915" cy="2540"/>
            </a:xfrm>
            <a:custGeom>
              <a:avLst/>
              <a:gdLst/>
              <a:ahLst/>
              <a:cxnLst/>
              <a:rect l="l" t="t" r="r" b="b"/>
              <a:pathLst>
                <a:path w="335914" h="2539">
                  <a:moveTo>
                    <a:pt x="335635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26491" y="2438"/>
                  </a:lnTo>
                  <a:lnTo>
                    <a:pt x="335635" y="0"/>
                  </a:lnTo>
                  <a:close/>
                </a:path>
              </a:pathLst>
            </a:custGeom>
            <a:solidFill>
              <a:srgbClr val="FFB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6" name="object 396"/>
            <p:cNvSpPr/>
            <p:nvPr/>
          </p:nvSpPr>
          <p:spPr>
            <a:xfrm>
              <a:off x="5517413" y="4501349"/>
              <a:ext cx="381635" cy="17145"/>
            </a:xfrm>
            <a:custGeom>
              <a:avLst/>
              <a:gdLst/>
              <a:ahLst/>
              <a:cxnLst/>
              <a:rect l="l" t="t" r="r" b="b"/>
              <a:pathLst>
                <a:path w="381635" h="17145">
                  <a:moveTo>
                    <a:pt x="381355" y="0"/>
                  </a:moveTo>
                  <a:lnTo>
                    <a:pt x="0" y="0"/>
                  </a:lnTo>
                  <a:lnTo>
                    <a:pt x="3048" y="2438"/>
                  </a:lnTo>
                  <a:lnTo>
                    <a:pt x="6096" y="7315"/>
                  </a:lnTo>
                  <a:lnTo>
                    <a:pt x="9144" y="12166"/>
                  </a:lnTo>
                  <a:lnTo>
                    <a:pt x="12192" y="17056"/>
                  </a:lnTo>
                  <a:lnTo>
                    <a:pt x="341731" y="17056"/>
                  </a:lnTo>
                  <a:lnTo>
                    <a:pt x="347802" y="14617"/>
                  </a:lnTo>
                  <a:lnTo>
                    <a:pt x="353923" y="12166"/>
                  </a:lnTo>
                  <a:lnTo>
                    <a:pt x="363067" y="7315"/>
                  </a:lnTo>
                  <a:lnTo>
                    <a:pt x="369163" y="4876"/>
                  </a:lnTo>
                  <a:lnTo>
                    <a:pt x="378307" y="2438"/>
                  </a:lnTo>
                  <a:lnTo>
                    <a:pt x="372211" y="2438"/>
                  </a:lnTo>
                  <a:lnTo>
                    <a:pt x="381355" y="0"/>
                  </a:lnTo>
                  <a:close/>
                </a:path>
              </a:pathLst>
            </a:custGeom>
            <a:solidFill>
              <a:srgbClr val="FFC2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7" name="object 397"/>
            <p:cNvSpPr/>
            <p:nvPr/>
          </p:nvSpPr>
          <p:spPr>
            <a:xfrm>
              <a:off x="5517413" y="4498898"/>
              <a:ext cx="387985" cy="5080"/>
            </a:xfrm>
            <a:custGeom>
              <a:avLst/>
              <a:gdLst/>
              <a:ahLst/>
              <a:cxnLst/>
              <a:rect l="l" t="t" r="r" b="b"/>
              <a:pathLst>
                <a:path w="387985" h="5079">
                  <a:moveTo>
                    <a:pt x="387438" y="0"/>
                  </a:moveTo>
                  <a:lnTo>
                    <a:pt x="0" y="0"/>
                  </a:lnTo>
                  <a:lnTo>
                    <a:pt x="3048" y="4889"/>
                  </a:lnTo>
                  <a:lnTo>
                    <a:pt x="378307" y="4889"/>
                  </a:lnTo>
                  <a:lnTo>
                    <a:pt x="387438" y="0"/>
                  </a:lnTo>
                  <a:close/>
                </a:path>
              </a:pathLst>
            </a:custGeom>
            <a:solidFill>
              <a:srgbClr val="FFC2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8" name="object 398"/>
            <p:cNvSpPr/>
            <p:nvPr/>
          </p:nvSpPr>
          <p:spPr>
            <a:xfrm>
              <a:off x="5508269" y="4484141"/>
              <a:ext cx="430530" cy="17780"/>
            </a:xfrm>
            <a:custGeom>
              <a:avLst/>
              <a:gdLst/>
              <a:ahLst/>
              <a:cxnLst/>
              <a:rect l="l" t="t" r="r" b="b"/>
              <a:pathLst>
                <a:path w="430529" h="17779">
                  <a:moveTo>
                    <a:pt x="430199" y="0"/>
                  </a:moveTo>
                  <a:lnTo>
                    <a:pt x="0" y="0"/>
                  </a:lnTo>
                  <a:lnTo>
                    <a:pt x="3048" y="2451"/>
                  </a:lnTo>
                  <a:lnTo>
                    <a:pt x="0" y="2451"/>
                  </a:lnTo>
                  <a:lnTo>
                    <a:pt x="3048" y="4889"/>
                  </a:lnTo>
                  <a:lnTo>
                    <a:pt x="6096" y="9779"/>
                  </a:lnTo>
                  <a:lnTo>
                    <a:pt x="6096" y="12217"/>
                  </a:lnTo>
                  <a:lnTo>
                    <a:pt x="9144" y="17208"/>
                  </a:lnTo>
                  <a:lnTo>
                    <a:pt x="390499" y="17208"/>
                  </a:lnTo>
                  <a:lnTo>
                    <a:pt x="396468" y="14757"/>
                  </a:lnTo>
                  <a:lnTo>
                    <a:pt x="396887" y="14592"/>
                  </a:lnTo>
                  <a:lnTo>
                    <a:pt x="402678" y="12217"/>
                  </a:lnTo>
                  <a:lnTo>
                    <a:pt x="411949" y="7327"/>
                  </a:lnTo>
                  <a:lnTo>
                    <a:pt x="412089" y="7251"/>
                  </a:lnTo>
                  <a:lnTo>
                    <a:pt x="418045" y="4889"/>
                  </a:lnTo>
                  <a:lnTo>
                    <a:pt x="427151" y="2451"/>
                  </a:lnTo>
                  <a:lnTo>
                    <a:pt x="421093" y="2451"/>
                  </a:lnTo>
                  <a:lnTo>
                    <a:pt x="430199" y="0"/>
                  </a:lnTo>
                  <a:close/>
                </a:path>
              </a:pathLst>
            </a:custGeom>
            <a:solidFill>
              <a:srgbClr val="FFC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9" name="object 399"/>
            <p:cNvSpPr/>
            <p:nvPr/>
          </p:nvSpPr>
          <p:spPr>
            <a:xfrm>
              <a:off x="5505221" y="4479264"/>
              <a:ext cx="445770" cy="7620"/>
            </a:xfrm>
            <a:custGeom>
              <a:avLst/>
              <a:gdLst/>
              <a:ahLst/>
              <a:cxnLst/>
              <a:rect l="l" t="t" r="r" b="b"/>
              <a:pathLst>
                <a:path w="445770" h="7620">
                  <a:moveTo>
                    <a:pt x="445439" y="0"/>
                  </a:moveTo>
                  <a:lnTo>
                    <a:pt x="0" y="0"/>
                  </a:lnTo>
                  <a:lnTo>
                    <a:pt x="1524" y="2438"/>
                  </a:lnTo>
                  <a:lnTo>
                    <a:pt x="0" y="2438"/>
                  </a:lnTo>
                  <a:lnTo>
                    <a:pt x="3048" y="7327"/>
                  </a:lnTo>
                  <a:lnTo>
                    <a:pt x="430199" y="7327"/>
                  </a:lnTo>
                  <a:lnTo>
                    <a:pt x="439343" y="2438"/>
                  </a:lnTo>
                  <a:lnTo>
                    <a:pt x="445439" y="0"/>
                  </a:lnTo>
                  <a:close/>
                </a:path>
              </a:pathLst>
            </a:custGeom>
            <a:solidFill>
              <a:srgbClr val="FFC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/>
            <p:cNvSpPr/>
            <p:nvPr/>
          </p:nvSpPr>
          <p:spPr>
            <a:xfrm>
              <a:off x="5495976" y="4464608"/>
              <a:ext cx="488315" cy="17145"/>
            </a:xfrm>
            <a:custGeom>
              <a:avLst/>
              <a:gdLst/>
              <a:ahLst/>
              <a:cxnLst/>
              <a:rect l="l" t="t" r="r" b="b"/>
              <a:pathLst>
                <a:path w="488314" h="17145">
                  <a:moveTo>
                    <a:pt x="488213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89"/>
                  </a:lnTo>
                  <a:lnTo>
                    <a:pt x="3048" y="7327"/>
                  </a:lnTo>
                  <a:lnTo>
                    <a:pt x="6210" y="12217"/>
                  </a:lnTo>
                  <a:lnTo>
                    <a:pt x="9245" y="17094"/>
                  </a:lnTo>
                  <a:lnTo>
                    <a:pt x="448589" y="17094"/>
                  </a:lnTo>
                  <a:lnTo>
                    <a:pt x="453161" y="14655"/>
                  </a:lnTo>
                  <a:lnTo>
                    <a:pt x="454685" y="14655"/>
                  </a:lnTo>
                  <a:lnTo>
                    <a:pt x="463778" y="9791"/>
                  </a:lnTo>
                  <a:lnTo>
                    <a:pt x="472973" y="7327"/>
                  </a:lnTo>
                  <a:lnTo>
                    <a:pt x="475996" y="5715"/>
                  </a:lnTo>
                  <a:lnTo>
                    <a:pt x="479069" y="4889"/>
                  </a:lnTo>
                  <a:lnTo>
                    <a:pt x="488213" y="0"/>
                  </a:lnTo>
                  <a:close/>
                </a:path>
              </a:pathLst>
            </a:custGeom>
            <a:solidFill>
              <a:srgbClr val="FFC7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" name="object 401"/>
            <p:cNvSpPr/>
            <p:nvPr/>
          </p:nvSpPr>
          <p:spPr>
            <a:xfrm>
              <a:off x="5492927" y="4462170"/>
              <a:ext cx="497840" cy="5080"/>
            </a:xfrm>
            <a:custGeom>
              <a:avLst/>
              <a:gdLst/>
              <a:ahLst/>
              <a:cxnLst/>
              <a:rect l="l" t="t" r="r" b="b"/>
              <a:pathLst>
                <a:path w="497839" h="5079">
                  <a:moveTo>
                    <a:pt x="497357" y="0"/>
                  </a:moveTo>
                  <a:lnTo>
                    <a:pt x="0" y="0"/>
                  </a:lnTo>
                  <a:lnTo>
                    <a:pt x="3048" y="4876"/>
                  </a:lnTo>
                  <a:lnTo>
                    <a:pt x="485165" y="4876"/>
                  </a:lnTo>
                  <a:lnTo>
                    <a:pt x="497357" y="0"/>
                  </a:lnTo>
                  <a:close/>
                </a:path>
              </a:pathLst>
            </a:custGeom>
            <a:solidFill>
              <a:srgbClr val="FFC7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/>
            <p:cNvSpPr/>
            <p:nvPr/>
          </p:nvSpPr>
          <p:spPr>
            <a:xfrm>
              <a:off x="5483796" y="4449953"/>
              <a:ext cx="534670" cy="15240"/>
            </a:xfrm>
            <a:custGeom>
              <a:avLst/>
              <a:gdLst/>
              <a:ahLst/>
              <a:cxnLst/>
              <a:rect l="l" t="t" r="r" b="b"/>
              <a:pathLst>
                <a:path w="534670" h="15239">
                  <a:moveTo>
                    <a:pt x="534047" y="0"/>
                  </a:moveTo>
                  <a:lnTo>
                    <a:pt x="0" y="0"/>
                  </a:lnTo>
                  <a:lnTo>
                    <a:pt x="3048" y="4889"/>
                  </a:lnTo>
                  <a:lnTo>
                    <a:pt x="6096" y="7327"/>
                  </a:lnTo>
                  <a:lnTo>
                    <a:pt x="9131" y="12217"/>
                  </a:lnTo>
                  <a:lnTo>
                    <a:pt x="10655" y="12217"/>
                  </a:lnTo>
                  <a:lnTo>
                    <a:pt x="12179" y="14655"/>
                  </a:lnTo>
                  <a:lnTo>
                    <a:pt x="500392" y="14655"/>
                  </a:lnTo>
                  <a:lnTo>
                    <a:pt x="504952" y="12217"/>
                  </a:lnTo>
                  <a:lnTo>
                    <a:pt x="506488" y="12217"/>
                  </a:lnTo>
                  <a:lnTo>
                    <a:pt x="511975" y="9283"/>
                  </a:lnTo>
                  <a:lnTo>
                    <a:pt x="521855" y="7327"/>
                  </a:lnTo>
                  <a:lnTo>
                    <a:pt x="530999" y="2451"/>
                  </a:lnTo>
                  <a:lnTo>
                    <a:pt x="529463" y="2451"/>
                  </a:lnTo>
                  <a:lnTo>
                    <a:pt x="534047" y="0"/>
                  </a:lnTo>
                  <a:close/>
                </a:path>
              </a:pathLst>
            </a:custGeom>
            <a:solidFill>
              <a:srgbClr val="FFC9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/>
            <p:cNvSpPr/>
            <p:nvPr/>
          </p:nvSpPr>
          <p:spPr>
            <a:xfrm>
              <a:off x="5480748" y="4442561"/>
              <a:ext cx="552450" cy="10160"/>
            </a:xfrm>
            <a:custGeom>
              <a:avLst/>
              <a:gdLst/>
              <a:ahLst/>
              <a:cxnLst/>
              <a:rect l="l" t="t" r="r" b="b"/>
              <a:pathLst>
                <a:path w="552450" h="10160">
                  <a:moveTo>
                    <a:pt x="552335" y="0"/>
                  </a:moveTo>
                  <a:lnTo>
                    <a:pt x="0" y="0"/>
                  </a:lnTo>
                  <a:lnTo>
                    <a:pt x="1536" y="2514"/>
                  </a:lnTo>
                  <a:lnTo>
                    <a:pt x="0" y="2514"/>
                  </a:lnTo>
                  <a:lnTo>
                    <a:pt x="3048" y="7391"/>
                  </a:lnTo>
                  <a:lnTo>
                    <a:pt x="4559" y="7391"/>
                  </a:lnTo>
                  <a:lnTo>
                    <a:pt x="6096" y="9842"/>
                  </a:lnTo>
                  <a:lnTo>
                    <a:pt x="534047" y="9842"/>
                  </a:lnTo>
                  <a:lnTo>
                    <a:pt x="543191" y="4953"/>
                  </a:lnTo>
                  <a:lnTo>
                    <a:pt x="549287" y="2514"/>
                  </a:lnTo>
                  <a:lnTo>
                    <a:pt x="547687" y="2514"/>
                  </a:lnTo>
                  <a:lnTo>
                    <a:pt x="552335" y="0"/>
                  </a:lnTo>
                  <a:close/>
                </a:path>
              </a:pathLst>
            </a:custGeom>
            <a:solidFill>
              <a:srgbClr val="FFC9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4" name="object 404"/>
            <p:cNvSpPr/>
            <p:nvPr/>
          </p:nvSpPr>
          <p:spPr>
            <a:xfrm>
              <a:off x="5471604" y="4430356"/>
              <a:ext cx="592455" cy="15240"/>
            </a:xfrm>
            <a:custGeom>
              <a:avLst/>
              <a:gdLst/>
              <a:ahLst/>
              <a:cxnLst/>
              <a:rect l="l" t="t" r="r" b="b"/>
              <a:pathLst>
                <a:path w="592454" h="15239">
                  <a:moveTo>
                    <a:pt x="591947" y="0"/>
                  </a:moveTo>
                  <a:lnTo>
                    <a:pt x="0" y="0"/>
                  </a:lnTo>
                  <a:lnTo>
                    <a:pt x="3048" y="4876"/>
                  </a:lnTo>
                  <a:lnTo>
                    <a:pt x="6096" y="9766"/>
                  </a:lnTo>
                  <a:lnTo>
                    <a:pt x="9144" y="14719"/>
                  </a:lnTo>
                  <a:lnTo>
                    <a:pt x="558431" y="14719"/>
                  </a:lnTo>
                  <a:lnTo>
                    <a:pt x="563994" y="11709"/>
                  </a:lnTo>
                  <a:lnTo>
                    <a:pt x="573659" y="9766"/>
                  </a:lnTo>
                  <a:lnTo>
                    <a:pt x="582803" y="4876"/>
                  </a:lnTo>
                  <a:lnTo>
                    <a:pt x="591947" y="0"/>
                  </a:lnTo>
                  <a:close/>
                </a:path>
              </a:pathLst>
            </a:custGeom>
            <a:solidFill>
              <a:srgbClr val="FFCC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/>
            <p:cNvSpPr/>
            <p:nvPr/>
          </p:nvSpPr>
          <p:spPr>
            <a:xfrm>
              <a:off x="5471604" y="4425467"/>
              <a:ext cx="601345" cy="6985"/>
            </a:xfrm>
            <a:custGeom>
              <a:avLst/>
              <a:gdLst/>
              <a:ahLst/>
              <a:cxnLst/>
              <a:rect l="l" t="t" r="r" b="b"/>
              <a:pathLst>
                <a:path w="601345" h="6985">
                  <a:moveTo>
                    <a:pt x="601091" y="0"/>
                  </a:moveTo>
                  <a:lnTo>
                    <a:pt x="6096" y="0"/>
                  </a:lnTo>
                  <a:lnTo>
                    <a:pt x="2324" y="3022"/>
                  </a:lnTo>
                  <a:lnTo>
                    <a:pt x="0" y="3022"/>
                  </a:lnTo>
                  <a:lnTo>
                    <a:pt x="0" y="4292"/>
                  </a:lnTo>
                  <a:lnTo>
                    <a:pt x="736" y="4292"/>
                  </a:lnTo>
                  <a:lnTo>
                    <a:pt x="0" y="4889"/>
                  </a:lnTo>
                  <a:lnTo>
                    <a:pt x="838" y="4889"/>
                  </a:lnTo>
                  <a:lnTo>
                    <a:pt x="838" y="6832"/>
                  </a:lnTo>
                  <a:lnTo>
                    <a:pt x="590245" y="6832"/>
                  </a:lnTo>
                  <a:lnTo>
                    <a:pt x="590245" y="4889"/>
                  </a:lnTo>
                  <a:lnTo>
                    <a:pt x="591947" y="4889"/>
                  </a:lnTo>
                  <a:lnTo>
                    <a:pt x="593051" y="4292"/>
                  </a:lnTo>
                  <a:lnTo>
                    <a:pt x="594995" y="4292"/>
                  </a:lnTo>
                  <a:lnTo>
                    <a:pt x="594995" y="3263"/>
                  </a:lnTo>
                  <a:lnTo>
                    <a:pt x="601091" y="0"/>
                  </a:lnTo>
                  <a:close/>
                </a:path>
              </a:pathLst>
            </a:custGeom>
            <a:solidFill>
              <a:srgbClr val="FFCC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/>
            <p:cNvSpPr/>
            <p:nvPr/>
          </p:nvSpPr>
          <p:spPr>
            <a:xfrm>
              <a:off x="5471604" y="4413262"/>
              <a:ext cx="631825" cy="15240"/>
            </a:xfrm>
            <a:custGeom>
              <a:avLst/>
              <a:gdLst/>
              <a:ahLst/>
              <a:cxnLst/>
              <a:rect l="l" t="t" r="r" b="b"/>
              <a:pathLst>
                <a:path w="631825" h="15239">
                  <a:moveTo>
                    <a:pt x="631659" y="0"/>
                  </a:moveTo>
                  <a:lnTo>
                    <a:pt x="36664" y="0"/>
                  </a:lnTo>
                  <a:lnTo>
                    <a:pt x="24371" y="4876"/>
                  </a:lnTo>
                  <a:lnTo>
                    <a:pt x="15240" y="9766"/>
                  </a:lnTo>
                  <a:lnTo>
                    <a:pt x="6096" y="12204"/>
                  </a:lnTo>
                  <a:lnTo>
                    <a:pt x="12192" y="12204"/>
                  </a:lnTo>
                  <a:lnTo>
                    <a:pt x="0" y="14643"/>
                  </a:lnTo>
                  <a:lnTo>
                    <a:pt x="598043" y="14643"/>
                  </a:lnTo>
                  <a:lnTo>
                    <a:pt x="607187" y="12204"/>
                  </a:lnTo>
                  <a:lnTo>
                    <a:pt x="610831" y="10274"/>
                  </a:lnTo>
                  <a:lnTo>
                    <a:pt x="613371" y="9766"/>
                  </a:lnTo>
                  <a:lnTo>
                    <a:pt x="622515" y="4876"/>
                  </a:lnTo>
                  <a:lnTo>
                    <a:pt x="631659" y="0"/>
                  </a:lnTo>
                  <a:close/>
                </a:path>
              </a:pathLst>
            </a:custGeom>
            <a:solidFill>
              <a:srgbClr val="FFC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7" name="object 407"/>
            <p:cNvSpPr/>
            <p:nvPr/>
          </p:nvSpPr>
          <p:spPr>
            <a:xfrm>
              <a:off x="5502186" y="4408373"/>
              <a:ext cx="616585" cy="7620"/>
            </a:xfrm>
            <a:custGeom>
              <a:avLst/>
              <a:gdLst/>
              <a:ahLst/>
              <a:cxnLst/>
              <a:rect l="l" t="t" r="r" b="b"/>
              <a:pathLst>
                <a:path w="616585" h="7620">
                  <a:moveTo>
                    <a:pt x="616318" y="0"/>
                  </a:moveTo>
                  <a:lnTo>
                    <a:pt x="21323" y="0"/>
                  </a:lnTo>
                  <a:lnTo>
                    <a:pt x="9131" y="2438"/>
                  </a:lnTo>
                  <a:lnTo>
                    <a:pt x="0" y="7327"/>
                  </a:lnTo>
                  <a:lnTo>
                    <a:pt x="594982" y="7327"/>
                  </a:lnTo>
                  <a:lnTo>
                    <a:pt x="601052" y="4889"/>
                  </a:lnTo>
                  <a:lnTo>
                    <a:pt x="610222" y="2438"/>
                  </a:lnTo>
                  <a:lnTo>
                    <a:pt x="607174" y="2438"/>
                  </a:lnTo>
                  <a:lnTo>
                    <a:pt x="616318" y="0"/>
                  </a:lnTo>
                  <a:close/>
                </a:path>
              </a:pathLst>
            </a:custGeom>
            <a:solidFill>
              <a:srgbClr val="FFCF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8" name="object 408"/>
            <p:cNvSpPr/>
            <p:nvPr/>
          </p:nvSpPr>
          <p:spPr>
            <a:xfrm>
              <a:off x="5517413" y="4396168"/>
              <a:ext cx="625475" cy="15240"/>
            </a:xfrm>
            <a:custGeom>
              <a:avLst/>
              <a:gdLst/>
              <a:ahLst/>
              <a:cxnLst/>
              <a:rect l="l" t="t" r="r" b="b"/>
              <a:pathLst>
                <a:path w="625475" h="15239">
                  <a:moveTo>
                    <a:pt x="625475" y="0"/>
                  </a:moveTo>
                  <a:lnTo>
                    <a:pt x="30480" y="0"/>
                  </a:lnTo>
                  <a:lnTo>
                    <a:pt x="24384" y="2438"/>
                  </a:lnTo>
                  <a:lnTo>
                    <a:pt x="18288" y="4876"/>
                  </a:lnTo>
                  <a:lnTo>
                    <a:pt x="9144" y="9766"/>
                  </a:lnTo>
                  <a:lnTo>
                    <a:pt x="0" y="14643"/>
                  </a:lnTo>
                  <a:lnTo>
                    <a:pt x="594995" y="14643"/>
                  </a:lnTo>
                  <a:lnTo>
                    <a:pt x="601091" y="12204"/>
                  </a:lnTo>
                  <a:lnTo>
                    <a:pt x="607187" y="9766"/>
                  </a:lnTo>
                  <a:lnTo>
                    <a:pt x="616331" y="4876"/>
                  </a:lnTo>
                  <a:lnTo>
                    <a:pt x="625475" y="0"/>
                  </a:lnTo>
                  <a:close/>
                </a:path>
              </a:pathLst>
            </a:custGeom>
            <a:solidFill>
              <a:srgbClr val="FFD1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/>
            <p:cNvSpPr/>
            <p:nvPr/>
          </p:nvSpPr>
          <p:spPr>
            <a:xfrm>
              <a:off x="5541797" y="4391279"/>
              <a:ext cx="616585" cy="7620"/>
            </a:xfrm>
            <a:custGeom>
              <a:avLst/>
              <a:gdLst/>
              <a:ahLst/>
              <a:cxnLst/>
              <a:rect l="l" t="t" r="r" b="b"/>
              <a:pathLst>
                <a:path w="616585" h="7620">
                  <a:moveTo>
                    <a:pt x="616331" y="0"/>
                  </a:moveTo>
                  <a:lnTo>
                    <a:pt x="21336" y="0"/>
                  </a:lnTo>
                  <a:lnTo>
                    <a:pt x="9144" y="2438"/>
                  </a:lnTo>
                  <a:lnTo>
                    <a:pt x="0" y="7327"/>
                  </a:lnTo>
                  <a:lnTo>
                    <a:pt x="594995" y="7327"/>
                  </a:lnTo>
                  <a:lnTo>
                    <a:pt x="601065" y="4889"/>
                  </a:lnTo>
                  <a:lnTo>
                    <a:pt x="610235" y="2438"/>
                  </a:lnTo>
                  <a:lnTo>
                    <a:pt x="607187" y="2438"/>
                  </a:lnTo>
                  <a:lnTo>
                    <a:pt x="616331" y="0"/>
                  </a:lnTo>
                  <a:close/>
                </a:path>
              </a:pathLst>
            </a:custGeom>
            <a:solidFill>
              <a:srgbClr val="FFD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/>
            <p:cNvSpPr/>
            <p:nvPr/>
          </p:nvSpPr>
          <p:spPr>
            <a:xfrm>
              <a:off x="5557037" y="4378998"/>
              <a:ext cx="631825" cy="15240"/>
            </a:xfrm>
            <a:custGeom>
              <a:avLst/>
              <a:gdLst/>
              <a:ahLst/>
              <a:cxnLst/>
              <a:rect l="l" t="t" r="r" b="b"/>
              <a:pathLst>
                <a:path w="631825" h="15239">
                  <a:moveTo>
                    <a:pt x="631647" y="0"/>
                  </a:moveTo>
                  <a:lnTo>
                    <a:pt x="625551" y="0"/>
                  </a:lnTo>
                  <a:lnTo>
                    <a:pt x="33629" y="0"/>
                  </a:lnTo>
                  <a:lnTo>
                    <a:pt x="30581" y="0"/>
                  </a:lnTo>
                  <a:lnTo>
                    <a:pt x="24485" y="2425"/>
                  </a:lnTo>
                  <a:lnTo>
                    <a:pt x="24244" y="2527"/>
                  </a:lnTo>
                  <a:lnTo>
                    <a:pt x="18275" y="4889"/>
                  </a:lnTo>
                  <a:lnTo>
                    <a:pt x="9144" y="9740"/>
                  </a:lnTo>
                  <a:lnTo>
                    <a:pt x="0" y="14719"/>
                  </a:lnTo>
                  <a:lnTo>
                    <a:pt x="594995" y="14719"/>
                  </a:lnTo>
                  <a:lnTo>
                    <a:pt x="600964" y="12280"/>
                  </a:lnTo>
                  <a:lnTo>
                    <a:pt x="601091" y="12280"/>
                  </a:lnTo>
                  <a:lnTo>
                    <a:pt x="601472" y="12077"/>
                  </a:lnTo>
                  <a:lnTo>
                    <a:pt x="607187" y="9740"/>
                  </a:lnTo>
                  <a:lnTo>
                    <a:pt x="616407" y="4889"/>
                  </a:lnTo>
                  <a:lnTo>
                    <a:pt x="621868" y="1968"/>
                  </a:lnTo>
                  <a:lnTo>
                    <a:pt x="631647" y="0"/>
                  </a:lnTo>
                  <a:close/>
                </a:path>
              </a:pathLst>
            </a:custGeom>
            <a:solidFill>
              <a:srgbClr val="FFD4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1" name="object 411"/>
            <p:cNvSpPr/>
            <p:nvPr/>
          </p:nvSpPr>
          <p:spPr>
            <a:xfrm>
              <a:off x="5587619" y="4371670"/>
              <a:ext cx="616585" cy="7620"/>
            </a:xfrm>
            <a:custGeom>
              <a:avLst/>
              <a:gdLst/>
              <a:ahLst/>
              <a:cxnLst/>
              <a:rect l="l" t="t" r="r" b="b"/>
              <a:pathLst>
                <a:path w="616585" h="7620">
                  <a:moveTo>
                    <a:pt x="616305" y="0"/>
                  </a:moveTo>
                  <a:lnTo>
                    <a:pt x="18275" y="0"/>
                  </a:lnTo>
                  <a:lnTo>
                    <a:pt x="9144" y="4889"/>
                  </a:lnTo>
                  <a:lnTo>
                    <a:pt x="0" y="7327"/>
                  </a:lnTo>
                  <a:lnTo>
                    <a:pt x="3048" y="7327"/>
                  </a:lnTo>
                  <a:lnTo>
                    <a:pt x="594969" y="7327"/>
                  </a:lnTo>
                  <a:lnTo>
                    <a:pt x="601065" y="7327"/>
                  </a:lnTo>
                  <a:lnTo>
                    <a:pt x="610209" y="2451"/>
                  </a:lnTo>
                  <a:lnTo>
                    <a:pt x="616305" y="0"/>
                  </a:lnTo>
                  <a:close/>
                </a:path>
              </a:pathLst>
            </a:custGeom>
            <a:solidFill>
              <a:srgbClr val="FFD4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/>
            <p:cNvSpPr/>
            <p:nvPr/>
          </p:nvSpPr>
          <p:spPr>
            <a:xfrm>
              <a:off x="5602846" y="4361903"/>
              <a:ext cx="625475" cy="12700"/>
            </a:xfrm>
            <a:custGeom>
              <a:avLst/>
              <a:gdLst/>
              <a:ahLst/>
              <a:cxnLst/>
              <a:rect l="l" t="t" r="r" b="b"/>
              <a:pathLst>
                <a:path w="625475" h="12700">
                  <a:moveTo>
                    <a:pt x="625462" y="0"/>
                  </a:moveTo>
                  <a:lnTo>
                    <a:pt x="27432" y="0"/>
                  </a:lnTo>
                  <a:lnTo>
                    <a:pt x="18288" y="2438"/>
                  </a:lnTo>
                  <a:lnTo>
                    <a:pt x="14605" y="4406"/>
                  </a:lnTo>
                  <a:lnTo>
                    <a:pt x="12192" y="4889"/>
                  </a:lnTo>
                  <a:lnTo>
                    <a:pt x="3048" y="9766"/>
                  </a:lnTo>
                  <a:lnTo>
                    <a:pt x="4572" y="9766"/>
                  </a:lnTo>
                  <a:lnTo>
                    <a:pt x="0" y="12217"/>
                  </a:lnTo>
                  <a:lnTo>
                    <a:pt x="594982" y="12217"/>
                  </a:lnTo>
                  <a:lnTo>
                    <a:pt x="599554" y="9766"/>
                  </a:lnTo>
                  <a:lnTo>
                    <a:pt x="601078" y="9766"/>
                  </a:lnTo>
                  <a:lnTo>
                    <a:pt x="610222" y="4889"/>
                  </a:lnTo>
                  <a:lnTo>
                    <a:pt x="619366" y="2438"/>
                  </a:lnTo>
                  <a:lnTo>
                    <a:pt x="613270" y="2438"/>
                  </a:lnTo>
                  <a:lnTo>
                    <a:pt x="625462" y="0"/>
                  </a:lnTo>
                  <a:close/>
                </a:path>
              </a:pathLst>
            </a:custGeom>
            <a:solidFill>
              <a:srgbClr val="FFD6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3" name="object 413"/>
            <p:cNvSpPr/>
            <p:nvPr/>
          </p:nvSpPr>
          <p:spPr>
            <a:xfrm>
              <a:off x="5627230" y="4354576"/>
              <a:ext cx="616585" cy="10160"/>
            </a:xfrm>
            <a:custGeom>
              <a:avLst/>
              <a:gdLst/>
              <a:ahLst/>
              <a:cxnLst/>
              <a:rect l="l" t="t" r="r" b="b"/>
              <a:pathLst>
                <a:path w="616585" h="10160">
                  <a:moveTo>
                    <a:pt x="616318" y="0"/>
                  </a:moveTo>
                  <a:lnTo>
                    <a:pt x="18288" y="0"/>
                  </a:lnTo>
                  <a:lnTo>
                    <a:pt x="9144" y="4889"/>
                  </a:lnTo>
                  <a:lnTo>
                    <a:pt x="3048" y="7327"/>
                  </a:lnTo>
                  <a:lnTo>
                    <a:pt x="4572" y="7327"/>
                  </a:lnTo>
                  <a:lnTo>
                    <a:pt x="0" y="9766"/>
                  </a:lnTo>
                  <a:lnTo>
                    <a:pt x="594982" y="9766"/>
                  </a:lnTo>
                  <a:lnTo>
                    <a:pt x="599554" y="7327"/>
                  </a:lnTo>
                  <a:lnTo>
                    <a:pt x="601078" y="7327"/>
                  </a:lnTo>
                  <a:lnTo>
                    <a:pt x="610222" y="2451"/>
                  </a:lnTo>
                  <a:lnTo>
                    <a:pt x="616318" y="0"/>
                  </a:lnTo>
                  <a:close/>
                </a:path>
              </a:pathLst>
            </a:custGeom>
            <a:solidFill>
              <a:srgbClr val="FFD6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4" name="object 414"/>
            <p:cNvSpPr/>
            <p:nvPr/>
          </p:nvSpPr>
          <p:spPr>
            <a:xfrm>
              <a:off x="5642470" y="4344809"/>
              <a:ext cx="626110" cy="12700"/>
            </a:xfrm>
            <a:custGeom>
              <a:avLst/>
              <a:gdLst/>
              <a:ahLst/>
              <a:cxnLst/>
              <a:rect l="l" t="t" r="r" b="b"/>
              <a:pathLst>
                <a:path w="626110" h="12700">
                  <a:moveTo>
                    <a:pt x="625538" y="0"/>
                  </a:moveTo>
                  <a:lnTo>
                    <a:pt x="27533" y="0"/>
                  </a:lnTo>
                  <a:lnTo>
                    <a:pt x="18288" y="2438"/>
                  </a:lnTo>
                  <a:lnTo>
                    <a:pt x="14605" y="4406"/>
                  </a:lnTo>
                  <a:lnTo>
                    <a:pt x="12192" y="4889"/>
                  </a:lnTo>
                  <a:lnTo>
                    <a:pt x="3048" y="9766"/>
                  </a:lnTo>
                  <a:lnTo>
                    <a:pt x="4572" y="9766"/>
                  </a:lnTo>
                  <a:lnTo>
                    <a:pt x="0" y="12217"/>
                  </a:lnTo>
                  <a:lnTo>
                    <a:pt x="594982" y="12217"/>
                  </a:lnTo>
                  <a:lnTo>
                    <a:pt x="599554" y="9766"/>
                  </a:lnTo>
                  <a:lnTo>
                    <a:pt x="601078" y="9766"/>
                  </a:lnTo>
                  <a:lnTo>
                    <a:pt x="610298" y="4889"/>
                  </a:lnTo>
                  <a:lnTo>
                    <a:pt x="619442" y="2438"/>
                  </a:lnTo>
                  <a:lnTo>
                    <a:pt x="613346" y="2438"/>
                  </a:lnTo>
                  <a:lnTo>
                    <a:pt x="625538" y="0"/>
                  </a:lnTo>
                  <a:close/>
                </a:path>
              </a:pathLst>
            </a:custGeom>
            <a:solidFill>
              <a:srgbClr val="FFD9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/>
            <p:cNvSpPr/>
            <p:nvPr/>
          </p:nvSpPr>
          <p:spPr>
            <a:xfrm>
              <a:off x="5666854" y="4335043"/>
              <a:ext cx="619760" cy="12700"/>
            </a:xfrm>
            <a:custGeom>
              <a:avLst/>
              <a:gdLst/>
              <a:ahLst/>
              <a:cxnLst/>
              <a:rect l="l" t="t" r="r" b="b"/>
              <a:pathLst>
                <a:path w="619760" h="12700">
                  <a:moveTo>
                    <a:pt x="619442" y="0"/>
                  </a:moveTo>
                  <a:lnTo>
                    <a:pt x="24485" y="0"/>
                  </a:lnTo>
                  <a:lnTo>
                    <a:pt x="19913" y="2438"/>
                  </a:lnTo>
                  <a:lnTo>
                    <a:pt x="18389" y="2438"/>
                  </a:lnTo>
                  <a:lnTo>
                    <a:pt x="9245" y="7327"/>
                  </a:lnTo>
                  <a:lnTo>
                    <a:pt x="3149" y="9766"/>
                  </a:lnTo>
                  <a:lnTo>
                    <a:pt x="4622" y="9766"/>
                  </a:lnTo>
                  <a:lnTo>
                    <a:pt x="0" y="12204"/>
                  </a:lnTo>
                  <a:lnTo>
                    <a:pt x="595058" y="12204"/>
                  </a:lnTo>
                  <a:lnTo>
                    <a:pt x="599630" y="9766"/>
                  </a:lnTo>
                  <a:lnTo>
                    <a:pt x="601154" y="9766"/>
                  </a:lnTo>
                  <a:lnTo>
                    <a:pt x="610298" y="4889"/>
                  </a:lnTo>
                  <a:lnTo>
                    <a:pt x="616394" y="2438"/>
                  </a:lnTo>
                  <a:lnTo>
                    <a:pt x="614870" y="2438"/>
                  </a:lnTo>
                  <a:lnTo>
                    <a:pt x="619442" y="0"/>
                  </a:lnTo>
                  <a:close/>
                </a:path>
              </a:pathLst>
            </a:custGeom>
            <a:solidFill>
              <a:srgbClr val="FFD9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6" name="object 416"/>
            <p:cNvSpPr/>
            <p:nvPr/>
          </p:nvSpPr>
          <p:spPr>
            <a:xfrm>
              <a:off x="5685244" y="4327613"/>
              <a:ext cx="622935" cy="10160"/>
            </a:xfrm>
            <a:custGeom>
              <a:avLst/>
              <a:gdLst/>
              <a:ahLst/>
              <a:cxnLst/>
              <a:rect l="l" t="t" r="r" b="b"/>
              <a:pathLst>
                <a:path w="622935" h="10160">
                  <a:moveTo>
                    <a:pt x="622388" y="0"/>
                  </a:moveTo>
                  <a:lnTo>
                    <a:pt x="24371" y="0"/>
                  </a:lnTo>
                  <a:lnTo>
                    <a:pt x="18288" y="3251"/>
                  </a:lnTo>
                  <a:lnTo>
                    <a:pt x="12179" y="4889"/>
                  </a:lnTo>
                  <a:lnTo>
                    <a:pt x="0" y="9867"/>
                  </a:lnTo>
                  <a:lnTo>
                    <a:pt x="598004" y="9867"/>
                  </a:lnTo>
                  <a:lnTo>
                    <a:pt x="603973" y="6629"/>
                  </a:lnTo>
                  <a:lnTo>
                    <a:pt x="610196" y="4889"/>
                  </a:lnTo>
                  <a:lnTo>
                    <a:pt x="622388" y="0"/>
                  </a:lnTo>
                  <a:close/>
                </a:path>
              </a:pathLst>
            </a:custGeom>
            <a:solidFill>
              <a:srgbClr val="FFD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7" name="object 417"/>
            <p:cNvSpPr/>
            <p:nvPr/>
          </p:nvSpPr>
          <p:spPr>
            <a:xfrm>
              <a:off x="5706567" y="4315409"/>
              <a:ext cx="625475" cy="15240"/>
            </a:xfrm>
            <a:custGeom>
              <a:avLst/>
              <a:gdLst/>
              <a:ahLst/>
              <a:cxnLst/>
              <a:rect l="l" t="t" r="r" b="b"/>
              <a:pathLst>
                <a:path w="625475" h="15239">
                  <a:moveTo>
                    <a:pt x="625449" y="0"/>
                  </a:moveTo>
                  <a:lnTo>
                    <a:pt x="30480" y="0"/>
                  </a:lnTo>
                  <a:lnTo>
                    <a:pt x="24384" y="2438"/>
                  </a:lnTo>
                  <a:lnTo>
                    <a:pt x="18288" y="4876"/>
                  </a:lnTo>
                  <a:lnTo>
                    <a:pt x="9144" y="9766"/>
                  </a:lnTo>
                  <a:lnTo>
                    <a:pt x="3048" y="12204"/>
                  </a:lnTo>
                  <a:lnTo>
                    <a:pt x="4572" y="12204"/>
                  </a:lnTo>
                  <a:lnTo>
                    <a:pt x="0" y="14643"/>
                  </a:lnTo>
                  <a:lnTo>
                    <a:pt x="594969" y="14643"/>
                  </a:lnTo>
                  <a:lnTo>
                    <a:pt x="599541" y="12204"/>
                  </a:lnTo>
                  <a:lnTo>
                    <a:pt x="601065" y="12204"/>
                  </a:lnTo>
                  <a:lnTo>
                    <a:pt x="610158" y="7340"/>
                  </a:lnTo>
                  <a:lnTo>
                    <a:pt x="616305" y="4876"/>
                  </a:lnTo>
                  <a:lnTo>
                    <a:pt x="625449" y="0"/>
                  </a:lnTo>
                  <a:close/>
                </a:path>
              </a:pathLst>
            </a:custGeom>
            <a:solidFill>
              <a:srgbClr val="FFD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/>
            <p:cNvSpPr/>
            <p:nvPr/>
          </p:nvSpPr>
          <p:spPr>
            <a:xfrm>
              <a:off x="5730951" y="4308081"/>
              <a:ext cx="619760" cy="10160"/>
            </a:xfrm>
            <a:custGeom>
              <a:avLst/>
              <a:gdLst/>
              <a:ahLst/>
              <a:cxnLst/>
              <a:rect l="l" t="t" r="r" b="b"/>
              <a:pathLst>
                <a:path w="619760" h="10160">
                  <a:moveTo>
                    <a:pt x="619480" y="0"/>
                  </a:moveTo>
                  <a:lnTo>
                    <a:pt x="24485" y="0"/>
                  </a:lnTo>
                  <a:lnTo>
                    <a:pt x="19862" y="2438"/>
                  </a:lnTo>
                  <a:lnTo>
                    <a:pt x="18288" y="2438"/>
                  </a:lnTo>
                  <a:lnTo>
                    <a:pt x="12204" y="5689"/>
                  </a:lnTo>
                  <a:lnTo>
                    <a:pt x="6096" y="7327"/>
                  </a:lnTo>
                  <a:lnTo>
                    <a:pt x="9144" y="7327"/>
                  </a:lnTo>
                  <a:lnTo>
                    <a:pt x="0" y="9766"/>
                  </a:lnTo>
                  <a:lnTo>
                    <a:pt x="594969" y="9766"/>
                  </a:lnTo>
                  <a:lnTo>
                    <a:pt x="604240" y="7327"/>
                  </a:lnTo>
                  <a:lnTo>
                    <a:pt x="616432" y="2438"/>
                  </a:lnTo>
                  <a:lnTo>
                    <a:pt x="614908" y="2438"/>
                  </a:lnTo>
                  <a:lnTo>
                    <a:pt x="619480" y="0"/>
                  </a:lnTo>
                  <a:close/>
                </a:path>
              </a:pathLst>
            </a:custGeom>
            <a:solidFill>
              <a:srgbClr val="FFDE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9" name="object 419"/>
            <p:cNvSpPr/>
            <p:nvPr/>
          </p:nvSpPr>
          <p:spPr>
            <a:xfrm>
              <a:off x="5749239" y="4300753"/>
              <a:ext cx="622935" cy="10160"/>
            </a:xfrm>
            <a:custGeom>
              <a:avLst/>
              <a:gdLst/>
              <a:ahLst/>
              <a:cxnLst/>
              <a:rect l="l" t="t" r="r" b="b"/>
              <a:pathLst>
                <a:path w="622935" h="10160">
                  <a:moveTo>
                    <a:pt x="622528" y="0"/>
                  </a:moveTo>
                  <a:lnTo>
                    <a:pt x="616432" y="0"/>
                  </a:lnTo>
                  <a:lnTo>
                    <a:pt x="27520" y="0"/>
                  </a:lnTo>
                  <a:lnTo>
                    <a:pt x="21424" y="0"/>
                  </a:lnTo>
                  <a:lnTo>
                    <a:pt x="17780" y="1955"/>
                  </a:lnTo>
                  <a:lnTo>
                    <a:pt x="15328" y="2438"/>
                  </a:lnTo>
                  <a:lnTo>
                    <a:pt x="6337" y="7251"/>
                  </a:lnTo>
                  <a:lnTo>
                    <a:pt x="0" y="9766"/>
                  </a:lnTo>
                  <a:lnTo>
                    <a:pt x="598144" y="9766"/>
                  </a:lnTo>
                  <a:lnTo>
                    <a:pt x="607288" y="4889"/>
                  </a:lnTo>
                  <a:lnTo>
                    <a:pt x="613384" y="2438"/>
                  </a:lnTo>
                  <a:lnTo>
                    <a:pt x="622528" y="0"/>
                  </a:lnTo>
                  <a:close/>
                </a:path>
              </a:pathLst>
            </a:custGeom>
            <a:solidFill>
              <a:srgbClr val="FFDE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0" name="object 420"/>
            <p:cNvSpPr/>
            <p:nvPr/>
          </p:nvSpPr>
          <p:spPr>
            <a:xfrm>
              <a:off x="5770664" y="4290987"/>
              <a:ext cx="619760" cy="10160"/>
            </a:xfrm>
            <a:custGeom>
              <a:avLst/>
              <a:gdLst/>
              <a:ahLst/>
              <a:cxnLst/>
              <a:rect l="l" t="t" r="r" b="b"/>
              <a:pathLst>
                <a:path w="619760" h="10160">
                  <a:moveTo>
                    <a:pt x="619391" y="0"/>
                  </a:moveTo>
                  <a:lnTo>
                    <a:pt x="24384" y="0"/>
                  </a:lnTo>
                  <a:lnTo>
                    <a:pt x="19812" y="2438"/>
                  </a:lnTo>
                  <a:lnTo>
                    <a:pt x="18288" y="2438"/>
                  </a:lnTo>
                  <a:lnTo>
                    <a:pt x="9144" y="7327"/>
                  </a:lnTo>
                  <a:lnTo>
                    <a:pt x="0" y="9766"/>
                  </a:lnTo>
                  <a:lnTo>
                    <a:pt x="6096" y="9766"/>
                  </a:lnTo>
                  <a:lnTo>
                    <a:pt x="595007" y="9766"/>
                  </a:lnTo>
                  <a:lnTo>
                    <a:pt x="601103" y="9766"/>
                  </a:lnTo>
                  <a:lnTo>
                    <a:pt x="610196" y="4902"/>
                  </a:lnTo>
                  <a:lnTo>
                    <a:pt x="616343" y="2438"/>
                  </a:lnTo>
                  <a:lnTo>
                    <a:pt x="614819" y="2438"/>
                  </a:lnTo>
                  <a:lnTo>
                    <a:pt x="619391" y="0"/>
                  </a:lnTo>
                  <a:close/>
                </a:path>
              </a:pathLst>
            </a:custGeom>
            <a:solidFill>
              <a:srgbClr val="FFE0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1" name="object 421"/>
            <p:cNvSpPr/>
            <p:nvPr/>
          </p:nvSpPr>
          <p:spPr>
            <a:xfrm>
              <a:off x="5788952" y="4281170"/>
              <a:ext cx="619760" cy="12700"/>
            </a:xfrm>
            <a:custGeom>
              <a:avLst/>
              <a:gdLst/>
              <a:ahLst/>
              <a:cxnLst/>
              <a:rect l="l" t="t" r="r" b="b"/>
              <a:pathLst>
                <a:path w="619760" h="12700">
                  <a:moveTo>
                    <a:pt x="619391" y="2489"/>
                  </a:moveTo>
                  <a:lnTo>
                    <a:pt x="617867" y="2489"/>
                  </a:lnTo>
                  <a:lnTo>
                    <a:pt x="617867" y="0"/>
                  </a:lnTo>
                  <a:lnTo>
                    <a:pt x="28194" y="0"/>
                  </a:lnTo>
                  <a:lnTo>
                    <a:pt x="28194" y="2489"/>
                  </a:lnTo>
                  <a:lnTo>
                    <a:pt x="27432" y="2489"/>
                  </a:lnTo>
                  <a:lnTo>
                    <a:pt x="27178" y="2540"/>
                  </a:lnTo>
                  <a:lnTo>
                    <a:pt x="23431" y="2540"/>
                  </a:lnTo>
                  <a:lnTo>
                    <a:pt x="23431" y="3289"/>
                  </a:lnTo>
                  <a:lnTo>
                    <a:pt x="15240" y="4927"/>
                  </a:lnTo>
                  <a:lnTo>
                    <a:pt x="6134" y="9791"/>
                  </a:lnTo>
                  <a:lnTo>
                    <a:pt x="0" y="12255"/>
                  </a:lnTo>
                  <a:lnTo>
                    <a:pt x="598055" y="12255"/>
                  </a:lnTo>
                  <a:lnTo>
                    <a:pt x="607148" y="7391"/>
                  </a:lnTo>
                  <a:lnTo>
                    <a:pt x="615772" y="5080"/>
                  </a:lnTo>
                  <a:lnTo>
                    <a:pt x="617740" y="5080"/>
                  </a:lnTo>
                  <a:lnTo>
                    <a:pt x="617740" y="3149"/>
                  </a:lnTo>
                  <a:lnTo>
                    <a:pt x="619391" y="2489"/>
                  </a:lnTo>
                  <a:close/>
                </a:path>
              </a:pathLst>
            </a:custGeom>
            <a:solidFill>
              <a:srgbClr val="FFE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2" name="object 422"/>
            <p:cNvSpPr/>
            <p:nvPr/>
          </p:nvSpPr>
          <p:spPr>
            <a:xfrm>
              <a:off x="5816384" y="4273816"/>
              <a:ext cx="592455" cy="10160"/>
            </a:xfrm>
            <a:custGeom>
              <a:avLst/>
              <a:gdLst/>
              <a:ahLst/>
              <a:cxnLst/>
              <a:rect l="l" t="t" r="r" b="b"/>
              <a:pathLst>
                <a:path w="592454" h="10160">
                  <a:moveTo>
                    <a:pt x="591959" y="9842"/>
                  </a:moveTo>
                  <a:lnTo>
                    <a:pt x="588911" y="4889"/>
                  </a:lnTo>
                  <a:lnTo>
                    <a:pt x="585863" y="0"/>
                  </a:lnTo>
                  <a:lnTo>
                    <a:pt x="18389" y="0"/>
                  </a:lnTo>
                  <a:lnTo>
                    <a:pt x="13754" y="2451"/>
                  </a:lnTo>
                  <a:lnTo>
                    <a:pt x="12192" y="2451"/>
                  </a:lnTo>
                  <a:lnTo>
                    <a:pt x="3048" y="7404"/>
                  </a:lnTo>
                  <a:lnTo>
                    <a:pt x="4495" y="7404"/>
                  </a:lnTo>
                  <a:lnTo>
                    <a:pt x="0" y="9842"/>
                  </a:lnTo>
                  <a:lnTo>
                    <a:pt x="591959" y="9842"/>
                  </a:lnTo>
                  <a:close/>
                </a:path>
              </a:pathLst>
            </a:custGeom>
            <a:solidFill>
              <a:srgbClr val="FFE3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3" name="object 423"/>
            <p:cNvSpPr/>
            <p:nvPr/>
          </p:nvSpPr>
          <p:spPr>
            <a:xfrm>
              <a:off x="5828576" y="4264050"/>
              <a:ext cx="574040" cy="12700"/>
            </a:xfrm>
            <a:custGeom>
              <a:avLst/>
              <a:gdLst/>
              <a:ahLst/>
              <a:cxnLst/>
              <a:rect l="l" t="t" r="r" b="b"/>
              <a:pathLst>
                <a:path w="574039" h="12700">
                  <a:moveTo>
                    <a:pt x="573671" y="9766"/>
                  </a:moveTo>
                  <a:lnTo>
                    <a:pt x="570623" y="4889"/>
                  </a:lnTo>
                  <a:lnTo>
                    <a:pt x="567575" y="0"/>
                  </a:lnTo>
                  <a:lnTo>
                    <a:pt x="30568" y="0"/>
                  </a:lnTo>
                  <a:lnTo>
                    <a:pt x="25069" y="2946"/>
                  </a:lnTo>
                  <a:lnTo>
                    <a:pt x="15341" y="4889"/>
                  </a:lnTo>
                  <a:lnTo>
                    <a:pt x="6299" y="9715"/>
                  </a:lnTo>
                  <a:lnTo>
                    <a:pt x="0" y="12217"/>
                  </a:lnTo>
                  <a:lnTo>
                    <a:pt x="573671" y="12217"/>
                  </a:lnTo>
                  <a:lnTo>
                    <a:pt x="572135" y="9766"/>
                  </a:lnTo>
                  <a:lnTo>
                    <a:pt x="573671" y="9766"/>
                  </a:lnTo>
                  <a:close/>
                </a:path>
              </a:pathLst>
            </a:custGeom>
            <a:solidFill>
              <a:srgbClr val="FFE3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/>
            <p:cNvSpPr/>
            <p:nvPr/>
          </p:nvSpPr>
          <p:spPr>
            <a:xfrm>
              <a:off x="5856097" y="4254284"/>
              <a:ext cx="540385" cy="12700"/>
            </a:xfrm>
            <a:custGeom>
              <a:avLst/>
              <a:gdLst/>
              <a:ahLst/>
              <a:cxnLst/>
              <a:rect l="l" t="t" r="r" b="b"/>
              <a:pathLst>
                <a:path w="540385" h="12700">
                  <a:moveTo>
                    <a:pt x="540054" y="9766"/>
                  </a:moveTo>
                  <a:lnTo>
                    <a:pt x="537006" y="4889"/>
                  </a:lnTo>
                  <a:lnTo>
                    <a:pt x="533958" y="0"/>
                  </a:lnTo>
                  <a:lnTo>
                    <a:pt x="24384" y="0"/>
                  </a:lnTo>
                  <a:lnTo>
                    <a:pt x="18300" y="2438"/>
                  </a:lnTo>
                  <a:lnTo>
                    <a:pt x="12192" y="4889"/>
                  </a:lnTo>
                  <a:lnTo>
                    <a:pt x="3048" y="9766"/>
                  </a:lnTo>
                  <a:lnTo>
                    <a:pt x="4572" y="9766"/>
                  </a:lnTo>
                  <a:lnTo>
                    <a:pt x="0" y="12217"/>
                  </a:lnTo>
                  <a:lnTo>
                    <a:pt x="540054" y="12217"/>
                  </a:lnTo>
                  <a:lnTo>
                    <a:pt x="538518" y="9766"/>
                  </a:lnTo>
                  <a:lnTo>
                    <a:pt x="540054" y="9766"/>
                  </a:lnTo>
                  <a:close/>
                </a:path>
              </a:pathLst>
            </a:custGeom>
            <a:solidFill>
              <a:srgbClr val="FFE5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5" name="object 425"/>
            <p:cNvSpPr/>
            <p:nvPr/>
          </p:nvSpPr>
          <p:spPr>
            <a:xfrm>
              <a:off x="5874385" y="4244517"/>
              <a:ext cx="516255" cy="12700"/>
            </a:xfrm>
            <a:custGeom>
              <a:avLst/>
              <a:gdLst/>
              <a:ahLst/>
              <a:cxnLst/>
              <a:rect l="l" t="t" r="r" b="b"/>
              <a:pathLst>
                <a:path w="516254" h="12700">
                  <a:moveTo>
                    <a:pt x="515670" y="9766"/>
                  </a:moveTo>
                  <a:lnTo>
                    <a:pt x="512622" y="7327"/>
                  </a:lnTo>
                  <a:lnTo>
                    <a:pt x="509574" y="2438"/>
                  </a:lnTo>
                  <a:lnTo>
                    <a:pt x="508050" y="2438"/>
                  </a:lnTo>
                  <a:lnTo>
                    <a:pt x="506526" y="0"/>
                  </a:lnTo>
                  <a:lnTo>
                    <a:pt x="30467" y="0"/>
                  </a:lnTo>
                  <a:lnTo>
                    <a:pt x="25895" y="2438"/>
                  </a:lnTo>
                  <a:lnTo>
                    <a:pt x="24384" y="2438"/>
                  </a:lnTo>
                  <a:lnTo>
                    <a:pt x="15240" y="7327"/>
                  </a:lnTo>
                  <a:lnTo>
                    <a:pt x="6096" y="9766"/>
                  </a:lnTo>
                  <a:lnTo>
                    <a:pt x="9144" y="9766"/>
                  </a:lnTo>
                  <a:lnTo>
                    <a:pt x="0" y="12204"/>
                  </a:lnTo>
                  <a:lnTo>
                    <a:pt x="515670" y="12204"/>
                  </a:lnTo>
                  <a:lnTo>
                    <a:pt x="512622" y="9766"/>
                  </a:lnTo>
                  <a:lnTo>
                    <a:pt x="515670" y="9766"/>
                  </a:lnTo>
                  <a:close/>
                </a:path>
              </a:pathLst>
            </a:custGeom>
            <a:solidFill>
              <a:srgbClr val="FFE5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6" name="object 426"/>
            <p:cNvSpPr/>
            <p:nvPr/>
          </p:nvSpPr>
          <p:spPr>
            <a:xfrm>
              <a:off x="5898769" y="4239628"/>
              <a:ext cx="485775" cy="7620"/>
            </a:xfrm>
            <a:custGeom>
              <a:avLst/>
              <a:gdLst/>
              <a:ahLst/>
              <a:cxnLst/>
              <a:rect l="l" t="t" r="r" b="b"/>
              <a:pathLst>
                <a:path w="485775" h="7620">
                  <a:moveTo>
                    <a:pt x="485190" y="7327"/>
                  </a:moveTo>
                  <a:lnTo>
                    <a:pt x="482142" y="2451"/>
                  </a:lnTo>
                  <a:lnTo>
                    <a:pt x="482142" y="0"/>
                  </a:lnTo>
                  <a:lnTo>
                    <a:pt x="15227" y="0"/>
                  </a:lnTo>
                  <a:lnTo>
                    <a:pt x="10642" y="2451"/>
                  </a:lnTo>
                  <a:lnTo>
                    <a:pt x="9131" y="2451"/>
                  </a:lnTo>
                  <a:lnTo>
                    <a:pt x="0" y="7327"/>
                  </a:lnTo>
                  <a:lnTo>
                    <a:pt x="485190" y="7327"/>
                  </a:lnTo>
                  <a:close/>
                </a:path>
              </a:pathLst>
            </a:custGeom>
            <a:solidFill>
              <a:srgbClr val="FFE8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/>
            <p:cNvSpPr/>
            <p:nvPr/>
          </p:nvSpPr>
          <p:spPr>
            <a:xfrm>
              <a:off x="5907900" y="4227423"/>
              <a:ext cx="473075" cy="15240"/>
            </a:xfrm>
            <a:custGeom>
              <a:avLst/>
              <a:gdLst/>
              <a:ahLst/>
              <a:cxnLst/>
              <a:rect l="l" t="t" r="r" b="b"/>
              <a:pathLst>
                <a:path w="473075" h="15239">
                  <a:moveTo>
                    <a:pt x="473011" y="12204"/>
                  </a:moveTo>
                  <a:lnTo>
                    <a:pt x="469963" y="9766"/>
                  </a:lnTo>
                  <a:lnTo>
                    <a:pt x="466915" y="4876"/>
                  </a:lnTo>
                  <a:lnTo>
                    <a:pt x="463867" y="0"/>
                  </a:lnTo>
                  <a:lnTo>
                    <a:pt x="36664" y="0"/>
                  </a:lnTo>
                  <a:lnTo>
                    <a:pt x="32092" y="2438"/>
                  </a:lnTo>
                  <a:lnTo>
                    <a:pt x="30568" y="2438"/>
                  </a:lnTo>
                  <a:lnTo>
                    <a:pt x="21564" y="7277"/>
                  </a:lnTo>
                  <a:lnTo>
                    <a:pt x="15367" y="9766"/>
                  </a:lnTo>
                  <a:lnTo>
                    <a:pt x="6096" y="12204"/>
                  </a:lnTo>
                  <a:lnTo>
                    <a:pt x="12319" y="12204"/>
                  </a:lnTo>
                  <a:lnTo>
                    <a:pt x="0" y="14655"/>
                  </a:lnTo>
                  <a:lnTo>
                    <a:pt x="473011" y="14655"/>
                  </a:lnTo>
                  <a:lnTo>
                    <a:pt x="469963" y="12204"/>
                  </a:lnTo>
                  <a:lnTo>
                    <a:pt x="473011" y="12204"/>
                  </a:lnTo>
                  <a:close/>
                </a:path>
              </a:pathLst>
            </a:custGeom>
            <a:solidFill>
              <a:srgbClr val="FFE8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8" name="object 428"/>
            <p:cNvSpPr/>
            <p:nvPr/>
          </p:nvSpPr>
          <p:spPr>
            <a:xfrm>
              <a:off x="5938469" y="4222470"/>
              <a:ext cx="433705" cy="7620"/>
            </a:xfrm>
            <a:custGeom>
              <a:avLst/>
              <a:gdLst/>
              <a:ahLst/>
              <a:cxnLst/>
              <a:rect l="l" t="t" r="r" b="b"/>
              <a:pathLst>
                <a:path w="433704" h="7620">
                  <a:moveTo>
                    <a:pt x="433298" y="4953"/>
                  </a:moveTo>
                  <a:lnTo>
                    <a:pt x="430250" y="0"/>
                  </a:lnTo>
                  <a:lnTo>
                    <a:pt x="427202" y="0"/>
                  </a:lnTo>
                  <a:lnTo>
                    <a:pt x="21336" y="0"/>
                  </a:lnTo>
                  <a:lnTo>
                    <a:pt x="15240" y="0"/>
                  </a:lnTo>
                  <a:lnTo>
                    <a:pt x="11658" y="1943"/>
                  </a:lnTo>
                  <a:lnTo>
                    <a:pt x="9144" y="2438"/>
                  </a:lnTo>
                  <a:lnTo>
                    <a:pt x="0" y="7391"/>
                  </a:lnTo>
                  <a:lnTo>
                    <a:pt x="433298" y="7391"/>
                  </a:lnTo>
                  <a:lnTo>
                    <a:pt x="431787" y="4953"/>
                  </a:lnTo>
                  <a:lnTo>
                    <a:pt x="433298" y="4953"/>
                  </a:lnTo>
                  <a:close/>
                </a:path>
              </a:pathLst>
            </a:custGeom>
            <a:solidFill>
              <a:srgbClr val="FFEB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/>
            <p:cNvSpPr/>
            <p:nvPr/>
          </p:nvSpPr>
          <p:spPr>
            <a:xfrm>
              <a:off x="5953709" y="4207814"/>
              <a:ext cx="415290" cy="15240"/>
            </a:xfrm>
            <a:custGeom>
              <a:avLst/>
              <a:gdLst/>
              <a:ahLst/>
              <a:cxnLst/>
              <a:rect l="l" t="t" r="r" b="b"/>
              <a:pathLst>
                <a:path w="415289" h="15239">
                  <a:moveTo>
                    <a:pt x="415010" y="14655"/>
                  </a:moveTo>
                  <a:lnTo>
                    <a:pt x="411962" y="12217"/>
                  </a:lnTo>
                  <a:lnTo>
                    <a:pt x="408914" y="7327"/>
                  </a:lnTo>
                  <a:lnTo>
                    <a:pt x="408914" y="4889"/>
                  </a:lnTo>
                  <a:lnTo>
                    <a:pt x="405866" y="0"/>
                  </a:lnTo>
                  <a:lnTo>
                    <a:pt x="36576" y="0"/>
                  </a:lnTo>
                  <a:lnTo>
                    <a:pt x="30492" y="2438"/>
                  </a:lnTo>
                  <a:lnTo>
                    <a:pt x="24384" y="4889"/>
                  </a:lnTo>
                  <a:lnTo>
                    <a:pt x="15252" y="9766"/>
                  </a:lnTo>
                  <a:lnTo>
                    <a:pt x="9144" y="12217"/>
                  </a:lnTo>
                  <a:lnTo>
                    <a:pt x="0" y="14655"/>
                  </a:lnTo>
                  <a:lnTo>
                    <a:pt x="6096" y="14655"/>
                  </a:lnTo>
                  <a:lnTo>
                    <a:pt x="411962" y="14655"/>
                  </a:lnTo>
                  <a:lnTo>
                    <a:pt x="415010" y="14655"/>
                  </a:lnTo>
                  <a:close/>
                </a:path>
              </a:pathLst>
            </a:custGeom>
            <a:solidFill>
              <a:srgbClr val="FFEB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/>
            <p:cNvSpPr/>
            <p:nvPr/>
          </p:nvSpPr>
          <p:spPr>
            <a:xfrm>
              <a:off x="5984189" y="4205376"/>
              <a:ext cx="375920" cy="5080"/>
            </a:xfrm>
            <a:custGeom>
              <a:avLst/>
              <a:gdLst/>
              <a:ahLst/>
              <a:cxnLst/>
              <a:rect l="l" t="t" r="r" b="b"/>
              <a:pathLst>
                <a:path w="375920" h="5079">
                  <a:moveTo>
                    <a:pt x="375386" y="2438"/>
                  </a:moveTo>
                  <a:lnTo>
                    <a:pt x="372338" y="0"/>
                  </a:lnTo>
                  <a:lnTo>
                    <a:pt x="15240" y="0"/>
                  </a:lnTo>
                  <a:lnTo>
                    <a:pt x="6096" y="2438"/>
                  </a:lnTo>
                  <a:lnTo>
                    <a:pt x="9144" y="2438"/>
                  </a:lnTo>
                  <a:lnTo>
                    <a:pt x="0" y="4876"/>
                  </a:lnTo>
                  <a:lnTo>
                    <a:pt x="375386" y="4876"/>
                  </a:lnTo>
                  <a:lnTo>
                    <a:pt x="372338" y="2438"/>
                  </a:lnTo>
                  <a:lnTo>
                    <a:pt x="375386" y="2438"/>
                  </a:lnTo>
                  <a:close/>
                </a:path>
              </a:pathLst>
            </a:custGeom>
            <a:solidFill>
              <a:srgbClr val="FFED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/>
            <p:cNvSpPr/>
            <p:nvPr/>
          </p:nvSpPr>
          <p:spPr>
            <a:xfrm>
              <a:off x="5993333" y="4193159"/>
              <a:ext cx="363220" cy="15240"/>
            </a:xfrm>
            <a:custGeom>
              <a:avLst/>
              <a:gdLst/>
              <a:ahLst/>
              <a:cxnLst/>
              <a:rect l="l" t="t" r="r" b="b"/>
              <a:pathLst>
                <a:path w="363220" h="15239">
                  <a:moveTo>
                    <a:pt x="363194" y="12217"/>
                  </a:moveTo>
                  <a:lnTo>
                    <a:pt x="360146" y="7327"/>
                  </a:lnTo>
                  <a:lnTo>
                    <a:pt x="357098" y="2451"/>
                  </a:lnTo>
                  <a:lnTo>
                    <a:pt x="354050" y="0"/>
                  </a:lnTo>
                  <a:lnTo>
                    <a:pt x="36703" y="0"/>
                  </a:lnTo>
                  <a:lnTo>
                    <a:pt x="30607" y="0"/>
                  </a:lnTo>
                  <a:lnTo>
                    <a:pt x="26924" y="1968"/>
                  </a:lnTo>
                  <a:lnTo>
                    <a:pt x="24511" y="2451"/>
                  </a:lnTo>
                  <a:lnTo>
                    <a:pt x="15379" y="7327"/>
                  </a:lnTo>
                  <a:lnTo>
                    <a:pt x="9271" y="9779"/>
                  </a:lnTo>
                  <a:lnTo>
                    <a:pt x="0" y="14655"/>
                  </a:lnTo>
                  <a:lnTo>
                    <a:pt x="363194" y="14655"/>
                  </a:lnTo>
                  <a:lnTo>
                    <a:pt x="361670" y="12217"/>
                  </a:lnTo>
                  <a:lnTo>
                    <a:pt x="363194" y="12217"/>
                  </a:lnTo>
                  <a:close/>
                </a:path>
              </a:pathLst>
            </a:custGeom>
            <a:solidFill>
              <a:srgbClr val="FFE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/>
            <p:cNvSpPr/>
            <p:nvPr/>
          </p:nvSpPr>
          <p:spPr>
            <a:xfrm>
              <a:off x="6023940" y="4188282"/>
              <a:ext cx="323850" cy="5080"/>
            </a:xfrm>
            <a:custGeom>
              <a:avLst/>
              <a:gdLst/>
              <a:ahLst/>
              <a:cxnLst/>
              <a:rect l="l" t="t" r="r" b="b"/>
              <a:pathLst>
                <a:path w="323850" h="5079">
                  <a:moveTo>
                    <a:pt x="323443" y="4876"/>
                  </a:moveTo>
                  <a:lnTo>
                    <a:pt x="320395" y="0"/>
                  </a:lnTo>
                  <a:lnTo>
                    <a:pt x="15227" y="0"/>
                  </a:lnTo>
                  <a:lnTo>
                    <a:pt x="10655" y="2438"/>
                  </a:lnTo>
                  <a:lnTo>
                    <a:pt x="9144" y="2438"/>
                  </a:lnTo>
                  <a:lnTo>
                    <a:pt x="0" y="4876"/>
                  </a:lnTo>
                  <a:lnTo>
                    <a:pt x="6096" y="4876"/>
                  </a:lnTo>
                  <a:lnTo>
                    <a:pt x="323443" y="4876"/>
                  </a:lnTo>
                  <a:close/>
                </a:path>
              </a:pathLst>
            </a:custGeom>
            <a:solidFill>
              <a:srgbClr val="FFF0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/>
            <p:cNvSpPr/>
            <p:nvPr/>
          </p:nvSpPr>
          <p:spPr>
            <a:xfrm>
              <a:off x="6033084" y="4173626"/>
              <a:ext cx="311785" cy="17145"/>
            </a:xfrm>
            <a:custGeom>
              <a:avLst/>
              <a:gdLst/>
              <a:ahLst/>
              <a:cxnLst/>
              <a:rect l="l" t="t" r="r" b="b"/>
              <a:pathLst>
                <a:path w="311785" h="17145">
                  <a:moveTo>
                    <a:pt x="311251" y="12217"/>
                  </a:moveTo>
                  <a:lnTo>
                    <a:pt x="308203" y="7327"/>
                  </a:lnTo>
                  <a:lnTo>
                    <a:pt x="305155" y="2438"/>
                  </a:lnTo>
                  <a:lnTo>
                    <a:pt x="302107" y="0"/>
                  </a:lnTo>
                  <a:lnTo>
                    <a:pt x="39611" y="0"/>
                  </a:lnTo>
                  <a:lnTo>
                    <a:pt x="30467" y="2438"/>
                  </a:lnTo>
                  <a:lnTo>
                    <a:pt x="26784" y="4406"/>
                  </a:lnTo>
                  <a:lnTo>
                    <a:pt x="24371" y="4889"/>
                  </a:lnTo>
                  <a:lnTo>
                    <a:pt x="15240" y="9766"/>
                  </a:lnTo>
                  <a:lnTo>
                    <a:pt x="9131" y="12217"/>
                  </a:lnTo>
                  <a:lnTo>
                    <a:pt x="0" y="17094"/>
                  </a:lnTo>
                  <a:lnTo>
                    <a:pt x="311251" y="17094"/>
                  </a:lnTo>
                  <a:lnTo>
                    <a:pt x="311251" y="14655"/>
                  </a:lnTo>
                  <a:lnTo>
                    <a:pt x="311251" y="12217"/>
                  </a:lnTo>
                  <a:close/>
                </a:path>
              </a:pathLst>
            </a:custGeom>
            <a:solidFill>
              <a:srgbClr val="FFF0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4" name="object 434"/>
            <p:cNvSpPr/>
            <p:nvPr/>
          </p:nvSpPr>
          <p:spPr>
            <a:xfrm>
              <a:off x="6069647" y="4168648"/>
              <a:ext cx="266065" cy="7620"/>
            </a:xfrm>
            <a:custGeom>
              <a:avLst/>
              <a:gdLst/>
              <a:ahLst/>
              <a:cxnLst/>
              <a:rect l="l" t="t" r="r" b="b"/>
              <a:pathLst>
                <a:path w="266064" h="7620">
                  <a:moveTo>
                    <a:pt x="265544" y="4978"/>
                  </a:moveTo>
                  <a:lnTo>
                    <a:pt x="262369" y="0"/>
                  </a:lnTo>
                  <a:lnTo>
                    <a:pt x="12192" y="0"/>
                  </a:lnTo>
                  <a:lnTo>
                    <a:pt x="3048" y="4978"/>
                  </a:lnTo>
                  <a:lnTo>
                    <a:pt x="4572" y="4978"/>
                  </a:lnTo>
                  <a:lnTo>
                    <a:pt x="0" y="7416"/>
                  </a:lnTo>
                  <a:lnTo>
                    <a:pt x="265544" y="7416"/>
                  </a:lnTo>
                  <a:lnTo>
                    <a:pt x="263956" y="4978"/>
                  </a:lnTo>
                  <a:lnTo>
                    <a:pt x="265544" y="4978"/>
                  </a:lnTo>
                  <a:close/>
                </a:path>
              </a:pathLst>
            </a:custGeom>
            <a:solidFill>
              <a:srgbClr val="FFF2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5" name="object 435"/>
            <p:cNvSpPr/>
            <p:nvPr/>
          </p:nvSpPr>
          <p:spPr>
            <a:xfrm>
              <a:off x="6078791" y="4085539"/>
              <a:ext cx="253225" cy="8564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6" name="object 436"/>
            <p:cNvSpPr/>
            <p:nvPr/>
          </p:nvSpPr>
          <p:spPr>
            <a:xfrm>
              <a:off x="5468556" y="4080662"/>
              <a:ext cx="814705" cy="354965"/>
            </a:xfrm>
            <a:custGeom>
              <a:avLst/>
              <a:gdLst/>
              <a:ahLst/>
              <a:cxnLst/>
              <a:rect l="l" t="t" r="r" b="b"/>
              <a:pathLst>
                <a:path w="814704" h="354964">
                  <a:moveTo>
                    <a:pt x="805548" y="0"/>
                  </a:moveTo>
                  <a:lnTo>
                    <a:pt x="0" y="344804"/>
                  </a:lnTo>
                  <a:lnTo>
                    <a:pt x="6095" y="354571"/>
                  </a:lnTo>
                  <a:lnTo>
                    <a:pt x="811644" y="9766"/>
                  </a:lnTo>
                  <a:lnTo>
                    <a:pt x="802500" y="7327"/>
                  </a:lnTo>
                  <a:lnTo>
                    <a:pt x="814692" y="2438"/>
                  </a:lnTo>
                  <a:lnTo>
                    <a:pt x="805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7" name="object 437"/>
            <p:cNvSpPr/>
            <p:nvPr/>
          </p:nvSpPr>
          <p:spPr>
            <a:xfrm>
              <a:off x="6271056" y="4083100"/>
              <a:ext cx="143332" cy="20543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8" name="object 438"/>
            <p:cNvSpPr/>
            <p:nvPr/>
          </p:nvSpPr>
          <p:spPr>
            <a:xfrm>
              <a:off x="5596762" y="4278706"/>
              <a:ext cx="814705" cy="352425"/>
            </a:xfrm>
            <a:custGeom>
              <a:avLst/>
              <a:gdLst/>
              <a:ahLst/>
              <a:cxnLst/>
              <a:rect l="l" t="t" r="r" b="b"/>
              <a:pathLst>
                <a:path w="814704" h="352425">
                  <a:moveTo>
                    <a:pt x="808532" y="0"/>
                  </a:moveTo>
                  <a:lnTo>
                    <a:pt x="3048" y="344881"/>
                  </a:lnTo>
                  <a:lnTo>
                    <a:pt x="12179" y="344881"/>
                  </a:lnTo>
                  <a:lnTo>
                    <a:pt x="0" y="352209"/>
                  </a:lnTo>
                  <a:lnTo>
                    <a:pt x="9131" y="352209"/>
                  </a:lnTo>
                  <a:lnTo>
                    <a:pt x="814628" y="9829"/>
                  </a:lnTo>
                  <a:lnTo>
                    <a:pt x="808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/>
            <p:cNvSpPr/>
            <p:nvPr/>
          </p:nvSpPr>
          <p:spPr>
            <a:xfrm>
              <a:off x="5465508" y="4425467"/>
              <a:ext cx="143433" cy="20544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0" name="object 440"/>
          <p:cNvSpPr txBox="1"/>
          <p:nvPr/>
        </p:nvSpPr>
        <p:spPr>
          <a:xfrm>
            <a:off x="5733313" y="5702300"/>
            <a:ext cx="19570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Course (e.g.</a:t>
            </a:r>
            <a:r>
              <a:rPr dirty="0" sz="1600" spc="-1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Algebra)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1" name="object 441"/>
          <p:cNvSpPr/>
          <p:nvPr/>
        </p:nvSpPr>
        <p:spPr>
          <a:xfrm>
            <a:off x="5638800" y="1997722"/>
            <a:ext cx="1662112" cy="13538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42" name="object 442"/>
          <p:cNvGrpSpPr/>
          <p:nvPr/>
        </p:nvGrpSpPr>
        <p:grpSpPr>
          <a:xfrm>
            <a:off x="933450" y="4249026"/>
            <a:ext cx="2959100" cy="1090930"/>
            <a:chOff x="933450" y="4249026"/>
            <a:chExt cx="2959100" cy="1090930"/>
          </a:xfrm>
        </p:grpSpPr>
        <p:sp>
          <p:nvSpPr>
            <p:cNvPr id="443" name="object 443"/>
            <p:cNvSpPr/>
            <p:nvPr/>
          </p:nvSpPr>
          <p:spPr>
            <a:xfrm>
              <a:off x="939800" y="4255376"/>
              <a:ext cx="2946400" cy="1078230"/>
            </a:xfrm>
            <a:custGeom>
              <a:avLst/>
              <a:gdLst/>
              <a:ahLst/>
              <a:cxnLst/>
              <a:rect l="l" t="t" r="r" b="b"/>
              <a:pathLst>
                <a:path w="2946400" h="1078229">
                  <a:moveTo>
                    <a:pt x="2946400" y="0"/>
                  </a:moveTo>
                  <a:lnTo>
                    <a:pt x="0" y="0"/>
                  </a:lnTo>
                  <a:lnTo>
                    <a:pt x="0" y="1077988"/>
                  </a:lnTo>
                  <a:lnTo>
                    <a:pt x="2946400" y="1077988"/>
                  </a:lnTo>
                  <a:lnTo>
                    <a:pt x="29464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4" name="object 444"/>
            <p:cNvSpPr/>
            <p:nvPr/>
          </p:nvSpPr>
          <p:spPr>
            <a:xfrm>
              <a:off x="939800" y="4255376"/>
              <a:ext cx="2946400" cy="1078230"/>
            </a:xfrm>
            <a:custGeom>
              <a:avLst/>
              <a:gdLst/>
              <a:ahLst/>
              <a:cxnLst/>
              <a:rect l="l" t="t" r="r" b="b"/>
              <a:pathLst>
                <a:path w="2946400" h="1078229">
                  <a:moveTo>
                    <a:pt x="0" y="0"/>
                  </a:moveTo>
                  <a:lnTo>
                    <a:pt x="2946401" y="0"/>
                  </a:lnTo>
                  <a:lnTo>
                    <a:pt x="2946401" y="1077980"/>
                  </a:lnTo>
                  <a:lnTo>
                    <a:pt x="0" y="10779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" name="object 445"/>
            <p:cNvSpPr/>
            <p:nvPr/>
          </p:nvSpPr>
          <p:spPr>
            <a:xfrm>
              <a:off x="977900" y="4334192"/>
              <a:ext cx="2851150" cy="99661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6" name="object 446"/>
          <p:cNvSpPr/>
          <p:nvPr/>
        </p:nvSpPr>
        <p:spPr>
          <a:xfrm>
            <a:off x="1304925" y="1976437"/>
            <a:ext cx="2071688" cy="139131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pc="-5"/>
              <a:t>What </a:t>
            </a:r>
            <a:r>
              <a:rPr dirty="0"/>
              <a:t>Is </a:t>
            </a:r>
            <a:r>
              <a:rPr dirty="0" spc="-5"/>
              <a:t>Abstraction?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000"/>
            <a:ext cx="7277734" cy="386334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355600" marR="5080" indent="-342900">
              <a:lnSpc>
                <a:spcPct val="79900"/>
              </a:lnSpc>
              <a:spcBef>
                <a:spcPts val="965"/>
              </a:spcBef>
              <a:buChar char="•"/>
              <a:tabLst>
                <a:tab pos="355600" algn="l"/>
              </a:tabLst>
            </a:pPr>
            <a:r>
              <a:rPr dirty="0" sz="3600" spc="-5">
                <a:latin typeface="Arial"/>
                <a:cs typeface="Arial"/>
              </a:rPr>
              <a:t>The essential characteristics of an  entity that distinguishes </a:t>
            </a:r>
            <a:r>
              <a:rPr dirty="0" sz="3600">
                <a:latin typeface="Arial"/>
                <a:cs typeface="Arial"/>
              </a:rPr>
              <a:t>it </a:t>
            </a:r>
            <a:r>
              <a:rPr dirty="0" sz="3600" spc="-5">
                <a:latin typeface="Arial"/>
                <a:cs typeface="Arial"/>
              </a:rPr>
              <a:t>from all  other kinds of</a:t>
            </a:r>
            <a:r>
              <a:rPr dirty="0" sz="3600" spc="-10">
                <a:latin typeface="Arial"/>
                <a:cs typeface="Arial"/>
              </a:rPr>
              <a:t> </a:t>
            </a:r>
            <a:r>
              <a:rPr dirty="0" sz="3600" spc="-5">
                <a:latin typeface="Arial"/>
                <a:cs typeface="Arial"/>
              </a:rPr>
              <a:t>entities.</a:t>
            </a:r>
            <a:endParaRPr sz="3600">
              <a:latin typeface="Arial"/>
              <a:cs typeface="Arial"/>
            </a:endParaRPr>
          </a:p>
          <a:p>
            <a:pPr marL="355600" marR="80645" indent="-342900">
              <a:lnSpc>
                <a:spcPct val="78700"/>
              </a:lnSpc>
              <a:spcBef>
                <a:spcPts val="900"/>
              </a:spcBef>
              <a:buChar char="•"/>
              <a:tabLst>
                <a:tab pos="355600" algn="l"/>
              </a:tabLst>
            </a:pPr>
            <a:r>
              <a:rPr dirty="0" sz="3600" spc="-5">
                <a:latin typeface="Arial"/>
                <a:cs typeface="Arial"/>
              </a:rPr>
              <a:t>Defines </a:t>
            </a:r>
            <a:r>
              <a:rPr dirty="0" sz="3600">
                <a:latin typeface="Arial"/>
                <a:cs typeface="Arial"/>
              </a:rPr>
              <a:t>a </a:t>
            </a:r>
            <a:r>
              <a:rPr dirty="0" sz="3600" spc="-5">
                <a:latin typeface="Arial"/>
                <a:cs typeface="Arial"/>
              </a:rPr>
              <a:t>boundary relative to the  perspective of the</a:t>
            </a:r>
            <a:r>
              <a:rPr dirty="0" sz="3600" spc="-15">
                <a:latin typeface="Arial"/>
                <a:cs typeface="Arial"/>
              </a:rPr>
              <a:t> </a:t>
            </a:r>
            <a:r>
              <a:rPr dirty="0" sz="3600" spc="-5">
                <a:latin typeface="Arial"/>
                <a:cs typeface="Arial"/>
              </a:rPr>
              <a:t>viewer.</a:t>
            </a:r>
            <a:endParaRPr sz="3600">
              <a:latin typeface="Arial"/>
              <a:cs typeface="Arial"/>
            </a:endParaRPr>
          </a:p>
          <a:p>
            <a:pPr marL="355600" marR="563880" indent="-342900">
              <a:lnSpc>
                <a:spcPct val="79900"/>
              </a:lnSpc>
              <a:spcBef>
                <a:spcPts val="950"/>
              </a:spcBef>
              <a:buChar char="•"/>
              <a:tabLst>
                <a:tab pos="355600" algn="l"/>
              </a:tabLst>
            </a:pPr>
            <a:r>
              <a:rPr dirty="0" sz="3600" spc="-5">
                <a:latin typeface="Arial"/>
                <a:cs typeface="Arial"/>
              </a:rPr>
              <a:t>Is not </a:t>
            </a:r>
            <a:r>
              <a:rPr dirty="0" sz="3600">
                <a:latin typeface="Arial"/>
                <a:cs typeface="Arial"/>
              </a:rPr>
              <a:t>a </a:t>
            </a:r>
            <a:r>
              <a:rPr dirty="0" sz="3600" spc="-5">
                <a:latin typeface="Arial"/>
                <a:cs typeface="Arial"/>
              </a:rPr>
              <a:t>concrete manifestation,  denotes the ideal essence of  something.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0773"/>
            <a:ext cx="5814060" cy="99441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Hides implementation from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clients.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 spc="-5">
                <a:latin typeface="Arial"/>
                <a:cs typeface="Arial"/>
              </a:rPr>
              <a:t>Clients </a:t>
            </a:r>
            <a:r>
              <a:rPr dirty="0" sz="2400">
                <a:latin typeface="Arial"/>
                <a:cs typeface="Arial"/>
              </a:rPr>
              <a:t>depend on</a:t>
            </a:r>
            <a:r>
              <a:rPr dirty="0" sz="2400" spc="-4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interface.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pc="-5"/>
              <a:t>What </a:t>
            </a:r>
            <a:r>
              <a:rPr dirty="0"/>
              <a:t>Is </a:t>
            </a:r>
            <a:r>
              <a:rPr dirty="0" spc="-5"/>
              <a:t>Encapsulation?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60750" y="6019800"/>
            <a:ext cx="27565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CCFF"/>
                </a:solidFill>
                <a:latin typeface="Arial"/>
                <a:cs typeface="Arial"/>
              </a:rPr>
              <a:t>Improves</a:t>
            </a:r>
            <a:r>
              <a:rPr dirty="0" sz="2400" spc="-60">
                <a:solidFill>
                  <a:srgbClr val="00CC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CCFF"/>
                </a:solidFill>
                <a:latin typeface="Arial"/>
                <a:cs typeface="Arial"/>
              </a:rPr>
              <a:t>Resiliency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36357" y="4523930"/>
            <a:ext cx="1873885" cy="1612900"/>
            <a:chOff x="1736357" y="4523930"/>
            <a:chExt cx="1873885" cy="1612900"/>
          </a:xfrm>
        </p:grpSpPr>
        <p:sp>
          <p:nvSpPr>
            <p:cNvPr id="6" name="object 6"/>
            <p:cNvSpPr/>
            <p:nvPr/>
          </p:nvSpPr>
          <p:spPr>
            <a:xfrm>
              <a:off x="2323503" y="5178704"/>
              <a:ext cx="422275" cy="313690"/>
            </a:xfrm>
            <a:custGeom>
              <a:avLst/>
              <a:gdLst/>
              <a:ahLst/>
              <a:cxnLst/>
              <a:rect l="l" t="t" r="r" b="b"/>
              <a:pathLst>
                <a:path w="422275" h="313689">
                  <a:moveTo>
                    <a:pt x="0" y="0"/>
                  </a:moveTo>
                  <a:lnTo>
                    <a:pt x="52947" y="2439"/>
                  </a:lnTo>
                  <a:lnTo>
                    <a:pt x="103932" y="9561"/>
                  </a:lnTo>
                  <a:lnTo>
                    <a:pt x="152560" y="21073"/>
                  </a:lnTo>
                  <a:lnTo>
                    <a:pt x="198433" y="36682"/>
                  </a:lnTo>
                  <a:lnTo>
                    <a:pt x="241158" y="56094"/>
                  </a:lnTo>
                  <a:lnTo>
                    <a:pt x="280338" y="79015"/>
                  </a:lnTo>
                  <a:lnTo>
                    <a:pt x="315578" y="105153"/>
                  </a:lnTo>
                  <a:lnTo>
                    <a:pt x="346481" y="134213"/>
                  </a:lnTo>
                  <a:lnTo>
                    <a:pt x="372653" y="165904"/>
                  </a:lnTo>
                  <a:lnTo>
                    <a:pt x="393698" y="199931"/>
                  </a:lnTo>
                  <a:lnTo>
                    <a:pt x="409220" y="236001"/>
                  </a:lnTo>
                  <a:lnTo>
                    <a:pt x="418823" y="273821"/>
                  </a:lnTo>
                  <a:lnTo>
                    <a:pt x="422112" y="313097"/>
                  </a:lnTo>
                </a:path>
              </a:pathLst>
            </a:custGeom>
            <a:ln w="5715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24811" y="4975186"/>
              <a:ext cx="608330" cy="451484"/>
            </a:xfrm>
            <a:custGeom>
              <a:avLst/>
              <a:gdLst/>
              <a:ahLst/>
              <a:cxnLst/>
              <a:rect l="l" t="t" r="r" b="b"/>
              <a:pathLst>
                <a:path w="608330" h="451485">
                  <a:moveTo>
                    <a:pt x="0" y="0"/>
                  </a:moveTo>
                  <a:lnTo>
                    <a:pt x="55324" y="1842"/>
                  </a:lnTo>
                  <a:lnTo>
                    <a:pt x="109257" y="7263"/>
                  </a:lnTo>
                  <a:lnTo>
                    <a:pt x="161584" y="16104"/>
                  </a:lnTo>
                  <a:lnTo>
                    <a:pt x="212091" y="28205"/>
                  </a:lnTo>
                  <a:lnTo>
                    <a:pt x="260562" y="43407"/>
                  </a:lnTo>
                  <a:lnTo>
                    <a:pt x="306784" y="61552"/>
                  </a:lnTo>
                  <a:lnTo>
                    <a:pt x="350541" y="82480"/>
                  </a:lnTo>
                  <a:lnTo>
                    <a:pt x="391620" y="106032"/>
                  </a:lnTo>
                  <a:lnTo>
                    <a:pt x="429804" y="132048"/>
                  </a:lnTo>
                  <a:lnTo>
                    <a:pt x="464881" y="160371"/>
                  </a:lnTo>
                  <a:lnTo>
                    <a:pt x="496634" y="190839"/>
                  </a:lnTo>
                  <a:lnTo>
                    <a:pt x="524850" y="223296"/>
                  </a:lnTo>
                  <a:lnTo>
                    <a:pt x="549314" y="257580"/>
                  </a:lnTo>
                  <a:lnTo>
                    <a:pt x="569812" y="293534"/>
                  </a:lnTo>
                  <a:lnTo>
                    <a:pt x="586127" y="330998"/>
                  </a:lnTo>
                  <a:lnTo>
                    <a:pt x="598047" y="369813"/>
                  </a:lnTo>
                  <a:lnTo>
                    <a:pt x="605357" y="409820"/>
                  </a:lnTo>
                  <a:lnTo>
                    <a:pt x="607841" y="450860"/>
                  </a:lnTo>
                </a:path>
              </a:pathLst>
            </a:custGeom>
            <a:ln w="5715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17673" y="4756022"/>
              <a:ext cx="793750" cy="588645"/>
            </a:xfrm>
            <a:custGeom>
              <a:avLst/>
              <a:gdLst/>
              <a:ahLst/>
              <a:cxnLst/>
              <a:rect l="l" t="t" r="r" b="b"/>
              <a:pathLst>
                <a:path w="793750" h="588645">
                  <a:moveTo>
                    <a:pt x="0" y="0"/>
                  </a:moveTo>
                  <a:lnTo>
                    <a:pt x="54331" y="1357"/>
                  </a:lnTo>
                  <a:lnTo>
                    <a:pt x="107680" y="5373"/>
                  </a:lnTo>
                  <a:lnTo>
                    <a:pt x="159928" y="11958"/>
                  </a:lnTo>
                  <a:lnTo>
                    <a:pt x="210958" y="21024"/>
                  </a:lnTo>
                  <a:lnTo>
                    <a:pt x="260650" y="32486"/>
                  </a:lnTo>
                  <a:lnTo>
                    <a:pt x="308888" y="46254"/>
                  </a:lnTo>
                  <a:lnTo>
                    <a:pt x="355552" y="62241"/>
                  </a:lnTo>
                  <a:lnTo>
                    <a:pt x="400524" y="80360"/>
                  </a:lnTo>
                  <a:lnTo>
                    <a:pt x="443687" y="100523"/>
                  </a:lnTo>
                  <a:lnTo>
                    <a:pt x="484922" y="122641"/>
                  </a:lnTo>
                  <a:lnTo>
                    <a:pt x="524110" y="146629"/>
                  </a:lnTo>
                  <a:lnTo>
                    <a:pt x="561134" y="172397"/>
                  </a:lnTo>
                  <a:lnTo>
                    <a:pt x="595876" y="199858"/>
                  </a:lnTo>
                  <a:lnTo>
                    <a:pt x="628216" y="228925"/>
                  </a:lnTo>
                  <a:lnTo>
                    <a:pt x="658038" y="259510"/>
                  </a:lnTo>
                  <a:lnTo>
                    <a:pt x="685222" y="291526"/>
                  </a:lnTo>
                  <a:lnTo>
                    <a:pt x="709651" y="324884"/>
                  </a:lnTo>
                  <a:lnTo>
                    <a:pt x="731206" y="359497"/>
                  </a:lnTo>
                  <a:lnTo>
                    <a:pt x="749770" y="395277"/>
                  </a:lnTo>
                  <a:lnTo>
                    <a:pt x="765223" y="432137"/>
                  </a:lnTo>
                  <a:lnTo>
                    <a:pt x="777448" y="469990"/>
                  </a:lnTo>
                  <a:lnTo>
                    <a:pt x="786326" y="508746"/>
                  </a:lnTo>
                  <a:lnTo>
                    <a:pt x="791740" y="548320"/>
                  </a:lnTo>
                  <a:lnTo>
                    <a:pt x="793571" y="588623"/>
                  </a:lnTo>
                </a:path>
              </a:pathLst>
            </a:custGeom>
            <a:ln w="5715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69641" y="4552505"/>
              <a:ext cx="911860" cy="676910"/>
            </a:xfrm>
            <a:custGeom>
              <a:avLst/>
              <a:gdLst/>
              <a:ahLst/>
              <a:cxnLst/>
              <a:rect l="l" t="t" r="r" b="b"/>
              <a:pathLst>
                <a:path w="911860" h="676910">
                  <a:moveTo>
                    <a:pt x="0" y="0"/>
                  </a:moveTo>
                  <a:lnTo>
                    <a:pt x="55540" y="1234"/>
                  </a:lnTo>
                  <a:lnTo>
                    <a:pt x="110201" y="4889"/>
                  </a:lnTo>
                  <a:lnTo>
                    <a:pt x="163886" y="10895"/>
                  </a:lnTo>
                  <a:lnTo>
                    <a:pt x="216501" y="19180"/>
                  </a:lnTo>
                  <a:lnTo>
                    <a:pt x="267949" y="29675"/>
                  </a:lnTo>
                  <a:lnTo>
                    <a:pt x="318137" y="42308"/>
                  </a:lnTo>
                  <a:lnTo>
                    <a:pt x="366967" y="57008"/>
                  </a:lnTo>
                  <a:lnTo>
                    <a:pt x="414346" y="73705"/>
                  </a:lnTo>
                  <a:lnTo>
                    <a:pt x="460177" y="92328"/>
                  </a:lnTo>
                  <a:lnTo>
                    <a:pt x="504365" y="112807"/>
                  </a:lnTo>
                  <a:lnTo>
                    <a:pt x="546814" y="135071"/>
                  </a:lnTo>
                  <a:lnTo>
                    <a:pt x="587430" y="159048"/>
                  </a:lnTo>
                  <a:lnTo>
                    <a:pt x="626117" y="184668"/>
                  </a:lnTo>
                  <a:lnTo>
                    <a:pt x="662779" y="211861"/>
                  </a:lnTo>
                  <a:lnTo>
                    <a:pt x="697322" y="240556"/>
                  </a:lnTo>
                  <a:lnTo>
                    <a:pt x="729649" y="270682"/>
                  </a:lnTo>
                  <a:lnTo>
                    <a:pt x="759666" y="302168"/>
                  </a:lnTo>
                  <a:lnTo>
                    <a:pt x="787276" y="334944"/>
                  </a:lnTo>
                  <a:lnTo>
                    <a:pt x="812385" y="368939"/>
                  </a:lnTo>
                  <a:lnTo>
                    <a:pt x="834898" y="404082"/>
                  </a:lnTo>
                  <a:lnTo>
                    <a:pt x="854718" y="440302"/>
                  </a:lnTo>
                  <a:lnTo>
                    <a:pt x="871751" y="477529"/>
                  </a:lnTo>
                  <a:lnTo>
                    <a:pt x="885900" y="515692"/>
                  </a:lnTo>
                  <a:lnTo>
                    <a:pt x="897072" y="554720"/>
                  </a:lnTo>
                  <a:lnTo>
                    <a:pt x="905169" y="594543"/>
                  </a:lnTo>
                  <a:lnTo>
                    <a:pt x="910098" y="635090"/>
                  </a:lnTo>
                  <a:lnTo>
                    <a:pt x="911762" y="676290"/>
                  </a:lnTo>
                </a:path>
              </a:pathLst>
            </a:custGeom>
            <a:ln w="5715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77033" y="5312195"/>
              <a:ext cx="144873" cy="1438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5407" y="5329195"/>
              <a:ext cx="785495" cy="788670"/>
            </a:xfrm>
            <a:custGeom>
              <a:avLst/>
              <a:gdLst/>
              <a:ahLst/>
              <a:cxnLst/>
              <a:rect l="l" t="t" r="r" b="b"/>
              <a:pathLst>
                <a:path w="785494" h="788670">
                  <a:moveTo>
                    <a:pt x="22690" y="553280"/>
                  </a:moveTo>
                  <a:lnTo>
                    <a:pt x="5795" y="528282"/>
                  </a:lnTo>
                  <a:lnTo>
                    <a:pt x="0" y="499736"/>
                  </a:lnTo>
                  <a:lnTo>
                    <a:pt x="5331" y="471099"/>
                  </a:lnTo>
                  <a:lnTo>
                    <a:pt x="21817" y="445829"/>
                  </a:lnTo>
                  <a:lnTo>
                    <a:pt x="438141" y="22690"/>
                  </a:lnTo>
                  <a:lnTo>
                    <a:pt x="463140" y="5795"/>
                  </a:lnTo>
                  <a:lnTo>
                    <a:pt x="491686" y="0"/>
                  </a:lnTo>
                  <a:lnTo>
                    <a:pt x="520322" y="5331"/>
                  </a:lnTo>
                  <a:lnTo>
                    <a:pt x="545592" y="21817"/>
                  </a:lnTo>
                  <a:lnTo>
                    <a:pt x="762232" y="234967"/>
                  </a:lnTo>
                  <a:lnTo>
                    <a:pt x="779126" y="259966"/>
                  </a:lnTo>
                  <a:lnTo>
                    <a:pt x="784922" y="288512"/>
                  </a:lnTo>
                  <a:lnTo>
                    <a:pt x="779591" y="317148"/>
                  </a:lnTo>
                  <a:lnTo>
                    <a:pt x="763104" y="342418"/>
                  </a:lnTo>
                  <a:lnTo>
                    <a:pt x="346780" y="765558"/>
                  </a:lnTo>
                  <a:lnTo>
                    <a:pt x="321781" y="782453"/>
                  </a:lnTo>
                  <a:lnTo>
                    <a:pt x="293235" y="788248"/>
                  </a:lnTo>
                  <a:lnTo>
                    <a:pt x="264599" y="782917"/>
                  </a:lnTo>
                  <a:lnTo>
                    <a:pt x="239329" y="766430"/>
                  </a:lnTo>
                  <a:lnTo>
                    <a:pt x="22690" y="55328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85479" y="5418353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089" y="0"/>
                  </a:moveTo>
                  <a:lnTo>
                    <a:pt x="0" y="31610"/>
                  </a:lnTo>
                  <a:lnTo>
                    <a:pt x="46151" y="77025"/>
                  </a:lnTo>
                  <a:lnTo>
                    <a:pt x="77254" y="45415"/>
                  </a:lnTo>
                  <a:lnTo>
                    <a:pt x="31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85479" y="5418359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83332" y="5514644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102" y="0"/>
                  </a:moveTo>
                  <a:lnTo>
                    <a:pt x="0" y="31597"/>
                  </a:lnTo>
                  <a:lnTo>
                    <a:pt x="46164" y="77015"/>
                  </a:lnTo>
                  <a:lnTo>
                    <a:pt x="77254" y="45415"/>
                  </a:lnTo>
                  <a:lnTo>
                    <a:pt x="31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83332" y="5514638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83650" y="5613344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102" y="0"/>
                  </a:moveTo>
                  <a:lnTo>
                    <a:pt x="0" y="31603"/>
                  </a:lnTo>
                  <a:lnTo>
                    <a:pt x="46164" y="77019"/>
                  </a:lnTo>
                  <a:lnTo>
                    <a:pt x="77254" y="45416"/>
                  </a:lnTo>
                  <a:lnTo>
                    <a:pt x="31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83650" y="5613344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07780" y="5494870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089" y="0"/>
                  </a:moveTo>
                  <a:lnTo>
                    <a:pt x="0" y="31597"/>
                  </a:lnTo>
                  <a:lnTo>
                    <a:pt x="46151" y="77012"/>
                  </a:lnTo>
                  <a:lnTo>
                    <a:pt x="77254" y="45415"/>
                  </a:lnTo>
                  <a:lnTo>
                    <a:pt x="31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7780" y="5494864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205634" y="5591149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102" y="0"/>
                  </a:moveTo>
                  <a:lnTo>
                    <a:pt x="0" y="31602"/>
                  </a:lnTo>
                  <a:lnTo>
                    <a:pt x="46164" y="77019"/>
                  </a:lnTo>
                  <a:lnTo>
                    <a:pt x="77254" y="45415"/>
                  </a:lnTo>
                  <a:lnTo>
                    <a:pt x="31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205634" y="5591148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305951" y="5689852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102" y="0"/>
                  </a:moveTo>
                  <a:lnTo>
                    <a:pt x="0" y="31603"/>
                  </a:lnTo>
                  <a:lnTo>
                    <a:pt x="46164" y="77020"/>
                  </a:lnTo>
                  <a:lnTo>
                    <a:pt x="77254" y="45416"/>
                  </a:lnTo>
                  <a:lnTo>
                    <a:pt x="31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305951" y="5689852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2863" y="5573471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089" y="0"/>
                  </a:moveTo>
                  <a:lnTo>
                    <a:pt x="0" y="31609"/>
                  </a:lnTo>
                  <a:lnTo>
                    <a:pt x="46151" y="77025"/>
                  </a:lnTo>
                  <a:lnTo>
                    <a:pt x="77254" y="45421"/>
                  </a:lnTo>
                  <a:lnTo>
                    <a:pt x="31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032863" y="5573476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130717" y="5669757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089" y="0"/>
                  </a:moveTo>
                  <a:lnTo>
                    <a:pt x="0" y="31603"/>
                  </a:lnTo>
                  <a:lnTo>
                    <a:pt x="46164" y="77020"/>
                  </a:lnTo>
                  <a:lnTo>
                    <a:pt x="77254" y="45416"/>
                  </a:lnTo>
                  <a:lnTo>
                    <a:pt x="31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130717" y="5669757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231034" y="5768461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102" y="0"/>
                  </a:moveTo>
                  <a:lnTo>
                    <a:pt x="0" y="31603"/>
                  </a:lnTo>
                  <a:lnTo>
                    <a:pt x="46164" y="77020"/>
                  </a:lnTo>
                  <a:lnTo>
                    <a:pt x="77254" y="45416"/>
                  </a:lnTo>
                  <a:lnTo>
                    <a:pt x="31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231034" y="5768462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955469" y="5649662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102" y="0"/>
                  </a:moveTo>
                  <a:lnTo>
                    <a:pt x="0" y="31603"/>
                  </a:lnTo>
                  <a:lnTo>
                    <a:pt x="46164" y="77019"/>
                  </a:lnTo>
                  <a:lnTo>
                    <a:pt x="77266" y="45416"/>
                  </a:lnTo>
                  <a:lnTo>
                    <a:pt x="31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955469" y="5649662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053335" y="5745943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089" y="0"/>
                  </a:moveTo>
                  <a:lnTo>
                    <a:pt x="0" y="31603"/>
                  </a:lnTo>
                  <a:lnTo>
                    <a:pt x="46151" y="77020"/>
                  </a:lnTo>
                  <a:lnTo>
                    <a:pt x="77254" y="45416"/>
                  </a:lnTo>
                  <a:lnTo>
                    <a:pt x="31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053335" y="5745943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153653" y="5844647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089" y="0"/>
                  </a:moveTo>
                  <a:lnTo>
                    <a:pt x="0" y="31603"/>
                  </a:lnTo>
                  <a:lnTo>
                    <a:pt x="46164" y="77020"/>
                  </a:lnTo>
                  <a:lnTo>
                    <a:pt x="77254" y="45416"/>
                  </a:lnTo>
                  <a:lnTo>
                    <a:pt x="31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153653" y="5844648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3803650" y="3409950"/>
            <a:ext cx="2540000" cy="1364615"/>
            <a:chOff x="3803650" y="3409950"/>
            <a:chExt cx="2540000" cy="1364615"/>
          </a:xfrm>
        </p:grpSpPr>
        <p:sp>
          <p:nvSpPr>
            <p:cNvPr id="37" name="object 37"/>
            <p:cNvSpPr/>
            <p:nvPr/>
          </p:nvSpPr>
          <p:spPr>
            <a:xfrm>
              <a:off x="3822700" y="3429000"/>
              <a:ext cx="2501900" cy="1326515"/>
            </a:xfrm>
            <a:custGeom>
              <a:avLst/>
              <a:gdLst/>
              <a:ahLst/>
              <a:cxnLst/>
              <a:rect l="l" t="t" r="r" b="b"/>
              <a:pathLst>
                <a:path w="2501900" h="1326514">
                  <a:moveTo>
                    <a:pt x="0" y="0"/>
                  </a:moveTo>
                  <a:lnTo>
                    <a:pt x="2501901" y="0"/>
                  </a:lnTo>
                  <a:lnTo>
                    <a:pt x="2501901" y="1326070"/>
                  </a:lnTo>
                  <a:lnTo>
                    <a:pt x="0" y="132607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073525" y="3565613"/>
              <a:ext cx="2000250" cy="1053465"/>
            </a:xfrm>
            <a:custGeom>
              <a:avLst/>
              <a:gdLst/>
              <a:ahLst/>
              <a:cxnLst/>
              <a:rect l="l" t="t" r="r" b="b"/>
              <a:pathLst>
                <a:path w="2000250" h="1053464">
                  <a:moveTo>
                    <a:pt x="0" y="175479"/>
                  </a:moveTo>
                  <a:lnTo>
                    <a:pt x="6268" y="128829"/>
                  </a:lnTo>
                  <a:lnTo>
                    <a:pt x="23958" y="86911"/>
                  </a:lnTo>
                  <a:lnTo>
                    <a:pt x="51396" y="51396"/>
                  </a:lnTo>
                  <a:lnTo>
                    <a:pt x="86911" y="23958"/>
                  </a:lnTo>
                  <a:lnTo>
                    <a:pt x="128829" y="6268"/>
                  </a:lnTo>
                  <a:lnTo>
                    <a:pt x="175479" y="0"/>
                  </a:lnTo>
                  <a:lnTo>
                    <a:pt x="1824771" y="0"/>
                  </a:lnTo>
                  <a:lnTo>
                    <a:pt x="1871422" y="6268"/>
                  </a:lnTo>
                  <a:lnTo>
                    <a:pt x="1913341" y="23958"/>
                  </a:lnTo>
                  <a:lnTo>
                    <a:pt x="1948856" y="51396"/>
                  </a:lnTo>
                  <a:lnTo>
                    <a:pt x="1976294" y="86911"/>
                  </a:lnTo>
                  <a:lnTo>
                    <a:pt x="1993983" y="128829"/>
                  </a:lnTo>
                  <a:lnTo>
                    <a:pt x="2000251" y="175479"/>
                  </a:lnTo>
                  <a:lnTo>
                    <a:pt x="2000251" y="877370"/>
                  </a:lnTo>
                  <a:lnTo>
                    <a:pt x="1993983" y="924019"/>
                  </a:lnTo>
                  <a:lnTo>
                    <a:pt x="1976294" y="965938"/>
                  </a:lnTo>
                  <a:lnTo>
                    <a:pt x="1948856" y="1001453"/>
                  </a:lnTo>
                  <a:lnTo>
                    <a:pt x="1913341" y="1028892"/>
                  </a:lnTo>
                  <a:lnTo>
                    <a:pt x="1871422" y="1046582"/>
                  </a:lnTo>
                  <a:lnTo>
                    <a:pt x="1824771" y="1052850"/>
                  </a:lnTo>
                  <a:lnTo>
                    <a:pt x="175479" y="1052850"/>
                  </a:lnTo>
                  <a:lnTo>
                    <a:pt x="128829" y="1046582"/>
                  </a:lnTo>
                  <a:lnTo>
                    <a:pt x="86911" y="1028892"/>
                  </a:lnTo>
                  <a:lnTo>
                    <a:pt x="51396" y="1001453"/>
                  </a:lnTo>
                  <a:lnTo>
                    <a:pt x="23958" y="965938"/>
                  </a:lnTo>
                  <a:lnTo>
                    <a:pt x="6268" y="924019"/>
                  </a:lnTo>
                  <a:lnTo>
                    <a:pt x="0" y="877370"/>
                  </a:lnTo>
                  <a:lnTo>
                    <a:pt x="0" y="17547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822825" y="4663211"/>
              <a:ext cx="501650" cy="46355"/>
            </a:xfrm>
            <a:custGeom>
              <a:avLst/>
              <a:gdLst/>
              <a:ahLst/>
              <a:cxnLst/>
              <a:rect l="l" t="t" r="r" b="b"/>
              <a:pathLst>
                <a:path w="501650" h="46354">
                  <a:moveTo>
                    <a:pt x="501650" y="0"/>
                  </a:moveTo>
                  <a:lnTo>
                    <a:pt x="0" y="0"/>
                  </a:lnTo>
                  <a:lnTo>
                    <a:pt x="0" y="45935"/>
                  </a:lnTo>
                  <a:lnTo>
                    <a:pt x="501650" y="45935"/>
                  </a:lnTo>
                  <a:lnTo>
                    <a:pt x="50165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822825" y="4663211"/>
              <a:ext cx="501650" cy="46355"/>
            </a:xfrm>
            <a:custGeom>
              <a:avLst/>
              <a:gdLst/>
              <a:ahLst/>
              <a:cxnLst/>
              <a:rect l="l" t="t" r="r" b="b"/>
              <a:pathLst>
                <a:path w="501650" h="46354">
                  <a:moveTo>
                    <a:pt x="0" y="0"/>
                  </a:moveTo>
                  <a:lnTo>
                    <a:pt x="501650" y="0"/>
                  </a:lnTo>
                  <a:lnTo>
                    <a:pt x="501650" y="45930"/>
                  </a:lnTo>
                  <a:lnTo>
                    <a:pt x="0" y="4593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5600"/>
            <a:ext cx="3614420" cy="17348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marR="5080" indent="-342900">
              <a:lnSpc>
                <a:spcPct val="100200"/>
              </a:lnSpc>
              <a:spcBef>
                <a:spcPts val="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Professor Clark  needs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be able </a:t>
            </a:r>
            <a:r>
              <a:rPr dirty="0" sz="2800" spc="-5">
                <a:latin typeface="Arial"/>
                <a:cs typeface="Arial"/>
              </a:rPr>
              <a:t>to  </a:t>
            </a:r>
            <a:r>
              <a:rPr dirty="0" sz="2800">
                <a:latin typeface="Arial"/>
                <a:cs typeface="Arial"/>
              </a:rPr>
              <a:t>teach four classes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  the next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semester.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0" y="1981201"/>
            <a:ext cx="3957637" cy="3875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 rot="18780000">
            <a:off x="4830774" y="3096729"/>
            <a:ext cx="175654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sz="1400" b="1">
                <a:latin typeface="Arial"/>
                <a:cs typeface="Arial"/>
              </a:rPr>
              <a:t>S</a:t>
            </a:r>
            <a:r>
              <a:rPr dirty="0" sz="1400" spc="-30" b="1">
                <a:latin typeface="Arial"/>
                <a:cs typeface="Arial"/>
              </a:rPr>
              <a:t>u</a:t>
            </a:r>
            <a:r>
              <a:rPr dirty="0" baseline="1984" sz="2100" spc="-44" b="1">
                <a:latin typeface="Arial"/>
                <a:cs typeface="Arial"/>
              </a:rPr>
              <a:t>b</a:t>
            </a:r>
            <a:r>
              <a:rPr dirty="0" baseline="1984" sz="2100" spc="-30" b="1">
                <a:latin typeface="Arial"/>
                <a:cs typeface="Arial"/>
              </a:rPr>
              <a:t>m</a:t>
            </a:r>
            <a:r>
              <a:rPr dirty="0" baseline="1984" sz="2100" spc="-37" b="1">
                <a:latin typeface="Arial"/>
                <a:cs typeface="Arial"/>
              </a:rPr>
              <a:t>i</a:t>
            </a:r>
            <a:r>
              <a:rPr dirty="0" baseline="1984" sz="2100" spc="-44" b="1">
                <a:latin typeface="Arial"/>
                <a:cs typeface="Arial"/>
              </a:rPr>
              <a:t>tF</a:t>
            </a:r>
            <a:r>
              <a:rPr dirty="0" baseline="3968" sz="2100" spc="-37" b="1">
                <a:latin typeface="Arial"/>
                <a:cs typeface="Arial"/>
              </a:rPr>
              <a:t>i</a:t>
            </a:r>
            <a:r>
              <a:rPr dirty="0" baseline="3968" sz="2100" spc="-44" b="1">
                <a:latin typeface="Arial"/>
                <a:cs typeface="Arial"/>
              </a:rPr>
              <a:t>na</a:t>
            </a:r>
            <a:r>
              <a:rPr dirty="0" baseline="3968" sz="2100" spc="-37" b="1">
                <a:latin typeface="Arial"/>
                <a:cs typeface="Arial"/>
              </a:rPr>
              <a:t>lG</a:t>
            </a:r>
            <a:r>
              <a:rPr dirty="0" baseline="5952" sz="2100" spc="-30" b="1">
                <a:latin typeface="Arial"/>
                <a:cs typeface="Arial"/>
              </a:rPr>
              <a:t>r</a:t>
            </a:r>
            <a:r>
              <a:rPr dirty="0" baseline="5952" sz="2100" spc="-44" b="1">
                <a:latin typeface="Arial"/>
                <a:cs typeface="Arial"/>
              </a:rPr>
              <a:t>ade</a:t>
            </a:r>
            <a:r>
              <a:rPr dirty="0" baseline="7936" sz="2100" spc="-22" b="1">
                <a:latin typeface="Arial"/>
                <a:cs typeface="Arial"/>
              </a:rPr>
              <a:t>s</a:t>
            </a:r>
            <a:r>
              <a:rPr dirty="0" baseline="7936" sz="2100" spc="-7" b="1">
                <a:solidFill>
                  <a:srgbClr val="808080"/>
                </a:solidFill>
                <a:latin typeface="Arial"/>
                <a:cs typeface="Arial"/>
              </a:rPr>
              <a:t>()</a:t>
            </a:r>
            <a:endParaRPr baseline="7936"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 rot="1980000">
            <a:off x="6364494" y="2832327"/>
            <a:ext cx="2016359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sz="1400" b="1">
                <a:latin typeface="Arial"/>
                <a:cs typeface="Arial"/>
              </a:rPr>
              <a:t>A</a:t>
            </a:r>
            <a:r>
              <a:rPr dirty="0" sz="1400" spc="-5" b="1">
                <a:latin typeface="Arial"/>
                <a:cs typeface="Arial"/>
              </a:rPr>
              <a:t>cce</a:t>
            </a:r>
            <a:r>
              <a:rPr dirty="0" sz="1400" spc="-10" b="1">
                <a:latin typeface="Arial"/>
                <a:cs typeface="Arial"/>
              </a:rPr>
              <a:t>p</a:t>
            </a:r>
            <a:r>
              <a:rPr dirty="0" sz="1400" spc="-5" b="1">
                <a:latin typeface="Arial"/>
                <a:cs typeface="Arial"/>
              </a:rPr>
              <a:t>t</a:t>
            </a:r>
            <a:r>
              <a:rPr dirty="0" sz="1400" b="1">
                <a:latin typeface="Arial"/>
                <a:cs typeface="Arial"/>
              </a:rPr>
              <a:t>C</a:t>
            </a:r>
            <a:r>
              <a:rPr dirty="0" sz="1400" spc="-10" b="1">
                <a:latin typeface="Arial"/>
                <a:cs typeface="Arial"/>
              </a:rPr>
              <a:t>ou</a:t>
            </a:r>
            <a:r>
              <a:rPr dirty="0" sz="1400" spc="5" b="1">
                <a:latin typeface="Arial"/>
                <a:cs typeface="Arial"/>
              </a:rPr>
              <a:t>r</a:t>
            </a:r>
            <a:r>
              <a:rPr dirty="0" sz="1400" spc="-5" b="1">
                <a:latin typeface="Arial"/>
                <a:cs typeface="Arial"/>
              </a:rPr>
              <a:t>seOffe</a:t>
            </a:r>
            <a:r>
              <a:rPr dirty="0" sz="1400" spc="5" b="1">
                <a:latin typeface="Arial"/>
                <a:cs typeface="Arial"/>
              </a:rPr>
              <a:t>r</a:t>
            </a:r>
            <a:r>
              <a:rPr dirty="0" sz="1400" spc="-5" b="1">
                <a:latin typeface="Arial"/>
                <a:cs typeface="Arial"/>
              </a:rPr>
              <a:t>i</a:t>
            </a:r>
            <a:r>
              <a:rPr dirty="0" sz="1400" spc="-10" b="1">
                <a:latin typeface="Arial"/>
                <a:cs typeface="Arial"/>
              </a:rPr>
              <a:t>ng</a:t>
            </a:r>
            <a:r>
              <a:rPr dirty="0" sz="1400" spc="-5" b="1">
                <a:latin typeface="Arial"/>
                <a:cs typeface="Arial"/>
              </a:rPr>
              <a:t>(</a:t>
            </a:r>
            <a:r>
              <a:rPr dirty="0" sz="1400" b="1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2650" y="5257800"/>
            <a:ext cx="14192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 b="1">
                <a:latin typeface="Arial"/>
                <a:cs typeface="Arial"/>
              </a:rPr>
              <a:t>TakeSabbatical</a:t>
            </a:r>
            <a:r>
              <a:rPr dirty="0" sz="1400" spc="-15" b="1">
                <a:solidFill>
                  <a:srgbClr val="808080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0250" y="1562100"/>
            <a:ext cx="14262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Professor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Clark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3360000">
            <a:off x="4838726" y="4517342"/>
            <a:ext cx="1181223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baseline="3968" sz="2100" b="1">
                <a:latin typeface="Arial"/>
                <a:cs typeface="Arial"/>
              </a:rPr>
              <a:t>S</a:t>
            </a:r>
            <a:r>
              <a:rPr dirty="0" baseline="3968" sz="2100" spc="-30" b="1">
                <a:latin typeface="Arial"/>
                <a:cs typeface="Arial"/>
              </a:rPr>
              <a:t>etM</a:t>
            </a:r>
            <a:r>
              <a:rPr dirty="0" baseline="1984" sz="2100" spc="-30" b="1">
                <a:latin typeface="Arial"/>
                <a:cs typeface="Arial"/>
              </a:rPr>
              <a:t>ax</a:t>
            </a:r>
            <a:r>
              <a:rPr dirty="0" baseline="1984" sz="2100" spc="-37" b="1">
                <a:latin typeface="Arial"/>
                <a:cs typeface="Arial"/>
              </a:rPr>
              <a:t>Lo</a:t>
            </a:r>
            <a:r>
              <a:rPr dirty="0" baseline="1984" sz="2100" spc="-30" b="1">
                <a:latin typeface="Arial"/>
                <a:cs typeface="Arial"/>
              </a:rPr>
              <a:t>a</a:t>
            </a:r>
            <a:r>
              <a:rPr dirty="0" baseline="1984" sz="2100" spc="30" b="1">
                <a:latin typeface="Arial"/>
                <a:cs typeface="Arial"/>
              </a:rPr>
              <a:t>d</a:t>
            </a:r>
            <a:r>
              <a:rPr dirty="0" sz="1400" spc="-5" b="1">
                <a:solidFill>
                  <a:srgbClr val="808080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5050" y="3263900"/>
            <a:ext cx="1239520" cy="12573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80"/>
              </a:spcBef>
            </a:pPr>
            <a:r>
              <a:rPr dirty="0" sz="1000" spc="-5">
                <a:latin typeface="Arial"/>
                <a:cs typeface="Arial"/>
              </a:rPr>
              <a:t>Name: </a:t>
            </a:r>
            <a:r>
              <a:rPr dirty="0" sz="1000">
                <a:latin typeface="Arial"/>
                <a:cs typeface="Arial"/>
              </a:rPr>
              <a:t>J </a:t>
            </a:r>
            <a:r>
              <a:rPr dirty="0" sz="1000" spc="-5">
                <a:latin typeface="Arial"/>
                <a:cs typeface="Arial"/>
              </a:rPr>
              <a:t>Clark  Employee ID:</a:t>
            </a:r>
            <a:r>
              <a:rPr dirty="0" sz="1000" spc="-8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567138  </a:t>
            </a:r>
            <a:r>
              <a:rPr dirty="0" sz="1000" spc="-5">
                <a:latin typeface="Arial"/>
                <a:cs typeface="Arial"/>
              </a:rPr>
              <a:t>HireDate: </a:t>
            </a:r>
            <a:r>
              <a:rPr dirty="0" sz="1000" spc="-10">
                <a:latin typeface="Arial"/>
                <a:cs typeface="Arial"/>
              </a:rPr>
              <a:t>07/25/1991  </a:t>
            </a:r>
            <a:r>
              <a:rPr dirty="0" sz="1000" spc="-5">
                <a:latin typeface="Arial"/>
                <a:cs typeface="Arial"/>
              </a:rPr>
              <a:t>Status: </a:t>
            </a:r>
            <a:r>
              <a:rPr dirty="0" sz="1000" spc="-10">
                <a:latin typeface="Arial"/>
                <a:cs typeface="Arial"/>
              </a:rPr>
              <a:t>Tenured  </a:t>
            </a:r>
            <a:r>
              <a:rPr dirty="0" sz="1000" spc="-5">
                <a:latin typeface="Arial"/>
                <a:cs typeface="Arial"/>
              </a:rPr>
              <a:t>Discipline: Finance  </a:t>
            </a:r>
            <a:r>
              <a:rPr dirty="0" sz="1000" spc="-10">
                <a:latin typeface="Arial"/>
                <a:cs typeface="Arial"/>
              </a:rPr>
              <a:t>MaxLoad:4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57400" y="4371975"/>
            <a:ext cx="2514600" cy="552450"/>
          </a:xfrm>
          <a:custGeom>
            <a:avLst/>
            <a:gdLst/>
            <a:ahLst/>
            <a:cxnLst/>
            <a:rect l="l" t="t" r="r" b="b"/>
            <a:pathLst>
              <a:path w="2514600" h="552450">
                <a:moveTo>
                  <a:pt x="1962150" y="0"/>
                </a:moveTo>
                <a:lnTo>
                  <a:pt x="1962150" y="552450"/>
                </a:lnTo>
                <a:lnTo>
                  <a:pt x="2330450" y="368300"/>
                </a:lnTo>
                <a:lnTo>
                  <a:pt x="2054225" y="368300"/>
                </a:lnTo>
                <a:lnTo>
                  <a:pt x="2054225" y="184150"/>
                </a:lnTo>
                <a:lnTo>
                  <a:pt x="2330450" y="184150"/>
                </a:lnTo>
                <a:lnTo>
                  <a:pt x="1962150" y="0"/>
                </a:lnTo>
                <a:close/>
              </a:path>
              <a:path w="2514600" h="552450">
                <a:moveTo>
                  <a:pt x="1962150" y="184150"/>
                </a:moveTo>
                <a:lnTo>
                  <a:pt x="0" y="184150"/>
                </a:lnTo>
                <a:lnTo>
                  <a:pt x="0" y="368300"/>
                </a:lnTo>
                <a:lnTo>
                  <a:pt x="1962150" y="368300"/>
                </a:lnTo>
                <a:lnTo>
                  <a:pt x="1962150" y="184150"/>
                </a:lnTo>
                <a:close/>
              </a:path>
              <a:path w="2514600" h="552450">
                <a:moveTo>
                  <a:pt x="2330450" y="184150"/>
                </a:moveTo>
                <a:lnTo>
                  <a:pt x="2054225" y="184150"/>
                </a:lnTo>
                <a:lnTo>
                  <a:pt x="2054225" y="368300"/>
                </a:lnTo>
                <a:lnTo>
                  <a:pt x="2330450" y="368300"/>
                </a:lnTo>
                <a:lnTo>
                  <a:pt x="2514600" y="276225"/>
                </a:lnTo>
                <a:lnTo>
                  <a:pt x="2330450" y="18415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76450" y="4114800"/>
            <a:ext cx="176148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SetMaxLoad(4)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76328" y="4571936"/>
            <a:ext cx="396240" cy="323850"/>
          </a:xfrm>
          <a:custGeom>
            <a:avLst/>
            <a:gdLst/>
            <a:ahLst/>
            <a:cxnLst/>
            <a:rect l="l" t="t" r="r" b="b"/>
            <a:pathLst>
              <a:path w="396239" h="323850">
                <a:moveTo>
                  <a:pt x="322146" y="59038"/>
                </a:moveTo>
                <a:lnTo>
                  <a:pt x="275408" y="65942"/>
                </a:lnTo>
                <a:lnTo>
                  <a:pt x="0" y="286270"/>
                </a:lnTo>
                <a:lnTo>
                  <a:pt x="29743" y="323456"/>
                </a:lnTo>
                <a:lnTo>
                  <a:pt x="305147" y="103130"/>
                </a:lnTo>
                <a:lnTo>
                  <a:pt x="322146" y="59038"/>
                </a:lnTo>
                <a:close/>
              </a:path>
              <a:path w="396239" h="323850">
                <a:moveTo>
                  <a:pt x="391749" y="10921"/>
                </a:moveTo>
                <a:lnTo>
                  <a:pt x="344182" y="10921"/>
                </a:lnTo>
                <a:lnTo>
                  <a:pt x="373926" y="48107"/>
                </a:lnTo>
                <a:lnTo>
                  <a:pt x="305147" y="103130"/>
                </a:lnTo>
                <a:lnTo>
                  <a:pt x="277329" y="175285"/>
                </a:lnTo>
                <a:lnTo>
                  <a:pt x="275744" y="184605"/>
                </a:lnTo>
                <a:lnTo>
                  <a:pt x="277783" y="193501"/>
                </a:lnTo>
                <a:lnTo>
                  <a:pt x="283009" y="200986"/>
                </a:lnTo>
                <a:lnTo>
                  <a:pt x="290982" y="206070"/>
                </a:lnTo>
                <a:lnTo>
                  <a:pt x="300303" y="207655"/>
                </a:lnTo>
                <a:lnTo>
                  <a:pt x="309203" y="205616"/>
                </a:lnTo>
                <a:lnTo>
                  <a:pt x="316689" y="200390"/>
                </a:lnTo>
                <a:lnTo>
                  <a:pt x="321767" y="192417"/>
                </a:lnTo>
                <a:lnTo>
                  <a:pt x="391749" y="10921"/>
                </a:lnTo>
                <a:close/>
              </a:path>
              <a:path w="396239" h="323850">
                <a:moveTo>
                  <a:pt x="352207" y="20955"/>
                </a:moveTo>
                <a:lnTo>
                  <a:pt x="336829" y="20955"/>
                </a:lnTo>
                <a:lnTo>
                  <a:pt x="362534" y="53073"/>
                </a:lnTo>
                <a:lnTo>
                  <a:pt x="322146" y="59038"/>
                </a:lnTo>
                <a:lnTo>
                  <a:pt x="305147" y="103130"/>
                </a:lnTo>
                <a:lnTo>
                  <a:pt x="373926" y="48107"/>
                </a:lnTo>
                <a:lnTo>
                  <a:pt x="352207" y="20955"/>
                </a:lnTo>
                <a:close/>
              </a:path>
              <a:path w="396239" h="323850">
                <a:moveTo>
                  <a:pt x="395960" y="0"/>
                </a:moveTo>
                <a:lnTo>
                  <a:pt x="191947" y="30137"/>
                </a:lnTo>
                <a:lnTo>
                  <a:pt x="171869" y="57175"/>
                </a:lnTo>
                <a:lnTo>
                  <a:pt x="175072" y="66068"/>
                </a:lnTo>
                <a:lnTo>
                  <a:pt x="181225" y="72809"/>
                </a:lnTo>
                <a:lnTo>
                  <a:pt x="189460" y="76749"/>
                </a:lnTo>
                <a:lnTo>
                  <a:pt x="198907" y="77241"/>
                </a:lnTo>
                <a:lnTo>
                  <a:pt x="275408" y="65942"/>
                </a:lnTo>
                <a:lnTo>
                  <a:pt x="344182" y="10921"/>
                </a:lnTo>
                <a:lnTo>
                  <a:pt x="391749" y="10921"/>
                </a:lnTo>
                <a:lnTo>
                  <a:pt x="395960" y="0"/>
                </a:lnTo>
                <a:close/>
              </a:path>
              <a:path w="396239" h="323850">
                <a:moveTo>
                  <a:pt x="344182" y="10921"/>
                </a:moveTo>
                <a:lnTo>
                  <a:pt x="275408" y="65942"/>
                </a:lnTo>
                <a:lnTo>
                  <a:pt x="322146" y="59038"/>
                </a:lnTo>
                <a:lnTo>
                  <a:pt x="336829" y="20955"/>
                </a:lnTo>
                <a:lnTo>
                  <a:pt x="352207" y="20955"/>
                </a:lnTo>
                <a:lnTo>
                  <a:pt x="344182" y="10921"/>
                </a:lnTo>
                <a:close/>
              </a:path>
              <a:path w="396239" h="323850">
                <a:moveTo>
                  <a:pt x="336829" y="20955"/>
                </a:moveTo>
                <a:lnTo>
                  <a:pt x="322146" y="59038"/>
                </a:lnTo>
                <a:lnTo>
                  <a:pt x="362534" y="53073"/>
                </a:lnTo>
                <a:lnTo>
                  <a:pt x="336829" y="20955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pc="-5"/>
              <a:t>Encapsulation</a:t>
            </a:r>
            <a:r>
              <a:rPr dirty="0"/>
              <a:t> </a:t>
            </a:r>
            <a:r>
              <a:rPr dirty="0" spc="-5"/>
              <a:t>Illustrated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5600"/>
            <a:ext cx="7875270" cy="13919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Breaks up something complex into manageable  pieces.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Helps people understand complex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systems.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pc="-5"/>
              <a:t>What </a:t>
            </a:r>
            <a:r>
              <a:rPr dirty="0"/>
              <a:t>Is </a:t>
            </a:r>
            <a:r>
              <a:rPr dirty="0" spc="-5"/>
              <a:t>Modularity?</a:t>
            </a:r>
          </a:p>
        </p:txBody>
      </p:sp>
      <p:sp>
        <p:nvSpPr>
          <p:cNvPr id="4" name="object 4"/>
          <p:cNvSpPr/>
          <p:nvPr/>
        </p:nvSpPr>
        <p:spPr>
          <a:xfrm>
            <a:off x="3114675" y="3581400"/>
            <a:ext cx="2914650" cy="2466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5600"/>
            <a:ext cx="3771265" cy="13030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5600" marR="5080" indent="-342900">
              <a:lnSpc>
                <a:spcPct val="99700"/>
              </a:lnSpc>
              <a:spcBef>
                <a:spcPts val="11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For example, break  complex systems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into  smaller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modules.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pc="-5"/>
              <a:t>Example:</a:t>
            </a:r>
            <a:r>
              <a:rPr dirty="0"/>
              <a:t> </a:t>
            </a:r>
            <a:r>
              <a:rPr dirty="0" spc="-5"/>
              <a:t>Modularity</a:t>
            </a:r>
          </a:p>
        </p:txBody>
      </p:sp>
      <p:sp>
        <p:nvSpPr>
          <p:cNvPr id="4" name="object 4"/>
          <p:cNvSpPr/>
          <p:nvPr/>
        </p:nvSpPr>
        <p:spPr>
          <a:xfrm>
            <a:off x="4114800" y="3895648"/>
            <a:ext cx="927100" cy="552450"/>
          </a:xfrm>
          <a:custGeom>
            <a:avLst/>
            <a:gdLst/>
            <a:ahLst/>
            <a:cxnLst/>
            <a:rect l="l" t="t" r="r" b="b"/>
            <a:pathLst>
              <a:path w="927100" h="552450">
                <a:moveTo>
                  <a:pt x="374650" y="0"/>
                </a:moveTo>
                <a:lnTo>
                  <a:pt x="374650" y="552449"/>
                </a:lnTo>
                <a:lnTo>
                  <a:pt x="742950" y="368299"/>
                </a:lnTo>
                <a:lnTo>
                  <a:pt x="466725" y="368299"/>
                </a:lnTo>
                <a:lnTo>
                  <a:pt x="466725" y="184149"/>
                </a:lnTo>
                <a:lnTo>
                  <a:pt x="742950" y="184149"/>
                </a:lnTo>
                <a:lnTo>
                  <a:pt x="374650" y="0"/>
                </a:lnTo>
                <a:close/>
              </a:path>
              <a:path w="927100" h="552450">
                <a:moveTo>
                  <a:pt x="374650" y="184149"/>
                </a:moveTo>
                <a:lnTo>
                  <a:pt x="0" y="184149"/>
                </a:lnTo>
                <a:lnTo>
                  <a:pt x="0" y="368299"/>
                </a:lnTo>
                <a:lnTo>
                  <a:pt x="374650" y="368299"/>
                </a:lnTo>
                <a:lnTo>
                  <a:pt x="374650" y="184149"/>
                </a:lnTo>
                <a:close/>
              </a:path>
              <a:path w="927100" h="552450">
                <a:moveTo>
                  <a:pt x="742950" y="184149"/>
                </a:moveTo>
                <a:lnTo>
                  <a:pt x="466725" y="184149"/>
                </a:lnTo>
                <a:lnTo>
                  <a:pt x="466725" y="368299"/>
                </a:lnTo>
                <a:lnTo>
                  <a:pt x="742950" y="368299"/>
                </a:lnTo>
                <a:lnTo>
                  <a:pt x="927100" y="276224"/>
                </a:lnTo>
                <a:lnTo>
                  <a:pt x="742950" y="18414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84566" y="2155154"/>
            <a:ext cx="1298268" cy="1267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418387" y="2425700"/>
            <a:ext cx="83883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spc="-5" b="1">
                <a:latin typeface="Arial"/>
                <a:cs typeface="Arial"/>
              </a:rPr>
              <a:t>Billing  Sys</a:t>
            </a:r>
            <a:r>
              <a:rPr dirty="0" sz="1800" b="1">
                <a:latin typeface="Arial"/>
                <a:cs typeface="Arial"/>
              </a:rPr>
              <a:t>t</a:t>
            </a:r>
            <a:r>
              <a:rPr dirty="0" sz="1800" spc="-5" b="1">
                <a:latin typeface="Arial"/>
                <a:cs typeface="Arial"/>
              </a:rPr>
              <a:t>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9025" y="4889500"/>
            <a:ext cx="2209800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698500" marR="5080" indent="-685800">
              <a:lnSpc>
                <a:spcPts val="2100"/>
              </a:lnSpc>
              <a:spcBef>
                <a:spcPts val="219"/>
              </a:spcBef>
            </a:pPr>
            <a:r>
              <a:rPr dirty="0" sz="1800" spc="-5" b="1">
                <a:latin typeface="Arial"/>
                <a:cs typeface="Arial"/>
              </a:rPr>
              <a:t>Course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Registration  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0534" y="3167545"/>
            <a:ext cx="1991979" cy="1688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418387" y="3810000"/>
            <a:ext cx="864235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99500"/>
              </a:lnSpc>
              <a:spcBef>
                <a:spcPts val="110"/>
              </a:spcBef>
            </a:pPr>
            <a:r>
              <a:rPr dirty="0" sz="1800" spc="-5" b="1">
                <a:latin typeface="Arial"/>
                <a:cs typeface="Arial"/>
              </a:rPr>
              <a:t>Course  </a:t>
            </a:r>
            <a:r>
              <a:rPr dirty="0" sz="1800" b="1">
                <a:latin typeface="Arial"/>
                <a:cs typeface="Arial"/>
              </a:rPr>
              <a:t>C</a:t>
            </a:r>
            <a:r>
              <a:rPr dirty="0" sz="1800" spc="-5" b="1">
                <a:latin typeface="Arial"/>
                <a:cs typeface="Arial"/>
              </a:rPr>
              <a:t>a</a:t>
            </a:r>
            <a:r>
              <a:rPr dirty="0" sz="1800" b="1">
                <a:latin typeface="Arial"/>
                <a:cs typeface="Arial"/>
              </a:rPr>
              <a:t>t</a:t>
            </a:r>
            <a:r>
              <a:rPr dirty="0" sz="1800" spc="-5" b="1">
                <a:latin typeface="Arial"/>
                <a:cs typeface="Arial"/>
              </a:rPr>
              <a:t>a</a:t>
            </a:r>
            <a:r>
              <a:rPr dirty="0" sz="1800" b="1">
                <a:latin typeface="Arial"/>
                <a:cs typeface="Arial"/>
              </a:rPr>
              <a:t>log  </a:t>
            </a:r>
            <a:r>
              <a:rPr dirty="0" sz="1800" spc="-5" b="1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53599" y="3556960"/>
            <a:ext cx="1463172" cy="1282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418387" y="5168900"/>
            <a:ext cx="1423035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dirty="0" sz="1800" spc="-5" b="1">
                <a:latin typeface="Arial"/>
                <a:cs typeface="Arial"/>
              </a:rPr>
              <a:t>Student  </a:t>
            </a:r>
            <a:r>
              <a:rPr dirty="0" sz="1800" b="1">
                <a:latin typeface="Arial"/>
                <a:cs typeface="Arial"/>
              </a:rPr>
              <a:t>M</a:t>
            </a:r>
            <a:r>
              <a:rPr dirty="0" sz="1800" spc="-5" b="1">
                <a:latin typeface="Arial"/>
                <a:cs typeface="Arial"/>
              </a:rPr>
              <a:t>a</a:t>
            </a:r>
            <a:r>
              <a:rPr dirty="0" sz="1800" b="1">
                <a:latin typeface="Arial"/>
                <a:cs typeface="Arial"/>
              </a:rPr>
              <a:t>n</a:t>
            </a:r>
            <a:r>
              <a:rPr dirty="0" sz="1800" spc="-5" b="1">
                <a:latin typeface="Arial"/>
                <a:cs typeface="Arial"/>
              </a:rPr>
              <a:t>a</a:t>
            </a:r>
            <a:r>
              <a:rPr dirty="0" sz="1800" b="1">
                <a:latin typeface="Arial"/>
                <a:cs typeface="Arial"/>
              </a:rPr>
              <a:t>g</a:t>
            </a:r>
            <a:r>
              <a:rPr dirty="0" sz="1800" spc="-5" b="1">
                <a:latin typeface="Arial"/>
                <a:cs typeface="Arial"/>
              </a:rPr>
              <a:t>e</a:t>
            </a:r>
            <a:r>
              <a:rPr dirty="0" sz="1800" b="1">
                <a:latin typeface="Arial"/>
                <a:cs typeface="Arial"/>
              </a:rPr>
              <a:t>m</a:t>
            </a:r>
            <a:r>
              <a:rPr dirty="0" sz="1800" spc="-5" b="1">
                <a:latin typeface="Arial"/>
                <a:cs typeface="Arial"/>
              </a:rPr>
              <a:t>e</a:t>
            </a:r>
            <a:r>
              <a:rPr dirty="0" sz="1800" b="1">
                <a:latin typeface="Arial"/>
                <a:cs typeface="Arial"/>
              </a:rPr>
              <a:t>nt  </a:t>
            </a:r>
            <a:r>
              <a:rPr dirty="0" sz="1800" spc="-5" b="1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10781" y="4997096"/>
            <a:ext cx="1229286" cy="11746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363" y="5304854"/>
            <a:ext cx="1276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900" y="5270500"/>
            <a:ext cx="1194435" cy="56642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63500" marR="5080" indent="-50800">
              <a:lnSpc>
                <a:spcPts val="2100"/>
              </a:lnSpc>
              <a:spcBef>
                <a:spcPts val="220"/>
              </a:spcBef>
            </a:pPr>
            <a:r>
              <a:rPr dirty="0" sz="1800" spc="-5">
                <a:latin typeface="Arial"/>
                <a:cs typeface="Arial"/>
              </a:rPr>
              <a:t>Decreasin  ab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i</a:t>
            </a:r>
            <a:r>
              <a:rPr dirty="0" sz="1800" spc="-5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8612" y="2284641"/>
            <a:ext cx="447674" cy="3313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0700" y="2171700"/>
            <a:ext cx="114363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 indent="31750">
              <a:lnSpc>
                <a:spcPts val="2100"/>
              </a:lnSpc>
              <a:spcBef>
                <a:spcPts val="219"/>
              </a:spcBef>
            </a:pPr>
            <a:r>
              <a:rPr dirty="0" sz="1800" spc="-5">
                <a:latin typeface="Arial"/>
                <a:cs typeface="Arial"/>
              </a:rPr>
              <a:t>Increasing  ab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i</a:t>
            </a:r>
            <a:r>
              <a:rPr dirty="0" sz="1800" spc="-5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7100" y="2247900"/>
            <a:ext cx="597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ss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2050" y="3695700"/>
            <a:ext cx="1143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RealEstate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6874" y="5181600"/>
            <a:ext cx="5872480" cy="1267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0055">
              <a:lnSpc>
                <a:spcPct val="100000"/>
              </a:lnSpc>
              <a:spcBef>
                <a:spcPts val="100"/>
              </a:spcBef>
              <a:tabLst>
                <a:tab pos="1502410" algn="l"/>
                <a:tab pos="3020060" algn="l"/>
                <a:tab pos="4099560" algn="l"/>
              </a:tabLst>
            </a:pPr>
            <a:r>
              <a:rPr dirty="0" sz="1800" spc="-5">
                <a:latin typeface="Arial"/>
                <a:cs typeface="Arial"/>
              </a:rPr>
              <a:t>Savings	Checking	Stock	Bond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80010" marR="5080" indent="-67945">
              <a:lnSpc>
                <a:spcPts val="2500"/>
              </a:lnSpc>
            </a:pPr>
            <a:r>
              <a:rPr dirty="0" sz="2400" spc="-5">
                <a:solidFill>
                  <a:srgbClr val="00CCFF"/>
                </a:solidFill>
                <a:latin typeface="Arial"/>
                <a:cs typeface="Arial"/>
              </a:rPr>
              <a:t>Elements </a:t>
            </a:r>
            <a:r>
              <a:rPr dirty="0" sz="2400">
                <a:solidFill>
                  <a:srgbClr val="00CCFF"/>
                </a:solidFill>
                <a:latin typeface="Arial"/>
                <a:cs typeface="Arial"/>
              </a:rPr>
              <a:t>at </a:t>
            </a:r>
            <a:r>
              <a:rPr dirty="0" sz="2400" spc="-5">
                <a:solidFill>
                  <a:srgbClr val="00CCFF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00CCFF"/>
                </a:solidFill>
                <a:latin typeface="Arial"/>
                <a:cs typeface="Arial"/>
              </a:rPr>
              <a:t>same level of </a:t>
            </a:r>
            <a:r>
              <a:rPr dirty="0" sz="2400" spc="-5">
                <a:solidFill>
                  <a:srgbClr val="00CCFF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00CCFF"/>
                </a:solidFill>
                <a:latin typeface="Arial"/>
                <a:cs typeface="Arial"/>
              </a:rPr>
              <a:t>hierarchy  should be at </a:t>
            </a:r>
            <a:r>
              <a:rPr dirty="0" sz="2400" spc="-5">
                <a:solidFill>
                  <a:srgbClr val="00CCFF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00CCFF"/>
                </a:solidFill>
                <a:latin typeface="Arial"/>
                <a:cs typeface="Arial"/>
              </a:rPr>
              <a:t>same level of</a:t>
            </a:r>
            <a:r>
              <a:rPr dirty="0" sz="2400" spc="-75">
                <a:solidFill>
                  <a:srgbClr val="00CC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CCFF"/>
                </a:solidFill>
                <a:latin typeface="Arial"/>
                <a:cs typeface="Arial"/>
              </a:rPr>
              <a:t>abstraction.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1750" y="3695700"/>
            <a:ext cx="1372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BankAccount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0" y="3695700"/>
            <a:ext cx="851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Security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33137" y="2575663"/>
            <a:ext cx="424180" cy="1106805"/>
          </a:xfrm>
          <a:custGeom>
            <a:avLst/>
            <a:gdLst/>
            <a:ahLst/>
            <a:cxnLst/>
            <a:rect l="l" t="t" r="r" b="b"/>
            <a:pathLst>
              <a:path w="424179" h="1106804">
                <a:moveTo>
                  <a:pt x="0" y="292431"/>
                </a:moveTo>
                <a:lnTo>
                  <a:pt x="117465" y="292431"/>
                </a:lnTo>
                <a:lnTo>
                  <a:pt x="117465" y="933855"/>
                </a:lnTo>
                <a:lnTo>
                  <a:pt x="306398" y="933855"/>
                </a:lnTo>
                <a:lnTo>
                  <a:pt x="306398" y="292431"/>
                </a:lnTo>
                <a:lnTo>
                  <a:pt x="423863" y="292431"/>
                </a:lnTo>
                <a:lnTo>
                  <a:pt x="211931" y="0"/>
                </a:lnTo>
                <a:lnTo>
                  <a:pt x="0" y="292431"/>
                </a:lnTo>
                <a:close/>
              </a:path>
              <a:path w="424179" h="1106804">
                <a:moveTo>
                  <a:pt x="117465" y="1037616"/>
                </a:moveTo>
                <a:lnTo>
                  <a:pt x="306398" y="1037616"/>
                </a:lnTo>
                <a:lnTo>
                  <a:pt x="306398" y="968442"/>
                </a:lnTo>
                <a:lnTo>
                  <a:pt x="117465" y="968442"/>
                </a:lnTo>
                <a:lnTo>
                  <a:pt x="117465" y="1037616"/>
                </a:lnTo>
                <a:close/>
              </a:path>
              <a:path w="424179" h="1106804">
                <a:moveTo>
                  <a:pt x="117465" y="1106790"/>
                </a:moveTo>
                <a:lnTo>
                  <a:pt x="306398" y="1106790"/>
                </a:lnTo>
                <a:lnTo>
                  <a:pt x="306398" y="1072203"/>
                </a:lnTo>
                <a:lnTo>
                  <a:pt x="117465" y="1072203"/>
                </a:lnTo>
                <a:lnTo>
                  <a:pt x="117465" y="1106790"/>
                </a:lnTo>
                <a:close/>
              </a:path>
            </a:pathLst>
          </a:custGeom>
          <a:ln w="28575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3317816" y="2637690"/>
            <a:ext cx="1037590" cy="1037590"/>
            <a:chOff x="3317816" y="2637690"/>
            <a:chExt cx="1037590" cy="1037590"/>
          </a:xfrm>
        </p:grpSpPr>
        <p:sp>
          <p:nvSpPr>
            <p:cNvPr id="13" name="object 13"/>
            <p:cNvSpPr/>
            <p:nvPr/>
          </p:nvSpPr>
          <p:spPr>
            <a:xfrm>
              <a:off x="3481190" y="2651977"/>
              <a:ext cx="860425" cy="860425"/>
            </a:xfrm>
            <a:custGeom>
              <a:avLst/>
              <a:gdLst/>
              <a:ahLst/>
              <a:cxnLst/>
              <a:rect l="l" t="t" r="r" b="b"/>
              <a:pathLst>
                <a:path w="860425" h="860425">
                  <a:moveTo>
                    <a:pt x="484838" y="129185"/>
                  </a:moveTo>
                  <a:lnTo>
                    <a:pt x="552966" y="197313"/>
                  </a:lnTo>
                  <a:lnTo>
                    <a:pt x="0" y="750280"/>
                  </a:lnTo>
                  <a:lnTo>
                    <a:pt x="109578" y="859858"/>
                  </a:lnTo>
                  <a:lnTo>
                    <a:pt x="662544" y="306891"/>
                  </a:lnTo>
                  <a:lnTo>
                    <a:pt x="730672" y="375019"/>
                  </a:lnTo>
                  <a:lnTo>
                    <a:pt x="859858" y="0"/>
                  </a:lnTo>
                  <a:lnTo>
                    <a:pt x="484838" y="129185"/>
                  </a:lnTo>
                  <a:close/>
                </a:path>
              </a:pathLst>
            </a:custGeom>
            <a:ln w="285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17816" y="3417787"/>
              <a:ext cx="257422" cy="2574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5769778" y="2723459"/>
            <a:ext cx="878205" cy="878205"/>
            <a:chOff x="5769778" y="2723459"/>
            <a:chExt cx="878205" cy="878205"/>
          </a:xfrm>
        </p:grpSpPr>
        <p:sp>
          <p:nvSpPr>
            <p:cNvPr id="16" name="object 16"/>
            <p:cNvSpPr/>
            <p:nvPr/>
          </p:nvSpPr>
          <p:spPr>
            <a:xfrm>
              <a:off x="5784066" y="2737747"/>
              <a:ext cx="727710" cy="727710"/>
            </a:xfrm>
            <a:custGeom>
              <a:avLst/>
              <a:gdLst/>
              <a:ahLst/>
              <a:cxnLst/>
              <a:rect l="l" t="t" r="r" b="b"/>
              <a:pathLst>
                <a:path w="727709" h="727710">
                  <a:moveTo>
                    <a:pt x="56922" y="356637"/>
                  </a:moveTo>
                  <a:lnTo>
                    <a:pt x="139982" y="273577"/>
                  </a:lnTo>
                  <a:lnTo>
                    <a:pt x="593537" y="727132"/>
                  </a:lnTo>
                  <a:lnTo>
                    <a:pt x="727133" y="593536"/>
                  </a:lnTo>
                  <a:lnTo>
                    <a:pt x="273578" y="139981"/>
                  </a:lnTo>
                  <a:lnTo>
                    <a:pt x="356638" y="56921"/>
                  </a:lnTo>
                  <a:lnTo>
                    <a:pt x="0" y="0"/>
                  </a:lnTo>
                  <a:lnTo>
                    <a:pt x="56922" y="356637"/>
                  </a:lnTo>
                  <a:close/>
                </a:path>
              </a:pathLst>
            </a:custGeom>
            <a:ln w="285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387773" y="3341453"/>
              <a:ext cx="259997" cy="2599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4833137" y="3994951"/>
            <a:ext cx="424180" cy="1038225"/>
          </a:xfrm>
          <a:custGeom>
            <a:avLst/>
            <a:gdLst/>
            <a:ahLst/>
            <a:cxnLst/>
            <a:rect l="l" t="t" r="r" b="b"/>
            <a:pathLst>
              <a:path w="424179" h="1038225">
                <a:moveTo>
                  <a:pt x="0" y="292431"/>
                </a:moveTo>
                <a:lnTo>
                  <a:pt x="117465" y="292431"/>
                </a:lnTo>
                <a:lnTo>
                  <a:pt x="117465" y="933855"/>
                </a:lnTo>
                <a:lnTo>
                  <a:pt x="306398" y="933855"/>
                </a:lnTo>
                <a:lnTo>
                  <a:pt x="306398" y="292431"/>
                </a:lnTo>
                <a:lnTo>
                  <a:pt x="423863" y="292431"/>
                </a:lnTo>
                <a:lnTo>
                  <a:pt x="211931" y="0"/>
                </a:lnTo>
                <a:lnTo>
                  <a:pt x="0" y="292431"/>
                </a:lnTo>
                <a:close/>
              </a:path>
              <a:path w="424179" h="1038225">
                <a:moveTo>
                  <a:pt x="117465" y="1037616"/>
                </a:moveTo>
                <a:lnTo>
                  <a:pt x="306398" y="1037616"/>
                </a:lnTo>
                <a:lnTo>
                  <a:pt x="306398" y="968442"/>
                </a:lnTo>
                <a:lnTo>
                  <a:pt x="117465" y="968442"/>
                </a:lnTo>
                <a:lnTo>
                  <a:pt x="117465" y="1037616"/>
                </a:lnTo>
                <a:close/>
              </a:path>
            </a:pathLst>
          </a:custGeom>
          <a:ln w="28575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0602" y="5067155"/>
            <a:ext cx="189230" cy="34925"/>
          </a:xfrm>
          <a:custGeom>
            <a:avLst/>
            <a:gdLst/>
            <a:ahLst/>
            <a:cxnLst/>
            <a:rect l="l" t="t" r="r" b="b"/>
            <a:pathLst>
              <a:path w="189229" h="34925">
                <a:moveTo>
                  <a:pt x="0" y="34587"/>
                </a:moveTo>
                <a:lnTo>
                  <a:pt x="188933" y="34587"/>
                </a:lnTo>
                <a:lnTo>
                  <a:pt x="188933" y="0"/>
                </a:lnTo>
                <a:lnTo>
                  <a:pt x="0" y="0"/>
                </a:lnTo>
                <a:lnTo>
                  <a:pt x="0" y="34587"/>
                </a:lnTo>
                <a:close/>
              </a:path>
            </a:pathLst>
          </a:custGeom>
          <a:ln w="28575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5431172" y="4014421"/>
            <a:ext cx="733425" cy="1109980"/>
            <a:chOff x="5431172" y="4014421"/>
            <a:chExt cx="733425" cy="1109980"/>
          </a:xfrm>
        </p:grpSpPr>
        <p:sp>
          <p:nvSpPr>
            <p:cNvPr id="21" name="object 21"/>
            <p:cNvSpPr/>
            <p:nvPr/>
          </p:nvSpPr>
          <p:spPr>
            <a:xfrm>
              <a:off x="5445460" y="4028708"/>
              <a:ext cx="611505" cy="920115"/>
            </a:xfrm>
            <a:custGeom>
              <a:avLst/>
              <a:gdLst/>
              <a:ahLst/>
              <a:cxnLst/>
              <a:rect l="l" t="t" r="r" b="b"/>
              <a:pathLst>
                <a:path w="611504" h="920114">
                  <a:moveTo>
                    <a:pt x="0" y="379179"/>
                  </a:moveTo>
                  <a:lnTo>
                    <a:pt x="101727" y="320446"/>
                  </a:lnTo>
                  <a:lnTo>
                    <a:pt x="447719" y="919721"/>
                  </a:lnTo>
                  <a:lnTo>
                    <a:pt x="611340" y="825255"/>
                  </a:lnTo>
                  <a:lnTo>
                    <a:pt x="265348" y="225980"/>
                  </a:lnTo>
                  <a:lnTo>
                    <a:pt x="367076" y="167247"/>
                  </a:lnTo>
                  <a:lnTo>
                    <a:pt x="25797" y="0"/>
                  </a:lnTo>
                  <a:lnTo>
                    <a:pt x="0" y="379179"/>
                  </a:lnTo>
                  <a:close/>
                </a:path>
              </a:pathLst>
            </a:custGeom>
            <a:ln w="285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897549" y="4871991"/>
              <a:ext cx="266822" cy="2522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3386935" y="3999518"/>
            <a:ext cx="535305" cy="1122680"/>
            <a:chOff x="3386935" y="3999518"/>
            <a:chExt cx="535305" cy="1122680"/>
          </a:xfrm>
        </p:grpSpPr>
        <p:sp>
          <p:nvSpPr>
            <p:cNvPr id="24" name="object 24"/>
            <p:cNvSpPr/>
            <p:nvPr/>
          </p:nvSpPr>
          <p:spPr>
            <a:xfrm>
              <a:off x="3401223" y="4013806"/>
              <a:ext cx="462280" cy="927100"/>
            </a:xfrm>
            <a:custGeom>
              <a:avLst/>
              <a:gdLst/>
              <a:ahLst/>
              <a:cxnLst/>
              <a:rect l="l" t="t" r="r" b="b"/>
              <a:pathLst>
                <a:path w="462279" h="927100">
                  <a:moveTo>
                    <a:pt x="0" y="337318"/>
                  </a:moveTo>
                  <a:lnTo>
                    <a:pt x="113462" y="306915"/>
                  </a:lnTo>
                  <a:lnTo>
                    <a:pt x="279474" y="926483"/>
                  </a:lnTo>
                  <a:lnTo>
                    <a:pt x="461969" y="877584"/>
                  </a:lnTo>
                  <a:lnTo>
                    <a:pt x="295957" y="258016"/>
                  </a:lnTo>
                  <a:lnTo>
                    <a:pt x="409419" y="227614"/>
                  </a:lnTo>
                  <a:lnTo>
                    <a:pt x="129022" y="0"/>
                  </a:lnTo>
                  <a:lnTo>
                    <a:pt x="0" y="337318"/>
                  </a:lnTo>
                  <a:close/>
                </a:path>
              </a:pathLst>
            </a:custGeom>
            <a:ln w="2857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675362" y="4910511"/>
              <a:ext cx="246877" cy="2111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2497610" y="3999518"/>
            <a:ext cx="535305" cy="1122680"/>
            <a:chOff x="2497610" y="3999518"/>
            <a:chExt cx="535305" cy="1122680"/>
          </a:xfrm>
        </p:grpSpPr>
        <p:sp>
          <p:nvSpPr>
            <p:cNvPr id="27" name="object 27"/>
            <p:cNvSpPr/>
            <p:nvPr/>
          </p:nvSpPr>
          <p:spPr>
            <a:xfrm>
              <a:off x="2556656" y="4013806"/>
              <a:ext cx="462280" cy="927100"/>
            </a:xfrm>
            <a:custGeom>
              <a:avLst/>
              <a:gdLst/>
              <a:ahLst/>
              <a:cxnLst/>
              <a:rect l="l" t="t" r="r" b="b"/>
              <a:pathLst>
                <a:path w="462280" h="927100">
                  <a:moveTo>
                    <a:pt x="461969" y="337318"/>
                  </a:moveTo>
                  <a:lnTo>
                    <a:pt x="348507" y="306915"/>
                  </a:lnTo>
                  <a:lnTo>
                    <a:pt x="182495" y="926483"/>
                  </a:lnTo>
                  <a:lnTo>
                    <a:pt x="0" y="877584"/>
                  </a:lnTo>
                  <a:lnTo>
                    <a:pt x="166012" y="258016"/>
                  </a:lnTo>
                  <a:lnTo>
                    <a:pt x="52549" y="227614"/>
                  </a:lnTo>
                  <a:lnTo>
                    <a:pt x="332946" y="0"/>
                  </a:lnTo>
                  <a:lnTo>
                    <a:pt x="461969" y="337318"/>
                  </a:lnTo>
                  <a:close/>
                </a:path>
              </a:pathLst>
            </a:custGeom>
            <a:ln w="2857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497610" y="4910511"/>
              <a:ext cx="246877" cy="2111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pc="-5"/>
              <a:t>What </a:t>
            </a:r>
            <a:r>
              <a:rPr dirty="0"/>
              <a:t>Is </a:t>
            </a:r>
            <a:r>
              <a:rPr dirty="0" spc="-5"/>
              <a:t>Hierarchy?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pc="-5"/>
              <a:t>Where Are</a:t>
            </a:r>
            <a:r>
              <a:rPr dirty="0" spc="5"/>
              <a:t> </a:t>
            </a:r>
            <a:r>
              <a:rPr dirty="0"/>
              <a:t>We?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000"/>
            <a:ext cx="6368415" cy="1986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What </a:t>
            </a:r>
            <a:r>
              <a:rPr dirty="0" sz="3200">
                <a:solidFill>
                  <a:srgbClr val="DDDDDD"/>
                </a:solidFill>
                <a:latin typeface="Arial"/>
                <a:cs typeface="Arial"/>
              </a:rPr>
              <a:t>is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an</a:t>
            </a:r>
            <a:r>
              <a:rPr dirty="0" sz="3200" spc="-25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object?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ts val="382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Four principles of</a:t>
            </a:r>
            <a:r>
              <a:rPr dirty="0" sz="3200" spc="-15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OO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ts val="382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What </a:t>
            </a:r>
            <a:r>
              <a:rPr dirty="0" sz="3200">
                <a:latin typeface="Arial"/>
                <a:cs typeface="Arial"/>
              </a:rPr>
              <a:t>is a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class?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Polymorphism and</a:t>
            </a:r>
            <a:r>
              <a:rPr dirty="0" sz="3200" spc="-5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generalization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pc="-5"/>
              <a:t>What </a:t>
            </a:r>
            <a:r>
              <a:rPr dirty="0"/>
              <a:t>Is a </a:t>
            </a:r>
            <a:r>
              <a:rPr dirty="0" spc="-5"/>
              <a:t>Class?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000"/>
            <a:ext cx="7966709" cy="311912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355600" marR="5080" indent="-342900">
              <a:lnSpc>
                <a:spcPct val="859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class </a:t>
            </a:r>
            <a:r>
              <a:rPr dirty="0" sz="3200">
                <a:latin typeface="Arial"/>
                <a:cs typeface="Arial"/>
              </a:rPr>
              <a:t>is a </a:t>
            </a:r>
            <a:r>
              <a:rPr dirty="0" sz="3200" spc="-5">
                <a:latin typeface="Arial"/>
                <a:cs typeface="Arial"/>
              </a:rPr>
              <a:t>description of </a:t>
            </a: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set of objects  that share the same </a:t>
            </a:r>
            <a:r>
              <a:rPr dirty="0" sz="3200" spc="-5" i="1">
                <a:solidFill>
                  <a:srgbClr val="00CCFF"/>
                </a:solidFill>
                <a:latin typeface="Arial"/>
                <a:cs typeface="Arial"/>
              </a:rPr>
              <a:t>attributes</a:t>
            </a:r>
            <a:r>
              <a:rPr dirty="0" sz="3200" spc="-5">
                <a:solidFill>
                  <a:srgbClr val="00CCFF"/>
                </a:solidFill>
                <a:latin typeface="Arial"/>
                <a:cs typeface="Arial"/>
              </a:rPr>
              <a:t>,</a:t>
            </a:r>
            <a:r>
              <a:rPr dirty="0" sz="3200" spc="-65">
                <a:solidFill>
                  <a:srgbClr val="00CCFF"/>
                </a:solidFill>
                <a:latin typeface="Arial"/>
                <a:cs typeface="Arial"/>
              </a:rPr>
              <a:t> </a:t>
            </a:r>
            <a:r>
              <a:rPr dirty="0" sz="3200" spc="-5" i="1">
                <a:solidFill>
                  <a:srgbClr val="00CCFF"/>
                </a:solidFill>
                <a:latin typeface="Arial"/>
                <a:cs typeface="Arial"/>
              </a:rPr>
              <a:t>operations</a:t>
            </a:r>
            <a:r>
              <a:rPr dirty="0" sz="3200" spc="-5">
                <a:solidFill>
                  <a:srgbClr val="00CCFF"/>
                </a:solidFill>
                <a:latin typeface="Arial"/>
                <a:cs typeface="Arial"/>
              </a:rPr>
              <a:t>,  </a:t>
            </a:r>
            <a:r>
              <a:rPr dirty="0" sz="3200" spc="-5" i="1">
                <a:solidFill>
                  <a:srgbClr val="00CCFF"/>
                </a:solidFill>
                <a:latin typeface="Arial"/>
                <a:cs typeface="Arial"/>
              </a:rPr>
              <a:t>relationships</a:t>
            </a:r>
            <a:r>
              <a:rPr dirty="0" sz="3200" spc="-5">
                <a:solidFill>
                  <a:srgbClr val="00CCFF"/>
                </a:solidFill>
                <a:latin typeface="Arial"/>
                <a:cs typeface="Arial"/>
              </a:rPr>
              <a:t>, </a:t>
            </a:r>
            <a:r>
              <a:rPr dirty="0" sz="3200" spc="-10">
                <a:latin typeface="Arial"/>
                <a:cs typeface="Arial"/>
              </a:rPr>
              <a:t>and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5" i="1">
                <a:solidFill>
                  <a:srgbClr val="00CCFF"/>
                </a:solidFill>
                <a:latin typeface="Arial"/>
                <a:cs typeface="Arial"/>
              </a:rPr>
              <a:t>semantics</a:t>
            </a:r>
            <a:r>
              <a:rPr dirty="0" sz="3200" spc="-5">
                <a:solidFill>
                  <a:srgbClr val="00CCF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algn="r" lvl="1" marL="285750" marR="1741170" indent="-285750">
              <a:lnSpc>
                <a:spcPts val="3320"/>
              </a:lnSpc>
              <a:buChar char="–"/>
              <a:tabLst>
                <a:tab pos="285750" algn="l"/>
              </a:tabLst>
            </a:pPr>
            <a:r>
              <a:rPr dirty="0" sz="2800" spc="-5">
                <a:latin typeface="Arial"/>
                <a:cs typeface="Arial"/>
              </a:rPr>
              <a:t>An </a:t>
            </a:r>
            <a:r>
              <a:rPr dirty="0" sz="2800">
                <a:latin typeface="Arial"/>
                <a:cs typeface="Arial"/>
              </a:rPr>
              <a:t>object is an instance of a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class.</a:t>
            </a:r>
            <a:endParaRPr sz="2800">
              <a:latin typeface="Arial"/>
              <a:cs typeface="Arial"/>
            </a:endParaRPr>
          </a:p>
          <a:p>
            <a:pPr algn="r" marL="342265" marR="1692275" indent="-342265">
              <a:lnSpc>
                <a:spcPts val="3820"/>
              </a:lnSpc>
              <a:spcBef>
                <a:spcPts val="40"/>
              </a:spcBef>
              <a:buChar char="•"/>
              <a:tabLst>
                <a:tab pos="342265" algn="l"/>
                <a:tab pos="342900" algn="l"/>
              </a:tabLst>
            </a:pP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class </a:t>
            </a:r>
            <a:r>
              <a:rPr dirty="0" sz="3200">
                <a:latin typeface="Arial"/>
                <a:cs typeface="Arial"/>
              </a:rPr>
              <a:t>is </a:t>
            </a:r>
            <a:r>
              <a:rPr dirty="0" sz="3200" spc="-5">
                <a:latin typeface="Arial"/>
                <a:cs typeface="Arial"/>
              </a:rPr>
              <a:t>an abstraction </a:t>
            </a:r>
            <a:r>
              <a:rPr dirty="0" sz="3200">
                <a:latin typeface="Arial"/>
                <a:cs typeface="Arial"/>
              </a:rPr>
              <a:t>in </a:t>
            </a:r>
            <a:r>
              <a:rPr dirty="0" sz="3200" spc="-5">
                <a:latin typeface="Arial"/>
                <a:cs typeface="Arial"/>
              </a:rPr>
              <a:t>that</a:t>
            </a:r>
            <a:r>
              <a:rPr dirty="0" sz="3200" spc="-8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it</a:t>
            </a:r>
            <a:endParaRPr sz="3200">
              <a:latin typeface="Arial"/>
              <a:cs typeface="Arial"/>
            </a:endParaRPr>
          </a:p>
          <a:p>
            <a:pPr lvl="1" marL="755650" indent="-285750">
              <a:lnSpc>
                <a:spcPts val="3340"/>
              </a:lnSpc>
              <a:buChar char="–"/>
              <a:tabLst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Emphasizes relevant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characteristics.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Suppresses other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characteristics.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pc="-5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856855" cy="32435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55600" marR="952500" indent="-342900">
              <a:lnSpc>
                <a:spcPct val="10160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Describe abstraction, encapsulation,  modularity, and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hierarchy.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Describe the physical structure of </a:t>
            </a:r>
            <a:r>
              <a:rPr dirty="0" sz="3200">
                <a:latin typeface="Arial"/>
                <a:cs typeface="Arial"/>
              </a:rPr>
              <a:t>a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class.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800"/>
              </a:lnSpc>
              <a:spcBef>
                <a:spcPts val="91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Describe the relationship between </a:t>
            </a: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class  and an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object.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Define polymorphism and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generalization.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7812" y="1524000"/>
            <a:ext cx="844550" cy="698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u="heavy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ou</a:t>
            </a:r>
            <a:r>
              <a:rPr dirty="0" sz="2000" spc="-5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601" y="2362200"/>
            <a:ext cx="1316990" cy="198882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065" marR="5080" indent="-1270">
              <a:lnSpc>
                <a:spcPct val="100699"/>
              </a:lnSpc>
              <a:spcBef>
                <a:spcPts val="80"/>
              </a:spcBef>
            </a:pPr>
            <a:r>
              <a:rPr dirty="0" u="sng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Properties 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Name  Location  Days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offered  </a:t>
            </a:r>
            <a:r>
              <a:rPr dirty="0" sz="1800" spc="-5">
                <a:latin typeface="Arial"/>
                <a:cs typeface="Arial"/>
              </a:rPr>
              <a:t>Credit hours  Start time  End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9237" y="2362200"/>
            <a:ext cx="2239645" cy="1612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04190">
              <a:lnSpc>
                <a:spcPct val="100200"/>
              </a:lnSpc>
              <a:spcBef>
                <a:spcPts val="95"/>
              </a:spcBef>
            </a:pP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Behavior 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 a </a:t>
            </a:r>
            <a:r>
              <a:rPr dirty="0" sz="2000" spc="-5">
                <a:latin typeface="Arial"/>
                <a:cs typeface="Arial"/>
              </a:rPr>
              <a:t>student  </a:t>
            </a:r>
            <a:r>
              <a:rPr dirty="0" sz="2000">
                <a:latin typeface="Arial"/>
                <a:cs typeface="Arial"/>
              </a:rPr>
              <a:t>Delete a </a:t>
            </a:r>
            <a:r>
              <a:rPr dirty="0" sz="2000" spc="-5">
                <a:latin typeface="Arial"/>
                <a:cs typeface="Arial"/>
              </a:rPr>
              <a:t>student  Get course roster  Determine </a:t>
            </a:r>
            <a:r>
              <a:rPr dirty="0" sz="2000">
                <a:latin typeface="Arial"/>
                <a:cs typeface="Arial"/>
              </a:rPr>
              <a:t>if it is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full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82875" y="2509837"/>
            <a:ext cx="3570604" cy="2589530"/>
            <a:chOff x="2682875" y="2509837"/>
            <a:chExt cx="3570604" cy="2589530"/>
          </a:xfrm>
        </p:grpSpPr>
        <p:sp>
          <p:nvSpPr>
            <p:cNvPr id="6" name="object 6"/>
            <p:cNvSpPr/>
            <p:nvPr/>
          </p:nvSpPr>
          <p:spPr>
            <a:xfrm>
              <a:off x="2687637" y="2514600"/>
              <a:ext cx="3560762" cy="1828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87637" y="2514600"/>
              <a:ext cx="3561079" cy="1828800"/>
            </a:xfrm>
            <a:custGeom>
              <a:avLst/>
              <a:gdLst/>
              <a:ahLst/>
              <a:cxnLst/>
              <a:rect l="l" t="t" r="r" b="b"/>
              <a:pathLst>
                <a:path w="3561079" h="1828800">
                  <a:moveTo>
                    <a:pt x="0" y="0"/>
                  </a:moveTo>
                  <a:lnTo>
                    <a:pt x="3560762" y="0"/>
                  </a:lnTo>
                  <a:lnTo>
                    <a:pt x="3560762" y="1828801"/>
                  </a:lnTo>
                  <a:lnTo>
                    <a:pt x="0" y="182880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73437" y="2590800"/>
              <a:ext cx="2362200" cy="1219200"/>
            </a:xfrm>
            <a:custGeom>
              <a:avLst/>
              <a:gdLst/>
              <a:ahLst/>
              <a:cxnLst/>
              <a:rect l="l" t="t" r="r" b="b"/>
              <a:pathLst>
                <a:path w="2362200" h="1219200">
                  <a:moveTo>
                    <a:pt x="23622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2362200" y="12192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73437" y="2590800"/>
              <a:ext cx="2362200" cy="1219200"/>
            </a:xfrm>
            <a:custGeom>
              <a:avLst/>
              <a:gdLst/>
              <a:ahLst/>
              <a:cxnLst/>
              <a:rect l="l" t="t" r="r" b="b"/>
              <a:pathLst>
                <a:path w="2362200" h="1219200">
                  <a:moveTo>
                    <a:pt x="0" y="0"/>
                  </a:moveTo>
                  <a:lnTo>
                    <a:pt x="2362201" y="0"/>
                  </a:lnTo>
                  <a:lnTo>
                    <a:pt x="2362201" y="1219200"/>
                  </a:lnTo>
                  <a:lnTo>
                    <a:pt x="0" y="1219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73437" y="3810000"/>
              <a:ext cx="2362200" cy="76200"/>
            </a:xfrm>
            <a:custGeom>
              <a:avLst/>
              <a:gdLst/>
              <a:ahLst/>
              <a:cxnLst/>
              <a:rect l="l" t="t" r="r" b="b"/>
              <a:pathLst>
                <a:path w="2362200" h="76200">
                  <a:moveTo>
                    <a:pt x="2362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362200" y="762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73437" y="3810000"/>
              <a:ext cx="2362200" cy="76200"/>
            </a:xfrm>
            <a:custGeom>
              <a:avLst/>
              <a:gdLst/>
              <a:ahLst/>
              <a:cxnLst/>
              <a:rect l="l" t="t" r="r" b="b"/>
              <a:pathLst>
                <a:path w="2362200" h="76200">
                  <a:moveTo>
                    <a:pt x="0" y="0"/>
                  </a:moveTo>
                  <a:lnTo>
                    <a:pt x="2362201" y="0"/>
                  </a:lnTo>
                  <a:lnTo>
                    <a:pt x="2362201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87637" y="4343400"/>
              <a:ext cx="3560762" cy="750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87637" y="4343400"/>
              <a:ext cx="3561079" cy="751205"/>
            </a:xfrm>
            <a:custGeom>
              <a:avLst/>
              <a:gdLst/>
              <a:ahLst/>
              <a:cxnLst/>
              <a:rect l="l" t="t" r="r" b="b"/>
              <a:pathLst>
                <a:path w="3561079" h="751204">
                  <a:moveTo>
                    <a:pt x="0" y="0"/>
                  </a:moveTo>
                  <a:lnTo>
                    <a:pt x="3560762" y="0"/>
                  </a:lnTo>
                  <a:lnTo>
                    <a:pt x="3560762" y="750888"/>
                  </a:lnTo>
                  <a:lnTo>
                    <a:pt x="0" y="75088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686050" y="2890837"/>
              <a:ext cx="1517648" cy="22050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pc="-5"/>
              <a:t>What </a:t>
            </a:r>
            <a:r>
              <a:rPr dirty="0"/>
              <a:t>Is a </a:t>
            </a:r>
            <a:r>
              <a:rPr dirty="0" spc="-5"/>
              <a:t>Class?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440"/>
              </a:lnSpc>
            </a:pPr>
            <a:r>
              <a:rPr dirty="0" sz="4000" spc="-5">
                <a:solidFill>
                  <a:srgbClr val="FFC000"/>
                </a:solidFill>
                <a:latin typeface="Arial"/>
                <a:cs typeface="Arial"/>
              </a:rPr>
              <a:t>The R</a:t>
            </a: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elationship between</a:t>
            </a:r>
            <a:r>
              <a:rPr dirty="0" sz="4000" spc="1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Classes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and</a:t>
            </a: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 Objects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1939"/>
            <a:ext cx="7937500" cy="208788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A class is an abstract definition of an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object.</a:t>
            </a:r>
            <a:endParaRPr sz="2800">
              <a:latin typeface="Arial"/>
              <a:cs typeface="Arial"/>
            </a:endParaRPr>
          </a:p>
          <a:p>
            <a:pPr lvl="1" marL="755650" marR="5080" indent="-285750">
              <a:lnSpc>
                <a:spcPts val="2600"/>
              </a:lnSpc>
              <a:spcBef>
                <a:spcPts val="560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It defines the structure </a:t>
            </a:r>
            <a:r>
              <a:rPr dirty="0" sz="2400">
                <a:latin typeface="Arial"/>
                <a:cs typeface="Arial"/>
              </a:rPr>
              <a:t>and behavior of each object in  </a:t>
            </a:r>
            <a:r>
              <a:rPr dirty="0" sz="2400" spc="-5">
                <a:latin typeface="Arial"/>
                <a:cs typeface="Arial"/>
              </a:rPr>
              <a:t>the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class.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80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It </a:t>
            </a:r>
            <a:r>
              <a:rPr dirty="0" sz="2400">
                <a:latin typeface="Arial"/>
                <a:cs typeface="Arial"/>
              </a:rPr>
              <a:t>serves as a </a:t>
            </a:r>
            <a:r>
              <a:rPr dirty="0" sz="2400" spc="-5">
                <a:latin typeface="Arial"/>
                <a:cs typeface="Arial"/>
              </a:rPr>
              <a:t>template for creating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objects.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Classes are not collections of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objects.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4500" y="4462462"/>
            <a:ext cx="1597025" cy="86868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71120" rIns="0" bIns="0" rtlCol="0" vert="horz">
            <a:spAutoFit/>
          </a:bodyPr>
          <a:lstStyle/>
          <a:p>
            <a:pPr marL="177800">
              <a:lnSpc>
                <a:spcPct val="100000"/>
              </a:lnSpc>
              <a:spcBef>
                <a:spcPts val="560"/>
              </a:spcBef>
            </a:pPr>
            <a:r>
              <a:rPr dirty="0" sz="2100" spc="-5">
                <a:latin typeface="Arial"/>
                <a:cs typeface="Arial"/>
              </a:rPr>
              <a:t>Professor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3000" y="4676775"/>
            <a:ext cx="1295400" cy="552450"/>
          </a:xfrm>
          <a:custGeom>
            <a:avLst/>
            <a:gdLst/>
            <a:ahLst/>
            <a:cxnLst/>
            <a:rect l="l" t="t" r="r" b="b"/>
            <a:pathLst>
              <a:path w="1295400" h="552450">
                <a:moveTo>
                  <a:pt x="742950" y="0"/>
                </a:moveTo>
                <a:lnTo>
                  <a:pt x="742950" y="552450"/>
                </a:lnTo>
                <a:lnTo>
                  <a:pt x="1111250" y="368300"/>
                </a:lnTo>
                <a:lnTo>
                  <a:pt x="835025" y="368300"/>
                </a:lnTo>
                <a:lnTo>
                  <a:pt x="835025" y="184150"/>
                </a:lnTo>
                <a:lnTo>
                  <a:pt x="1111250" y="184150"/>
                </a:lnTo>
                <a:lnTo>
                  <a:pt x="742950" y="0"/>
                </a:lnTo>
                <a:close/>
              </a:path>
              <a:path w="1295400" h="552450">
                <a:moveTo>
                  <a:pt x="742950" y="184150"/>
                </a:moveTo>
                <a:lnTo>
                  <a:pt x="0" y="184150"/>
                </a:lnTo>
                <a:lnTo>
                  <a:pt x="0" y="368300"/>
                </a:lnTo>
                <a:lnTo>
                  <a:pt x="742950" y="368300"/>
                </a:lnTo>
                <a:lnTo>
                  <a:pt x="742950" y="184150"/>
                </a:lnTo>
                <a:close/>
              </a:path>
              <a:path w="1295400" h="552450">
                <a:moveTo>
                  <a:pt x="1111250" y="184150"/>
                </a:moveTo>
                <a:lnTo>
                  <a:pt x="835025" y="184150"/>
                </a:lnTo>
                <a:lnTo>
                  <a:pt x="835025" y="368300"/>
                </a:lnTo>
                <a:lnTo>
                  <a:pt x="1111250" y="368300"/>
                </a:lnTo>
                <a:lnTo>
                  <a:pt x="1295400" y="276225"/>
                </a:lnTo>
                <a:lnTo>
                  <a:pt x="1111250" y="18415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77900" y="6286500"/>
            <a:ext cx="13169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Professor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Meijer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08064" y="5237162"/>
            <a:ext cx="1265555" cy="970280"/>
            <a:chOff x="1008064" y="5237162"/>
            <a:chExt cx="1265555" cy="970280"/>
          </a:xfrm>
        </p:grpSpPr>
        <p:sp>
          <p:nvSpPr>
            <p:cNvPr id="8" name="object 8"/>
            <p:cNvSpPr/>
            <p:nvPr/>
          </p:nvSpPr>
          <p:spPr>
            <a:xfrm>
              <a:off x="1012824" y="5241925"/>
              <a:ext cx="1256030" cy="958850"/>
            </a:xfrm>
            <a:custGeom>
              <a:avLst/>
              <a:gdLst/>
              <a:ahLst/>
              <a:cxnLst/>
              <a:rect l="l" t="t" r="r" b="b"/>
              <a:pathLst>
                <a:path w="1256030" h="958850">
                  <a:moveTo>
                    <a:pt x="1255712" y="0"/>
                  </a:moveTo>
                  <a:lnTo>
                    <a:pt x="0" y="0"/>
                  </a:lnTo>
                  <a:lnTo>
                    <a:pt x="0" y="958503"/>
                  </a:lnTo>
                  <a:lnTo>
                    <a:pt x="1255712" y="958503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12826" y="5241925"/>
              <a:ext cx="1256030" cy="958850"/>
            </a:xfrm>
            <a:custGeom>
              <a:avLst/>
              <a:gdLst/>
              <a:ahLst/>
              <a:cxnLst/>
              <a:rect l="l" t="t" r="r" b="b"/>
              <a:pathLst>
                <a:path w="1256030" h="958850">
                  <a:moveTo>
                    <a:pt x="836485" y="958503"/>
                  </a:moveTo>
                  <a:lnTo>
                    <a:pt x="1255710" y="958503"/>
                  </a:lnTo>
                  <a:lnTo>
                    <a:pt x="1255710" y="0"/>
                  </a:lnTo>
                  <a:lnTo>
                    <a:pt x="0" y="0"/>
                  </a:lnTo>
                  <a:lnTo>
                    <a:pt x="0" y="958503"/>
                  </a:lnTo>
                  <a:lnTo>
                    <a:pt x="322428" y="958503"/>
                  </a:lnTo>
                  <a:lnTo>
                    <a:pt x="826021" y="958503"/>
                  </a:lnTo>
                  <a:lnTo>
                    <a:pt x="836485" y="958503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67308" y="5348236"/>
              <a:ext cx="1156335" cy="859155"/>
            </a:xfrm>
            <a:custGeom>
              <a:avLst/>
              <a:gdLst/>
              <a:ahLst/>
              <a:cxnLst/>
              <a:rect l="l" t="t" r="r" b="b"/>
              <a:pathLst>
                <a:path w="1156335" h="859154">
                  <a:moveTo>
                    <a:pt x="684860" y="650455"/>
                  </a:moveTo>
                  <a:lnTo>
                    <a:pt x="667258" y="543293"/>
                  </a:lnTo>
                  <a:lnTo>
                    <a:pt x="615289" y="505625"/>
                  </a:lnTo>
                  <a:lnTo>
                    <a:pt x="516369" y="467956"/>
                  </a:lnTo>
                  <a:lnTo>
                    <a:pt x="438416" y="426097"/>
                  </a:lnTo>
                  <a:lnTo>
                    <a:pt x="422490" y="400151"/>
                  </a:lnTo>
                  <a:lnTo>
                    <a:pt x="421132" y="397713"/>
                  </a:lnTo>
                  <a:lnTo>
                    <a:pt x="425005" y="393458"/>
                  </a:lnTo>
                  <a:lnTo>
                    <a:pt x="439254" y="389267"/>
                  </a:lnTo>
                  <a:lnTo>
                    <a:pt x="448475" y="390944"/>
                  </a:lnTo>
                  <a:lnTo>
                    <a:pt x="461048" y="391782"/>
                  </a:lnTo>
                  <a:lnTo>
                    <a:pt x="473621" y="395960"/>
                  </a:lnTo>
                  <a:lnTo>
                    <a:pt x="487032" y="400151"/>
                  </a:lnTo>
                  <a:lnTo>
                    <a:pt x="503796" y="400151"/>
                  </a:lnTo>
                  <a:lnTo>
                    <a:pt x="518883" y="378383"/>
                  </a:lnTo>
                  <a:lnTo>
                    <a:pt x="518883" y="354952"/>
                  </a:lnTo>
                  <a:lnTo>
                    <a:pt x="527265" y="350761"/>
                  </a:lnTo>
                  <a:lnTo>
                    <a:pt x="527265" y="341553"/>
                  </a:lnTo>
                  <a:lnTo>
                    <a:pt x="531456" y="325653"/>
                  </a:lnTo>
                  <a:lnTo>
                    <a:pt x="538162" y="322300"/>
                  </a:lnTo>
                  <a:lnTo>
                    <a:pt x="539000" y="308063"/>
                  </a:lnTo>
                  <a:lnTo>
                    <a:pt x="536486" y="297180"/>
                  </a:lnTo>
                  <a:lnTo>
                    <a:pt x="544029" y="282117"/>
                  </a:lnTo>
                  <a:lnTo>
                    <a:pt x="565810" y="276263"/>
                  </a:lnTo>
                  <a:lnTo>
                    <a:pt x="565810" y="264541"/>
                  </a:lnTo>
                  <a:lnTo>
                    <a:pt x="557453" y="248627"/>
                  </a:lnTo>
                  <a:lnTo>
                    <a:pt x="543191" y="220167"/>
                  </a:lnTo>
                  <a:lnTo>
                    <a:pt x="540677" y="211797"/>
                  </a:lnTo>
                  <a:lnTo>
                    <a:pt x="558292" y="214299"/>
                  </a:lnTo>
                  <a:lnTo>
                    <a:pt x="541515" y="201752"/>
                  </a:lnTo>
                  <a:lnTo>
                    <a:pt x="551573" y="154038"/>
                  </a:lnTo>
                  <a:lnTo>
                    <a:pt x="547382" y="126403"/>
                  </a:lnTo>
                  <a:lnTo>
                    <a:pt x="550735" y="115519"/>
                  </a:lnTo>
                  <a:lnTo>
                    <a:pt x="557453" y="113855"/>
                  </a:lnTo>
                  <a:lnTo>
                    <a:pt x="562470" y="110502"/>
                  </a:lnTo>
                  <a:lnTo>
                    <a:pt x="572541" y="100457"/>
                  </a:lnTo>
                  <a:lnTo>
                    <a:pt x="576732" y="106311"/>
                  </a:lnTo>
                  <a:lnTo>
                    <a:pt x="583425" y="89573"/>
                  </a:lnTo>
                  <a:lnTo>
                    <a:pt x="589305" y="87896"/>
                  </a:lnTo>
                  <a:lnTo>
                    <a:pt x="585952" y="71996"/>
                  </a:lnTo>
                  <a:lnTo>
                    <a:pt x="579247" y="59436"/>
                  </a:lnTo>
                  <a:lnTo>
                    <a:pt x="566648" y="49390"/>
                  </a:lnTo>
                  <a:lnTo>
                    <a:pt x="555777" y="42697"/>
                  </a:lnTo>
                  <a:lnTo>
                    <a:pt x="547382" y="34328"/>
                  </a:lnTo>
                  <a:lnTo>
                    <a:pt x="538162" y="27622"/>
                  </a:lnTo>
                  <a:lnTo>
                    <a:pt x="532295" y="25958"/>
                  </a:lnTo>
                  <a:lnTo>
                    <a:pt x="527265" y="30137"/>
                  </a:lnTo>
                  <a:lnTo>
                    <a:pt x="523913" y="25120"/>
                  </a:lnTo>
                  <a:lnTo>
                    <a:pt x="521398" y="23444"/>
                  </a:lnTo>
                  <a:lnTo>
                    <a:pt x="519722" y="29298"/>
                  </a:lnTo>
                  <a:lnTo>
                    <a:pt x="512178" y="29298"/>
                  </a:lnTo>
                  <a:lnTo>
                    <a:pt x="495414" y="31813"/>
                  </a:lnTo>
                  <a:lnTo>
                    <a:pt x="495414" y="16738"/>
                  </a:lnTo>
                  <a:lnTo>
                    <a:pt x="481164" y="10045"/>
                  </a:lnTo>
                  <a:lnTo>
                    <a:pt x="482841" y="17576"/>
                  </a:lnTo>
                  <a:lnTo>
                    <a:pt x="477812" y="21767"/>
                  </a:lnTo>
                  <a:lnTo>
                    <a:pt x="465239" y="23444"/>
                  </a:lnTo>
                  <a:lnTo>
                    <a:pt x="452666" y="19253"/>
                  </a:lnTo>
                  <a:lnTo>
                    <a:pt x="430872" y="16738"/>
                  </a:lnTo>
                  <a:lnTo>
                    <a:pt x="416623" y="10045"/>
                  </a:lnTo>
                  <a:lnTo>
                    <a:pt x="392315" y="2514"/>
                  </a:lnTo>
                  <a:lnTo>
                    <a:pt x="362966" y="0"/>
                  </a:lnTo>
                  <a:lnTo>
                    <a:pt x="334467" y="1676"/>
                  </a:lnTo>
                  <a:lnTo>
                    <a:pt x="315188" y="5867"/>
                  </a:lnTo>
                  <a:lnTo>
                    <a:pt x="285851" y="14236"/>
                  </a:lnTo>
                  <a:lnTo>
                    <a:pt x="274955" y="16738"/>
                  </a:lnTo>
                  <a:lnTo>
                    <a:pt x="265734" y="16738"/>
                  </a:lnTo>
                  <a:lnTo>
                    <a:pt x="251485" y="23444"/>
                  </a:lnTo>
                  <a:lnTo>
                    <a:pt x="233883" y="35991"/>
                  </a:lnTo>
                  <a:lnTo>
                    <a:pt x="219633" y="48552"/>
                  </a:lnTo>
                  <a:lnTo>
                    <a:pt x="212090" y="57759"/>
                  </a:lnTo>
                  <a:lnTo>
                    <a:pt x="202018" y="67805"/>
                  </a:lnTo>
                  <a:lnTo>
                    <a:pt x="196989" y="75336"/>
                  </a:lnTo>
                  <a:lnTo>
                    <a:pt x="193636" y="85394"/>
                  </a:lnTo>
                  <a:lnTo>
                    <a:pt x="188607" y="96266"/>
                  </a:lnTo>
                  <a:lnTo>
                    <a:pt x="184416" y="102971"/>
                  </a:lnTo>
                  <a:lnTo>
                    <a:pt x="180225" y="111340"/>
                  </a:lnTo>
                  <a:lnTo>
                    <a:pt x="178549" y="122224"/>
                  </a:lnTo>
                  <a:lnTo>
                    <a:pt x="173520" y="147332"/>
                  </a:lnTo>
                  <a:lnTo>
                    <a:pt x="169329" y="162407"/>
                  </a:lnTo>
                  <a:lnTo>
                    <a:pt x="163461" y="181660"/>
                  </a:lnTo>
                  <a:lnTo>
                    <a:pt x="154241" y="221843"/>
                  </a:lnTo>
                  <a:lnTo>
                    <a:pt x="150050" y="235229"/>
                  </a:lnTo>
                  <a:lnTo>
                    <a:pt x="148374" y="246126"/>
                  </a:lnTo>
                  <a:lnTo>
                    <a:pt x="148374" y="258673"/>
                  </a:lnTo>
                  <a:lnTo>
                    <a:pt x="146697" y="273748"/>
                  </a:lnTo>
                  <a:lnTo>
                    <a:pt x="145859" y="290487"/>
                  </a:lnTo>
                  <a:lnTo>
                    <a:pt x="144183" y="301371"/>
                  </a:lnTo>
                  <a:lnTo>
                    <a:pt x="145859" y="310578"/>
                  </a:lnTo>
                  <a:lnTo>
                    <a:pt x="150888" y="318109"/>
                  </a:lnTo>
                  <a:lnTo>
                    <a:pt x="158432" y="322300"/>
                  </a:lnTo>
                  <a:lnTo>
                    <a:pt x="163461" y="322300"/>
                  </a:lnTo>
                  <a:lnTo>
                    <a:pt x="171843" y="328993"/>
                  </a:lnTo>
                  <a:lnTo>
                    <a:pt x="174358" y="337362"/>
                  </a:lnTo>
                  <a:lnTo>
                    <a:pt x="184416" y="344906"/>
                  </a:lnTo>
                  <a:lnTo>
                    <a:pt x="189445" y="344068"/>
                  </a:lnTo>
                  <a:lnTo>
                    <a:pt x="196989" y="352437"/>
                  </a:lnTo>
                  <a:lnTo>
                    <a:pt x="146697" y="453732"/>
                  </a:lnTo>
                  <a:lnTo>
                    <a:pt x="94716" y="485533"/>
                  </a:lnTo>
                  <a:lnTo>
                    <a:pt x="65379" y="496417"/>
                  </a:lnTo>
                  <a:lnTo>
                    <a:pt x="47777" y="513168"/>
                  </a:lnTo>
                  <a:lnTo>
                    <a:pt x="28498" y="558368"/>
                  </a:lnTo>
                  <a:lnTo>
                    <a:pt x="17602" y="596874"/>
                  </a:lnTo>
                  <a:lnTo>
                    <a:pt x="7543" y="646264"/>
                  </a:lnTo>
                  <a:lnTo>
                    <a:pt x="838" y="698169"/>
                  </a:lnTo>
                  <a:lnTo>
                    <a:pt x="0" y="736676"/>
                  </a:lnTo>
                  <a:lnTo>
                    <a:pt x="838" y="767651"/>
                  </a:lnTo>
                  <a:lnTo>
                    <a:pt x="2514" y="789419"/>
                  </a:lnTo>
                  <a:lnTo>
                    <a:pt x="13411" y="858062"/>
                  </a:lnTo>
                  <a:lnTo>
                    <a:pt x="664743" y="858888"/>
                  </a:lnTo>
                  <a:lnTo>
                    <a:pt x="673963" y="806157"/>
                  </a:lnTo>
                  <a:lnTo>
                    <a:pt x="679831" y="775182"/>
                  </a:lnTo>
                  <a:lnTo>
                    <a:pt x="681507" y="746721"/>
                  </a:lnTo>
                  <a:lnTo>
                    <a:pt x="678154" y="724954"/>
                  </a:lnTo>
                  <a:lnTo>
                    <a:pt x="677316" y="709891"/>
                  </a:lnTo>
                  <a:lnTo>
                    <a:pt x="679831" y="694817"/>
                  </a:lnTo>
                  <a:lnTo>
                    <a:pt x="682345" y="667194"/>
                  </a:lnTo>
                  <a:lnTo>
                    <a:pt x="684860" y="650455"/>
                  </a:lnTo>
                  <a:close/>
                </a:path>
                <a:path w="1156335" h="859154">
                  <a:moveTo>
                    <a:pt x="1155966" y="344906"/>
                  </a:moveTo>
                  <a:lnTo>
                    <a:pt x="1140879" y="334022"/>
                  </a:lnTo>
                  <a:lnTo>
                    <a:pt x="707491" y="749236"/>
                  </a:lnTo>
                  <a:lnTo>
                    <a:pt x="720902" y="760945"/>
                  </a:lnTo>
                  <a:lnTo>
                    <a:pt x="793838" y="693978"/>
                  </a:lnTo>
                  <a:lnTo>
                    <a:pt x="798029" y="724115"/>
                  </a:lnTo>
                  <a:lnTo>
                    <a:pt x="782104" y="747560"/>
                  </a:lnTo>
                  <a:lnTo>
                    <a:pt x="775398" y="756767"/>
                  </a:lnTo>
                  <a:lnTo>
                    <a:pt x="765340" y="750062"/>
                  </a:lnTo>
                  <a:lnTo>
                    <a:pt x="717550" y="800290"/>
                  </a:lnTo>
                  <a:lnTo>
                    <a:pt x="722579" y="807834"/>
                  </a:lnTo>
                  <a:lnTo>
                    <a:pt x="677316" y="856386"/>
                  </a:lnTo>
                  <a:lnTo>
                    <a:pt x="818984" y="856386"/>
                  </a:lnTo>
                  <a:lnTo>
                    <a:pt x="833234" y="848017"/>
                  </a:lnTo>
                  <a:lnTo>
                    <a:pt x="851674" y="819543"/>
                  </a:lnTo>
                  <a:lnTo>
                    <a:pt x="842454" y="812012"/>
                  </a:lnTo>
                  <a:lnTo>
                    <a:pt x="859218" y="788581"/>
                  </a:lnTo>
                  <a:lnTo>
                    <a:pt x="921245" y="754253"/>
                  </a:lnTo>
                  <a:lnTo>
                    <a:pt x="963168" y="693978"/>
                  </a:lnTo>
                  <a:lnTo>
                    <a:pt x="991666" y="514832"/>
                  </a:lnTo>
                  <a:lnTo>
                    <a:pt x="975741" y="519861"/>
                  </a:lnTo>
                  <a:lnTo>
                    <a:pt x="1155966" y="344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79828" y="5688947"/>
              <a:ext cx="397510" cy="314960"/>
            </a:xfrm>
            <a:custGeom>
              <a:avLst/>
              <a:gdLst/>
              <a:ahLst/>
              <a:cxnLst/>
              <a:rect l="l" t="t" r="r" b="b"/>
              <a:pathLst>
                <a:path w="397510" h="314960">
                  <a:moveTo>
                    <a:pt x="0" y="314757"/>
                  </a:moveTo>
                  <a:lnTo>
                    <a:pt x="52721" y="299483"/>
                  </a:lnTo>
                  <a:lnTo>
                    <a:pt x="89772" y="275133"/>
                  </a:lnTo>
                  <a:lnTo>
                    <a:pt x="131471" y="242881"/>
                  </a:lnTo>
                  <a:lnTo>
                    <a:pt x="175958" y="205157"/>
                  </a:lnTo>
                  <a:lnTo>
                    <a:pt x="221376" y="164392"/>
                  </a:lnTo>
                  <a:lnTo>
                    <a:pt x="265863" y="123015"/>
                  </a:lnTo>
                  <a:lnTo>
                    <a:pt x="307562" y="83457"/>
                  </a:lnTo>
                  <a:lnTo>
                    <a:pt x="344613" y="48149"/>
                  </a:lnTo>
                  <a:lnTo>
                    <a:pt x="375157" y="19519"/>
                  </a:lnTo>
                  <a:lnTo>
                    <a:pt x="397335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60397" y="5662159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0" y="72829"/>
                  </a:moveTo>
                  <a:lnTo>
                    <a:pt x="72929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46147" y="5615280"/>
              <a:ext cx="32384" cy="95885"/>
            </a:xfrm>
            <a:custGeom>
              <a:avLst/>
              <a:gdLst/>
              <a:ahLst/>
              <a:cxnLst/>
              <a:rect l="l" t="t" r="r" b="b"/>
              <a:pathLst>
                <a:path w="32385" h="95885">
                  <a:moveTo>
                    <a:pt x="0" y="95432"/>
                  </a:moveTo>
                  <a:lnTo>
                    <a:pt x="31854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87715" y="5882199"/>
              <a:ext cx="43180" cy="133350"/>
            </a:xfrm>
            <a:custGeom>
              <a:avLst/>
              <a:gdLst/>
              <a:ahLst/>
              <a:cxnLst/>
              <a:rect l="l" t="t" r="r" b="b"/>
              <a:pathLst>
                <a:path w="43180" h="133350">
                  <a:moveTo>
                    <a:pt x="20408" y="0"/>
                  </a:moveTo>
                  <a:lnTo>
                    <a:pt x="0" y="129833"/>
                  </a:lnTo>
                  <a:lnTo>
                    <a:pt x="22351" y="133347"/>
                  </a:lnTo>
                  <a:lnTo>
                    <a:pt x="42760" y="3514"/>
                  </a:lnTo>
                  <a:lnTo>
                    <a:pt x="2040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87713" y="5882199"/>
              <a:ext cx="43180" cy="133350"/>
            </a:xfrm>
            <a:custGeom>
              <a:avLst/>
              <a:gdLst/>
              <a:ahLst/>
              <a:cxnLst/>
              <a:rect l="l" t="t" r="r" b="b"/>
              <a:pathLst>
                <a:path w="43180" h="133350">
                  <a:moveTo>
                    <a:pt x="20410" y="0"/>
                  </a:moveTo>
                  <a:lnTo>
                    <a:pt x="42768" y="3514"/>
                  </a:lnTo>
                  <a:lnTo>
                    <a:pt x="22358" y="133348"/>
                  </a:lnTo>
                  <a:lnTo>
                    <a:pt x="0" y="129833"/>
                  </a:lnTo>
                  <a:lnTo>
                    <a:pt x="2041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99943" y="5690622"/>
              <a:ext cx="386080" cy="372110"/>
            </a:xfrm>
            <a:custGeom>
              <a:avLst/>
              <a:gdLst/>
              <a:ahLst/>
              <a:cxnLst/>
              <a:rect l="l" t="t" r="r" b="b"/>
              <a:pathLst>
                <a:path w="386080" h="372110">
                  <a:moveTo>
                    <a:pt x="385599" y="0"/>
                  </a:moveTo>
                  <a:lnTo>
                    <a:pt x="0" y="371682"/>
                  </a:lnTo>
                </a:path>
              </a:pathLst>
            </a:custGeom>
            <a:ln w="571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76475" y="5687273"/>
              <a:ext cx="400685" cy="277495"/>
            </a:xfrm>
            <a:custGeom>
              <a:avLst/>
              <a:gdLst/>
              <a:ahLst/>
              <a:cxnLst/>
              <a:rect l="l" t="t" r="r" b="b"/>
              <a:pathLst>
                <a:path w="400685" h="277495">
                  <a:moveTo>
                    <a:pt x="0" y="272901"/>
                  </a:moveTo>
                  <a:lnTo>
                    <a:pt x="55326" y="268408"/>
                  </a:lnTo>
                  <a:lnTo>
                    <a:pt x="93014" y="249206"/>
                  </a:lnTo>
                  <a:lnTo>
                    <a:pt x="135018" y="221846"/>
                  </a:lnTo>
                  <a:lnTo>
                    <a:pt x="179561" y="188686"/>
                  </a:lnTo>
                  <a:lnTo>
                    <a:pt x="224867" y="152084"/>
                  </a:lnTo>
                  <a:lnTo>
                    <a:pt x="269161" y="114399"/>
                  </a:lnTo>
                  <a:lnTo>
                    <a:pt x="310666" y="77989"/>
                  </a:lnTo>
                  <a:lnTo>
                    <a:pt x="347606" y="45214"/>
                  </a:lnTo>
                  <a:lnTo>
                    <a:pt x="378205" y="18431"/>
                  </a:lnTo>
                  <a:lnTo>
                    <a:pt x="400688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98865" y="5878973"/>
              <a:ext cx="129539" cy="142875"/>
            </a:xfrm>
            <a:custGeom>
              <a:avLst/>
              <a:gdLst/>
              <a:ahLst/>
              <a:cxnLst/>
              <a:rect l="l" t="t" r="r" b="b"/>
              <a:pathLst>
                <a:path w="129539" h="142875">
                  <a:moveTo>
                    <a:pt x="129095" y="0"/>
                  </a:moveTo>
                  <a:lnTo>
                    <a:pt x="0" y="125568"/>
                  </a:lnTo>
                  <a:lnTo>
                    <a:pt x="2278" y="137929"/>
                  </a:lnTo>
                  <a:lnTo>
                    <a:pt x="19488" y="142834"/>
                  </a:lnTo>
                  <a:lnTo>
                    <a:pt x="62865" y="125568"/>
                  </a:lnTo>
                  <a:lnTo>
                    <a:pt x="99386" y="82875"/>
                  </a:lnTo>
                  <a:lnTo>
                    <a:pt x="120502" y="42693"/>
                  </a:lnTo>
                  <a:lnTo>
                    <a:pt x="129357" y="12557"/>
                  </a:lnTo>
                  <a:lnTo>
                    <a:pt x="129095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854441" y="5642914"/>
              <a:ext cx="360045" cy="374650"/>
            </a:xfrm>
            <a:custGeom>
              <a:avLst/>
              <a:gdLst/>
              <a:ahLst/>
              <a:cxnLst/>
              <a:rect l="l" t="t" r="r" b="b"/>
              <a:pathLst>
                <a:path w="360044" h="374650">
                  <a:moveTo>
                    <a:pt x="64541" y="313080"/>
                  </a:moveTo>
                  <a:lnTo>
                    <a:pt x="52806" y="298018"/>
                  </a:lnTo>
                  <a:lnTo>
                    <a:pt x="20116" y="303872"/>
                  </a:lnTo>
                  <a:lnTo>
                    <a:pt x="0" y="331495"/>
                  </a:lnTo>
                  <a:lnTo>
                    <a:pt x="2514" y="364985"/>
                  </a:lnTo>
                  <a:lnTo>
                    <a:pt x="64541" y="313080"/>
                  </a:lnTo>
                  <a:close/>
                </a:path>
                <a:path w="360044" h="374650">
                  <a:moveTo>
                    <a:pt x="152565" y="248627"/>
                  </a:moveTo>
                  <a:lnTo>
                    <a:pt x="129921" y="248627"/>
                  </a:lnTo>
                  <a:lnTo>
                    <a:pt x="129921" y="374192"/>
                  </a:lnTo>
                  <a:lnTo>
                    <a:pt x="152565" y="374192"/>
                  </a:lnTo>
                  <a:lnTo>
                    <a:pt x="152565" y="248627"/>
                  </a:lnTo>
                  <a:close/>
                </a:path>
                <a:path w="360044" h="374650">
                  <a:moveTo>
                    <a:pt x="359613" y="26187"/>
                  </a:moveTo>
                  <a:lnTo>
                    <a:pt x="352666" y="19253"/>
                  </a:lnTo>
                  <a:lnTo>
                    <a:pt x="335534" y="19253"/>
                  </a:lnTo>
                  <a:lnTo>
                    <a:pt x="333552" y="21234"/>
                  </a:lnTo>
                  <a:lnTo>
                    <a:pt x="316865" y="0"/>
                  </a:lnTo>
                  <a:lnTo>
                    <a:pt x="305955" y="34315"/>
                  </a:lnTo>
                  <a:lnTo>
                    <a:pt x="328599" y="34810"/>
                  </a:lnTo>
                  <a:lnTo>
                    <a:pt x="328599" y="43294"/>
                  </a:lnTo>
                  <a:lnTo>
                    <a:pt x="335534" y="50228"/>
                  </a:lnTo>
                  <a:lnTo>
                    <a:pt x="352666" y="50228"/>
                  </a:lnTo>
                  <a:lnTo>
                    <a:pt x="359613" y="43294"/>
                  </a:lnTo>
                  <a:lnTo>
                    <a:pt x="359613" y="26187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085975" y="4851400"/>
            <a:ext cx="13131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Professor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30">
                <a:latin typeface="Arial"/>
                <a:cs typeface="Arial"/>
              </a:rPr>
              <a:t>Torpie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39951" y="3805237"/>
            <a:ext cx="1265555" cy="970280"/>
            <a:chOff x="2139951" y="3805237"/>
            <a:chExt cx="1265555" cy="970280"/>
          </a:xfrm>
        </p:grpSpPr>
        <p:sp>
          <p:nvSpPr>
            <p:cNvPr id="22" name="object 22"/>
            <p:cNvSpPr/>
            <p:nvPr/>
          </p:nvSpPr>
          <p:spPr>
            <a:xfrm>
              <a:off x="2144712" y="3810000"/>
              <a:ext cx="1256030" cy="958850"/>
            </a:xfrm>
            <a:custGeom>
              <a:avLst/>
              <a:gdLst/>
              <a:ahLst/>
              <a:cxnLst/>
              <a:rect l="l" t="t" r="r" b="b"/>
              <a:pathLst>
                <a:path w="1256029" h="958850">
                  <a:moveTo>
                    <a:pt x="1255712" y="0"/>
                  </a:moveTo>
                  <a:lnTo>
                    <a:pt x="0" y="0"/>
                  </a:lnTo>
                  <a:lnTo>
                    <a:pt x="0" y="958850"/>
                  </a:lnTo>
                  <a:lnTo>
                    <a:pt x="1255712" y="95885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144714" y="3810000"/>
              <a:ext cx="1256030" cy="958850"/>
            </a:xfrm>
            <a:custGeom>
              <a:avLst/>
              <a:gdLst/>
              <a:ahLst/>
              <a:cxnLst/>
              <a:rect l="l" t="t" r="r" b="b"/>
              <a:pathLst>
                <a:path w="1256029" h="958850">
                  <a:moveTo>
                    <a:pt x="836485" y="958850"/>
                  </a:moveTo>
                  <a:lnTo>
                    <a:pt x="1255710" y="958850"/>
                  </a:lnTo>
                  <a:lnTo>
                    <a:pt x="1255710" y="0"/>
                  </a:lnTo>
                  <a:lnTo>
                    <a:pt x="0" y="0"/>
                  </a:lnTo>
                  <a:lnTo>
                    <a:pt x="0" y="958850"/>
                  </a:lnTo>
                  <a:lnTo>
                    <a:pt x="322428" y="958850"/>
                  </a:lnTo>
                  <a:lnTo>
                    <a:pt x="826021" y="958850"/>
                  </a:lnTo>
                  <a:lnTo>
                    <a:pt x="836485" y="95885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198687" y="3916362"/>
              <a:ext cx="1155700" cy="859155"/>
            </a:xfrm>
            <a:custGeom>
              <a:avLst/>
              <a:gdLst/>
              <a:ahLst/>
              <a:cxnLst/>
              <a:rect l="l" t="t" r="r" b="b"/>
              <a:pathLst>
                <a:path w="1155700" h="859154">
                  <a:moveTo>
                    <a:pt x="685800" y="650214"/>
                  </a:moveTo>
                  <a:lnTo>
                    <a:pt x="668172" y="542975"/>
                  </a:lnTo>
                  <a:lnTo>
                    <a:pt x="616127" y="505269"/>
                  </a:lnTo>
                  <a:lnTo>
                    <a:pt x="517080" y="467563"/>
                  </a:lnTo>
                  <a:lnTo>
                    <a:pt x="439013" y="425665"/>
                  </a:lnTo>
                  <a:lnTo>
                    <a:pt x="423062" y="399694"/>
                  </a:lnTo>
                  <a:lnTo>
                    <a:pt x="422173" y="398094"/>
                  </a:lnTo>
                  <a:lnTo>
                    <a:pt x="425894" y="394004"/>
                  </a:lnTo>
                  <a:lnTo>
                    <a:pt x="440169" y="389813"/>
                  </a:lnTo>
                  <a:lnTo>
                    <a:pt x="449414" y="391490"/>
                  </a:lnTo>
                  <a:lnTo>
                    <a:pt x="462013" y="392328"/>
                  </a:lnTo>
                  <a:lnTo>
                    <a:pt x="488061" y="400710"/>
                  </a:lnTo>
                  <a:lnTo>
                    <a:pt x="504863" y="400710"/>
                  </a:lnTo>
                  <a:lnTo>
                    <a:pt x="519988" y="378917"/>
                  </a:lnTo>
                  <a:lnTo>
                    <a:pt x="519988" y="355447"/>
                  </a:lnTo>
                  <a:lnTo>
                    <a:pt x="528383" y="351256"/>
                  </a:lnTo>
                  <a:lnTo>
                    <a:pt x="528383" y="342023"/>
                  </a:lnTo>
                  <a:lnTo>
                    <a:pt x="532587" y="326097"/>
                  </a:lnTo>
                  <a:lnTo>
                    <a:pt x="539305" y="322745"/>
                  </a:lnTo>
                  <a:lnTo>
                    <a:pt x="540143" y="308495"/>
                  </a:lnTo>
                  <a:lnTo>
                    <a:pt x="537629" y="297599"/>
                  </a:lnTo>
                  <a:lnTo>
                    <a:pt x="545185" y="282511"/>
                  </a:lnTo>
                  <a:lnTo>
                    <a:pt x="567029" y="276644"/>
                  </a:lnTo>
                  <a:lnTo>
                    <a:pt x="567029" y="264909"/>
                  </a:lnTo>
                  <a:lnTo>
                    <a:pt x="558622" y="248983"/>
                  </a:lnTo>
                  <a:lnTo>
                    <a:pt x="544347" y="220472"/>
                  </a:lnTo>
                  <a:lnTo>
                    <a:pt x="541820" y="212090"/>
                  </a:lnTo>
                  <a:lnTo>
                    <a:pt x="559473" y="214604"/>
                  </a:lnTo>
                  <a:lnTo>
                    <a:pt x="542671" y="202031"/>
                  </a:lnTo>
                  <a:lnTo>
                    <a:pt x="552742" y="154254"/>
                  </a:lnTo>
                  <a:lnTo>
                    <a:pt x="548551" y="126580"/>
                  </a:lnTo>
                  <a:lnTo>
                    <a:pt x="551903" y="115684"/>
                  </a:lnTo>
                  <a:lnTo>
                    <a:pt x="558622" y="114007"/>
                  </a:lnTo>
                  <a:lnTo>
                    <a:pt x="563664" y="110655"/>
                  </a:lnTo>
                  <a:lnTo>
                    <a:pt x="573747" y="100596"/>
                  </a:lnTo>
                  <a:lnTo>
                    <a:pt x="577951" y="106464"/>
                  </a:lnTo>
                  <a:lnTo>
                    <a:pt x="584669" y="89700"/>
                  </a:lnTo>
                  <a:lnTo>
                    <a:pt x="590550" y="88023"/>
                  </a:lnTo>
                  <a:lnTo>
                    <a:pt x="587184" y="72097"/>
                  </a:lnTo>
                  <a:lnTo>
                    <a:pt x="580466" y="59524"/>
                  </a:lnTo>
                  <a:lnTo>
                    <a:pt x="567867" y="49466"/>
                  </a:lnTo>
                  <a:lnTo>
                    <a:pt x="556945" y="42760"/>
                  </a:lnTo>
                  <a:lnTo>
                    <a:pt x="548551" y="34366"/>
                  </a:lnTo>
                  <a:lnTo>
                    <a:pt x="539305" y="27660"/>
                  </a:lnTo>
                  <a:lnTo>
                    <a:pt x="533425" y="25984"/>
                  </a:lnTo>
                  <a:lnTo>
                    <a:pt x="528383" y="30175"/>
                  </a:lnTo>
                  <a:lnTo>
                    <a:pt x="525018" y="25146"/>
                  </a:lnTo>
                  <a:lnTo>
                    <a:pt x="522503" y="23469"/>
                  </a:lnTo>
                  <a:lnTo>
                    <a:pt x="520827" y="29337"/>
                  </a:lnTo>
                  <a:lnTo>
                    <a:pt x="513257" y="29337"/>
                  </a:lnTo>
                  <a:lnTo>
                    <a:pt x="496455" y="31851"/>
                  </a:lnTo>
                  <a:lnTo>
                    <a:pt x="496455" y="16764"/>
                  </a:lnTo>
                  <a:lnTo>
                    <a:pt x="482180" y="10058"/>
                  </a:lnTo>
                  <a:lnTo>
                    <a:pt x="483857" y="17602"/>
                  </a:lnTo>
                  <a:lnTo>
                    <a:pt x="478815" y="21793"/>
                  </a:lnTo>
                  <a:lnTo>
                    <a:pt x="466217" y="23469"/>
                  </a:lnTo>
                  <a:lnTo>
                    <a:pt x="453618" y="19278"/>
                  </a:lnTo>
                  <a:lnTo>
                    <a:pt x="431774" y="16764"/>
                  </a:lnTo>
                  <a:lnTo>
                    <a:pt x="417487" y="10058"/>
                  </a:lnTo>
                  <a:lnTo>
                    <a:pt x="393128" y="2514"/>
                  </a:lnTo>
                  <a:lnTo>
                    <a:pt x="363728" y="0"/>
                  </a:lnTo>
                  <a:lnTo>
                    <a:pt x="335165" y="1676"/>
                  </a:lnTo>
                  <a:lnTo>
                    <a:pt x="315836" y="5867"/>
                  </a:lnTo>
                  <a:lnTo>
                    <a:pt x="286435" y="14249"/>
                  </a:lnTo>
                  <a:lnTo>
                    <a:pt x="275513" y="16764"/>
                  </a:lnTo>
                  <a:lnTo>
                    <a:pt x="266280" y="16764"/>
                  </a:lnTo>
                  <a:lnTo>
                    <a:pt x="251993" y="23469"/>
                  </a:lnTo>
                  <a:lnTo>
                    <a:pt x="234353" y="36042"/>
                  </a:lnTo>
                  <a:lnTo>
                    <a:pt x="220065" y="48628"/>
                  </a:lnTo>
                  <a:lnTo>
                    <a:pt x="212509" y="57848"/>
                  </a:lnTo>
                  <a:lnTo>
                    <a:pt x="202425" y="67906"/>
                  </a:lnTo>
                  <a:lnTo>
                    <a:pt x="197383" y="75450"/>
                  </a:lnTo>
                  <a:lnTo>
                    <a:pt x="194030" y="85509"/>
                  </a:lnTo>
                  <a:lnTo>
                    <a:pt x="188988" y="96405"/>
                  </a:lnTo>
                  <a:lnTo>
                    <a:pt x="184785" y="103111"/>
                  </a:lnTo>
                  <a:lnTo>
                    <a:pt x="180581" y="111493"/>
                  </a:lnTo>
                  <a:lnTo>
                    <a:pt x="178904" y="122389"/>
                  </a:lnTo>
                  <a:lnTo>
                    <a:pt x="173863" y="147548"/>
                  </a:lnTo>
                  <a:lnTo>
                    <a:pt x="169659" y="162636"/>
                  </a:lnTo>
                  <a:lnTo>
                    <a:pt x="163779" y="181914"/>
                  </a:lnTo>
                  <a:lnTo>
                    <a:pt x="154546" y="222148"/>
                  </a:lnTo>
                  <a:lnTo>
                    <a:pt x="150342" y="235559"/>
                  </a:lnTo>
                  <a:lnTo>
                    <a:pt x="148666" y="246468"/>
                  </a:lnTo>
                  <a:lnTo>
                    <a:pt x="148666" y="259041"/>
                  </a:lnTo>
                  <a:lnTo>
                    <a:pt x="146977" y="274129"/>
                  </a:lnTo>
                  <a:lnTo>
                    <a:pt x="146138" y="290893"/>
                  </a:lnTo>
                  <a:lnTo>
                    <a:pt x="144462" y="301790"/>
                  </a:lnTo>
                  <a:lnTo>
                    <a:pt x="146138" y="311010"/>
                  </a:lnTo>
                  <a:lnTo>
                    <a:pt x="151180" y="318554"/>
                  </a:lnTo>
                  <a:lnTo>
                    <a:pt x="158750" y="322745"/>
                  </a:lnTo>
                  <a:lnTo>
                    <a:pt x="163779" y="322745"/>
                  </a:lnTo>
                  <a:lnTo>
                    <a:pt x="172186" y="329450"/>
                  </a:lnTo>
                  <a:lnTo>
                    <a:pt x="174701" y="337832"/>
                  </a:lnTo>
                  <a:lnTo>
                    <a:pt x="184785" y="345389"/>
                  </a:lnTo>
                  <a:lnTo>
                    <a:pt x="189826" y="344538"/>
                  </a:lnTo>
                  <a:lnTo>
                    <a:pt x="197383" y="352933"/>
                  </a:lnTo>
                  <a:lnTo>
                    <a:pt x="146900" y="453326"/>
                  </a:lnTo>
                  <a:lnTo>
                    <a:pt x="94856" y="485152"/>
                  </a:lnTo>
                  <a:lnTo>
                    <a:pt x="65481" y="496049"/>
                  </a:lnTo>
                  <a:lnTo>
                    <a:pt x="47853" y="512813"/>
                  </a:lnTo>
                  <a:lnTo>
                    <a:pt x="28536" y="558050"/>
                  </a:lnTo>
                  <a:lnTo>
                    <a:pt x="17627" y="596595"/>
                  </a:lnTo>
                  <a:lnTo>
                    <a:pt x="7556" y="646023"/>
                  </a:lnTo>
                  <a:lnTo>
                    <a:pt x="838" y="697966"/>
                  </a:lnTo>
                  <a:lnTo>
                    <a:pt x="0" y="736511"/>
                  </a:lnTo>
                  <a:lnTo>
                    <a:pt x="838" y="767511"/>
                  </a:lnTo>
                  <a:lnTo>
                    <a:pt x="2514" y="789292"/>
                  </a:lnTo>
                  <a:lnTo>
                    <a:pt x="13436" y="857999"/>
                  </a:lnTo>
                  <a:lnTo>
                    <a:pt x="665657" y="858837"/>
                  </a:lnTo>
                  <a:lnTo>
                    <a:pt x="674890" y="806056"/>
                  </a:lnTo>
                  <a:lnTo>
                    <a:pt x="680758" y="775055"/>
                  </a:lnTo>
                  <a:lnTo>
                    <a:pt x="682447" y="746569"/>
                  </a:lnTo>
                  <a:lnTo>
                    <a:pt x="679081" y="724776"/>
                  </a:lnTo>
                  <a:lnTo>
                    <a:pt x="678243" y="709701"/>
                  </a:lnTo>
                  <a:lnTo>
                    <a:pt x="680758" y="694626"/>
                  </a:lnTo>
                  <a:lnTo>
                    <a:pt x="683285" y="666965"/>
                  </a:lnTo>
                  <a:lnTo>
                    <a:pt x="685800" y="650214"/>
                  </a:lnTo>
                  <a:close/>
                </a:path>
                <a:path w="1155700" h="859154">
                  <a:moveTo>
                    <a:pt x="1155700" y="344258"/>
                  </a:moveTo>
                  <a:lnTo>
                    <a:pt x="1140637" y="333375"/>
                  </a:lnTo>
                  <a:lnTo>
                    <a:pt x="707986" y="748525"/>
                  </a:lnTo>
                  <a:lnTo>
                    <a:pt x="721372" y="760247"/>
                  </a:lnTo>
                  <a:lnTo>
                    <a:pt x="794181" y="693280"/>
                  </a:lnTo>
                  <a:lnTo>
                    <a:pt x="798372" y="723417"/>
                  </a:lnTo>
                  <a:lnTo>
                    <a:pt x="782472" y="746848"/>
                  </a:lnTo>
                  <a:lnTo>
                    <a:pt x="775779" y="756056"/>
                  </a:lnTo>
                  <a:lnTo>
                    <a:pt x="765733" y="749363"/>
                  </a:lnTo>
                  <a:lnTo>
                    <a:pt x="718032" y="799579"/>
                  </a:lnTo>
                  <a:lnTo>
                    <a:pt x="723049" y="807123"/>
                  </a:lnTo>
                  <a:lnTo>
                    <a:pt x="677862" y="855662"/>
                  </a:lnTo>
                  <a:lnTo>
                    <a:pt x="819289" y="855662"/>
                  </a:lnTo>
                  <a:lnTo>
                    <a:pt x="833513" y="847293"/>
                  </a:lnTo>
                  <a:lnTo>
                    <a:pt x="851928" y="818832"/>
                  </a:lnTo>
                  <a:lnTo>
                    <a:pt x="842721" y="811301"/>
                  </a:lnTo>
                  <a:lnTo>
                    <a:pt x="859459" y="787869"/>
                  </a:lnTo>
                  <a:lnTo>
                    <a:pt x="921385" y="753554"/>
                  </a:lnTo>
                  <a:lnTo>
                    <a:pt x="963231" y="693280"/>
                  </a:lnTo>
                  <a:lnTo>
                    <a:pt x="991679" y="514172"/>
                  </a:lnTo>
                  <a:lnTo>
                    <a:pt x="975779" y="519188"/>
                  </a:lnTo>
                  <a:lnTo>
                    <a:pt x="1155700" y="344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11474" y="4257675"/>
              <a:ext cx="396875" cy="314960"/>
            </a:xfrm>
            <a:custGeom>
              <a:avLst/>
              <a:gdLst/>
              <a:ahLst/>
              <a:cxnLst/>
              <a:rect l="l" t="t" r="r" b="b"/>
              <a:pathLst>
                <a:path w="396875" h="314960">
                  <a:moveTo>
                    <a:pt x="0" y="314783"/>
                  </a:moveTo>
                  <a:lnTo>
                    <a:pt x="52660" y="299508"/>
                  </a:lnTo>
                  <a:lnTo>
                    <a:pt x="89668" y="275156"/>
                  </a:lnTo>
                  <a:lnTo>
                    <a:pt x="131319" y="242901"/>
                  </a:lnTo>
                  <a:lnTo>
                    <a:pt x="175755" y="205174"/>
                  </a:lnTo>
                  <a:lnTo>
                    <a:pt x="221119" y="164406"/>
                  </a:lnTo>
                  <a:lnTo>
                    <a:pt x="265556" y="123025"/>
                  </a:lnTo>
                  <a:lnTo>
                    <a:pt x="307206" y="83464"/>
                  </a:lnTo>
                  <a:lnTo>
                    <a:pt x="344214" y="48153"/>
                  </a:lnTo>
                  <a:lnTo>
                    <a:pt x="374723" y="19521"/>
                  </a:lnTo>
                  <a:lnTo>
                    <a:pt x="396875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292475" y="4230687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0" y="73025"/>
                  </a:moveTo>
                  <a:lnTo>
                    <a:pt x="73025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278187" y="4183062"/>
              <a:ext cx="31750" cy="95250"/>
            </a:xfrm>
            <a:custGeom>
              <a:avLst/>
              <a:gdLst/>
              <a:ahLst/>
              <a:cxnLst/>
              <a:rect l="l" t="t" r="r" b="b"/>
              <a:pathLst>
                <a:path w="31750" h="95250">
                  <a:moveTo>
                    <a:pt x="0" y="95250"/>
                  </a:moveTo>
                  <a:lnTo>
                    <a:pt x="31750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118878" y="4450295"/>
              <a:ext cx="44450" cy="133985"/>
            </a:xfrm>
            <a:custGeom>
              <a:avLst/>
              <a:gdLst/>
              <a:ahLst/>
              <a:cxnLst/>
              <a:rect l="l" t="t" r="r" b="b"/>
              <a:pathLst>
                <a:path w="44450" h="133985">
                  <a:moveTo>
                    <a:pt x="20459" y="0"/>
                  </a:moveTo>
                  <a:lnTo>
                    <a:pt x="0" y="130174"/>
                  </a:lnTo>
                  <a:lnTo>
                    <a:pt x="23520" y="133870"/>
                  </a:lnTo>
                  <a:lnTo>
                    <a:pt x="43980" y="3708"/>
                  </a:lnTo>
                  <a:lnTo>
                    <a:pt x="2045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118875" y="4450295"/>
              <a:ext cx="44450" cy="133985"/>
            </a:xfrm>
            <a:custGeom>
              <a:avLst/>
              <a:gdLst/>
              <a:ahLst/>
              <a:cxnLst/>
              <a:rect l="l" t="t" r="r" b="b"/>
              <a:pathLst>
                <a:path w="44450" h="133985">
                  <a:moveTo>
                    <a:pt x="20462" y="0"/>
                  </a:moveTo>
                  <a:lnTo>
                    <a:pt x="43986" y="3698"/>
                  </a:lnTo>
                  <a:lnTo>
                    <a:pt x="23524" y="133862"/>
                  </a:lnTo>
                  <a:lnTo>
                    <a:pt x="0" y="130164"/>
                  </a:lnTo>
                  <a:lnTo>
                    <a:pt x="20462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932111" y="4259262"/>
              <a:ext cx="386080" cy="371475"/>
            </a:xfrm>
            <a:custGeom>
              <a:avLst/>
              <a:gdLst/>
              <a:ahLst/>
              <a:cxnLst/>
              <a:rect l="l" t="t" r="r" b="b"/>
              <a:pathLst>
                <a:path w="386079" h="371475">
                  <a:moveTo>
                    <a:pt x="385763" y="0"/>
                  </a:moveTo>
                  <a:lnTo>
                    <a:pt x="0" y="371475"/>
                  </a:lnTo>
                </a:path>
              </a:pathLst>
            </a:custGeom>
            <a:ln w="571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908299" y="4256087"/>
              <a:ext cx="400050" cy="276860"/>
            </a:xfrm>
            <a:custGeom>
              <a:avLst/>
              <a:gdLst/>
              <a:ahLst/>
              <a:cxnLst/>
              <a:rect l="l" t="t" r="r" b="b"/>
              <a:pathLst>
                <a:path w="400050" h="276860">
                  <a:moveTo>
                    <a:pt x="0" y="272526"/>
                  </a:moveTo>
                  <a:lnTo>
                    <a:pt x="55238" y="268039"/>
                  </a:lnTo>
                  <a:lnTo>
                    <a:pt x="92866" y="248864"/>
                  </a:lnTo>
                  <a:lnTo>
                    <a:pt x="134803" y="221541"/>
                  </a:lnTo>
                  <a:lnTo>
                    <a:pt x="179275" y="188426"/>
                  </a:lnTo>
                  <a:lnTo>
                    <a:pt x="224509" y="151875"/>
                  </a:lnTo>
                  <a:lnTo>
                    <a:pt x="268732" y="114242"/>
                  </a:lnTo>
                  <a:lnTo>
                    <a:pt x="310171" y="77882"/>
                  </a:lnTo>
                  <a:lnTo>
                    <a:pt x="347052" y="45152"/>
                  </a:lnTo>
                  <a:lnTo>
                    <a:pt x="377603" y="18406"/>
                  </a:lnTo>
                  <a:lnTo>
                    <a:pt x="400050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030397" y="4446587"/>
              <a:ext cx="130810" cy="143510"/>
            </a:xfrm>
            <a:custGeom>
              <a:avLst/>
              <a:gdLst/>
              <a:ahLst/>
              <a:cxnLst/>
              <a:rect l="l" t="t" r="r" b="b"/>
              <a:pathLst>
                <a:path w="130810" h="143510">
                  <a:moveTo>
                    <a:pt x="130009" y="0"/>
                  </a:moveTo>
                  <a:lnTo>
                    <a:pt x="0" y="125679"/>
                  </a:lnTo>
                  <a:lnTo>
                    <a:pt x="2296" y="138048"/>
                  </a:lnTo>
                  <a:lnTo>
                    <a:pt x="19631" y="142957"/>
                  </a:lnTo>
                  <a:lnTo>
                    <a:pt x="63322" y="125679"/>
                  </a:lnTo>
                  <a:lnTo>
                    <a:pt x="100097" y="82949"/>
                  </a:lnTo>
                  <a:lnTo>
                    <a:pt x="121359" y="42732"/>
                  </a:lnTo>
                  <a:lnTo>
                    <a:pt x="130275" y="12568"/>
                  </a:lnTo>
                  <a:lnTo>
                    <a:pt x="130009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986087" y="4211637"/>
              <a:ext cx="360680" cy="373380"/>
            </a:xfrm>
            <a:custGeom>
              <a:avLst/>
              <a:gdLst/>
              <a:ahLst/>
              <a:cxnLst/>
              <a:rect l="l" t="t" r="r" b="b"/>
              <a:pathLst>
                <a:path w="360679" h="373379">
                  <a:moveTo>
                    <a:pt x="65087" y="311861"/>
                  </a:moveTo>
                  <a:lnTo>
                    <a:pt x="53251" y="296862"/>
                  </a:lnTo>
                  <a:lnTo>
                    <a:pt x="20281" y="302691"/>
                  </a:lnTo>
                  <a:lnTo>
                    <a:pt x="0" y="330200"/>
                  </a:lnTo>
                  <a:lnTo>
                    <a:pt x="2540" y="363537"/>
                  </a:lnTo>
                  <a:lnTo>
                    <a:pt x="65087" y="311861"/>
                  </a:lnTo>
                  <a:close/>
                </a:path>
                <a:path w="360679" h="373379">
                  <a:moveTo>
                    <a:pt x="152400" y="247650"/>
                  </a:moveTo>
                  <a:lnTo>
                    <a:pt x="130175" y="247650"/>
                  </a:lnTo>
                  <a:lnTo>
                    <a:pt x="130175" y="373062"/>
                  </a:lnTo>
                  <a:lnTo>
                    <a:pt x="152400" y="373062"/>
                  </a:lnTo>
                  <a:lnTo>
                    <a:pt x="152400" y="247650"/>
                  </a:lnTo>
                  <a:close/>
                </a:path>
                <a:path w="360679" h="373379">
                  <a:moveTo>
                    <a:pt x="360362" y="25806"/>
                  </a:moveTo>
                  <a:lnTo>
                    <a:pt x="353250" y="19050"/>
                  </a:lnTo>
                  <a:lnTo>
                    <a:pt x="335724" y="19050"/>
                  </a:lnTo>
                  <a:lnTo>
                    <a:pt x="333616" y="21056"/>
                  </a:lnTo>
                  <a:lnTo>
                    <a:pt x="317157" y="0"/>
                  </a:lnTo>
                  <a:lnTo>
                    <a:pt x="306387" y="34099"/>
                  </a:lnTo>
                  <a:lnTo>
                    <a:pt x="328612" y="34582"/>
                  </a:lnTo>
                  <a:lnTo>
                    <a:pt x="328612" y="42456"/>
                  </a:lnTo>
                  <a:lnTo>
                    <a:pt x="335724" y="49212"/>
                  </a:lnTo>
                  <a:lnTo>
                    <a:pt x="353250" y="49212"/>
                  </a:lnTo>
                  <a:lnTo>
                    <a:pt x="360362" y="42456"/>
                  </a:lnTo>
                  <a:lnTo>
                    <a:pt x="360362" y="2580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3195637" y="6286500"/>
            <a:ext cx="12198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Professor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Allen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181351" y="5237162"/>
            <a:ext cx="1265555" cy="970280"/>
            <a:chOff x="3181351" y="5237162"/>
            <a:chExt cx="1265555" cy="970280"/>
          </a:xfrm>
        </p:grpSpPr>
        <p:sp>
          <p:nvSpPr>
            <p:cNvPr id="36" name="object 36"/>
            <p:cNvSpPr/>
            <p:nvPr/>
          </p:nvSpPr>
          <p:spPr>
            <a:xfrm>
              <a:off x="3186112" y="5241925"/>
              <a:ext cx="1256030" cy="958850"/>
            </a:xfrm>
            <a:custGeom>
              <a:avLst/>
              <a:gdLst/>
              <a:ahLst/>
              <a:cxnLst/>
              <a:rect l="l" t="t" r="r" b="b"/>
              <a:pathLst>
                <a:path w="1256029" h="958850">
                  <a:moveTo>
                    <a:pt x="1255712" y="0"/>
                  </a:moveTo>
                  <a:lnTo>
                    <a:pt x="0" y="0"/>
                  </a:lnTo>
                  <a:lnTo>
                    <a:pt x="0" y="958850"/>
                  </a:lnTo>
                  <a:lnTo>
                    <a:pt x="1255712" y="95885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186114" y="5241925"/>
              <a:ext cx="1256030" cy="958850"/>
            </a:xfrm>
            <a:custGeom>
              <a:avLst/>
              <a:gdLst/>
              <a:ahLst/>
              <a:cxnLst/>
              <a:rect l="l" t="t" r="r" b="b"/>
              <a:pathLst>
                <a:path w="1256029" h="958850">
                  <a:moveTo>
                    <a:pt x="836485" y="958850"/>
                  </a:moveTo>
                  <a:lnTo>
                    <a:pt x="1255710" y="958850"/>
                  </a:lnTo>
                  <a:lnTo>
                    <a:pt x="1255710" y="0"/>
                  </a:lnTo>
                  <a:lnTo>
                    <a:pt x="0" y="0"/>
                  </a:lnTo>
                  <a:lnTo>
                    <a:pt x="0" y="958850"/>
                  </a:lnTo>
                  <a:lnTo>
                    <a:pt x="322428" y="958850"/>
                  </a:lnTo>
                  <a:lnTo>
                    <a:pt x="826021" y="958850"/>
                  </a:lnTo>
                  <a:lnTo>
                    <a:pt x="836485" y="95885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240087" y="5348287"/>
              <a:ext cx="1155700" cy="859155"/>
            </a:xfrm>
            <a:custGeom>
              <a:avLst/>
              <a:gdLst/>
              <a:ahLst/>
              <a:cxnLst/>
              <a:rect l="l" t="t" r="r" b="b"/>
              <a:pathLst>
                <a:path w="1155700" h="859154">
                  <a:moveTo>
                    <a:pt x="685800" y="650214"/>
                  </a:moveTo>
                  <a:lnTo>
                    <a:pt x="668172" y="542975"/>
                  </a:lnTo>
                  <a:lnTo>
                    <a:pt x="616127" y="505269"/>
                  </a:lnTo>
                  <a:lnTo>
                    <a:pt x="517080" y="467563"/>
                  </a:lnTo>
                  <a:lnTo>
                    <a:pt x="439013" y="425678"/>
                  </a:lnTo>
                  <a:lnTo>
                    <a:pt x="423062" y="399707"/>
                  </a:lnTo>
                  <a:lnTo>
                    <a:pt x="422160" y="398094"/>
                  </a:lnTo>
                  <a:lnTo>
                    <a:pt x="425894" y="394004"/>
                  </a:lnTo>
                  <a:lnTo>
                    <a:pt x="440169" y="389813"/>
                  </a:lnTo>
                  <a:lnTo>
                    <a:pt x="449414" y="391490"/>
                  </a:lnTo>
                  <a:lnTo>
                    <a:pt x="462013" y="392328"/>
                  </a:lnTo>
                  <a:lnTo>
                    <a:pt x="474624" y="396519"/>
                  </a:lnTo>
                  <a:lnTo>
                    <a:pt x="488061" y="400710"/>
                  </a:lnTo>
                  <a:lnTo>
                    <a:pt x="504863" y="400710"/>
                  </a:lnTo>
                  <a:lnTo>
                    <a:pt x="519988" y="378917"/>
                  </a:lnTo>
                  <a:lnTo>
                    <a:pt x="519988" y="355447"/>
                  </a:lnTo>
                  <a:lnTo>
                    <a:pt x="528383" y="351256"/>
                  </a:lnTo>
                  <a:lnTo>
                    <a:pt x="528383" y="342036"/>
                  </a:lnTo>
                  <a:lnTo>
                    <a:pt x="532587" y="326110"/>
                  </a:lnTo>
                  <a:lnTo>
                    <a:pt x="539305" y="322757"/>
                  </a:lnTo>
                  <a:lnTo>
                    <a:pt x="540143" y="308508"/>
                  </a:lnTo>
                  <a:lnTo>
                    <a:pt x="537629" y="297599"/>
                  </a:lnTo>
                  <a:lnTo>
                    <a:pt x="545185" y="282511"/>
                  </a:lnTo>
                  <a:lnTo>
                    <a:pt x="567029" y="276644"/>
                  </a:lnTo>
                  <a:lnTo>
                    <a:pt x="567029" y="264909"/>
                  </a:lnTo>
                  <a:lnTo>
                    <a:pt x="558622" y="248983"/>
                  </a:lnTo>
                  <a:lnTo>
                    <a:pt x="544347" y="220472"/>
                  </a:lnTo>
                  <a:lnTo>
                    <a:pt x="541820" y="212090"/>
                  </a:lnTo>
                  <a:lnTo>
                    <a:pt x="559473" y="214604"/>
                  </a:lnTo>
                  <a:lnTo>
                    <a:pt x="542671" y="202031"/>
                  </a:lnTo>
                  <a:lnTo>
                    <a:pt x="552742" y="154254"/>
                  </a:lnTo>
                  <a:lnTo>
                    <a:pt x="548551" y="126580"/>
                  </a:lnTo>
                  <a:lnTo>
                    <a:pt x="551903" y="115684"/>
                  </a:lnTo>
                  <a:lnTo>
                    <a:pt x="558622" y="114007"/>
                  </a:lnTo>
                  <a:lnTo>
                    <a:pt x="563664" y="110655"/>
                  </a:lnTo>
                  <a:lnTo>
                    <a:pt x="573747" y="100596"/>
                  </a:lnTo>
                  <a:lnTo>
                    <a:pt x="577951" y="106464"/>
                  </a:lnTo>
                  <a:lnTo>
                    <a:pt x="584669" y="89700"/>
                  </a:lnTo>
                  <a:lnTo>
                    <a:pt x="590550" y="88023"/>
                  </a:lnTo>
                  <a:lnTo>
                    <a:pt x="587184" y="72097"/>
                  </a:lnTo>
                  <a:lnTo>
                    <a:pt x="580466" y="59524"/>
                  </a:lnTo>
                  <a:lnTo>
                    <a:pt x="567867" y="49466"/>
                  </a:lnTo>
                  <a:lnTo>
                    <a:pt x="556945" y="42760"/>
                  </a:lnTo>
                  <a:lnTo>
                    <a:pt x="548551" y="34366"/>
                  </a:lnTo>
                  <a:lnTo>
                    <a:pt x="539305" y="27660"/>
                  </a:lnTo>
                  <a:lnTo>
                    <a:pt x="533425" y="25984"/>
                  </a:lnTo>
                  <a:lnTo>
                    <a:pt x="528383" y="30175"/>
                  </a:lnTo>
                  <a:lnTo>
                    <a:pt x="525018" y="25146"/>
                  </a:lnTo>
                  <a:lnTo>
                    <a:pt x="522503" y="23469"/>
                  </a:lnTo>
                  <a:lnTo>
                    <a:pt x="520827" y="29337"/>
                  </a:lnTo>
                  <a:lnTo>
                    <a:pt x="513257" y="29337"/>
                  </a:lnTo>
                  <a:lnTo>
                    <a:pt x="496455" y="31851"/>
                  </a:lnTo>
                  <a:lnTo>
                    <a:pt x="496455" y="16764"/>
                  </a:lnTo>
                  <a:lnTo>
                    <a:pt x="482180" y="10058"/>
                  </a:lnTo>
                  <a:lnTo>
                    <a:pt x="483857" y="17602"/>
                  </a:lnTo>
                  <a:lnTo>
                    <a:pt x="478815" y="21793"/>
                  </a:lnTo>
                  <a:lnTo>
                    <a:pt x="466217" y="23469"/>
                  </a:lnTo>
                  <a:lnTo>
                    <a:pt x="453618" y="19278"/>
                  </a:lnTo>
                  <a:lnTo>
                    <a:pt x="431774" y="16764"/>
                  </a:lnTo>
                  <a:lnTo>
                    <a:pt x="417487" y="10058"/>
                  </a:lnTo>
                  <a:lnTo>
                    <a:pt x="393128" y="2514"/>
                  </a:lnTo>
                  <a:lnTo>
                    <a:pt x="363728" y="0"/>
                  </a:lnTo>
                  <a:lnTo>
                    <a:pt x="335165" y="1676"/>
                  </a:lnTo>
                  <a:lnTo>
                    <a:pt x="315836" y="5867"/>
                  </a:lnTo>
                  <a:lnTo>
                    <a:pt x="286435" y="14249"/>
                  </a:lnTo>
                  <a:lnTo>
                    <a:pt x="275513" y="16764"/>
                  </a:lnTo>
                  <a:lnTo>
                    <a:pt x="266280" y="16764"/>
                  </a:lnTo>
                  <a:lnTo>
                    <a:pt x="251993" y="23469"/>
                  </a:lnTo>
                  <a:lnTo>
                    <a:pt x="234353" y="36042"/>
                  </a:lnTo>
                  <a:lnTo>
                    <a:pt x="220065" y="48615"/>
                  </a:lnTo>
                  <a:lnTo>
                    <a:pt x="212509" y="57848"/>
                  </a:lnTo>
                  <a:lnTo>
                    <a:pt x="202425" y="67906"/>
                  </a:lnTo>
                  <a:lnTo>
                    <a:pt x="197383" y="75450"/>
                  </a:lnTo>
                  <a:lnTo>
                    <a:pt x="194030" y="85509"/>
                  </a:lnTo>
                  <a:lnTo>
                    <a:pt x="188988" y="96405"/>
                  </a:lnTo>
                  <a:lnTo>
                    <a:pt x="184785" y="103111"/>
                  </a:lnTo>
                  <a:lnTo>
                    <a:pt x="180594" y="111493"/>
                  </a:lnTo>
                  <a:lnTo>
                    <a:pt x="178904" y="122389"/>
                  </a:lnTo>
                  <a:lnTo>
                    <a:pt x="173863" y="147535"/>
                  </a:lnTo>
                  <a:lnTo>
                    <a:pt x="169672" y="162636"/>
                  </a:lnTo>
                  <a:lnTo>
                    <a:pt x="163779" y="181914"/>
                  </a:lnTo>
                  <a:lnTo>
                    <a:pt x="154546" y="222148"/>
                  </a:lnTo>
                  <a:lnTo>
                    <a:pt x="150342" y="235559"/>
                  </a:lnTo>
                  <a:lnTo>
                    <a:pt x="148666" y="246468"/>
                  </a:lnTo>
                  <a:lnTo>
                    <a:pt x="148666" y="259041"/>
                  </a:lnTo>
                  <a:lnTo>
                    <a:pt x="146977" y="274129"/>
                  </a:lnTo>
                  <a:lnTo>
                    <a:pt x="146138" y="290893"/>
                  </a:lnTo>
                  <a:lnTo>
                    <a:pt x="144462" y="301790"/>
                  </a:lnTo>
                  <a:lnTo>
                    <a:pt x="146138" y="311023"/>
                  </a:lnTo>
                  <a:lnTo>
                    <a:pt x="151180" y="318566"/>
                  </a:lnTo>
                  <a:lnTo>
                    <a:pt x="158750" y="322757"/>
                  </a:lnTo>
                  <a:lnTo>
                    <a:pt x="163779" y="322757"/>
                  </a:lnTo>
                  <a:lnTo>
                    <a:pt x="172186" y="329463"/>
                  </a:lnTo>
                  <a:lnTo>
                    <a:pt x="174701" y="337845"/>
                  </a:lnTo>
                  <a:lnTo>
                    <a:pt x="184785" y="345389"/>
                  </a:lnTo>
                  <a:lnTo>
                    <a:pt x="189826" y="344551"/>
                  </a:lnTo>
                  <a:lnTo>
                    <a:pt x="197383" y="352933"/>
                  </a:lnTo>
                  <a:lnTo>
                    <a:pt x="146900" y="453326"/>
                  </a:lnTo>
                  <a:lnTo>
                    <a:pt x="94856" y="485165"/>
                  </a:lnTo>
                  <a:lnTo>
                    <a:pt x="65455" y="496062"/>
                  </a:lnTo>
                  <a:lnTo>
                    <a:pt x="47840" y="512813"/>
                  </a:lnTo>
                  <a:lnTo>
                    <a:pt x="28536" y="558050"/>
                  </a:lnTo>
                  <a:lnTo>
                    <a:pt x="17614" y="596595"/>
                  </a:lnTo>
                  <a:lnTo>
                    <a:pt x="7556" y="646036"/>
                  </a:lnTo>
                  <a:lnTo>
                    <a:pt x="838" y="697979"/>
                  </a:lnTo>
                  <a:lnTo>
                    <a:pt x="0" y="736523"/>
                  </a:lnTo>
                  <a:lnTo>
                    <a:pt x="838" y="767524"/>
                  </a:lnTo>
                  <a:lnTo>
                    <a:pt x="2514" y="789305"/>
                  </a:lnTo>
                  <a:lnTo>
                    <a:pt x="13436" y="858012"/>
                  </a:lnTo>
                  <a:lnTo>
                    <a:pt x="665657" y="858850"/>
                  </a:lnTo>
                  <a:lnTo>
                    <a:pt x="674890" y="806056"/>
                  </a:lnTo>
                  <a:lnTo>
                    <a:pt x="680758" y="775055"/>
                  </a:lnTo>
                  <a:lnTo>
                    <a:pt x="682447" y="746569"/>
                  </a:lnTo>
                  <a:lnTo>
                    <a:pt x="679081" y="724789"/>
                  </a:lnTo>
                  <a:lnTo>
                    <a:pt x="678243" y="709701"/>
                  </a:lnTo>
                  <a:lnTo>
                    <a:pt x="680758" y="694626"/>
                  </a:lnTo>
                  <a:lnTo>
                    <a:pt x="683285" y="666978"/>
                  </a:lnTo>
                  <a:lnTo>
                    <a:pt x="685800" y="650214"/>
                  </a:lnTo>
                  <a:close/>
                </a:path>
                <a:path w="1155700" h="859154">
                  <a:moveTo>
                    <a:pt x="1155700" y="344258"/>
                  </a:moveTo>
                  <a:lnTo>
                    <a:pt x="1140637" y="333375"/>
                  </a:lnTo>
                  <a:lnTo>
                    <a:pt x="707986" y="748538"/>
                  </a:lnTo>
                  <a:lnTo>
                    <a:pt x="721372" y="760247"/>
                  </a:lnTo>
                  <a:lnTo>
                    <a:pt x="794181" y="693293"/>
                  </a:lnTo>
                  <a:lnTo>
                    <a:pt x="798372" y="723417"/>
                  </a:lnTo>
                  <a:lnTo>
                    <a:pt x="782472" y="746861"/>
                  </a:lnTo>
                  <a:lnTo>
                    <a:pt x="775779" y="756069"/>
                  </a:lnTo>
                  <a:lnTo>
                    <a:pt x="765733" y="749376"/>
                  </a:lnTo>
                  <a:lnTo>
                    <a:pt x="718032" y="799592"/>
                  </a:lnTo>
                  <a:lnTo>
                    <a:pt x="723049" y="807123"/>
                  </a:lnTo>
                  <a:lnTo>
                    <a:pt x="677862" y="855675"/>
                  </a:lnTo>
                  <a:lnTo>
                    <a:pt x="819289" y="855675"/>
                  </a:lnTo>
                  <a:lnTo>
                    <a:pt x="833513" y="847293"/>
                  </a:lnTo>
                  <a:lnTo>
                    <a:pt x="851928" y="818845"/>
                  </a:lnTo>
                  <a:lnTo>
                    <a:pt x="842721" y="811314"/>
                  </a:lnTo>
                  <a:lnTo>
                    <a:pt x="859459" y="787869"/>
                  </a:lnTo>
                  <a:lnTo>
                    <a:pt x="921385" y="753554"/>
                  </a:lnTo>
                  <a:lnTo>
                    <a:pt x="963231" y="693293"/>
                  </a:lnTo>
                  <a:lnTo>
                    <a:pt x="991679" y="514172"/>
                  </a:lnTo>
                  <a:lnTo>
                    <a:pt x="975779" y="519188"/>
                  </a:lnTo>
                  <a:lnTo>
                    <a:pt x="1155700" y="344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952874" y="5689600"/>
              <a:ext cx="396875" cy="314960"/>
            </a:xfrm>
            <a:custGeom>
              <a:avLst/>
              <a:gdLst/>
              <a:ahLst/>
              <a:cxnLst/>
              <a:rect l="l" t="t" r="r" b="b"/>
              <a:pathLst>
                <a:path w="396875" h="314960">
                  <a:moveTo>
                    <a:pt x="0" y="314783"/>
                  </a:moveTo>
                  <a:lnTo>
                    <a:pt x="52660" y="299508"/>
                  </a:lnTo>
                  <a:lnTo>
                    <a:pt x="89668" y="275156"/>
                  </a:lnTo>
                  <a:lnTo>
                    <a:pt x="131319" y="242901"/>
                  </a:lnTo>
                  <a:lnTo>
                    <a:pt x="175755" y="205174"/>
                  </a:lnTo>
                  <a:lnTo>
                    <a:pt x="221119" y="164406"/>
                  </a:lnTo>
                  <a:lnTo>
                    <a:pt x="265556" y="123025"/>
                  </a:lnTo>
                  <a:lnTo>
                    <a:pt x="307206" y="83464"/>
                  </a:lnTo>
                  <a:lnTo>
                    <a:pt x="344214" y="48153"/>
                  </a:lnTo>
                  <a:lnTo>
                    <a:pt x="374723" y="19521"/>
                  </a:lnTo>
                  <a:lnTo>
                    <a:pt x="396875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333875" y="5662612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0" y="73025"/>
                  </a:moveTo>
                  <a:lnTo>
                    <a:pt x="73025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319587" y="5614987"/>
              <a:ext cx="31750" cy="95250"/>
            </a:xfrm>
            <a:custGeom>
              <a:avLst/>
              <a:gdLst/>
              <a:ahLst/>
              <a:cxnLst/>
              <a:rect l="l" t="t" r="r" b="b"/>
              <a:pathLst>
                <a:path w="31750" h="95250">
                  <a:moveTo>
                    <a:pt x="0" y="95250"/>
                  </a:moveTo>
                  <a:lnTo>
                    <a:pt x="31750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160278" y="5882224"/>
              <a:ext cx="44450" cy="133985"/>
            </a:xfrm>
            <a:custGeom>
              <a:avLst/>
              <a:gdLst/>
              <a:ahLst/>
              <a:cxnLst/>
              <a:rect l="l" t="t" r="r" b="b"/>
              <a:pathLst>
                <a:path w="44450" h="133985">
                  <a:moveTo>
                    <a:pt x="20459" y="0"/>
                  </a:moveTo>
                  <a:lnTo>
                    <a:pt x="0" y="130164"/>
                  </a:lnTo>
                  <a:lnTo>
                    <a:pt x="23520" y="133863"/>
                  </a:lnTo>
                  <a:lnTo>
                    <a:pt x="43980" y="3698"/>
                  </a:lnTo>
                  <a:lnTo>
                    <a:pt x="2045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160275" y="5882224"/>
              <a:ext cx="44450" cy="133985"/>
            </a:xfrm>
            <a:custGeom>
              <a:avLst/>
              <a:gdLst/>
              <a:ahLst/>
              <a:cxnLst/>
              <a:rect l="l" t="t" r="r" b="b"/>
              <a:pathLst>
                <a:path w="44450" h="133985">
                  <a:moveTo>
                    <a:pt x="20462" y="0"/>
                  </a:moveTo>
                  <a:lnTo>
                    <a:pt x="43986" y="3698"/>
                  </a:lnTo>
                  <a:lnTo>
                    <a:pt x="23524" y="133862"/>
                  </a:lnTo>
                  <a:lnTo>
                    <a:pt x="0" y="130164"/>
                  </a:lnTo>
                  <a:lnTo>
                    <a:pt x="20462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973511" y="5691187"/>
              <a:ext cx="386080" cy="371475"/>
            </a:xfrm>
            <a:custGeom>
              <a:avLst/>
              <a:gdLst/>
              <a:ahLst/>
              <a:cxnLst/>
              <a:rect l="l" t="t" r="r" b="b"/>
              <a:pathLst>
                <a:path w="386079" h="371475">
                  <a:moveTo>
                    <a:pt x="385763" y="0"/>
                  </a:moveTo>
                  <a:lnTo>
                    <a:pt x="0" y="371475"/>
                  </a:lnTo>
                </a:path>
              </a:pathLst>
            </a:custGeom>
            <a:ln w="571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949699" y="5688012"/>
              <a:ext cx="400050" cy="276860"/>
            </a:xfrm>
            <a:custGeom>
              <a:avLst/>
              <a:gdLst/>
              <a:ahLst/>
              <a:cxnLst/>
              <a:rect l="l" t="t" r="r" b="b"/>
              <a:pathLst>
                <a:path w="400050" h="276860">
                  <a:moveTo>
                    <a:pt x="0" y="272526"/>
                  </a:moveTo>
                  <a:lnTo>
                    <a:pt x="55238" y="268039"/>
                  </a:lnTo>
                  <a:lnTo>
                    <a:pt x="92866" y="248864"/>
                  </a:lnTo>
                  <a:lnTo>
                    <a:pt x="134803" y="221541"/>
                  </a:lnTo>
                  <a:lnTo>
                    <a:pt x="179275" y="188426"/>
                  </a:lnTo>
                  <a:lnTo>
                    <a:pt x="224509" y="151875"/>
                  </a:lnTo>
                  <a:lnTo>
                    <a:pt x="268732" y="114242"/>
                  </a:lnTo>
                  <a:lnTo>
                    <a:pt x="310171" y="77882"/>
                  </a:lnTo>
                  <a:lnTo>
                    <a:pt x="347052" y="45152"/>
                  </a:lnTo>
                  <a:lnTo>
                    <a:pt x="377603" y="18406"/>
                  </a:lnTo>
                  <a:lnTo>
                    <a:pt x="400050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071797" y="5878512"/>
              <a:ext cx="130810" cy="143510"/>
            </a:xfrm>
            <a:custGeom>
              <a:avLst/>
              <a:gdLst/>
              <a:ahLst/>
              <a:cxnLst/>
              <a:rect l="l" t="t" r="r" b="b"/>
              <a:pathLst>
                <a:path w="130810" h="143510">
                  <a:moveTo>
                    <a:pt x="130009" y="0"/>
                  </a:moveTo>
                  <a:lnTo>
                    <a:pt x="0" y="125677"/>
                  </a:lnTo>
                  <a:lnTo>
                    <a:pt x="2296" y="138049"/>
                  </a:lnTo>
                  <a:lnTo>
                    <a:pt x="19631" y="142958"/>
                  </a:lnTo>
                  <a:lnTo>
                    <a:pt x="63322" y="125677"/>
                  </a:lnTo>
                  <a:lnTo>
                    <a:pt x="100097" y="82947"/>
                  </a:lnTo>
                  <a:lnTo>
                    <a:pt x="121359" y="42730"/>
                  </a:lnTo>
                  <a:lnTo>
                    <a:pt x="130275" y="12568"/>
                  </a:lnTo>
                  <a:lnTo>
                    <a:pt x="13000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027487" y="5643562"/>
              <a:ext cx="360680" cy="373380"/>
            </a:xfrm>
            <a:custGeom>
              <a:avLst/>
              <a:gdLst/>
              <a:ahLst/>
              <a:cxnLst/>
              <a:rect l="l" t="t" r="r" b="b"/>
              <a:pathLst>
                <a:path w="360679" h="373379">
                  <a:moveTo>
                    <a:pt x="65087" y="311873"/>
                  </a:moveTo>
                  <a:lnTo>
                    <a:pt x="53251" y="296862"/>
                  </a:lnTo>
                  <a:lnTo>
                    <a:pt x="20281" y="302704"/>
                  </a:lnTo>
                  <a:lnTo>
                    <a:pt x="0" y="330200"/>
                  </a:lnTo>
                  <a:lnTo>
                    <a:pt x="2540" y="363537"/>
                  </a:lnTo>
                  <a:lnTo>
                    <a:pt x="65087" y="311873"/>
                  </a:lnTo>
                  <a:close/>
                </a:path>
                <a:path w="360679" h="373379">
                  <a:moveTo>
                    <a:pt x="152400" y="247650"/>
                  </a:moveTo>
                  <a:lnTo>
                    <a:pt x="130175" y="247650"/>
                  </a:lnTo>
                  <a:lnTo>
                    <a:pt x="130175" y="373075"/>
                  </a:lnTo>
                  <a:lnTo>
                    <a:pt x="152400" y="373075"/>
                  </a:lnTo>
                  <a:lnTo>
                    <a:pt x="152400" y="247650"/>
                  </a:lnTo>
                  <a:close/>
                </a:path>
                <a:path w="360679" h="373379">
                  <a:moveTo>
                    <a:pt x="360362" y="25806"/>
                  </a:moveTo>
                  <a:lnTo>
                    <a:pt x="353250" y="19050"/>
                  </a:lnTo>
                  <a:lnTo>
                    <a:pt x="335724" y="19050"/>
                  </a:lnTo>
                  <a:lnTo>
                    <a:pt x="333616" y="21056"/>
                  </a:lnTo>
                  <a:lnTo>
                    <a:pt x="317157" y="0"/>
                  </a:lnTo>
                  <a:lnTo>
                    <a:pt x="306387" y="34099"/>
                  </a:lnTo>
                  <a:lnTo>
                    <a:pt x="328612" y="34582"/>
                  </a:lnTo>
                  <a:lnTo>
                    <a:pt x="328612" y="42468"/>
                  </a:lnTo>
                  <a:lnTo>
                    <a:pt x="335724" y="49225"/>
                  </a:lnTo>
                  <a:lnTo>
                    <a:pt x="353250" y="49225"/>
                  </a:lnTo>
                  <a:lnTo>
                    <a:pt x="360362" y="42468"/>
                  </a:lnTo>
                  <a:lnTo>
                    <a:pt x="360362" y="2580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7937" y="4170908"/>
            <a:ext cx="914400" cy="85725"/>
          </a:xfrm>
          <a:custGeom>
            <a:avLst/>
            <a:gdLst/>
            <a:ahLst/>
            <a:cxnLst/>
            <a:rect l="l" t="t" r="r" b="b"/>
            <a:pathLst>
              <a:path w="914400" h="85725">
                <a:moveTo>
                  <a:pt x="828675" y="0"/>
                </a:moveTo>
                <a:lnTo>
                  <a:pt x="828675" y="85725"/>
                </a:lnTo>
                <a:lnTo>
                  <a:pt x="885825" y="57150"/>
                </a:lnTo>
                <a:lnTo>
                  <a:pt x="842962" y="57150"/>
                </a:lnTo>
                <a:lnTo>
                  <a:pt x="842962" y="28575"/>
                </a:lnTo>
                <a:lnTo>
                  <a:pt x="885825" y="28575"/>
                </a:lnTo>
                <a:lnTo>
                  <a:pt x="828675" y="0"/>
                </a:lnTo>
                <a:close/>
              </a:path>
              <a:path w="914400" h="85725">
                <a:moveTo>
                  <a:pt x="8286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828675" y="57150"/>
                </a:lnTo>
                <a:lnTo>
                  <a:pt x="828675" y="28575"/>
                </a:lnTo>
                <a:close/>
              </a:path>
              <a:path w="914400" h="85725">
                <a:moveTo>
                  <a:pt x="885825" y="28575"/>
                </a:moveTo>
                <a:lnTo>
                  <a:pt x="842962" y="28575"/>
                </a:lnTo>
                <a:lnTo>
                  <a:pt x="842962" y="57150"/>
                </a:lnTo>
                <a:lnTo>
                  <a:pt x="885825" y="57150"/>
                </a:lnTo>
                <a:lnTo>
                  <a:pt x="914400" y="42862"/>
                </a:lnTo>
                <a:lnTo>
                  <a:pt x="885825" y="28575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98587" y="2273757"/>
            <a:ext cx="85725" cy="525145"/>
          </a:xfrm>
          <a:custGeom>
            <a:avLst/>
            <a:gdLst/>
            <a:ahLst/>
            <a:cxnLst/>
            <a:rect l="l" t="t" r="r" b="b"/>
            <a:pathLst>
              <a:path w="85725" h="525144">
                <a:moveTo>
                  <a:pt x="28575" y="439000"/>
                </a:moveTo>
                <a:lnTo>
                  <a:pt x="0" y="439000"/>
                </a:lnTo>
                <a:lnTo>
                  <a:pt x="42862" y="524725"/>
                </a:lnTo>
                <a:lnTo>
                  <a:pt x="78581" y="453288"/>
                </a:lnTo>
                <a:lnTo>
                  <a:pt x="28575" y="453288"/>
                </a:lnTo>
                <a:lnTo>
                  <a:pt x="28575" y="439000"/>
                </a:lnTo>
                <a:close/>
              </a:path>
              <a:path w="85725" h="525144">
                <a:moveTo>
                  <a:pt x="57150" y="0"/>
                </a:moveTo>
                <a:lnTo>
                  <a:pt x="28575" y="0"/>
                </a:lnTo>
                <a:lnTo>
                  <a:pt x="28575" y="453288"/>
                </a:lnTo>
                <a:lnTo>
                  <a:pt x="57150" y="453288"/>
                </a:lnTo>
                <a:lnTo>
                  <a:pt x="57150" y="0"/>
                </a:lnTo>
                <a:close/>
              </a:path>
              <a:path w="85725" h="525144">
                <a:moveTo>
                  <a:pt x="85725" y="439000"/>
                </a:moveTo>
                <a:lnTo>
                  <a:pt x="57150" y="439000"/>
                </a:lnTo>
                <a:lnTo>
                  <a:pt x="57150" y="453288"/>
                </a:lnTo>
                <a:lnTo>
                  <a:pt x="78581" y="453288"/>
                </a:lnTo>
                <a:lnTo>
                  <a:pt x="85725" y="4390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31887" y="1943100"/>
            <a:ext cx="596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Cl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5087" y="3975100"/>
            <a:ext cx="80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Ob</a:t>
            </a:r>
            <a:r>
              <a:rPr dirty="0" sz="1800">
                <a:latin typeface="Arial"/>
                <a:cs typeface="Arial"/>
              </a:rPr>
              <a:t>j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" y="3014205"/>
            <a:ext cx="1660525" cy="206121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59055" rIns="0" bIns="0" rtlCol="0" vert="horz">
            <a:spAutoFit/>
          </a:bodyPr>
          <a:lstStyle/>
          <a:p>
            <a:pPr marL="356870">
              <a:lnSpc>
                <a:spcPct val="100000"/>
              </a:lnSpc>
              <a:spcBef>
                <a:spcPts val="465"/>
              </a:spcBef>
            </a:pPr>
            <a:r>
              <a:rPr dirty="0" sz="2200" spc="-5">
                <a:latin typeface="Arial"/>
                <a:cs typeface="Arial"/>
              </a:rPr>
              <a:t>Student</a:t>
            </a:r>
            <a:endParaRPr sz="2200">
              <a:latin typeface="Arial"/>
              <a:cs typeface="Arial"/>
            </a:endParaRPr>
          </a:p>
          <a:p>
            <a:pPr marL="215900" indent="-154305">
              <a:lnSpc>
                <a:spcPts val="2350"/>
              </a:lnSpc>
              <a:spcBef>
                <a:spcPts val="260"/>
              </a:spcBef>
              <a:buChar char="-"/>
              <a:tabLst>
                <a:tab pos="215900" algn="l"/>
              </a:tabLst>
            </a:pPr>
            <a:r>
              <a:rPr dirty="0" sz="2000" spc="-5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215900" indent="-154305">
              <a:lnSpc>
                <a:spcPts val="2300"/>
              </a:lnSpc>
              <a:buChar char="-"/>
              <a:tabLst>
                <a:tab pos="215900" algn="l"/>
              </a:tabLst>
            </a:pPr>
            <a:r>
              <a:rPr dirty="0" sz="2000" spc="-5">
                <a:latin typeface="Arial"/>
                <a:cs typeface="Arial"/>
              </a:rPr>
              <a:t>address</a:t>
            </a:r>
            <a:endParaRPr sz="2000">
              <a:latin typeface="Arial"/>
              <a:cs typeface="Arial"/>
            </a:endParaRPr>
          </a:p>
          <a:p>
            <a:pPr marL="215900" indent="-154305">
              <a:lnSpc>
                <a:spcPts val="2300"/>
              </a:lnSpc>
              <a:buChar char="-"/>
              <a:tabLst>
                <a:tab pos="215900" algn="l"/>
              </a:tabLst>
            </a:pPr>
            <a:r>
              <a:rPr dirty="0" sz="2000" spc="-5">
                <a:latin typeface="Arial"/>
                <a:cs typeface="Arial"/>
              </a:rPr>
              <a:t>studentID</a:t>
            </a:r>
            <a:endParaRPr sz="2000">
              <a:latin typeface="Arial"/>
              <a:cs typeface="Arial"/>
            </a:endParaRPr>
          </a:p>
          <a:p>
            <a:pPr marL="215900" indent="-154305">
              <a:lnSpc>
                <a:spcPts val="2350"/>
              </a:lnSpc>
              <a:buChar char="-"/>
              <a:tabLst>
                <a:tab pos="215900" algn="l"/>
              </a:tabLst>
            </a:pPr>
            <a:r>
              <a:rPr dirty="0" sz="2000" spc="-5">
                <a:latin typeface="Arial"/>
                <a:cs typeface="Arial"/>
              </a:rPr>
              <a:t>dateOfBirth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43750" y="4233849"/>
            <a:ext cx="543560" cy="500380"/>
          </a:xfrm>
          <a:custGeom>
            <a:avLst/>
            <a:gdLst/>
            <a:ahLst/>
            <a:cxnLst/>
            <a:rect l="l" t="t" r="r" b="b"/>
            <a:pathLst>
              <a:path w="543559" h="500379">
                <a:moveTo>
                  <a:pt x="34163" y="410717"/>
                </a:moveTo>
                <a:lnTo>
                  <a:pt x="0" y="500265"/>
                </a:lnTo>
                <a:lnTo>
                  <a:pt x="92138" y="473862"/>
                </a:lnTo>
                <a:lnTo>
                  <a:pt x="81679" y="462470"/>
                </a:lnTo>
                <a:lnTo>
                  <a:pt x="62280" y="462470"/>
                </a:lnTo>
                <a:lnTo>
                  <a:pt x="42964" y="441426"/>
                </a:lnTo>
                <a:lnTo>
                  <a:pt x="53486" y="431764"/>
                </a:lnTo>
                <a:lnTo>
                  <a:pt x="34163" y="410717"/>
                </a:lnTo>
                <a:close/>
              </a:path>
              <a:path w="543559" h="500379">
                <a:moveTo>
                  <a:pt x="53486" y="431764"/>
                </a:moveTo>
                <a:lnTo>
                  <a:pt x="42964" y="441426"/>
                </a:lnTo>
                <a:lnTo>
                  <a:pt x="62280" y="462470"/>
                </a:lnTo>
                <a:lnTo>
                  <a:pt x="72806" y="452806"/>
                </a:lnTo>
                <a:lnTo>
                  <a:pt x="53486" y="431764"/>
                </a:lnTo>
                <a:close/>
              </a:path>
              <a:path w="543559" h="500379">
                <a:moveTo>
                  <a:pt x="72806" y="452806"/>
                </a:moveTo>
                <a:lnTo>
                  <a:pt x="62280" y="462470"/>
                </a:lnTo>
                <a:lnTo>
                  <a:pt x="81679" y="462470"/>
                </a:lnTo>
                <a:lnTo>
                  <a:pt x="72806" y="452806"/>
                </a:lnTo>
                <a:close/>
              </a:path>
              <a:path w="543559" h="500379">
                <a:moveTo>
                  <a:pt x="523735" y="0"/>
                </a:moveTo>
                <a:lnTo>
                  <a:pt x="53486" y="431764"/>
                </a:lnTo>
                <a:lnTo>
                  <a:pt x="72806" y="452806"/>
                </a:lnTo>
                <a:lnTo>
                  <a:pt x="543064" y="21043"/>
                </a:lnTo>
                <a:lnTo>
                  <a:pt x="523735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43750" y="3463125"/>
            <a:ext cx="543560" cy="500380"/>
          </a:xfrm>
          <a:custGeom>
            <a:avLst/>
            <a:gdLst/>
            <a:ahLst/>
            <a:cxnLst/>
            <a:rect l="l" t="t" r="r" b="b"/>
            <a:pathLst>
              <a:path w="543559" h="500379">
                <a:moveTo>
                  <a:pt x="72806" y="47459"/>
                </a:moveTo>
                <a:lnTo>
                  <a:pt x="53486" y="68500"/>
                </a:lnTo>
                <a:lnTo>
                  <a:pt x="523735" y="500265"/>
                </a:lnTo>
                <a:lnTo>
                  <a:pt x="543064" y="479221"/>
                </a:lnTo>
                <a:lnTo>
                  <a:pt x="72806" y="47459"/>
                </a:lnTo>
                <a:close/>
              </a:path>
              <a:path w="543559" h="500379">
                <a:moveTo>
                  <a:pt x="0" y="0"/>
                </a:moveTo>
                <a:lnTo>
                  <a:pt x="34163" y="89547"/>
                </a:lnTo>
                <a:lnTo>
                  <a:pt x="53486" y="68500"/>
                </a:lnTo>
                <a:lnTo>
                  <a:pt x="42964" y="58839"/>
                </a:lnTo>
                <a:lnTo>
                  <a:pt x="62280" y="37795"/>
                </a:lnTo>
                <a:lnTo>
                  <a:pt x="81679" y="37795"/>
                </a:lnTo>
                <a:lnTo>
                  <a:pt x="92138" y="26403"/>
                </a:lnTo>
                <a:lnTo>
                  <a:pt x="0" y="0"/>
                </a:lnTo>
                <a:close/>
              </a:path>
              <a:path w="543559" h="500379">
                <a:moveTo>
                  <a:pt x="62280" y="37795"/>
                </a:moveTo>
                <a:lnTo>
                  <a:pt x="42964" y="58839"/>
                </a:lnTo>
                <a:lnTo>
                  <a:pt x="53486" y="68500"/>
                </a:lnTo>
                <a:lnTo>
                  <a:pt x="72806" y="47459"/>
                </a:lnTo>
                <a:lnTo>
                  <a:pt x="62280" y="37795"/>
                </a:lnTo>
                <a:close/>
              </a:path>
              <a:path w="543559" h="500379">
                <a:moveTo>
                  <a:pt x="81679" y="37795"/>
                </a:moveTo>
                <a:lnTo>
                  <a:pt x="62280" y="37795"/>
                </a:lnTo>
                <a:lnTo>
                  <a:pt x="72806" y="47459"/>
                </a:lnTo>
                <a:lnTo>
                  <a:pt x="81679" y="37795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90937" y="2184844"/>
            <a:ext cx="3260725" cy="167957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24765" rIns="0" bIns="0" rtlCol="0" vert="horz">
            <a:spAutoFit/>
          </a:bodyPr>
          <a:lstStyle/>
          <a:p>
            <a:pPr marL="923925">
              <a:lnSpc>
                <a:spcPct val="100000"/>
              </a:lnSpc>
              <a:spcBef>
                <a:spcPts val="195"/>
              </a:spcBef>
            </a:pPr>
            <a:r>
              <a:rPr dirty="0" u="heavy" sz="2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:Student</a:t>
            </a:r>
            <a:endParaRPr sz="2200">
              <a:latin typeface="Arial"/>
              <a:cs typeface="Arial"/>
            </a:endParaRPr>
          </a:p>
          <a:p>
            <a:pPr marL="215900" indent="-154305">
              <a:lnSpc>
                <a:spcPts val="2350"/>
              </a:lnSpc>
              <a:spcBef>
                <a:spcPts val="560"/>
              </a:spcBef>
              <a:buChar char="-"/>
              <a:tabLst>
                <a:tab pos="215900" algn="l"/>
              </a:tabLst>
            </a:pPr>
            <a:r>
              <a:rPr dirty="0" sz="2000" spc="-5">
                <a:latin typeface="Arial"/>
                <a:cs typeface="Arial"/>
              </a:rPr>
              <a:t>name </a:t>
            </a:r>
            <a:r>
              <a:rPr dirty="0" sz="2000">
                <a:latin typeface="Arial"/>
                <a:cs typeface="Arial"/>
              </a:rPr>
              <a:t>= </a:t>
            </a:r>
            <a:r>
              <a:rPr dirty="0" sz="2000" spc="-5">
                <a:latin typeface="Arial"/>
                <a:cs typeface="Arial"/>
              </a:rPr>
              <a:t>“M.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Modano”</a:t>
            </a:r>
            <a:endParaRPr sz="2000">
              <a:latin typeface="Arial"/>
              <a:cs typeface="Arial"/>
            </a:endParaRPr>
          </a:p>
          <a:p>
            <a:pPr marL="215900" indent="-154305">
              <a:lnSpc>
                <a:spcPts val="2250"/>
              </a:lnSpc>
              <a:buChar char="-"/>
              <a:tabLst>
                <a:tab pos="215900" algn="l"/>
              </a:tabLst>
            </a:pPr>
            <a:r>
              <a:rPr dirty="0" sz="2000" spc="-5">
                <a:latin typeface="Arial"/>
                <a:cs typeface="Arial"/>
              </a:rPr>
              <a:t>address </a:t>
            </a:r>
            <a:r>
              <a:rPr dirty="0" sz="2000">
                <a:latin typeface="Arial"/>
                <a:cs typeface="Arial"/>
              </a:rPr>
              <a:t>= </a:t>
            </a:r>
            <a:r>
              <a:rPr dirty="0" sz="2000" spc="-5">
                <a:latin typeface="Arial"/>
                <a:cs typeface="Arial"/>
              </a:rPr>
              <a:t>“123 </a:t>
            </a:r>
            <a:r>
              <a:rPr dirty="0" sz="2000">
                <a:latin typeface="Arial"/>
                <a:cs typeface="Arial"/>
              </a:rPr>
              <a:t>Main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St.”</a:t>
            </a:r>
            <a:endParaRPr sz="2000">
              <a:latin typeface="Arial"/>
              <a:cs typeface="Arial"/>
            </a:endParaRPr>
          </a:p>
          <a:p>
            <a:pPr marL="215900" indent="-154305">
              <a:lnSpc>
                <a:spcPts val="2250"/>
              </a:lnSpc>
              <a:buChar char="-"/>
              <a:tabLst>
                <a:tab pos="215900" algn="l"/>
              </a:tabLst>
            </a:pPr>
            <a:r>
              <a:rPr dirty="0" sz="2000" spc="-5">
                <a:latin typeface="Arial"/>
                <a:cs typeface="Arial"/>
              </a:rPr>
              <a:t>studentID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  <a:p>
            <a:pPr marL="61594">
              <a:lnSpc>
                <a:spcPts val="2350"/>
              </a:lnSpc>
            </a:pPr>
            <a:r>
              <a:rPr dirty="0" sz="2000">
                <a:latin typeface="Arial"/>
                <a:cs typeface="Arial"/>
              </a:rPr>
              <a:t>- </a:t>
            </a:r>
            <a:r>
              <a:rPr dirty="0" sz="2000" spc="-5">
                <a:latin typeface="Arial"/>
                <a:cs typeface="Arial"/>
              </a:rPr>
              <a:t>dateOfBirth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“03/10/1967”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3637" y="4563579"/>
            <a:ext cx="3248025" cy="160972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33655" rIns="0" bIns="0" rtlCol="0" vert="horz">
            <a:spAutoFit/>
          </a:bodyPr>
          <a:lstStyle/>
          <a:p>
            <a:pPr marL="1016000">
              <a:lnSpc>
                <a:spcPct val="100000"/>
              </a:lnSpc>
              <a:spcBef>
                <a:spcPts val="265"/>
              </a:spcBef>
            </a:pPr>
            <a:r>
              <a:rPr dirty="0" u="heavy" sz="2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:Student</a:t>
            </a:r>
            <a:endParaRPr sz="2200">
              <a:latin typeface="Arial"/>
              <a:cs typeface="Arial"/>
            </a:endParaRPr>
          </a:p>
          <a:p>
            <a:pPr marL="215900" indent="-154305">
              <a:lnSpc>
                <a:spcPts val="2350"/>
              </a:lnSpc>
              <a:spcBef>
                <a:spcPts val="459"/>
              </a:spcBef>
              <a:buChar char="-"/>
              <a:tabLst>
                <a:tab pos="215900" algn="l"/>
              </a:tabLst>
            </a:pPr>
            <a:r>
              <a:rPr dirty="0" sz="2000" spc="-5">
                <a:latin typeface="Arial"/>
                <a:cs typeface="Arial"/>
              </a:rPr>
              <a:t>name </a:t>
            </a:r>
            <a:r>
              <a:rPr dirty="0" sz="2000">
                <a:latin typeface="Arial"/>
                <a:cs typeface="Arial"/>
              </a:rPr>
              <a:t>= “D.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Hatcher”</a:t>
            </a:r>
            <a:endParaRPr sz="2000">
              <a:latin typeface="Arial"/>
              <a:cs typeface="Arial"/>
            </a:endParaRPr>
          </a:p>
          <a:p>
            <a:pPr marL="215900" indent="-154305">
              <a:lnSpc>
                <a:spcPts val="2300"/>
              </a:lnSpc>
              <a:buChar char="-"/>
              <a:tabLst>
                <a:tab pos="215900" algn="l"/>
              </a:tabLst>
            </a:pPr>
            <a:r>
              <a:rPr dirty="0" sz="2000" spc="-5">
                <a:latin typeface="Arial"/>
                <a:cs typeface="Arial"/>
              </a:rPr>
              <a:t>address </a:t>
            </a:r>
            <a:r>
              <a:rPr dirty="0" sz="2000">
                <a:latin typeface="Arial"/>
                <a:cs typeface="Arial"/>
              </a:rPr>
              <a:t>= </a:t>
            </a:r>
            <a:r>
              <a:rPr dirty="0" sz="2000" spc="-5">
                <a:latin typeface="Arial"/>
                <a:cs typeface="Arial"/>
              </a:rPr>
              <a:t>“456 Oak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Ln.”</a:t>
            </a:r>
            <a:endParaRPr sz="2000">
              <a:latin typeface="Arial"/>
              <a:cs typeface="Arial"/>
            </a:endParaRPr>
          </a:p>
          <a:p>
            <a:pPr marL="215900" indent="-154305">
              <a:lnSpc>
                <a:spcPts val="2300"/>
              </a:lnSpc>
              <a:buChar char="-"/>
              <a:tabLst>
                <a:tab pos="215900" algn="l"/>
              </a:tabLst>
            </a:pPr>
            <a:r>
              <a:rPr dirty="0" sz="2000" spc="-5">
                <a:latin typeface="Arial"/>
                <a:cs typeface="Arial"/>
              </a:rPr>
              <a:t>studentID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61594">
              <a:lnSpc>
                <a:spcPts val="2350"/>
              </a:lnSpc>
            </a:pPr>
            <a:r>
              <a:rPr dirty="0" sz="2000">
                <a:latin typeface="Arial"/>
                <a:cs typeface="Arial"/>
              </a:rPr>
              <a:t>- </a:t>
            </a:r>
            <a:r>
              <a:rPr dirty="0" sz="2000" spc="-5">
                <a:latin typeface="Arial"/>
                <a:cs typeface="Arial"/>
              </a:rPr>
              <a:t>dateOfBirth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“12/11/1969”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58445" rIns="0" bIns="0" rtlCol="0" vert="horz">
            <a:spAutoFit/>
          </a:bodyPr>
          <a:lstStyle/>
          <a:p>
            <a:pPr marL="372745">
              <a:lnSpc>
                <a:spcPct val="100000"/>
              </a:lnSpc>
              <a:spcBef>
                <a:spcPts val="2035"/>
              </a:spcBef>
            </a:pPr>
            <a:r>
              <a:rPr dirty="0" sz="4000" spc="-5"/>
              <a:t>Attributes in Classes </a:t>
            </a:r>
            <a:r>
              <a:rPr dirty="0" sz="4000"/>
              <a:t>and</a:t>
            </a:r>
            <a:r>
              <a:rPr dirty="0" sz="4000" spc="15"/>
              <a:t> </a:t>
            </a:r>
            <a:r>
              <a:rPr dirty="0" sz="4000" spc="-5"/>
              <a:t>Objects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97660"/>
            <a:ext cx="7839709" cy="213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11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 service </a:t>
            </a:r>
            <a:r>
              <a:rPr dirty="0" sz="2400" spc="-5">
                <a:latin typeface="Arial"/>
                <a:cs typeface="Arial"/>
              </a:rPr>
              <a:t>that </a:t>
            </a:r>
            <a:r>
              <a:rPr dirty="0" sz="2400">
                <a:latin typeface="Arial"/>
                <a:cs typeface="Arial"/>
              </a:rPr>
              <a:t>can be </a:t>
            </a:r>
            <a:r>
              <a:rPr dirty="0" sz="2400" spc="-5">
                <a:latin typeface="Arial"/>
                <a:cs typeface="Arial"/>
              </a:rPr>
              <a:t>requested from </a:t>
            </a:r>
            <a:r>
              <a:rPr dirty="0" sz="2400">
                <a:latin typeface="Arial"/>
                <a:cs typeface="Arial"/>
              </a:rPr>
              <a:t>an object </a:t>
            </a:r>
            <a:r>
              <a:rPr dirty="0" sz="2400" spc="-5">
                <a:latin typeface="Arial"/>
                <a:cs typeface="Arial"/>
              </a:rPr>
              <a:t>to effect  </a:t>
            </a:r>
            <a:r>
              <a:rPr dirty="0" sz="2400">
                <a:latin typeface="Arial"/>
                <a:cs typeface="Arial"/>
              </a:rPr>
              <a:t>behavior. </a:t>
            </a:r>
            <a:r>
              <a:rPr dirty="0" sz="2400" spc="-5">
                <a:latin typeface="Arial"/>
                <a:cs typeface="Arial"/>
              </a:rPr>
              <a:t>An operation </a:t>
            </a:r>
            <a:r>
              <a:rPr dirty="0" sz="2400">
                <a:latin typeface="Arial"/>
                <a:cs typeface="Arial"/>
              </a:rPr>
              <a:t>has a </a:t>
            </a:r>
            <a:r>
              <a:rPr dirty="0" sz="2400" spc="-5">
                <a:latin typeface="Arial"/>
                <a:cs typeface="Arial"/>
              </a:rPr>
              <a:t>signature, </a:t>
            </a:r>
            <a:r>
              <a:rPr dirty="0" sz="2400">
                <a:latin typeface="Arial"/>
                <a:cs typeface="Arial"/>
              </a:rPr>
              <a:t>which may  </a:t>
            </a:r>
            <a:r>
              <a:rPr dirty="0" sz="2400" spc="-5">
                <a:latin typeface="Arial"/>
                <a:cs typeface="Arial"/>
              </a:rPr>
              <a:t>restrict the actual parameters that </a:t>
            </a:r>
            <a:r>
              <a:rPr dirty="0" sz="2400">
                <a:latin typeface="Arial"/>
                <a:cs typeface="Arial"/>
              </a:rPr>
              <a:t>are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possible.</a:t>
            </a:r>
            <a:endParaRPr sz="2400">
              <a:latin typeface="Arial"/>
              <a:cs typeface="Arial"/>
            </a:endParaRPr>
          </a:p>
          <a:p>
            <a:pPr marL="355600" marR="85725" indent="-342900">
              <a:lnSpc>
                <a:spcPct val="1111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 class may have any number of </a:t>
            </a:r>
            <a:r>
              <a:rPr dirty="0" sz="2400" spc="-5">
                <a:latin typeface="Arial"/>
                <a:cs typeface="Arial"/>
              </a:rPr>
              <a:t>operations </a:t>
            </a:r>
            <a:r>
              <a:rPr dirty="0" sz="2400">
                <a:latin typeface="Arial"/>
                <a:cs typeface="Arial"/>
              </a:rPr>
              <a:t>or none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at  all.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52725" y="4791075"/>
            <a:ext cx="487680" cy="1495425"/>
          </a:xfrm>
          <a:custGeom>
            <a:avLst/>
            <a:gdLst/>
            <a:ahLst/>
            <a:cxnLst/>
            <a:rect l="l" t="t" r="r" b="b"/>
            <a:pathLst>
              <a:path w="487680" h="1495425">
                <a:moveTo>
                  <a:pt x="487363" y="1495420"/>
                </a:moveTo>
                <a:lnTo>
                  <a:pt x="422582" y="1490969"/>
                </a:lnTo>
                <a:lnTo>
                  <a:pt x="364372" y="1478407"/>
                </a:lnTo>
                <a:lnTo>
                  <a:pt x="315053" y="1458923"/>
                </a:lnTo>
                <a:lnTo>
                  <a:pt x="276950" y="1433703"/>
                </a:lnTo>
                <a:lnTo>
                  <a:pt x="252385" y="1403937"/>
                </a:lnTo>
                <a:lnTo>
                  <a:pt x="243681" y="1370810"/>
                </a:lnTo>
                <a:lnTo>
                  <a:pt x="243682" y="872331"/>
                </a:lnTo>
                <a:lnTo>
                  <a:pt x="234977" y="839202"/>
                </a:lnTo>
                <a:lnTo>
                  <a:pt x="210412" y="809433"/>
                </a:lnTo>
                <a:lnTo>
                  <a:pt x="172309" y="784212"/>
                </a:lnTo>
                <a:lnTo>
                  <a:pt x="122991" y="764726"/>
                </a:lnTo>
                <a:lnTo>
                  <a:pt x="64780" y="752163"/>
                </a:lnTo>
                <a:lnTo>
                  <a:pt x="0" y="747712"/>
                </a:lnTo>
                <a:lnTo>
                  <a:pt x="64780" y="743260"/>
                </a:lnTo>
                <a:lnTo>
                  <a:pt x="122991" y="730698"/>
                </a:lnTo>
                <a:lnTo>
                  <a:pt x="172309" y="711212"/>
                </a:lnTo>
                <a:lnTo>
                  <a:pt x="210412" y="685991"/>
                </a:lnTo>
                <a:lnTo>
                  <a:pt x="234977" y="656222"/>
                </a:lnTo>
                <a:lnTo>
                  <a:pt x="243682" y="623094"/>
                </a:lnTo>
                <a:lnTo>
                  <a:pt x="243682" y="124619"/>
                </a:lnTo>
                <a:lnTo>
                  <a:pt x="252386" y="91490"/>
                </a:lnTo>
                <a:lnTo>
                  <a:pt x="276952" y="61721"/>
                </a:lnTo>
                <a:lnTo>
                  <a:pt x="315055" y="36500"/>
                </a:lnTo>
                <a:lnTo>
                  <a:pt x="364373" y="17014"/>
                </a:lnTo>
                <a:lnTo>
                  <a:pt x="422584" y="4451"/>
                </a:lnTo>
                <a:lnTo>
                  <a:pt x="487365" y="0"/>
                </a:lnTo>
              </a:path>
            </a:pathLst>
          </a:custGeom>
          <a:ln w="41275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43050" y="5359400"/>
            <a:ext cx="1143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Operations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0887" y="4114800"/>
            <a:ext cx="2603500" cy="235585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25400" rIns="0" bIns="0" rtlCol="0" vert="horz">
            <a:spAutoFit/>
          </a:bodyPr>
          <a:lstStyle/>
          <a:p>
            <a:pPr marL="860425">
              <a:lnSpc>
                <a:spcPct val="100000"/>
              </a:lnSpc>
              <a:spcBef>
                <a:spcPts val="200"/>
              </a:spcBef>
            </a:pPr>
            <a:r>
              <a:rPr dirty="0" sz="2200" spc="-5">
                <a:latin typeface="Arial"/>
                <a:cs typeface="Arial"/>
              </a:rPr>
              <a:t>Student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Arial"/>
              <a:cs typeface="Arial"/>
            </a:endParaRPr>
          </a:p>
          <a:p>
            <a:pPr marL="169545">
              <a:lnSpc>
                <a:spcPts val="2300"/>
              </a:lnSpc>
            </a:pPr>
            <a:r>
              <a:rPr dirty="0" sz="2000">
                <a:latin typeface="Arial"/>
                <a:cs typeface="Arial"/>
              </a:rPr>
              <a:t>+ get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tuition()</a:t>
            </a:r>
            <a:endParaRPr sz="2000">
              <a:latin typeface="Arial"/>
              <a:cs typeface="Arial"/>
            </a:endParaRPr>
          </a:p>
          <a:p>
            <a:pPr marL="169545">
              <a:lnSpc>
                <a:spcPts val="2150"/>
              </a:lnSpc>
            </a:pPr>
            <a:r>
              <a:rPr dirty="0" sz="2000">
                <a:latin typeface="Arial"/>
                <a:cs typeface="Arial"/>
              </a:rPr>
              <a:t>+ add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schedule()</a:t>
            </a:r>
            <a:endParaRPr sz="2000">
              <a:latin typeface="Arial"/>
              <a:cs typeface="Arial"/>
            </a:endParaRPr>
          </a:p>
          <a:p>
            <a:pPr marL="169545">
              <a:lnSpc>
                <a:spcPts val="2150"/>
              </a:lnSpc>
            </a:pPr>
            <a:r>
              <a:rPr dirty="0" sz="2000">
                <a:latin typeface="Arial"/>
                <a:cs typeface="Arial"/>
              </a:rPr>
              <a:t>+ get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schedule()</a:t>
            </a:r>
            <a:endParaRPr sz="2000">
              <a:latin typeface="Arial"/>
              <a:cs typeface="Arial"/>
            </a:endParaRPr>
          </a:p>
          <a:p>
            <a:pPr marL="169545">
              <a:lnSpc>
                <a:spcPts val="2200"/>
              </a:lnSpc>
            </a:pPr>
            <a:r>
              <a:rPr dirty="0" sz="2000">
                <a:latin typeface="Arial"/>
                <a:cs typeface="Arial"/>
              </a:rPr>
              <a:t>+ </a:t>
            </a:r>
            <a:r>
              <a:rPr dirty="0" sz="2000" spc="-5">
                <a:latin typeface="Arial"/>
                <a:cs typeface="Arial"/>
              </a:rPr>
              <a:t>delete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schedule()</a:t>
            </a:r>
            <a:endParaRPr sz="2000">
              <a:latin typeface="Arial"/>
              <a:cs typeface="Arial"/>
            </a:endParaRPr>
          </a:p>
          <a:p>
            <a:pPr marL="168275">
              <a:lnSpc>
                <a:spcPts val="2300"/>
              </a:lnSpc>
            </a:pPr>
            <a:r>
              <a:rPr dirty="0" sz="2000">
                <a:latin typeface="Arial"/>
                <a:cs typeface="Arial"/>
              </a:rPr>
              <a:t>+ has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prerequisites()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pc="-5"/>
              <a:t>What </a:t>
            </a:r>
            <a:r>
              <a:rPr dirty="0"/>
              <a:t>Is an </a:t>
            </a:r>
            <a:r>
              <a:rPr dirty="0" spc="-5"/>
              <a:t>Operation?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9080"/>
            <a:ext cx="6368415" cy="23622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What </a:t>
            </a:r>
            <a:r>
              <a:rPr dirty="0" sz="3200">
                <a:solidFill>
                  <a:srgbClr val="DDDDDD"/>
                </a:solidFill>
                <a:latin typeface="Arial"/>
                <a:cs typeface="Arial"/>
              </a:rPr>
              <a:t>is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an</a:t>
            </a:r>
            <a:r>
              <a:rPr dirty="0" sz="3200" spc="-25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object?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Four principles of</a:t>
            </a:r>
            <a:r>
              <a:rPr dirty="0" sz="3200" spc="-15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OO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What </a:t>
            </a:r>
            <a:r>
              <a:rPr dirty="0" sz="3200">
                <a:solidFill>
                  <a:srgbClr val="DDDDDD"/>
                </a:solidFill>
                <a:latin typeface="Arial"/>
                <a:cs typeface="Arial"/>
              </a:rPr>
              <a:t>is a</a:t>
            </a:r>
            <a:r>
              <a:rPr dirty="0" sz="3200" spc="-25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class?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Polymorphism and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generalization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pc="-5"/>
              <a:t>Where Are</a:t>
            </a:r>
            <a:r>
              <a:rPr dirty="0" spc="5"/>
              <a:t> </a:t>
            </a:r>
            <a:r>
              <a:rPr dirty="0"/>
              <a:t>We?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pc="-5"/>
              <a:t>What </a:t>
            </a:r>
            <a:r>
              <a:rPr dirty="0"/>
              <a:t>Is </a:t>
            </a:r>
            <a:r>
              <a:rPr dirty="0" spc="-5"/>
              <a:t>Polymorphism?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400"/>
            <a:ext cx="6925945" cy="78232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5600" marR="5080" indent="-342900">
              <a:lnSpc>
                <a:spcPct val="774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The ability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hide many different  implementations behind a single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interface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30599" y="4692649"/>
            <a:ext cx="2324100" cy="1936750"/>
            <a:chOff x="3530599" y="4692649"/>
            <a:chExt cx="2324100" cy="1936750"/>
          </a:xfrm>
        </p:grpSpPr>
        <p:sp>
          <p:nvSpPr>
            <p:cNvPr id="5" name="object 5"/>
            <p:cNvSpPr/>
            <p:nvPr/>
          </p:nvSpPr>
          <p:spPr>
            <a:xfrm>
              <a:off x="4381639" y="5268916"/>
              <a:ext cx="199105" cy="1108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14825" y="5360750"/>
              <a:ext cx="567055" cy="1249680"/>
            </a:xfrm>
            <a:custGeom>
              <a:avLst/>
              <a:gdLst/>
              <a:ahLst/>
              <a:cxnLst/>
              <a:rect l="l" t="t" r="r" b="b"/>
              <a:pathLst>
                <a:path w="567054" h="1249679">
                  <a:moveTo>
                    <a:pt x="94457" y="1249600"/>
                  </a:moveTo>
                  <a:lnTo>
                    <a:pt x="57690" y="1242177"/>
                  </a:lnTo>
                  <a:lnTo>
                    <a:pt x="27666" y="1221934"/>
                  </a:lnTo>
                  <a:lnTo>
                    <a:pt x="7422" y="1191910"/>
                  </a:lnTo>
                  <a:lnTo>
                    <a:pt x="0" y="1155142"/>
                  </a:lnTo>
                  <a:lnTo>
                    <a:pt x="0" y="94460"/>
                  </a:lnTo>
                  <a:lnTo>
                    <a:pt x="7422" y="57691"/>
                  </a:lnTo>
                  <a:lnTo>
                    <a:pt x="27666" y="27666"/>
                  </a:lnTo>
                  <a:lnTo>
                    <a:pt x="57690" y="7422"/>
                  </a:lnTo>
                  <a:lnTo>
                    <a:pt x="94457" y="0"/>
                  </a:lnTo>
                  <a:lnTo>
                    <a:pt x="472280" y="0"/>
                  </a:lnTo>
                  <a:lnTo>
                    <a:pt x="509047" y="7422"/>
                  </a:lnTo>
                  <a:lnTo>
                    <a:pt x="539072" y="27666"/>
                  </a:lnTo>
                  <a:lnTo>
                    <a:pt x="559315" y="57691"/>
                  </a:lnTo>
                  <a:lnTo>
                    <a:pt x="566738" y="94460"/>
                  </a:lnTo>
                  <a:lnTo>
                    <a:pt x="566738" y="1155142"/>
                  </a:lnTo>
                  <a:lnTo>
                    <a:pt x="559315" y="1191910"/>
                  </a:lnTo>
                  <a:lnTo>
                    <a:pt x="539072" y="1221934"/>
                  </a:lnTo>
                  <a:lnTo>
                    <a:pt x="509047" y="1242177"/>
                  </a:lnTo>
                  <a:lnTo>
                    <a:pt x="472280" y="1249600"/>
                  </a:lnTo>
                  <a:lnTo>
                    <a:pt x="94457" y="12496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93184" y="5540463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505" y="0"/>
                  </a:moveTo>
                  <a:lnTo>
                    <a:pt x="0" y="0"/>
                  </a:lnTo>
                  <a:lnTo>
                    <a:pt x="0" y="74305"/>
                  </a:lnTo>
                  <a:lnTo>
                    <a:pt x="80505" y="74305"/>
                  </a:lnTo>
                  <a:lnTo>
                    <a:pt x="80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393184" y="5540460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63846" y="5540463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505" y="0"/>
                  </a:moveTo>
                  <a:lnTo>
                    <a:pt x="0" y="0"/>
                  </a:lnTo>
                  <a:lnTo>
                    <a:pt x="0" y="74305"/>
                  </a:lnTo>
                  <a:lnTo>
                    <a:pt x="80505" y="74305"/>
                  </a:lnTo>
                  <a:lnTo>
                    <a:pt x="80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63846" y="5540460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38801" y="5540463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505" y="0"/>
                  </a:moveTo>
                  <a:lnTo>
                    <a:pt x="0" y="0"/>
                  </a:lnTo>
                  <a:lnTo>
                    <a:pt x="0" y="74305"/>
                  </a:lnTo>
                  <a:lnTo>
                    <a:pt x="80505" y="74305"/>
                  </a:lnTo>
                  <a:lnTo>
                    <a:pt x="80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38801" y="5540460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391037" y="572319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492" y="0"/>
                  </a:moveTo>
                  <a:lnTo>
                    <a:pt x="0" y="0"/>
                  </a:lnTo>
                  <a:lnTo>
                    <a:pt x="0" y="74308"/>
                  </a:lnTo>
                  <a:lnTo>
                    <a:pt x="80492" y="74308"/>
                  </a:lnTo>
                  <a:lnTo>
                    <a:pt x="80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91037" y="572319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61700" y="572319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505" y="0"/>
                  </a:moveTo>
                  <a:lnTo>
                    <a:pt x="0" y="0"/>
                  </a:lnTo>
                  <a:lnTo>
                    <a:pt x="0" y="74308"/>
                  </a:lnTo>
                  <a:lnTo>
                    <a:pt x="80505" y="74308"/>
                  </a:lnTo>
                  <a:lnTo>
                    <a:pt x="80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61700" y="572319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736655" y="572319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505" y="0"/>
                  </a:moveTo>
                  <a:lnTo>
                    <a:pt x="0" y="0"/>
                  </a:lnTo>
                  <a:lnTo>
                    <a:pt x="0" y="74308"/>
                  </a:lnTo>
                  <a:lnTo>
                    <a:pt x="80505" y="74308"/>
                  </a:lnTo>
                  <a:lnTo>
                    <a:pt x="80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36655" y="572319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93184" y="590517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505" y="0"/>
                  </a:moveTo>
                  <a:lnTo>
                    <a:pt x="0" y="0"/>
                  </a:lnTo>
                  <a:lnTo>
                    <a:pt x="0" y="74308"/>
                  </a:lnTo>
                  <a:lnTo>
                    <a:pt x="80505" y="74308"/>
                  </a:lnTo>
                  <a:lnTo>
                    <a:pt x="80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93184" y="590517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563846" y="590517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505" y="0"/>
                  </a:moveTo>
                  <a:lnTo>
                    <a:pt x="0" y="0"/>
                  </a:lnTo>
                  <a:lnTo>
                    <a:pt x="0" y="74308"/>
                  </a:lnTo>
                  <a:lnTo>
                    <a:pt x="80505" y="74308"/>
                  </a:lnTo>
                  <a:lnTo>
                    <a:pt x="80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563846" y="590517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38801" y="590517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505" y="0"/>
                  </a:moveTo>
                  <a:lnTo>
                    <a:pt x="0" y="0"/>
                  </a:lnTo>
                  <a:lnTo>
                    <a:pt x="0" y="74308"/>
                  </a:lnTo>
                  <a:lnTo>
                    <a:pt x="80505" y="74308"/>
                  </a:lnTo>
                  <a:lnTo>
                    <a:pt x="80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738801" y="590517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91037" y="6087158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492" y="0"/>
                  </a:moveTo>
                  <a:lnTo>
                    <a:pt x="0" y="0"/>
                  </a:lnTo>
                  <a:lnTo>
                    <a:pt x="0" y="74308"/>
                  </a:lnTo>
                  <a:lnTo>
                    <a:pt x="80492" y="74308"/>
                  </a:lnTo>
                  <a:lnTo>
                    <a:pt x="80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391037" y="6087158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561700" y="6087158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505" y="0"/>
                  </a:moveTo>
                  <a:lnTo>
                    <a:pt x="0" y="0"/>
                  </a:lnTo>
                  <a:lnTo>
                    <a:pt x="0" y="74308"/>
                  </a:lnTo>
                  <a:lnTo>
                    <a:pt x="80505" y="74308"/>
                  </a:lnTo>
                  <a:lnTo>
                    <a:pt x="80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561700" y="6087158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736655" y="6087158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505" y="0"/>
                  </a:moveTo>
                  <a:lnTo>
                    <a:pt x="0" y="0"/>
                  </a:lnTo>
                  <a:lnTo>
                    <a:pt x="0" y="74308"/>
                  </a:lnTo>
                  <a:lnTo>
                    <a:pt x="80505" y="74308"/>
                  </a:lnTo>
                  <a:lnTo>
                    <a:pt x="80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736655" y="6087158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559174" y="4721224"/>
              <a:ext cx="755650" cy="503555"/>
            </a:xfrm>
            <a:custGeom>
              <a:avLst/>
              <a:gdLst/>
              <a:ahLst/>
              <a:cxnLst/>
              <a:rect l="l" t="t" r="r" b="b"/>
              <a:pathLst>
                <a:path w="755650" h="503554">
                  <a:moveTo>
                    <a:pt x="755650" y="503238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503737" y="4721224"/>
              <a:ext cx="0" cy="441325"/>
            </a:xfrm>
            <a:custGeom>
              <a:avLst/>
              <a:gdLst/>
              <a:ahLst/>
              <a:cxnLst/>
              <a:rect l="l" t="t" r="r" b="b"/>
              <a:pathLst>
                <a:path w="0" h="441325">
                  <a:moveTo>
                    <a:pt x="0" y="441325"/>
                  </a:moveTo>
                  <a:lnTo>
                    <a:pt x="1" y="0"/>
                  </a:lnTo>
                </a:path>
              </a:pathLst>
            </a:custGeom>
            <a:ln w="5715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692650" y="4721224"/>
              <a:ext cx="1133475" cy="503555"/>
            </a:xfrm>
            <a:custGeom>
              <a:avLst/>
              <a:gdLst/>
              <a:ahLst/>
              <a:cxnLst/>
              <a:rect l="l" t="t" r="r" b="b"/>
              <a:pathLst>
                <a:path w="1133475" h="503554">
                  <a:moveTo>
                    <a:pt x="0" y="503238"/>
                  </a:moveTo>
                  <a:lnTo>
                    <a:pt x="1133480" y="0"/>
                  </a:lnTo>
                </a:path>
              </a:pathLst>
            </a:custGeom>
            <a:ln w="5715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936999" y="4721224"/>
              <a:ext cx="441325" cy="441325"/>
            </a:xfrm>
            <a:custGeom>
              <a:avLst/>
              <a:gdLst/>
              <a:ahLst/>
              <a:cxnLst/>
              <a:rect l="l" t="t" r="r" b="b"/>
              <a:pathLst>
                <a:path w="441325" h="441325">
                  <a:moveTo>
                    <a:pt x="441325" y="441325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629150" y="4721224"/>
              <a:ext cx="504825" cy="441325"/>
            </a:xfrm>
            <a:custGeom>
              <a:avLst/>
              <a:gdLst/>
              <a:ahLst/>
              <a:cxnLst/>
              <a:rect l="l" t="t" r="r" b="b"/>
              <a:pathLst>
                <a:path w="504825" h="441325">
                  <a:moveTo>
                    <a:pt x="0" y="441325"/>
                  </a:moveTo>
                  <a:lnTo>
                    <a:pt x="504825" y="0"/>
                  </a:lnTo>
                </a:path>
              </a:pathLst>
            </a:custGeom>
            <a:ln w="5715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1589087" y="3065462"/>
            <a:ext cx="1863725" cy="1360805"/>
            <a:chOff x="1589087" y="3065462"/>
            <a:chExt cx="1863725" cy="1360805"/>
          </a:xfrm>
        </p:grpSpPr>
        <p:sp>
          <p:nvSpPr>
            <p:cNvPr id="37" name="object 37"/>
            <p:cNvSpPr/>
            <p:nvPr/>
          </p:nvSpPr>
          <p:spPr>
            <a:xfrm>
              <a:off x="1608137" y="3084512"/>
              <a:ext cx="1825625" cy="1322705"/>
            </a:xfrm>
            <a:custGeom>
              <a:avLst/>
              <a:gdLst/>
              <a:ahLst/>
              <a:cxnLst/>
              <a:rect l="l" t="t" r="r" b="b"/>
              <a:pathLst>
                <a:path w="1825625" h="1322704">
                  <a:moveTo>
                    <a:pt x="0" y="0"/>
                  </a:moveTo>
                  <a:lnTo>
                    <a:pt x="1825631" y="0"/>
                  </a:lnTo>
                  <a:lnTo>
                    <a:pt x="1825631" y="1322390"/>
                  </a:lnTo>
                  <a:lnTo>
                    <a:pt x="0" y="132239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790700" y="3221037"/>
              <a:ext cx="1460500" cy="1049655"/>
            </a:xfrm>
            <a:custGeom>
              <a:avLst/>
              <a:gdLst/>
              <a:ahLst/>
              <a:cxnLst/>
              <a:rect l="l" t="t" r="r" b="b"/>
              <a:pathLst>
                <a:path w="1460500" h="1049654">
                  <a:moveTo>
                    <a:pt x="0" y="174893"/>
                  </a:moveTo>
                  <a:lnTo>
                    <a:pt x="6247" y="128399"/>
                  </a:lnTo>
                  <a:lnTo>
                    <a:pt x="23877" y="86621"/>
                  </a:lnTo>
                  <a:lnTo>
                    <a:pt x="51224" y="51224"/>
                  </a:lnTo>
                  <a:lnTo>
                    <a:pt x="86621" y="23878"/>
                  </a:lnTo>
                  <a:lnTo>
                    <a:pt x="128399" y="6247"/>
                  </a:lnTo>
                  <a:lnTo>
                    <a:pt x="174893" y="0"/>
                  </a:lnTo>
                  <a:lnTo>
                    <a:pt x="1285610" y="0"/>
                  </a:lnTo>
                  <a:lnTo>
                    <a:pt x="1332103" y="6247"/>
                  </a:lnTo>
                  <a:lnTo>
                    <a:pt x="1373881" y="23878"/>
                  </a:lnTo>
                  <a:lnTo>
                    <a:pt x="1409277" y="51224"/>
                  </a:lnTo>
                  <a:lnTo>
                    <a:pt x="1436623" y="86621"/>
                  </a:lnTo>
                  <a:lnTo>
                    <a:pt x="1454253" y="128399"/>
                  </a:lnTo>
                  <a:lnTo>
                    <a:pt x="1460500" y="174893"/>
                  </a:lnTo>
                  <a:lnTo>
                    <a:pt x="1460500" y="874445"/>
                  </a:lnTo>
                  <a:lnTo>
                    <a:pt x="1454253" y="920939"/>
                  </a:lnTo>
                  <a:lnTo>
                    <a:pt x="1436623" y="962718"/>
                  </a:lnTo>
                  <a:lnTo>
                    <a:pt x="1409277" y="998114"/>
                  </a:lnTo>
                  <a:lnTo>
                    <a:pt x="1373881" y="1025462"/>
                  </a:lnTo>
                  <a:lnTo>
                    <a:pt x="1332103" y="1043093"/>
                  </a:lnTo>
                  <a:lnTo>
                    <a:pt x="1285610" y="1049340"/>
                  </a:lnTo>
                  <a:lnTo>
                    <a:pt x="174893" y="1049340"/>
                  </a:lnTo>
                  <a:lnTo>
                    <a:pt x="128399" y="1043093"/>
                  </a:lnTo>
                  <a:lnTo>
                    <a:pt x="86621" y="1025462"/>
                  </a:lnTo>
                  <a:lnTo>
                    <a:pt x="51224" y="998114"/>
                  </a:lnTo>
                  <a:lnTo>
                    <a:pt x="23877" y="962718"/>
                  </a:lnTo>
                  <a:lnTo>
                    <a:pt x="6247" y="920939"/>
                  </a:lnTo>
                  <a:lnTo>
                    <a:pt x="0" y="874445"/>
                  </a:lnTo>
                  <a:lnTo>
                    <a:pt x="0" y="17489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338387" y="4316412"/>
              <a:ext cx="365125" cy="44450"/>
            </a:xfrm>
            <a:custGeom>
              <a:avLst/>
              <a:gdLst/>
              <a:ahLst/>
              <a:cxnLst/>
              <a:rect l="l" t="t" r="r" b="b"/>
              <a:pathLst>
                <a:path w="365125" h="44450">
                  <a:moveTo>
                    <a:pt x="365125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365125" y="44450"/>
                  </a:lnTo>
                  <a:lnTo>
                    <a:pt x="365125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338387" y="4316412"/>
              <a:ext cx="365125" cy="44450"/>
            </a:xfrm>
            <a:custGeom>
              <a:avLst/>
              <a:gdLst/>
              <a:ahLst/>
              <a:cxnLst/>
              <a:rect l="l" t="t" r="r" b="b"/>
              <a:pathLst>
                <a:path w="365125" h="44450">
                  <a:moveTo>
                    <a:pt x="0" y="0"/>
                  </a:moveTo>
                  <a:lnTo>
                    <a:pt x="365125" y="0"/>
                  </a:lnTo>
                  <a:lnTo>
                    <a:pt x="365125" y="44450"/>
                  </a:lnTo>
                  <a:lnTo>
                    <a:pt x="0" y="444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3667125" y="2876550"/>
            <a:ext cx="1863725" cy="1360805"/>
            <a:chOff x="3667125" y="2876550"/>
            <a:chExt cx="1863725" cy="1360805"/>
          </a:xfrm>
        </p:grpSpPr>
        <p:sp>
          <p:nvSpPr>
            <p:cNvPr id="42" name="object 42"/>
            <p:cNvSpPr/>
            <p:nvPr/>
          </p:nvSpPr>
          <p:spPr>
            <a:xfrm>
              <a:off x="3686175" y="2895600"/>
              <a:ext cx="1825625" cy="1322705"/>
            </a:xfrm>
            <a:custGeom>
              <a:avLst/>
              <a:gdLst/>
              <a:ahLst/>
              <a:cxnLst/>
              <a:rect l="l" t="t" r="r" b="b"/>
              <a:pathLst>
                <a:path w="1825625" h="1322704">
                  <a:moveTo>
                    <a:pt x="0" y="0"/>
                  </a:moveTo>
                  <a:lnTo>
                    <a:pt x="1825631" y="0"/>
                  </a:lnTo>
                  <a:lnTo>
                    <a:pt x="1825631" y="1322390"/>
                  </a:lnTo>
                  <a:lnTo>
                    <a:pt x="0" y="132239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868737" y="3032125"/>
              <a:ext cx="1460500" cy="1049655"/>
            </a:xfrm>
            <a:custGeom>
              <a:avLst/>
              <a:gdLst/>
              <a:ahLst/>
              <a:cxnLst/>
              <a:rect l="l" t="t" r="r" b="b"/>
              <a:pathLst>
                <a:path w="1460500" h="1049654">
                  <a:moveTo>
                    <a:pt x="0" y="174893"/>
                  </a:moveTo>
                  <a:lnTo>
                    <a:pt x="6247" y="128399"/>
                  </a:lnTo>
                  <a:lnTo>
                    <a:pt x="23877" y="86621"/>
                  </a:lnTo>
                  <a:lnTo>
                    <a:pt x="51224" y="51224"/>
                  </a:lnTo>
                  <a:lnTo>
                    <a:pt x="86621" y="23878"/>
                  </a:lnTo>
                  <a:lnTo>
                    <a:pt x="128399" y="6247"/>
                  </a:lnTo>
                  <a:lnTo>
                    <a:pt x="174893" y="0"/>
                  </a:lnTo>
                  <a:lnTo>
                    <a:pt x="1285610" y="0"/>
                  </a:lnTo>
                  <a:lnTo>
                    <a:pt x="1332103" y="6247"/>
                  </a:lnTo>
                  <a:lnTo>
                    <a:pt x="1373881" y="23878"/>
                  </a:lnTo>
                  <a:lnTo>
                    <a:pt x="1409277" y="51224"/>
                  </a:lnTo>
                  <a:lnTo>
                    <a:pt x="1436623" y="86621"/>
                  </a:lnTo>
                  <a:lnTo>
                    <a:pt x="1454253" y="128399"/>
                  </a:lnTo>
                  <a:lnTo>
                    <a:pt x="1460500" y="174893"/>
                  </a:lnTo>
                  <a:lnTo>
                    <a:pt x="1460500" y="874445"/>
                  </a:lnTo>
                  <a:lnTo>
                    <a:pt x="1454253" y="920939"/>
                  </a:lnTo>
                  <a:lnTo>
                    <a:pt x="1436623" y="962718"/>
                  </a:lnTo>
                  <a:lnTo>
                    <a:pt x="1409277" y="998114"/>
                  </a:lnTo>
                  <a:lnTo>
                    <a:pt x="1373881" y="1025462"/>
                  </a:lnTo>
                  <a:lnTo>
                    <a:pt x="1332103" y="1043093"/>
                  </a:lnTo>
                  <a:lnTo>
                    <a:pt x="1285610" y="1049340"/>
                  </a:lnTo>
                  <a:lnTo>
                    <a:pt x="174893" y="1049340"/>
                  </a:lnTo>
                  <a:lnTo>
                    <a:pt x="128399" y="1043093"/>
                  </a:lnTo>
                  <a:lnTo>
                    <a:pt x="86621" y="1025462"/>
                  </a:lnTo>
                  <a:lnTo>
                    <a:pt x="51224" y="998114"/>
                  </a:lnTo>
                  <a:lnTo>
                    <a:pt x="23877" y="962718"/>
                  </a:lnTo>
                  <a:lnTo>
                    <a:pt x="6247" y="920939"/>
                  </a:lnTo>
                  <a:lnTo>
                    <a:pt x="0" y="874445"/>
                  </a:lnTo>
                  <a:lnTo>
                    <a:pt x="0" y="17489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16425" y="4127500"/>
              <a:ext cx="365125" cy="44450"/>
            </a:xfrm>
            <a:custGeom>
              <a:avLst/>
              <a:gdLst/>
              <a:ahLst/>
              <a:cxnLst/>
              <a:rect l="l" t="t" r="r" b="b"/>
              <a:pathLst>
                <a:path w="365125" h="44450">
                  <a:moveTo>
                    <a:pt x="365125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365125" y="44450"/>
                  </a:lnTo>
                  <a:lnTo>
                    <a:pt x="365125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416425" y="4127500"/>
              <a:ext cx="365125" cy="44450"/>
            </a:xfrm>
            <a:custGeom>
              <a:avLst/>
              <a:gdLst/>
              <a:ahLst/>
              <a:cxnLst/>
              <a:rect l="l" t="t" r="r" b="b"/>
              <a:pathLst>
                <a:path w="365125" h="44450">
                  <a:moveTo>
                    <a:pt x="0" y="0"/>
                  </a:moveTo>
                  <a:lnTo>
                    <a:pt x="365125" y="0"/>
                  </a:lnTo>
                  <a:lnTo>
                    <a:pt x="365125" y="44450"/>
                  </a:lnTo>
                  <a:lnTo>
                    <a:pt x="0" y="444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" name="object 46"/>
          <p:cNvGrpSpPr/>
          <p:nvPr/>
        </p:nvGrpSpPr>
        <p:grpSpPr>
          <a:xfrm>
            <a:off x="5743575" y="3065462"/>
            <a:ext cx="1863725" cy="1360805"/>
            <a:chOff x="5743575" y="3065462"/>
            <a:chExt cx="1863725" cy="1360805"/>
          </a:xfrm>
        </p:grpSpPr>
        <p:sp>
          <p:nvSpPr>
            <p:cNvPr id="47" name="object 47"/>
            <p:cNvSpPr/>
            <p:nvPr/>
          </p:nvSpPr>
          <p:spPr>
            <a:xfrm>
              <a:off x="5762625" y="3084512"/>
              <a:ext cx="1825625" cy="1322705"/>
            </a:xfrm>
            <a:custGeom>
              <a:avLst/>
              <a:gdLst/>
              <a:ahLst/>
              <a:cxnLst/>
              <a:rect l="l" t="t" r="r" b="b"/>
              <a:pathLst>
                <a:path w="1825625" h="1322704">
                  <a:moveTo>
                    <a:pt x="0" y="0"/>
                  </a:moveTo>
                  <a:lnTo>
                    <a:pt x="1825631" y="0"/>
                  </a:lnTo>
                  <a:lnTo>
                    <a:pt x="1825631" y="1322390"/>
                  </a:lnTo>
                  <a:lnTo>
                    <a:pt x="0" y="132239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945187" y="3221037"/>
              <a:ext cx="1460500" cy="1049655"/>
            </a:xfrm>
            <a:custGeom>
              <a:avLst/>
              <a:gdLst/>
              <a:ahLst/>
              <a:cxnLst/>
              <a:rect l="l" t="t" r="r" b="b"/>
              <a:pathLst>
                <a:path w="1460500" h="1049654">
                  <a:moveTo>
                    <a:pt x="0" y="174893"/>
                  </a:moveTo>
                  <a:lnTo>
                    <a:pt x="6247" y="128399"/>
                  </a:lnTo>
                  <a:lnTo>
                    <a:pt x="23877" y="86621"/>
                  </a:lnTo>
                  <a:lnTo>
                    <a:pt x="51224" y="51224"/>
                  </a:lnTo>
                  <a:lnTo>
                    <a:pt x="86621" y="23878"/>
                  </a:lnTo>
                  <a:lnTo>
                    <a:pt x="128399" y="6247"/>
                  </a:lnTo>
                  <a:lnTo>
                    <a:pt x="174893" y="0"/>
                  </a:lnTo>
                  <a:lnTo>
                    <a:pt x="1285610" y="0"/>
                  </a:lnTo>
                  <a:lnTo>
                    <a:pt x="1332103" y="6247"/>
                  </a:lnTo>
                  <a:lnTo>
                    <a:pt x="1373881" y="23878"/>
                  </a:lnTo>
                  <a:lnTo>
                    <a:pt x="1409277" y="51224"/>
                  </a:lnTo>
                  <a:lnTo>
                    <a:pt x="1436623" y="86621"/>
                  </a:lnTo>
                  <a:lnTo>
                    <a:pt x="1454253" y="128399"/>
                  </a:lnTo>
                  <a:lnTo>
                    <a:pt x="1460500" y="174893"/>
                  </a:lnTo>
                  <a:lnTo>
                    <a:pt x="1460500" y="874445"/>
                  </a:lnTo>
                  <a:lnTo>
                    <a:pt x="1454253" y="920939"/>
                  </a:lnTo>
                  <a:lnTo>
                    <a:pt x="1436623" y="962718"/>
                  </a:lnTo>
                  <a:lnTo>
                    <a:pt x="1409277" y="998114"/>
                  </a:lnTo>
                  <a:lnTo>
                    <a:pt x="1373881" y="1025462"/>
                  </a:lnTo>
                  <a:lnTo>
                    <a:pt x="1332103" y="1043093"/>
                  </a:lnTo>
                  <a:lnTo>
                    <a:pt x="1285610" y="1049340"/>
                  </a:lnTo>
                  <a:lnTo>
                    <a:pt x="174893" y="1049340"/>
                  </a:lnTo>
                  <a:lnTo>
                    <a:pt x="128399" y="1043093"/>
                  </a:lnTo>
                  <a:lnTo>
                    <a:pt x="86621" y="1025462"/>
                  </a:lnTo>
                  <a:lnTo>
                    <a:pt x="51224" y="998114"/>
                  </a:lnTo>
                  <a:lnTo>
                    <a:pt x="23877" y="962718"/>
                  </a:lnTo>
                  <a:lnTo>
                    <a:pt x="6247" y="920939"/>
                  </a:lnTo>
                  <a:lnTo>
                    <a:pt x="0" y="874445"/>
                  </a:lnTo>
                  <a:lnTo>
                    <a:pt x="0" y="17489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492875" y="4316412"/>
              <a:ext cx="365125" cy="44450"/>
            </a:xfrm>
            <a:custGeom>
              <a:avLst/>
              <a:gdLst/>
              <a:ahLst/>
              <a:cxnLst/>
              <a:rect l="l" t="t" r="r" b="b"/>
              <a:pathLst>
                <a:path w="365125" h="44450">
                  <a:moveTo>
                    <a:pt x="365125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365125" y="44450"/>
                  </a:lnTo>
                  <a:lnTo>
                    <a:pt x="365125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492875" y="4316412"/>
              <a:ext cx="365125" cy="44450"/>
            </a:xfrm>
            <a:custGeom>
              <a:avLst/>
              <a:gdLst/>
              <a:ahLst/>
              <a:cxnLst/>
              <a:rect l="l" t="t" r="r" b="b"/>
              <a:pathLst>
                <a:path w="365125" h="44450">
                  <a:moveTo>
                    <a:pt x="0" y="0"/>
                  </a:moveTo>
                  <a:lnTo>
                    <a:pt x="365125" y="0"/>
                  </a:lnTo>
                  <a:lnTo>
                    <a:pt x="365125" y="44450"/>
                  </a:lnTo>
                  <a:lnTo>
                    <a:pt x="0" y="444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1925002" y="4533900"/>
            <a:ext cx="1575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Manufacturer</a:t>
            </a:r>
            <a:r>
              <a:rPr dirty="0" sz="1800" spc="-1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15740" y="4381500"/>
            <a:ext cx="158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Manufacturer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092190" y="4508500"/>
            <a:ext cx="1600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Manufacturer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81150" y="5588000"/>
            <a:ext cx="1943100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52069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solidFill>
                  <a:srgbClr val="00CCFF"/>
                </a:solidFill>
                <a:latin typeface="Arial"/>
                <a:cs typeface="Arial"/>
              </a:rPr>
              <a:t>OO Principle:  E</a:t>
            </a:r>
            <a:r>
              <a:rPr dirty="0" sz="2400">
                <a:solidFill>
                  <a:srgbClr val="00CCFF"/>
                </a:solidFill>
                <a:latin typeface="Arial"/>
                <a:cs typeface="Arial"/>
              </a:rPr>
              <a:t>ncapsula</a:t>
            </a:r>
            <a:r>
              <a:rPr dirty="0" sz="2400" spc="-5">
                <a:solidFill>
                  <a:srgbClr val="00CCFF"/>
                </a:solidFill>
                <a:latin typeface="Arial"/>
                <a:cs typeface="Arial"/>
              </a:rPr>
              <a:t>t</a:t>
            </a:r>
            <a:r>
              <a:rPr dirty="0" sz="2400">
                <a:solidFill>
                  <a:srgbClr val="00CCFF"/>
                </a:solidFill>
                <a:latin typeface="Arial"/>
                <a:cs typeface="Arial"/>
              </a:rPr>
              <a:t>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84140" y="6362700"/>
            <a:ext cx="1625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Remote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pc="-5"/>
              <a:t>Example:</a:t>
            </a:r>
            <a:r>
              <a:rPr dirty="0"/>
              <a:t> </a:t>
            </a:r>
            <a:r>
              <a:rPr dirty="0" spc="-5"/>
              <a:t>Polymorphism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1000" y="3506434"/>
            <a:ext cx="8326755" cy="2441575"/>
            <a:chOff x="381000" y="3506434"/>
            <a:chExt cx="8326755" cy="2441575"/>
          </a:xfrm>
        </p:grpSpPr>
        <p:sp>
          <p:nvSpPr>
            <p:cNvPr id="4" name="object 4"/>
            <p:cNvSpPr/>
            <p:nvPr/>
          </p:nvSpPr>
          <p:spPr>
            <a:xfrm>
              <a:off x="3232150" y="3506434"/>
              <a:ext cx="2624137" cy="24411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1000" y="3506434"/>
              <a:ext cx="2624137" cy="24411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83300" y="3506434"/>
              <a:ext cx="2624137" cy="24411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16050" y="5918200"/>
            <a:ext cx="597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Sto</a:t>
            </a:r>
            <a:r>
              <a:rPr dirty="0" sz="1800">
                <a:latin typeface="Arial"/>
                <a:cs typeface="Arial"/>
              </a:rPr>
              <a:t>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86250" y="5918200"/>
            <a:ext cx="559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Bond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8150" y="5918200"/>
            <a:ext cx="1295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Mutual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Fund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95500" y="2541612"/>
            <a:ext cx="4762500" cy="1096010"/>
          </a:xfrm>
          <a:custGeom>
            <a:avLst/>
            <a:gdLst/>
            <a:ahLst/>
            <a:cxnLst/>
            <a:rect l="l" t="t" r="r" b="b"/>
            <a:pathLst>
              <a:path w="4762500" h="1096010">
                <a:moveTo>
                  <a:pt x="1152842" y="20713"/>
                </a:moveTo>
                <a:lnTo>
                  <a:pt x="1133157" y="0"/>
                </a:lnTo>
                <a:lnTo>
                  <a:pt x="52311" y="1026617"/>
                </a:lnTo>
                <a:lnTo>
                  <a:pt x="32639" y="1005903"/>
                </a:lnTo>
                <a:lnTo>
                  <a:pt x="0" y="1096010"/>
                </a:lnTo>
                <a:lnTo>
                  <a:pt x="91668" y="1068044"/>
                </a:lnTo>
                <a:lnTo>
                  <a:pt x="81343" y="1057186"/>
                </a:lnTo>
                <a:lnTo>
                  <a:pt x="71983" y="1047330"/>
                </a:lnTo>
                <a:lnTo>
                  <a:pt x="1152842" y="20713"/>
                </a:lnTo>
                <a:close/>
              </a:path>
              <a:path w="4762500" h="1096010">
                <a:moveTo>
                  <a:pt x="2481262" y="925842"/>
                </a:moveTo>
                <a:lnTo>
                  <a:pt x="2452687" y="925842"/>
                </a:lnTo>
                <a:lnTo>
                  <a:pt x="2452687" y="10363"/>
                </a:lnTo>
                <a:lnTo>
                  <a:pt x="2424112" y="10363"/>
                </a:lnTo>
                <a:lnTo>
                  <a:pt x="2424112" y="925842"/>
                </a:lnTo>
                <a:lnTo>
                  <a:pt x="2395537" y="925842"/>
                </a:lnTo>
                <a:lnTo>
                  <a:pt x="2438400" y="1011580"/>
                </a:lnTo>
                <a:lnTo>
                  <a:pt x="2474112" y="940130"/>
                </a:lnTo>
                <a:lnTo>
                  <a:pt x="2481262" y="925842"/>
                </a:lnTo>
                <a:close/>
              </a:path>
              <a:path w="4762500" h="1096010">
                <a:moveTo>
                  <a:pt x="4762500" y="1059815"/>
                </a:moveTo>
                <a:lnTo>
                  <a:pt x="4748428" y="1020978"/>
                </a:lnTo>
                <a:lnTo>
                  <a:pt x="4729861" y="969695"/>
                </a:lnTo>
                <a:lnTo>
                  <a:pt x="4710176" y="990422"/>
                </a:lnTo>
                <a:lnTo>
                  <a:pt x="3667442" y="0"/>
                </a:lnTo>
                <a:lnTo>
                  <a:pt x="3647757" y="20713"/>
                </a:lnTo>
                <a:lnTo>
                  <a:pt x="4690503" y="1011148"/>
                </a:lnTo>
                <a:lnTo>
                  <a:pt x="4670831" y="1031862"/>
                </a:lnTo>
                <a:lnTo>
                  <a:pt x="4762500" y="1059815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 rot="2100000">
            <a:off x="7278861" y="4025093"/>
            <a:ext cx="1288568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baseline="4629" sz="1800" spc="-30" b="1">
                <a:latin typeface="Arial"/>
                <a:cs typeface="Arial"/>
              </a:rPr>
              <a:t>getCur</a:t>
            </a:r>
            <a:r>
              <a:rPr dirty="0" baseline="2314" sz="1800" spc="-30" b="1">
                <a:latin typeface="Arial"/>
                <a:cs typeface="Arial"/>
              </a:rPr>
              <a:t>rentVa</a:t>
            </a:r>
            <a:r>
              <a:rPr dirty="0" sz="1200" spc="-20" b="1">
                <a:latin typeface="Arial"/>
                <a:cs typeface="Arial"/>
              </a:rPr>
              <a:t>lue()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9550" y="2082800"/>
            <a:ext cx="59213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Arial"/>
                <a:cs typeface="Arial"/>
              </a:rPr>
              <a:t>financialInstrument.getCurrentValue()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 rot="2100000">
            <a:off x="1563861" y="4025093"/>
            <a:ext cx="1288568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baseline="4629" sz="1800" spc="-30" b="1">
                <a:latin typeface="Arial"/>
                <a:cs typeface="Arial"/>
              </a:rPr>
              <a:t>getCur</a:t>
            </a:r>
            <a:r>
              <a:rPr dirty="0" baseline="2314" sz="1800" spc="-30" b="1">
                <a:latin typeface="Arial"/>
                <a:cs typeface="Arial"/>
              </a:rPr>
              <a:t>rentVa</a:t>
            </a:r>
            <a:r>
              <a:rPr dirty="0" sz="1200" spc="-20" b="1">
                <a:latin typeface="Arial"/>
                <a:cs typeface="Arial"/>
              </a:rPr>
              <a:t>lue()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2100000">
            <a:off x="4434062" y="4025093"/>
            <a:ext cx="1288568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baseline="4629" sz="1800" spc="-30" b="1">
                <a:latin typeface="Arial"/>
                <a:cs typeface="Arial"/>
              </a:rPr>
              <a:t>getCur</a:t>
            </a:r>
            <a:r>
              <a:rPr dirty="0" baseline="2314" sz="1800" spc="-30" b="1">
                <a:latin typeface="Arial"/>
                <a:cs typeface="Arial"/>
              </a:rPr>
              <a:t>rentVa</a:t>
            </a:r>
            <a:r>
              <a:rPr dirty="0" sz="1200" spc="-20" b="1">
                <a:latin typeface="Arial"/>
                <a:cs typeface="Arial"/>
              </a:rPr>
              <a:t>lue()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74800"/>
            <a:ext cx="7922259" cy="428498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355600" marR="5080" indent="-342900">
              <a:lnSpc>
                <a:spcPct val="89800"/>
              </a:lnSpc>
              <a:spcBef>
                <a:spcPts val="4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relationship among classes where one  class shares the structure and/or behavior  of one or more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classes.</a:t>
            </a:r>
            <a:endParaRPr sz="3200">
              <a:latin typeface="Arial"/>
              <a:cs typeface="Arial"/>
            </a:endParaRPr>
          </a:p>
          <a:p>
            <a:pPr algn="just" marL="355600" marR="882650" indent="-342900">
              <a:lnSpc>
                <a:spcPct val="89800"/>
              </a:lnSpc>
              <a:spcBef>
                <a:spcPts val="850"/>
              </a:spcBef>
              <a:buChar char="•"/>
              <a:tabLst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Defines </a:t>
            </a: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hierarchy of abstractions</a:t>
            </a:r>
            <a:r>
              <a:rPr dirty="0" sz="3200" spc="-6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in  </a:t>
            </a:r>
            <a:r>
              <a:rPr dirty="0" sz="3200" spc="-5">
                <a:latin typeface="Arial"/>
                <a:cs typeface="Arial"/>
              </a:rPr>
              <a:t>which </a:t>
            </a: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subclass inherits from one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or  more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superclasses.</a:t>
            </a:r>
            <a:endParaRPr sz="3200">
              <a:latin typeface="Arial"/>
              <a:cs typeface="Arial"/>
            </a:endParaRPr>
          </a:p>
          <a:p>
            <a:pPr algn="just" lvl="1" marL="755650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Single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inheritance.</a:t>
            </a:r>
            <a:endParaRPr sz="2800">
              <a:latin typeface="Arial"/>
              <a:cs typeface="Arial"/>
            </a:endParaRPr>
          </a:p>
          <a:p>
            <a:pPr algn="just" lvl="1" marL="755650" indent="-285750">
              <a:lnSpc>
                <a:spcPct val="100000"/>
              </a:lnSpc>
              <a:spcBef>
                <a:spcPts val="34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Multiple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inheritance.</a:t>
            </a:r>
            <a:endParaRPr sz="2800">
              <a:latin typeface="Arial"/>
              <a:cs typeface="Arial"/>
            </a:endParaRPr>
          </a:p>
          <a:p>
            <a:pPr algn="just" marL="355600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Is an “is </a:t>
            </a: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kind of”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relationship.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pc="-5"/>
              <a:t>What </a:t>
            </a:r>
            <a:r>
              <a:rPr dirty="0"/>
              <a:t>Is </a:t>
            </a:r>
            <a:r>
              <a:rPr dirty="0" spc="-5"/>
              <a:t>Generalization?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59653"/>
            <a:ext cx="5417185" cy="999490"/>
          </a:xfrm>
          <a:prstGeom prst="rect">
            <a:avLst/>
          </a:prstGeom>
        </p:spPr>
        <p:txBody>
          <a:bodyPr wrap="square" lIns="0" tIns="1784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One class inherits from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another.</a:t>
            </a:r>
            <a:endParaRPr sz="2800">
              <a:latin typeface="Arial"/>
              <a:cs typeface="Arial"/>
            </a:endParaRPr>
          </a:p>
          <a:p>
            <a:pPr algn="r" marR="875665">
              <a:lnSpc>
                <a:spcPct val="100000"/>
              </a:lnSpc>
              <a:spcBef>
                <a:spcPts val="840"/>
              </a:spcBef>
            </a:pPr>
            <a:r>
              <a:rPr dirty="0" sz="1800" spc="-5">
                <a:solidFill>
                  <a:srgbClr val="00CCFF"/>
                </a:solidFill>
                <a:latin typeface="Arial"/>
                <a:cs typeface="Arial"/>
              </a:rPr>
              <a:t>An</a:t>
            </a:r>
            <a:r>
              <a:rPr dirty="0" sz="1800">
                <a:solidFill>
                  <a:srgbClr val="00CCFF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CC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CCFF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00CCFF"/>
                </a:solidFill>
                <a:latin typeface="Arial"/>
                <a:cs typeface="Arial"/>
              </a:rPr>
              <a:t>to</a:t>
            </a:r>
            <a:r>
              <a:rPr dirty="0" sz="1800">
                <a:solidFill>
                  <a:srgbClr val="00CC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marL="633095">
              <a:lnSpc>
                <a:spcPct val="100000"/>
              </a:lnSpc>
              <a:spcBef>
                <a:spcPts val="1735"/>
              </a:spcBef>
            </a:pPr>
            <a:r>
              <a:rPr dirty="0" spc="-5"/>
              <a:t>Example: Single</a:t>
            </a:r>
            <a:r>
              <a:rPr dirty="0" spc="10"/>
              <a:t> </a:t>
            </a:r>
            <a:r>
              <a:rPr dirty="0" spc="-5"/>
              <a:t>Inheritance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64312" y="4470400"/>
            <a:ext cx="149923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0650" marR="5080" indent="-107950">
              <a:lnSpc>
                <a:spcPts val="2100"/>
              </a:lnSpc>
              <a:spcBef>
                <a:spcPts val="219"/>
              </a:spcBef>
            </a:pPr>
            <a:r>
              <a:rPr dirty="0" sz="1800" spc="-5">
                <a:solidFill>
                  <a:srgbClr val="00CCFF"/>
                </a:solidFill>
                <a:latin typeface="Arial"/>
                <a:cs typeface="Arial"/>
              </a:rPr>
              <a:t>Gene</a:t>
            </a:r>
            <a:r>
              <a:rPr dirty="0" sz="1800">
                <a:solidFill>
                  <a:srgbClr val="00CCFF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00CCFF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CCFF"/>
                </a:solidFill>
                <a:latin typeface="Arial"/>
                <a:cs typeface="Arial"/>
              </a:rPr>
              <a:t>liz</a:t>
            </a:r>
            <a:r>
              <a:rPr dirty="0" sz="1800" spc="-5">
                <a:solidFill>
                  <a:srgbClr val="00CCFF"/>
                </a:solidFill>
                <a:latin typeface="Arial"/>
                <a:cs typeface="Arial"/>
              </a:rPr>
              <a:t>at</a:t>
            </a:r>
            <a:r>
              <a:rPr dirty="0" sz="1800">
                <a:solidFill>
                  <a:srgbClr val="00CCFF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00CC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CCFF"/>
                </a:solidFill>
                <a:latin typeface="Arial"/>
                <a:cs typeface="Arial"/>
              </a:rPr>
              <a:t>n  </a:t>
            </a:r>
            <a:r>
              <a:rPr dirty="0" sz="1800" spc="-5">
                <a:solidFill>
                  <a:srgbClr val="00CCFF"/>
                </a:solidFill>
                <a:latin typeface="Arial"/>
                <a:cs typeface="Arial"/>
              </a:rPr>
              <a:t>Relationship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6325" y="2525712"/>
            <a:ext cx="2003425" cy="185102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64769" rIns="0" bIns="0" rtlCol="0" vert="horz">
            <a:spAutoFit/>
          </a:bodyPr>
          <a:lstStyle/>
          <a:p>
            <a:pPr marL="655320">
              <a:lnSpc>
                <a:spcPct val="100000"/>
              </a:lnSpc>
              <a:spcBef>
                <a:spcPts val="509"/>
              </a:spcBef>
            </a:pPr>
            <a:r>
              <a:rPr dirty="0" sz="1500" spc="-5">
                <a:latin typeface="Arial"/>
                <a:cs typeface="Arial"/>
              </a:rPr>
              <a:t>Account</a:t>
            </a:r>
            <a:endParaRPr sz="1500">
              <a:latin typeface="Arial"/>
              <a:cs typeface="Arial"/>
            </a:endParaRPr>
          </a:p>
          <a:p>
            <a:pPr marL="155575" indent="-107950">
              <a:lnSpc>
                <a:spcPct val="100000"/>
              </a:lnSpc>
              <a:spcBef>
                <a:spcPts val="400"/>
              </a:spcBef>
              <a:buChar char="-"/>
              <a:tabLst>
                <a:tab pos="155575" algn="l"/>
              </a:tabLst>
            </a:pPr>
            <a:r>
              <a:rPr dirty="0" sz="1400" spc="-5">
                <a:latin typeface="Arial"/>
                <a:cs typeface="Arial"/>
              </a:rPr>
              <a:t>balance</a:t>
            </a:r>
            <a:endParaRPr sz="1400">
              <a:latin typeface="Arial"/>
              <a:cs typeface="Arial"/>
            </a:endParaRPr>
          </a:p>
          <a:p>
            <a:pPr marL="155575" indent="-107950">
              <a:lnSpc>
                <a:spcPct val="100000"/>
              </a:lnSpc>
              <a:spcBef>
                <a:spcPts val="120"/>
              </a:spcBef>
              <a:buChar char="-"/>
              <a:tabLst>
                <a:tab pos="155575" algn="l"/>
              </a:tabLst>
            </a:pPr>
            <a:r>
              <a:rPr dirty="0" sz="1400" spc="-5"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  <a:p>
            <a:pPr marL="155575" indent="-107950">
              <a:lnSpc>
                <a:spcPct val="100000"/>
              </a:lnSpc>
              <a:spcBef>
                <a:spcPts val="120"/>
              </a:spcBef>
              <a:buChar char="-"/>
              <a:tabLst>
                <a:tab pos="155575" algn="l"/>
              </a:tabLst>
            </a:pPr>
            <a:r>
              <a:rPr dirty="0" sz="1400" spc="-5">
                <a:latin typeface="Arial"/>
                <a:cs typeface="Arial"/>
              </a:rPr>
              <a:t>number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+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withdraw()</a:t>
            </a:r>
            <a:endParaRPr sz="14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20"/>
              </a:spcBef>
            </a:pPr>
            <a:r>
              <a:rPr dirty="0" sz="1400">
                <a:latin typeface="Arial"/>
                <a:cs typeface="Arial"/>
              </a:rPr>
              <a:t>+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createStatement()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6237" y="5729287"/>
            <a:ext cx="1143000" cy="66992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86995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685"/>
              </a:spcBef>
            </a:pPr>
            <a:r>
              <a:rPr dirty="0" sz="1700" spc="-5">
                <a:latin typeface="Arial"/>
                <a:cs typeface="Arial"/>
              </a:rPr>
              <a:t>Checking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7762" y="5724525"/>
            <a:ext cx="1028700" cy="66992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5397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425"/>
              </a:spcBef>
            </a:pPr>
            <a:r>
              <a:rPr dirty="0" sz="1700" spc="-5">
                <a:latin typeface="Arial"/>
                <a:cs typeface="Arial"/>
              </a:rPr>
              <a:t>Savings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662" y="3073400"/>
            <a:ext cx="115633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77800" marR="5080" indent="-165100">
              <a:lnSpc>
                <a:spcPts val="2100"/>
              </a:lnSpc>
              <a:spcBef>
                <a:spcPts val="219"/>
              </a:spcBef>
            </a:pPr>
            <a:r>
              <a:rPr dirty="0" sz="1800" spc="-5">
                <a:solidFill>
                  <a:srgbClr val="00CCFF"/>
                </a:solidFill>
                <a:latin typeface="Arial"/>
                <a:cs typeface="Arial"/>
              </a:rPr>
              <a:t>Supe</a:t>
            </a:r>
            <a:r>
              <a:rPr dirty="0" sz="1800">
                <a:solidFill>
                  <a:srgbClr val="00CCFF"/>
                </a:solidFill>
                <a:latin typeface="Arial"/>
                <a:cs typeface="Arial"/>
              </a:rPr>
              <a:t>rcl</a:t>
            </a:r>
            <a:r>
              <a:rPr dirty="0" sz="1800" spc="-5">
                <a:solidFill>
                  <a:srgbClr val="00CCFF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CCFF"/>
                </a:solidFill>
                <a:latin typeface="Arial"/>
                <a:cs typeface="Arial"/>
              </a:rPr>
              <a:t>ss  </a:t>
            </a:r>
            <a:r>
              <a:rPr dirty="0" sz="1800" spc="-5">
                <a:solidFill>
                  <a:srgbClr val="00CCFF"/>
                </a:solidFill>
                <a:latin typeface="Arial"/>
                <a:cs typeface="Arial"/>
              </a:rPr>
              <a:t>(parent)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6612" y="5753100"/>
            <a:ext cx="1194435" cy="5283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0650" marR="5080" indent="-107950">
              <a:lnSpc>
                <a:spcPts val="1800"/>
              </a:lnSpc>
              <a:spcBef>
                <a:spcPts val="459"/>
              </a:spcBef>
            </a:pPr>
            <a:r>
              <a:rPr dirty="0" sz="1800" spc="-5">
                <a:solidFill>
                  <a:srgbClr val="00CCFF"/>
                </a:solidFill>
                <a:latin typeface="Arial"/>
                <a:cs typeface="Arial"/>
              </a:rPr>
              <a:t>Sub</a:t>
            </a:r>
            <a:r>
              <a:rPr dirty="0" sz="1800">
                <a:solidFill>
                  <a:srgbClr val="00CCFF"/>
                </a:solidFill>
                <a:latin typeface="Arial"/>
                <a:cs typeface="Arial"/>
              </a:rPr>
              <a:t>cl</a:t>
            </a:r>
            <a:r>
              <a:rPr dirty="0" sz="1800" spc="-5">
                <a:solidFill>
                  <a:srgbClr val="00CCFF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CCFF"/>
                </a:solidFill>
                <a:latin typeface="Arial"/>
                <a:cs typeface="Arial"/>
              </a:rPr>
              <a:t>ss</a:t>
            </a:r>
            <a:r>
              <a:rPr dirty="0" sz="1800" spc="-5">
                <a:solidFill>
                  <a:srgbClr val="00CC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CCFF"/>
                </a:solidFill>
                <a:latin typeface="Arial"/>
                <a:cs typeface="Arial"/>
              </a:rPr>
              <a:t>s  </a:t>
            </a:r>
            <a:r>
              <a:rPr dirty="0" sz="1800" spc="-5">
                <a:solidFill>
                  <a:srgbClr val="00CCFF"/>
                </a:solidFill>
                <a:latin typeface="Arial"/>
                <a:cs typeface="Arial"/>
              </a:rPr>
              <a:t>(children)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27600" y="4591050"/>
            <a:ext cx="1592580" cy="85725"/>
          </a:xfrm>
          <a:custGeom>
            <a:avLst/>
            <a:gdLst/>
            <a:ahLst/>
            <a:cxnLst/>
            <a:rect l="l" t="t" r="r" b="b"/>
            <a:pathLst>
              <a:path w="1592579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57150"/>
                </a:lnTo>
                <a:lnTo>
                  <a:pt x="71437" y="57150"/>
                </a:lnTo>
                <a:lnTo>
                  <a:pt x="71437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592579" h="85725">
                <a:moveTo>
                  <a:pt x="85725" y="28575"/>
                </a:moveTo>
                <a:lnTo>
                  <a:pt x="71437" y="28575"/>
                </a:lnTo>
                <a:lnTo>
                  <a:pt x="71437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592579" h="85725">
                <a:moveTo>
                  <a:pt x="1592262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592262" y="57150"/>
                </a:lnTo>
                <a:lnTo>
                  <a:pt x="1592262" y="28575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79850" y="6515100"/>
            <a:ext cx="135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CCFF"/>
                </a:solidFill>
                <a:latin typeface="Arial"/>
                <a:cs typeface="Arial"/>
              </a:rPr>
              <a:t>Descendents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40050" y="4732336"/>
            <a:ext cx="3130550" cy="217804"/>
            <a:chOff x="2940050" y="4732336"/>
            <a:chExt cx="3130550" cy="217804"/>
          </a:xfrm>
        </p:grpSpPr>
        <p:sp>
          <p:nvSpPr>
            <p:cNvPr id="13" name="object 13"/>
            <p:cNvSpPr/>
            <p:nvPr/>
          </p:nvSpPr>
          <p:spPr>
            <a:xfrm>
              <a:off x="4584700" y="4732336"/>
              <a:ext cx="0" cy="208279"/>
            </a:xfrm>
            <a:custGeom>
              <a:avLst/>
              <a:gdLst/>
              <a:ahLst/>
              <a:cxnLst/>
              <a:rect l="l" t="t" r="r" b="b"/>
              <a:pathLst>
                <a:path w="0" h="208279">
                  <a:moveTo>
                    <a:pt x="0" y="207963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940050" y="4945062"/>
              <a:ext cx="3130550" cy="0"/>
            </a:xfrm>
            <a:custGeom>
              <a:avLst/>
              <a:gdLst/>
              <a:ahLst/>
              <a:cxnLst/>
              <a:rect l="l" t="t" r="r" b="b"/>
              <a:pathLst>
                <a:path w="3130550" h="0">
                  <a:moveTo>
                    <a:pt x="0" y="0"/>
                  </a:moveTo>
                  <a:lnTo>
                    <a:pt x="3130551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5600"/>
            <a:ext cx="76130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A class can inherit from several other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classes.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marL="447675">
              <a:lnSpc>
                <a:spcPct val="100000"/>
              </a:lnSpc>
              <a:spcBef>
                <a:spcPts val="1735"/>
              </a:spcBef>
            </a:pPr>
            <a:r>
              <a:rPr dirty="0" spc="-5"/>
              <a:t>Example: Multiple</a:t>
            </a:r>
            <a:r>
              <a:rPr dirty="0" spc="10"/>
              <a:t> </a:t>
            </a:r>
            <a:r>
              <a:rPr dirty="0" spc="-5"/>
              <a:t>Inheritance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0650" y="5486400"/>
            <a:ext cx="6438900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862455" marR="5080" indent="-1850389">
              <a:lnSpc>
                <a:spcPct val="100699"/>
              </a:lnSpc>
              <a:spcBef>
                <a:spcPts val="80"/>
              </a:spcBef>
            </a:pPr>
            <a:r>
              <a:rPr dirty="0" sz="2400">
                <a:solidFill>
                  <a:srgbClr val="00CCFF"/>
                </a:solidFill>
                <a:latin typeface="Arial"/>
                <a:cs typeface="Arial"/>
              </a:rPr>
              <a:t>Use </a:t>
            </a:r>
            <a:r>
              <a:rPr dirty="0" sz="2400" spc="-5">
                <a:solidFill>
                  <a:srgbClr val="00CCFF"/>
                </a:solidFill>
                <a:latin typeface="Arial"/>
                <a:cs typeface="Arial"/>
              </a:rPr>
              <a:t>multiple inheritance </a:t>
            </a:r>
            <a:r>
              <a:rPr dirty="0" sz="2400">
                <a:solidFill>
                  <a:srgbClr val="00CCFF"/>
                </a:solidFill>
                <a:latin typeface="Arial"/>
                <a:cs typeface="Arial"/>
              </a:rPr>
              <a:t>only when needed and  always </a:t>
            </a:r>
            <a:r>
              <a:rPr dirty="0" sz="2400" spc="-5">
                <a:solidFill>
                  <a:srgbClr val="00CCFF"/>
                </a:solidFill>
                <a:latin typeface="Arial"/>
                <a:cs typeface="Arial"/>
              </a:rPr>
              <a:t>with</a:t>
            </a:r>
            <a:r>
              <a:rPr dirty="0" sz="2400" spc="-15">
                <a:solidFill>
                  <a:srgbClr val="00CC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CCFF"/>
                </a:solidFill>
                <a:latin typeface="Arial"/>
                <a:cs typeface="Arial"/>
              </a:rPr>
              <a:t>caution!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7825" y="2514600"/>
            <a:ext cx="1329055" cy="76517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63500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500"/>
              </a:spcBef>
            </a:pPr>
            <a:r>
              <a:rPr dirty="0" sz="1900">
                <a:latin typeface="Arial"/>
                <a:cs typeface="Arial"/>
              </a:rPr>
              <a:t>FlyingThing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7500" y="2514600"/>
            <a:ext cx="981075" cy="76517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6350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500"/>
              </a:spcBef>
            </a:pPr>
            <a:r>
              <a:rPr dirty="0" sz="1900">
                <a:latin typeface="Arial"/>
                <a:cs typeface="Arial"/>
              </a:rPr>
              <a:t>Animal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9337" y="4232275"/>
            <a:ext cx="948055" cy="74803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6032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475"/>
              </a:spcBef>
            </a:pPr>
            <a:r>
              <a:rPr dirty="0" sz="1900">
                <a:latin typeface="Arial"/>
                <a:cs typeface="Arial"/>
              </a:rPr>
              <a:t>Horse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7225" y="4232275"/>
            <a:ext cx="963930" cy="76708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60325" rIns="0" bIns="0" rtlCol="0" vert="horz">
            <a:spAutoFit/>
          </a:bodyPr>
          <a:lstStyle/>
          <a:p>
            <a:pPr marL="266700">
              <a:lnSpc>
                <a:spcPct val="100000"/>
              </a:lnSpc>
              <a:spcBef>
                <a:spcPts val="475"/>
              </a:spcBef>
            </a:pPr>
            <a:r>
              <a:rPr dirty="0" sz="1900" spc="-10">
                <a:latin typeface="Arial"/>
                <a:cs typeface="Arial"/>
              </a:rPr>
              <a:t>Wolf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06875" y="4232275"/>
            <a:ext cx="965200" cy="748030"/>
          </a:xfrm>
          <a:custGeom>
            <a:avLst/>
            <a:gdLst/>
            <a:ahLst/>
            <a:cxnLst/>
            <a:rect l="l" t="t" r="r" b="b"/>
            <a:pathLst>
              <a:path w="965200" h="748029">
                <a:moveTo>
                  <a:pt x="965200" y="0"/>
                </a:moveTo>
                <a:lnTo>
                  <a:pt x="0" y="0"/>
                </a:lnTo>
                <a:lnTo>
                  <a:pt x="0" y="747712"/>
                </a:lnTo>
                <a:lnTo>
                  <a:pt x="965200" y="747712"/>
                </a:lnTo>
                <a:lnTo>
                  <a:pt x="965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206875" y="4232275"/>
            <a:ext cx="965200" cy="74803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99720">
              <a:lnSpc>
                <a:spcPct val="100000"/>
              </a:lnSpc>
              <a:spcBef>
                <a:spcPts val="475"/>
              </a:spcBef>
            </a:pPr>
            <a:r>
              <a:rPr dirty="0" sz="1900" spc="-5">
                <a:latin typeface="Arial"/>
                <a:cs typeface="Arial"/>
              </a:rPr>
              <a:t>Bird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2225" y="4232275"/>
            <a:ext cx="1212850" cy="74803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60325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475"/>
              </a:spcBef>
            </a:pPr>
            <a:r>
              <a:rPr dirty="0" sz="1900">
                <a:latin typeface="Arial"/>
                <a:cs typeface="Arial"/>
              </a:rPr>
              <a:t>H</a:t>
            </a:r>
            <a:r>
              <a:rPr dirty="0" sz="1900" spc="5">
                <a:latin typeface="Arial"/>
                <a:cs typeface="Arial"/>
              </a:rPr>
              <a:t>e</a:t>
            </a:r>
            <a:r>
              <a:rPr dirty="0" sz="1900">
                <a:latin typeface="Arial"/>
                <a:cs typeface="Arial"/>
              </a:rPr>
              <a:t>lic</a:t>
            </a:r>
            <a:r>
              <a:rPr dirty="0" sz="1900" spc="5">
                <a:latin typeface="Arial"/>
                <a:cs typeface="Arial"/>
              </a:rPr>
              <a:t>op</a:t>
            </a:r>
            <a:r>
              <a:rPr dirty="0" sz="1900" spc="-5">
                <a:latin typeface="Arial"/>
                <a:cs typeface="Arial"/>
              </a:rPr>
              <a:t>t</a:t>
            </a:r>
            <a:r>
              <a:rPr dirty="0" sz="1900" spc="5">
                <a:latin typeface="Arial"/>
                <a:cs typeface="Arial"/>
              </a:rPr>
              <a:t>e</a:t>
            </a:r>
            <a:r>
              <a:rPr dirty="0" sz="1900">
                <a:latin typeface="Arial"/>
                <a:cs typeface="Arial"/>
              </a:rPr>
              <a:t>r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1862" y="4232275"/>
            <a:ext cx="1065530" cy="74803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60325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475"/>
              </a:spcBef>
            </a:pPr>
            <a:r>
              <a:rPr dirty="0" sz="1900">
                <a:latin typeface="Arial"/>
                <a:cs typeface="Arial"/>
              </a:rPr>
              <a:t>Airplane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0000" y="4002087"/>
            <a:ext cx="1828800" cy="609600"/>
          </a:xfrm>
          <a:custGeom>
            <a:avLst/>
            <a:gdLst/>
            <a:ahLst/>
            <a:cxnLst/>
            <a:rect l="l" t="t" r="r" b="b"/>
            <a:pathLst>
              <a:path w="1828800" h="609600">
                <a:moveTo>
                  <a:pt x="0" y="304800"/>
                </a:moveTo>
                <a:lnTo>
                  <a:pt x="9914" y="259759"/>
                </a:lnTo>
                <a:lnTo>
                  <a:pt x="38714" y="216769"/>
                </a:lnTo>
                <a:lnTo>
                  <a:pt x="84986" y="176304"/>
                </a:lnTo>
                <a:lnTo>
                  <a:pt x="147315" y="138833"/>
                </a:lnTo>
                <a:lnTo>
                  <a:pt x="184059" y="121368"/>
                </a:lnTo>
                <a:lnTo>
                  <a:pt x="224287" y="104829"/>
                </a:lnTo>
                <a:lnTo>
                  <a:pt x="267821" y="89274"/>
                </a:lnTo>
                <a:lnTo>
                  <a:pt x="314486" y="74762"/>
                </a:lnTo>
                <a:lnTo>
                  <a:pt x="364105" y="61353"/>
                </a:lnTo>
                <a:lnTo>
                  <a:pt x="416499" y="49105"/>
                </a:lnTo>
                <a:lnTo>
                  <a:pt x="471494" y="38077"/>
                </a:lnTo>
                <a:lnTo>
                  <a:pt x="528912" y="28328"/>
                </a:lnTo>
                <a:lnTo>
                  <a:pt x="588576" y="19918"/>
                </a:lnTo>
                <a:lnTo>
                  <a:pt x="650309" y="12904"/>
                </a:lnTo>
                <a:lnTo>
                  <a:pt x="713935" y="7347"/>
                </a:lnTo>
                <a:lnTo>
                  <a:pt x="779277" y="3304"/>
                </a:lnTo>
                <a:lnTo>
                  <a:pt x="846157" y="836"/>
                </a:lnTo>
                <a:lnTo>
                  <a:pt x="914400" y="0"/>
                </a:lnTo>
                <a:lnTo>
                  <a:pt x="982643" y="836"/>
                </a:lnTo>
                <a:lnTo>
                  <a:pt x="1049524" y="3304"/>
                </a:lnTo>
                <a:lnTo>
                  <a:pt x="1114865" y="7347"/>
                </a:lnTo>
                <a:lnTo>
                  <a:pt x="1178491" y="12904"/>
                </a:lnTo>
                <a:lnTo>
                  <a:pt x="1240225" y="19918"/>
                </a:lnTo>
                <a:lnTo>
                  <a:pt x="1299889" y="28328"/>
                </a:lnTo>
                <a:lnTo>
                  <a:pt x="1357306" y="38077"/>
                </a:lnTo>
                <a:lnTo>
                  <a:pt x="1412301" y="49105"/>
                </a:lnTo>
                <a:lnTo>
                  <a:pt x="1464696" y="61353"/>
                </a:lnTo>
                <a:lnTo>
                  <a:pt x="1514314" y="74762"/>
                </a:lnTo>
                <a:lnTo>
                  <a:pt x="1560979" y="89274"/>
                </a:lnTo>
                <a:lnTo>
                  <a:pt x="1604514" y="104829"/>
                </a:lnTo>
                <a:lnTo>
                  <a:pt x="1644741" y="121368"/>
                </a:lnTo>
                <a:lnTo>
                  <a:pt x="1681485" y="138833"/>
                </a:lnTo>
                <a:lnTo>
                  <a:pt x="1743814" y="176304"/>
                </a:lnTo>
                <a:lnTo>
                  <a:pt x="1790086" y="216769"/>
                </a:lnTo>
                <a:lnTo>
                  <a:pt x="1818886" y="259759"/>
                </a:lnTo>
                <a:lnTo>
                  <a:pt x="1828801" y="304800"/>
                </a:lnTo>
                <a:lnTo>
                  <a:pt x="1826292" y="327547"/>
                </a:lnTo>
                <a:lnTo>
                  <a:pt x="1806758" y="371621"/>
                </a:lnTo>
                <a:lnTo>
                  <a:pt x="1769045" y="413408"/>
                </a:lnTo>
                <a:lnTo>
                  <a:pt x="1714568" y="452435"/>
                </a:lnTo>
                <a:lnTo>
                  <a:pt x="1644741" y="488231"/>
                </a:lnTo>
                <a:lnTo>
                  <a:pt x="1604514" y="504771"/>
                </a:lnTo>
                <a:lnTo>
                  <a:pt x="1560979" y="520326"/>
                </a:lnTo>
                <a:lnTo>
                  <a:pt x="1514314" y="534837"/>
                </a:lnTo>
                <a:lnTo>
                  <a:pt x="1464696" y="548247"/>
                </a:lnTo>
                <a:lnTo>
                  <a:pt x="1412301" y="560495"/>
                </a:lnTo>
                <a:lnTo>
                  <a:pt x="1357306" y="571522"/>
                </a:lnTo>
                <a:lnTo>
                  <a:pt x="1299889" y="581271"/>
                </a:lnTo>
                <a:lnTo>
                  <a:pt x="1240225" y="589681"/>
                </a:lnTo>
                <a:lnTo>
                  <a:pt x="1178491" y="596695"/>
                </a:lnTo>
                <a:lnTo>
                  <a:pt x="1114865" y="602252"/>
                </a:lnTo>
                <a:lnTo>
                  <a:pt x="1049524" y="606295"/>
                </a:lnTo>
                <a:lnTo>
                  <a:pt x="982643" y="608764"/>
                </a:lnTo>
                <a:lnTo>
                  <a:pt x="914400" y="609600"/>
                </a:lnTo>
                <a:lnTo>
                  <a:pt x="846157" y="608764"/>
                </a:lnTo>
                <a:lnTo>
                  <a:pt x="779277" y="606295"/>
                </a:lnTo>
                <a:lnTo>
                  <a:pt x="713935" y="602252"/>
                </a:lnTo>
                <a:lnTo>
                  <a:pt x="650309" y="596695"/>
                </a:lnTo>
                <a:lnTo>
                  <a:pt x="588576" y="589681"/>
                </a:lnTo>
                <a:lnTo>
                  <a:pt x="528912" y="581271"/>
                </a:lnTo>
                <a:lnTo>
                  <a:pt x="471494" y="571522"/>
                </a:lnTo>
                <a:lnTo>
                  <a:pt x="416499" y="560495"/>
                </a:lnTo>
                <a:lnTo>
                  <a:pt x="364105" y="548247"/>
                </a:lnTo>
                <a:lnTo>
                  <a:pt x="314486" y="534837"/>
                </a:lnTo>
                <a:lnTo>
                  <a:pt x="267821" y="520326"/>
                </a:lnTo>
                <a:lnTo>
                  <a:pt x="224287" y="504771"/>
                </a:lnTo>
                <a:lnTo>
                  <a:pt x="184059" y="488231"/>
                </a:lnTo>
                <a:lnTo>
                  <a:pt x="147315" y="470766"/>
                </a:lnTo>
                <a:lnTo>
                  <a:pt x="84986" y="433296"/>
                </a:lnTo>
                <a:lnTo>
                  <a:pt x="38714" y="392830"/>
                </a:lnTo>
                <a:lnTo>
                  <a:pt x="9914" y="349841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752850" y="3124200"/>
            <a:ext cx="2007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Multiple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Inheritance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86300" y="3392487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26987" y="533400"/>
                </a:moveTo>
                <a:lnTo>
                  <a:pt x="0" y="533400"/>
                </a:lnTo>
                <a:lnTo>
                  <a:pt x="38100" y="609600"/>
                </a:lnTo>
                <a:lnTo>
                  <a:pt x="69850" y="546100"/>
                </a:lnTo>
                <a:lnTo>
                  <a:pt x="26987" y="546100"/>
                </a:lnTo>
                <a:lnTo>
                  <a:pt x="26987" y="533400"/>
                </a:lnTo>
                <a:close/>
              </a:path>
              <a:path w="76200" h="609600">
                <a:moveTo>
                  <a:pt x="49212" y="0"/>
                </a:moveTo>
                <a:lnTo>
                  <a:pt x="26987" y="0"/>
                </a:lnTo>
                <a:lnTo>
                  <a:pt x="26987" y="546100"/>
                </a:lnTo>
                <a:lnTo>
                  <a:pt x="49212" y="546100"/>
                </a:lnTo>
                <a:lnTo>
                  <a:pt x="49212" y="0"/>
                </a:lnTo>
                <a:close/>
              </a:path>
              <a:path w="76200" h="609600">
                <a:moveTo>
                  <a:pt x="76200" y="533400"/>
                </a:moveTo>
                <a:lnTo>
                  <a:pt x="49212" y="533400"/>
                </a:lnTo>
                <a:lnTo>
                  <a:pt x="49212" y="546100"/>
                </a:lnTo>
                <a:lnTo>
                  <a:pt x="69850" y="546100"/>
                </a:lnTo>
                <a:lnTo>
                  <a:pt x="76200" y="5334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pc="-5"/>
              <a:t>Where Are</a:t>
            </a:r>
            <a:r>
              <a:rPr dirty="0" spc="5"/>
              <a:t> </a:t>
            </a:r>
            <a:r>
              <a:rPr dirty="0"/>
              <a:t>We?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9080"/>
            <a:ext cx="6368415" cy="23622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What </a:t>
            </a:r>
            <a:r>
              <a:rPr dirty="0" sz="3200">
                <a:latin typeface="Arial"/>
                <a:cs typeface="Arial"/>
              </a:rPr>
              <a:t>is </a:t>
            </a:r>
            <a:r>
              <a:rPr dirty="0" sz="3200" spc="-5">
                <a:latin typeface="Arial"/>
                <a:cs typeface="Arial"/>
              </a:rPr>
              <a:t>an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object?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Four principles of</a:t>
            </a:r>
            <a:r>
              <a:rPr dirty="0" sz="3200" spc="-15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OO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What </a:t>
            </a:r>
            <a:r>
              <a:rPr dirty="0" sz="3200">
                <a:solidFill>
                  <a:srgbClr val="DDDDDD"/>
                </a:solidFill>
                <a:latin typeface="Arial"/>
                <a:cs typeface="Arial"/>
              </a:rPr>
              <a:t>is a</a:t>
            </a:r>
            <a:r>
              <a:rPr dirty="0" sz="3200" spc="-25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class?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Polymorphism and</a:t>
            </a:r>
            <a:r>
              <a:rPr dirty="0" sz="3200" spc="-5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generalization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74800"/>
            <a:ext cx="7840345" cy="423418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5600" marR="122555" indent="-342900">
              <a:lnSpc>
                <a:spcPts val="35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subclass inherits its parent’s attributes,  operations, and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relationships.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subclass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may:</a:t>
            </a:r>
            <a:endParaRPr sz="3200">
              <a:latin typeface="Arial"/>
              <a:cs typeface="Arial"/>
            </a:endParaRPr>
          </a:p>
          <a:p>
            <a:pPr lvl="1" marL="755650" marR="1292860" indent="-285750">
              <a:lnSpc>
                <a:spcPts val="3000"/>
              </a:lnSpc>
              <a:spcBef>
                <a:spcPts val="76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Add additional attributes,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operations,  relationships.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Redefine inherited operations. (Use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caution!)</a:t>
            </a:r>
            <a:endParaRPr sz="2800">
              <a:latin typeface="Arial"/>
              <a:cs typeface="Arial"/>
            </a:endParaRPr>
          </a:p>
          <a:p>
            <a:pPr algn="just" marL="355600" marR="554355" indent="-342900">
              <a:lnSpc>
                <a:spcPts val="3500"/>
              </a:lnSpc>
              <a:spcBef>
                <a:spcPts val="740"/>
              </a:spcBef>
              <a:buChar char="•"/>
              <a:tabLst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Common attributes, operations,</a:t>
            </a:r>
            <a:r>
              <a:rPr dirty="0" sz="3200" spc="-6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and/or  relationships are shown at the highest  applicable level </a:t>
            </a:r>
            <a:r>
              <a:rPr dirty="0" sz="3200">
                <a:latin typeface="Arial"/>
                <a:cs typeface="Arial"/>
              </a:rPr>
              <a:t>in </a:t>
            </a:r>
            <a:r>
              <a:rPr dirty="0" sz="3200" spc="-5">
                <a:latin typeface="Arial"/>
                <a:cs typeface="Arial"/>
              </a:rPr>
              <a:t>the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hierarchy.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pc="-5"/>
              <a:t>What </a:t>
            </a:r>
            <a:r>
              <a:rPr dirty="0"/>
              <a:t>Is </a:t>
            </a:r>
            <a:r>
              <a:rPr dirty="0" spc="-5"/>
              <a:t>Inherited?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16380"/>
            <a:ext cx="7992745" cy="457200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What </a:t>
            </a:r>
            <a:r>
              <a:rPr dirty="0" sz="3200">
                <a:latin typeface="Arial"/>
                <a:cs typeface="Arial"/>
              </a:rPr>
              <a:t>is </a:t>
            </a:r>
            <a:r>
              <a:rPr dirty="0" sz="3200" spc="-5">
                <a:latin typeface="Arial"/>
                <a:cs typeface="Arial"/>
              </a:rPr>
              <a:t>an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object?</a:t>
            </a:r>
            <a:endParaRPr sz="3200">
              <a:latin typeface="Arial"/>
              <a:cs typeface="Arial"/>
            </a:endParaRPr>
          </a:p>
          <a:p>
            <a:pPr marL="355600" marR="1021080" indent="-342900">
              <a:lnSpc>
                <a:spcPts val="3400"/>
              </a:lnSpc>
              <a:spcBef>
                <a:spcPts val="9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What are the four principles of object  orientation? Describe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each.</a:t>
            </a:r>
            <a:endParaRPr sz="3200">
              <a:latin typeface="Arial"/>
              <a:cs typeface="Arial"/>
            </a:endParaRPr>
          </a:p>
          <a:p>
            <a:pPr marL="355600" marR="791845" indent="-342900">
              <a:lnSpc>
                <a:spcPts val="35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What </a:t>
            </a:r>
            <a:r>
              <a:rPr dirty="0" sz="3200">
                <a:latin typeface="Arial"/>
                <a:cs typeface="Arial"/>
              </a:rPr>
              <a:t>is a </a:t>
            </a:r>
            <a:r>
              <a:rPr dirty="0" sz="3200" spc="-5">
                <a:latin typeface="Arial"/>
                <a:cs typeface="Arial"/>
              </a:rPr>
              <a:t>class? How are classes and  objects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related?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What </a:t>
            </a:r>
            <a:r>
              <a:rPr dirty="0" sz="3200">
                <a:latin typeface="Arial"/>
                <a:cs typeface="Arial"/>
              </a:rPr>
              <a:t>is </a:t>
            </a:r>
            <a:r>
              <a:rPr dirty="0" sz="3200" spc="-5">
                <a:latin typeface="Arial"/>
                <a:cs typeface="Arial"/>
              </a:rPr>
              <a:t>an attribute? </a:t>
            </a:r>
            <a:r>
              <a:rPr dirty="0" sz="3200">
                <a:latin typeface="Arial"/>
                <a:cs typeface="Arial"/>
              </a:rPr>
              <a:t>An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operation?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5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Define polymorphism. Provide an example  of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polymorphism.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What </a:t>
            </a:r>
            <a:r>
              <a:rPr dirty="0" sz="3200">
                <a:latin typeface="Arial"/>
                <a:cs typeface="Arial"/>
              </a:rPr>
              <a:t>is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generalization?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pc="-5"/>
              <a:t>Review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pc="-5"/>
              <a:t>What </a:t>
            </a:r>
            <a:r>
              <a:rPr dirty="0"/>
              <a:t>Is an </a:t>
            </a:r>
            <a:r>
              <a:rPr dirty="0" spc="-5"/>
              <a:t>Object?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871459" cy="13919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Informally, an object represents an entity,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either  physical, conceptual, or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software.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Physical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entity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94100"/>
            <a:ext cx="31210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Conceptual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entity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610100"/>
            <a:ext cx="27241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Software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entity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22850" y="2736850"/>
            <a:ext cx="2459355" cy="669925"/>
            <a:chOff x="5022850" y="2736850"/>
            <a:chExt cx="2459355" cy="669925"/>
          </a:xfrm>
        </p:grpSpPr>
        <p:sp>
          <p:nvSpPr>
            <p:cNvPr id="7" name="object 7"/>
            <p:cNvSpPr/>
            <p:nvPr/>
          </p:nvSpPr>
          <p:spPr>
            <a:xfrm>
              <a:off x="5089525" y="2798762"/>
              <a:ext cx="1905000" cy="504825"/>
            </a:xfrm>
            <a:custGeom>
              <a:avLst/>
              <a:gdLst/>
              <a:ahLst/>
              <a:cxnLst/>
              <a:rect l="l" t="t" r="r" b="b"/>
              <a:pathLst>
                <a:path w="1905000" h="504825">
                  <a:moveTo>
                    <a:pt x="1562100" y="0"/>
                  </a:moveTo>
                  <a:lnTo>
                    <a:pt x="57150" y="0"/>
                  </a:lnTo>
                  <a:lnTo>
                    <a:pt x="46037" y="19050"/>
                  </a:lnTo>
                  <a:lnTo>
                    <a:pt x="23812" y="68262"/>
                  </a:lnTo>
                  <a:lnTo>
                    <a:pt x="7937" y="128587"/>
                  </a:lnTo>
                  <a:lnTo>
                    <a:pt x="3175" y="193675"/>
                  </a:lnTo>
                  <a:lnTo>
                    <a:pt x="7937" y="223837"/>
                  </a:lnTo>
                  <a:lnTo>
                    <a:pt x="19050" y="271462"/>
                  </a:lnTo>
                  <a:lnTo>
                    <a:pt x="38100" y="311150"/>
                  </a:lnTo>
                  <a:lnTo>
                    <a:pt x="47625" y="328612"/>
                  </a:lnTo>
                  <a:lnTo>
                    <a:pt x="0" y="365125"/>
                  </a:lnTo>
                  <a:lnTo>
                    <a:pt x="0" y="500062"/>
                  </a:lnTo>
                  <a:lnTo>
                    <a:pt x="481012" y="500062"/>
                  </a:lnTo>
                  <a:lnTo>
                    <a:pt x="481012" y="361950"/>
                  </a:lnTo>
                  <a:lnTo>
                    <a:pt x="1428750" y="361950"/>
                  </a:lnTo>
                  <a:lnTo>
                    <a:pt x="1276350" y="390525"/>
                  </a:lnTo>
                  <a:lnTo>
                    <a:pt x="1276350" y="452437"/>
                  </a:lnTo>
                  <a:lnTo>
                    <a:pt x="1689100" y="452437"/>
                  </a:lnTo>
                  <a:lnTo>
                    <a:pt x="1481137" y="476250"/>
                  </a:lnTo>
                  <a:lnTo>
                    <a:pt x="1481137" y="504825"/>
                  </a:lnTo>
                  <a:lnTo>
                    <a:pt x="1847850" y="476250"/>
                  </a:lnTo>
                  <a:lnTo>
                    <a:pt x="1847850" y="398462"/>
                  </a:lnTo>
                  <a:lnTo>
                    <a:pt x="1905000" y="398462"/>
                  </a:lnTo>
                  <a:lnTo>
                    <a:pt x="1905000" y="352425"/>
                  </a:lnTo>
                  <a:lnTo>
                    <a:pt x="1843087" y="352425"/>
                  </a:lnTo>
                  <a:lnTo>
                    <a:pt x="1843087" y="385762"/>
                  </a:lnTo>
                  <a:lnTo>
                    <a:pt x="1514475" y="385762"/>
                  </a:lnTo>
                  <a:lnTo>
                    <a:pt x="1533525" y="373062"/>
                  </a:lnTo>
                  <a:lnTo>
                    <a:pt x="1547812" y="361950"/>
                  </a:lnTo>
                  <a:lnTo>
                    <a:pt x="1562100" y="349250"/>
                  </a:lnTo>
                  <a:lnTo>
                    <a:pt x="1543050" y="376237"/>
                  </a:lnTo>
                  <a:lnTo>
                    <a:pt x="1616075" y="376237"/>
                  </a:lnTo>
                  <a:lnTo>
                    <a:pt x="1625600" y="339725"/>
                  </a:lnTo>
                  <a:lnTo>
                    <a:pt x="1576387" y="339725"/>
                  </a:lnTo>
                  <a:lnTo>
                    <a:pt x="1592262" y="319087"/>
                  </a:lnTo>
                  <a:lnTo>
                    <a:pt x="1612900" y="274637"/>
                  </a:lnTo>
                  <a:lnTo>
                    <a:pt x="1625600" y="220662"/>
                  </a:lnTo>
                  <a:lnTo>
                    <a:pt x="1627187" y="180975"/>
                  </a:lnTo>
                  <a:lnTo>
                    <a:pt x="1627187" y="155575"/>
                  </a:lnTo>
                  <a:lnTo>
                    <a:pt x="1620837" y="120650"/>
                  </a:lnTo>
                  <a:lnTo>
                    <a:pt x="1614487" y="98425"/>
                  </a:lnTo>
                  <a:lnTo>
                    <a:pt x="1608137" y="80962"/>
                  </a:lnTo>
                  <a:lnTo>
                    <a:pt x="1601787" y="58737"/>
                  </a:lnTo>
                  <a:lnTo>
                    <a:pt x="1589087" y="36512"/>
                  </a:lnTo>
                  <a:lnTo>
                    <a:pt x="1576387" y="19050"/>
                  </a:lnTo>
                  <a:lnTo>
                    <a:pt x="15621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89525" y="2798762"/>
              <a:ext cx="1905000" cy="504825"/>
            </a:xfrm>
            <a:custGeom>
              <a:avLst/>
              <a:gdLst/>
              <a:ahLst/>
              <a:cxnLst/>
              <a:rect l="l" t="t" r="r" b="b"/>
              <a:pathLst>
                <a:path w="1905000" h="504825">
                  <a:moveTo>
                    <a:pt x="1562100" y="0"/>
                  </a:moveTo>
                  <a:lnTo>
                    <a:pt x="57150" y="0"/>
                  </a:lnTo>
                  <a:lnTo>
                    <a:pt x="46037" y="19050"/>
                  </a:lnTo>
                  <a:lnTo>
                    <a:pt x="23812" y="68262"/>
                  </a:lnTo>
                  <a:lnTo>
                    <a:pt x="7937" y="128588"/>
                  </a:lnTo>
                  <a:lnTo>
                    <a:pt x="3175" y="193675"/>
                  </a:lnTo>
                  <a:lnTo>
                    <a:pt x="7937" y="223838"/>
                  </a:lnTo>
                  <a:lnTo>
                    <a:pt x="19050" y="271463"/>
                  </a:lnTo>
                  <a:lnTo>
                    <a:pt x="38100" y="311150"/>
                  </a:lnTo>
                  <a:lnTo>
                    <a:pt x="47625" y="328613"/>
                  </a:lnTo>
                  <a:lnTo>
                    <a:pt x="0" y="365125"/>
                  </a:lnTo>
                  <a:lnTo>
                    <a:pt x="0" y="500063"/>
                  </a:lnTo>
                  <a:lnTo>
                    <a:pt x="481013" y="500063"/>
                  </a:lnTo>
                  <a:lnTo>
                    <a:pt x="481013" y="361950"/>
                  </a:lnTo>
                  <a:lnTo>
                    <a:pt x="1428750" y="361950"/>
                  </a:lnTo>
                  <a:lnTo>
                    <a:pt x="1276350" y="390525"/>
                  </a:lnTo>
                  <a:lnTo>
                    <a:pt x="1276350" y="452438"/>
                  </a:lnTo>
                  <a:lnTo>
                    <a:pt x="1689100" y="452438"/>
                  </a:lnTo>
                  <a:lnTo>
                    <a:pt x="1481140" y="476250"/>
                  </a:lnTo>
                  <a:lnTo>
                    <a:pt x="1481140" y="504825"/>
                  </a:lnTo>
                  <a:lnTo>
                    <a:pt x="1847851" y="476250"/>
                  </a:lnTo>
                  <a:lnTo>
                    <a:pt x="1847851" y="398463"/>
                  </a:lnTo>
                  <a:lnTo>
                    <a:pt x="1905001" y="398463"/>
                  </a:lnTo>
                  <a:lnTo>
                    <a:pt x="1905001" y="352425"/>
                  </a:lnTo>
                  <a:lnTo>
                    <a:pt x="1843091" y="352425"/>
                  </a:lnTo>
                  <a:lnTo>
                    <a:pt x="1843091" y="385763"/>
                  </a:lnTo>
                  <a:lnTo>
                    <a:pt x="1514480" y="385763"/>
                  </a:lnTo>
                  <a:lnTo>
                    <a:pt x="1533530" y="373063"/>
                  </a:lnTo>
                  <a:lnTo>
                    <a:pt x="1547810" y="361950"/>
                  </a:lnTo>
                  <a:lnTo>
                    <a:pt x="1562100" y="349250"/>
                  </a:lnTo>
                  <a:lnTo>
                    <a:pt x="1543050" y="376238"/>
                  </a:lnTo>
                  <a:lnTo>
                    <a:pt x="1616080" y="376238"/>
                  </a:lnTo>
                  <a:lnTo>
                    <a:pt x="1625600" y="339725"/>
                  </a:lnTo>
                  <a:lnTo>
                    <a:pt x="1576390" y="339725"/>
                  </a:lnTo>
                  <a:lnTo>
                    <a:pt x="1592260" y="319088"/>
                  </a:lnTo>
                  <a:lnTo>
                    <a:pt x="1612900" y="274638"/>
                  </a:lnTo>
                  <a:lnTo>
                    <a:pt x="1625600" y="220663"/>
                  </a:lnTo>
                  <a:lnTo>
                    <a:pt x="1627190" y="180975"/>
                  </a:lnTo>
                  <a:lnTo>
                    <a:pt x="1627190" y="155575"/>
                  </a:lnTo>
                  <a:lnTo>
                    <a:pt x="1620840" y="120650"/>
                  </a:lnTo>
                  <a:lnTo>
                    <a:pt x="1614490" y="98425"/>
                  </a:lnTo>
                  <a:lnTo>
                    <a:pt x="1608140" y="80962"/>
                  </a:lnTo>
                  <a:lnTo>
                    <a:pt x="1601790" y="58737"/>
                  </a:lnTo>
                  <a:lnTo>
                    <a:pt x="1589090" y="36512"/>
                  </a:lnTo>
                  <a:lnTo>
                    <a:pt x="1576390" y="19050"/>
                  </a:lnTo>
                  <a:lnTo>
                    <a:pt x="1562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910387" y="2736850"/>
              <a:ext cx="74613" cy="41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961187" y="2908300"/>
              <a:ext cx="490855" cy="295275"/>
            </a:xfrm>
            <a:custGeom>
              <a:avLst/>
              <a:gdLst/>
              <a:ahLst/>
              <a:cxnLst/>
              <a:rect l="l" t="t" r="r" b="b"/>
              <a:pathLst>
                <a:path w="490854" h="295275">
                  <a:moveTo>
                    <a:pt x="230187" y="0"/>
                  </a:moveTo>
                  <a:lnTo>
                    <a:pt x="41275" y="0"/>
                  </a:lnTo>
                  <a:lnTo>
                    <a:pt x="34925" y="3175"/>
                  </a:lnTo>
                  <a:lnTo>
                    <a:pt x="30162" y="7937"/>
                  </a:lnTo>
                  <a:lnTo>
                    <a:pt x="26987" y="12700"/>
                  </a:lnTo>
                  <a:lnTo>
                    <a:pt x="25400" y="17462"/>
                  </a:lnTo>
                  <a:lnTo>
                    <a:pt x="0" y="252412"/>
                  </a:lnTo>
                  <a:lnTo>
                    <a:pt x="1587" y="261937"/>
                  </a:lnTo>
                  <a:lnTo>
                    <a:pt x="3175" y="276225"/>
                  </a:lnTo>
                  <a:lnTo>
                    <a:pt x="12700" y="287337"/>
                  </a:lnTo>
                  <a:lnTo>
                    <a:pt x="22225" y="295275"/>
                  </a:lnTo>
                  <a:lnTo>
                    <a:pt x="490537" y="295275"/>
                  </a:lnTo>
                  <a:lnTo>
                    <a:pt x="479425" y="174625"/>
                  </a:lnTo>
                  <a:lnTo>
                    <a:pt x="474662" y="166687"/>
                  </a:lnTo>
                  <a:lnTo>
                    <a:pt x="463550" y="158750"/>
                  </a:lnTo>
                  <a:lnTo>
                    <a:pt x="452437" y="157162"/>
                  </a:lnTo>
                  <a:lnTo>
                    <a:pt x="282019" y="127000"/>
                  </a:lnTo>
                  <a:lnTo>
                    <a:pt x="274637" y="127000"/>
                  </a:lnTo>
                  <a:lnTo>
                    <a:pt x="255587" y="125412"/>
                  </a:lnTo>
                  <a:lnTo>
                    <a:pt x="66675" y="125412"/>
                  </a:lnTo>
                  <a:lnTo>
                    <a:pt x="66675" y="15875"/>
                  </a:lnTo>
                  <a:lnTo>
                    <a:pt x="244899" y="15875"/>
                  </a:lnTo>
                  <a:lnTo>
                    <a:pt x="244475" y="14287"/>
                  </a:lnTo>
                  <a:lnTo>
                    <a:pt x="244475" y="11112"/>
                  </a:lnTo>
                  <a:lnTo>
                    <a:pt x="239712" y="4762"/>
                  </a:lnTo>
                  <a:lnTo>
                    <a:pt x="234950" y="1587"/>
                  </a:lnTo>
                  <a:lnTo>
                    <a:pt x="230187" y="0"/>
                  </a:lnTo>
                  <a:close/>
                </a:path>
                <a:path w="490854" h="295275">
                  <a:moveTo>
                    <a:pt x="274270" y="125628"/>
                  </a:moveTo>
                  <a:lnTo>
                    <a:pt x="274637" y="127000"/>
                  </a:lnTo>
                  <a:lnTo>
                    <a:pt x="282019" y="127000"/>
                  </a:lnTo>
                  <a:lnTo>
                    <a:pt x="274270" y="125628"/>
                  </a:lnTo>
                  <a:close/>
                </a:path>
                <a:path w="490854" h="295275">
                  <a:moveTo>
                    <a:pt x="244899" y="15875"/>
                  </a:moveTo>
                  <a:lnTo>
                    <a:pt x="228600" y="15875"/>
                  </a:lnTo>
                  <a:lnTo>
                    <a:pt x="255587" y="125412"/>
                  </a:lnTo>
                  <a:lnTo>
                    <a:pt x="273050" y="125412"/>
                  </a:lnTo>
                  <a:lnTo>
                    <a:pt x="274270" y="125628"/>
                  </a:lnTo>
                  <a:lnTo>
                    <a:pt x="244899" y="15875"/>
                  </a:lnTo>
                  <a:close/>
                </a:path>
                <a:path w="490854" h="295275">
                  <a:moveTo>
                    <a:pt x="182562" y="15875"/>
                  </a:moveTo>
                  <a:lnTo>
                    <a:pt x="165100" y="15875"/>
                  </a:lnTo>
                  <a:lnTo>
                    <a:pt x="188912" y="125412"/>
                  </a:lnTo>
                  <a:lnTo>
                    <a:pt x="207962" y="125412"/>
                  </a:lnTo>
                  <a:lnTo>
                    <a:pt x="182562" y="15875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61187" y="2908300"/>
              <a:ext cx="490855" cy="295275"/>
            </a:xfrm>
            <a:custGeom>
              <a:avLst/>
              <a:gdLst/>
              <a:ahLst/>
              <a:cxnLst/>
              <a:rect l="l" t="t" r="r" b="b"/>
              <a:pathLst>
                <a:path w="490854" h="295275">
                  <a:moveTo>
                    <a:pt x="230187" y="0"/>
                  </a:moveTo>
                  <a:lnTo>
                    <a:pt x="41275" y="0"/>
                  </a:lnTo>
                  <a:lnTo>
                    <a:pt x="34925" y="3175"/>
                  </a:lnTo>
                  <a:lnTo>
                    <a:pt x="30162" y="7937"/>
                  </a:lnTo>
                  <a:lnTo>
                    <a:pt x="26987" y="12700"/>
                  </a:lnTo>
                  <a:lnTo>
                    <a:pt x="25400" y="17462"/>
                  </a:lnTo>
                  <a:lnTo>
                    <a:pt x="0" y="252413"/>
                  </a:lnTo>
                  <a:lnTo>
                    <a:pt x="1587" y="261938"/>
                  </a:lnTo>
                  <a:lnTo>
                    <a:pt x="3175" y="276225"/>
                  </a:lnTo>
                  <a:lnTo>
                    <a:pt x="12700" y="287338"/>
                  </a:lnTo>
                  <a:lnTo>
                    <a:pt x="22225" y="295275"/>
                  </a:lnTo>
                  <a:lnTo>
                    <a:pt x="33337" y="295275"/>
                  </a:lnTo>
                  <a:lnTo>
                    <a:pt x="490538" y="295275"/>
                  </a:lnTo>
                  <a:lnTo>
                    <a:pt x="479425" y="174625"/>
                  </a:lnTo>
                  <a:lnTo>
                    <a:pt x="474662" y="166688"/>
                  </a:lnTo>
                  <a:lnTo>
                    <a:pt x="463550" y="158750"/>
                  </a:lnTo>
                  <a:lnTo>
                    <a:pt x="452437" y="157163"/>
                  </a:lnTo>
                  <a:lnTo>
                    <a:pt x="273050" y="125413"/>
                  </a:lnTo>
                  <a:lnTo>
                    <a:pt x="187325" y="125413"/>
                  </a:lnTo>
                  <a:lnTo>
                    <a:pt x="66675" y="125413"/>
                  </a:lnTo>
                  <a:lnTo>
                    <a:pt x="66675" y="15875"/>
                  </a:lnTo>
                  <a:lnTo>
                    <a:pt x="165100" y="15875"/>
                  </a:lnTo>
                  <a:lnTo>
                    <a:pt x="188912" y="125413"/>
                  </a:lnTo>
                  <a:lnTo>
                    <a:pt x="207962" y="125413"/>
                  </a:lnTo>
                  <a:lnTo>
                    <a:pt x="182563" y="15875"/>
                  </a:lnTo>
                  <a:lnTo>
                    <a:pt x="228600" y="15875"/>
                  </a:lnTo>
                  <a:lnTo>
                    <a:pt x="255587" y="125413"/>
                  </a:lnTo>
                  <a:lnTo>
                    <a:pt x="274637" y="127000"/>
                  </a:lnTo>
                  <a:lnTo>
                    <a:pt x="244475" y="14287"/>
                  </a:lnTo>
                  <a:lnTo>
                    <a:pt x="244475" y="11112"/>
                  </a:lnTo>
                  <a:lnTo>
                    <a:pt x="239712" y="4762"/>
                  </a:lnTo>
                  <a:lnTo>
                    <a:pt x="234950" y="1587"/>
                  </a:lnTo>
                  <a:lnTo>
                    <a:pt x="2301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161212" y="3024187"/>
              <a:ext cx="92075" cy="27305"/>
            </a:xfrm>
            <a:custGeom>
              <a:avLst/>
              <a:gdLst/>
              <a:ahLst/>
              <a:cxnLst/>
              <a:rect l="l" t="t" r="r" b="b"/>
              <a:pathLst>
                <a:path w="92075" h="27305">
                  <a:moveTo>
                    <a:pt x="25400" y="25400"/>
                  </a:moveTo>
                  <a:lnTo>
                    <a:pt x="19050" y="4762"/>
                  </a:lnTo>
                  <a:lnTo>
                    <a:pt x="0" y="0"/>
                  </a:lnTo>
                  <a:lnTo>
                    <a:pt x="4762" y="25400"/>
                  </a:lnTo>
                  <a:lnTo>
                    <a:pt x="25400" y="25400"/>
                  </a:lnTo>
                  <a:close/>
                </a:path>
                <a:path w="92075" h="27305">
                  <a:moveTo>
                    <a:pt x="92075" y="26987"/>
                  </a:moveTo>
                  <a:lnTo>
                    <a:pt x="85725" y="1587"/>
                  </a:lnTo>
                  <a:lnTo>
                    <a:pt x="66675" y="1587"/>
                  </a:lnTo>
                  <a:lnTo>
                    <a:pt x="73025" y="26987"/>
                  </a:lnTo>
                  <a:lnTo>
                    <a:pt x="92075" y="2698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140575" y="3148012"/>
              <a:ext cx="335280" cy="179705"/>
            </a:xfrm>
            <a:custGeom>
              <a:avLst/>
              <a:gdLst/>
              <a:ahLst/>
              <a:cxnLst/>
              <a:rect l="l" t="t" r="r" b="b"/>
              <a:pathLst>
                <a:path w="335279" h="179704">
                  <a:moveTo>
                    <a:pt x="290512" y="0"/>
                  </a:moveTo>
                  <a:lnTo>
                    <a:pt x="87312" y="0"/>
                  </a:lnTo>
                  <a:lnTo>
                    <a:pt x="57150" y="57150"/>
                  </a:lnTo>
                  <a:lnTo>
                    <a:pt x="0" y="57150"/>
                  </a:lnTo>
                  <a:lnTo>
                    <a:pt x="0" y="133350"/>
                  </a:lnTo>
                  <a:lnTo>
                    <a:pt x="52387" y="133350"/>
                  </a:lnTo>
                  <a:lnTo>
                    <a:pt x="52387" y="179387"/>
                  </a:lnTo>
                  <a:lnTo>
                    <a:pt x="334962" y="179387"/>
                  </a:lnTo>
                  <a:lnTo>
                    <a:pt x="334962" y="90487"/>
                  </a:lnTo>
                  <a:lnTo>
                    <a:pt x="290512" y="90487"/>
                  </a:lnTo>
                  <a:lnTo>
                    <a:pt x="290512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40575" y="3148012"/>
              <a:ext cx="335280" cy="179705"/>
            </a:xfrm>
            <a:custGeom>
              <a:avLst/>
              <a:gdLst/>
              <a:ahLst/>
              <a:cxnLst/>
              <a:rect l="l" t="t" r="r" b="b"/>
              <a:pathLst>
                <a:path w="335279" h="179704">
                  <a:moveTo>
                    <a:pt x="290512" y="90487"/>
                  </a:moveTo>
                  <a:lnTo>
                    <a:pt x="334962" y="90487"/>
                  </a:lnTo>
                  <a:lnTo>
                    <a:pt x="334962" y="179388"/>
                  </a:lnTo>
                  <a:lnTo>
                    <a:pt x="276225" y="179388"/>
                  </a:lnTo>
                  <a:lnTo>
                    <a:pt x="52387" y="179388"/>
                  </a:lnTo>
                  <a:lnTo>
                    <a:pt x="52387" y="133350"/>
                  </a:lnTo>
                  <a:lnTo>
                    <a:pt x="0" y="13335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87312" y="0"/>
                  </a:lnTo>
                  <a:lnTo>
                    <a:pt x="290512" y="0"/>
                  </a:lnTo>
                  <a:lnTo>
                    <a:pt x="290512" y="9048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85025" y="3130550"/>
              <a:ext cx="284480" cy="111125"/>
            </a:xfrm>
            <a:custGeom>
              <a:avLst/>
              <a:gdLst/>
              <a:ahLst/>
              <a:cxnLst/>
              <a:rect l="l" t="t" r="r" b="b"/>
              <a:pathLst>
                <a:path w="284479" h="111125">
                  <a:moveTo>
                    <a:pt x="271462" y="0"/>
                  </a:moveTo>
                  <a:lnTo>
                    <a:pt x="46037" y="0"/>
                  </a:lnTo>
                  <a:lnTo>
                    <a:pt x="0" y="111125"/>
                  </a:lnTo>
                  <a:lnTo>
                    <a:pt x="34925" y="111125"/>
                  </a:lnTo>
                  <a:lnTo>
                    <a:pt x="47625" y="107950"/>
                  </a:lnTo>
                  <a:lnTo>
                    <a:pt x="52387" y="103187"/>
                  </a:lnTo>
                  <a:lnTo>
                    <a:pt x="55562" y="98425"/>
                  </a:lnTo>
                  <a:lnTo>
                    <a:pt x="58737" y="92075"/>
                  </a:lnTo>
                  <a:lnTo>
                    <a:pt x="79375" y="46037"/>
                  </a:lnTo>
                  <a:lnTo>
                    <a:pt x="84137" y="39687"/>
                  </a:lnTo>
                  <a:lnTo>
                    <a:pt x="92075" y="38100"/>
                  </a:lnTo>
                  <a:lnTo>
                    <a:pt x="103187" y="36512"/>
                  </a:lnTo>
                  <a:lnTo>
                    <a:pt x="203200" y="36512"/>
                  </a:lnTo>
                  <a:lnTo>
                    <a:pt x="211137" y="38100"/>
                  </a:lnTo>
                  <a:lnTo>
                    <a:pt x="217487" y="41275"/>
                  </a:lnTo>
                  <a:lnTo>
                    <a:pt x="222250" y="46037"/>
                  </a:lnTo>
                  <a:lnTo>
                    <a:pt x="223837" y="53975"/>
                  </a:lnTo>
                  <a:lnTo>
                    <a:pt x="244475" y="109537"/>
                  </a:lnTo>
                  <a:lnTo>
                    <a:pt x="284162" y="109537"/>
                  </a:lnTo>
                  <a:lnTo>
                    <a:pt x="284162" y="17462"/>
                  </a:lnTo>
                  <a:lnTo>
                    <a:pt x="282575" y="9525"/>
                  </a:lnTo>
                  <a:lnTo>
                    <a:pt x="279400" y="3175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185025" y="3130550"/>
              <a:ext cx="284480" cy="111125"/>
            </a:xfrm>
            <a:custGeom>
              <a:avLst/>
              <a:gdLst/>
              <a:ahLst/>
              <a:cxnLst/>
              <a:rect l="l" t="t" r="r" b="b"/>
              <a:pathLst>
                <a:path w="284479" h="111125">
                  <a:moveTo>
                    <a:pt x="261937" y="0"/>
                  </a:moveTo>
                  <a:lnTo>
                    <a:pt x="46037" y="0"/>
                  </a:lnTo>
                  <a:lnTo>
                    <a:pt x="0" y="111126"/>
                  </a:lnTo>
                  <a:lnTo>
                    <a:pt x="34925" y="111126"/>
                  </a:lnTo>
                  <a:lnTo>
                    <a:pt x="41275" y="109538"/>
                  </a:lnTo>
                  <a:lnTo>
                    <a:pt x="47625" y="107950"/>
                  </a:lnTo>
                  <a:lnTo>
                    <a:pt x="52387" y="103188"/>
                  </a:lnTo>
                  <a:lnTo>
                    <a:pt x="55562" y="98425"/>
                  </a:lnTo>
                  <a:lnTo>
                    <a:pt x="58737" y="92075"/>
                  </a:lnTo>
                  <a:lnTo>
                    <a:pt x="79375" y="46037"/>
                  </a:lnTo>
                  <a:lnTo>
                    <a:pt x="84137" y="39687"/>
                  </a:lnTo>
                  <a:lnTo>
                    <a:pt x="92075" y="38100"/>
                  </a:lnTo>
                  <a:lnTo>
                    <a:pt x="103188" y="36512"/>
                  </a:lnTo>
                  <a:lnTo>
                    <a:pt x="203200" y="36512"/>
                  </a:lnTo>
                  <a:lnTo>
                    <a:pt x="211137" y="38100"/>
                  </a:lnTo>
                  <a:lnTo>
                    <a:pt x="217487" y="41275"/>
                  </a:lnTo>
                  <a:lnTo>
                    <a:pt x="222250" y="46037"/>
                  </a:lnTo>
                  <a:lnTo>
                    <a:pt x="223837" y="53975"/>
                  </a:lnTo>
                  <a:lnTo>
                    <a:pt x="244475" y="109538"/>
                  </a:lnTo>
                  <a:lnTo>
                    <a:pt x="284162" y="109538"/>
                  </a:lnTo>
                  <a:lnTo>
                    <a:pt x="284162" y="23812"/>
                  </a:lnTo>
                  <a:lnTo>
                    <a:pt x="284162" y="17462"/>
                  </a:lnTo>
                  <a:lnTo>
                    <a:pt x="282575" y="9525"/>
                  </a:lnTo>
                  <a:lnTo>
                    <a:pt x="279400" y="3175"/>
                  </a:lnTo>
                  <a:lnTo>
                    <a:pt x="271462" y="0"/>
                  </a:lnTo>
                  <a:lnTo>
                    <a:pt x="26193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934200" y="3200400"/>
              <a:ext cx="2301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189662" y="2781299"/>
              <a:ext cx="444500" cy="353060"/>
            </a:xfrm>
            <a:custGeom>
              <a:avLst/>
              <a:gdLst/>
              <a:ahLst/>
              <a:cxnLst/>
              <a:rect l="l" t="t" r="r" b="b"/>
              <a:pathLst>
                <a:path w="444500" h="353060">
                  <a:moveTo>
                    <a:pt x="444500" y="352425"/>
                  </a:moveTo>
                  <a:lnTo>
                    <a:pt x="0" y="352425"/>
                  </a:lnTo>
                  <a:lnTo>
                    <a:pt x="0" y="353060"/>
                  </a:lnTo>
                  <a:lnTo>
                    <a:pt x="444500" y="353060"/>
                  </a:lnTo>
                  <a:lnTo>
                    <a:pt x="444500" y="352425"/>
                  </a:lnTo>
                  <a:close/>
                </a:path>
                <a:path w="444500" h="353060">
                  <a:moveTo>
                    <a:pt x="444500" y="31750"/>
                  </a:moveTo>
                  <a:lnTo>
                    <a:pt x="252412" y="31750"/>
                  </a:lnTo>
                  <a:lnTo>
                    <a:pt x="252412" y="0"/>
                  </a:lnTo>
                  <a:lnTo>
                    <a:pt x="185737" y="0"/>
                  </a:lnTo>
                  <a:lnTo>
                    <a:pt x="185737" y="31750"/>
                  </a:lnTo>
                  <a:lnTo>
                    <a:pt x="0" y="31750"/>
                  </a:lnTo>
                  <a:lnTo>
                    <a:pt x="0" y="82550"/>
                  </a:lnTo>
                  <a:lnTo>
                    <a:pt x="444500" y="82550"/>
                  </a:lnTo>
                  <a:lnTo>
                    <a:pt x="444500" y="3175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189662" y="2781300"/>
              <a:ext cx="444500" cy="352425"/>
            </a:xfrm>
            <a:custGeom>
              <a:avLst/>
              <a:gdLst/>
              <a:ahLst/>
              <a:cxnLst/>
              <a:rect l="l" t="t" r="r" b="b"/>
              <a:pathLst>
                <a:path w="444500" h="352425">
                  <a:moveTo>
                    <a:pt x="252413" y="0"/>
                  </a:moveTo>
                  <a:lnTo>
                    <a:pt x="252413" y="31750"/>
                  </a:lnTo>
                  <a:lnTo>
                    <a:pt x="444500" y="31750"/>
                  </a:lnTo>
                  <a:lnTo>
                    <a:pt x="444500" y="352425"/>
                  </a:lnTo>
                  <a:lnTo>
                    <a:pt x="0" y="352425"/>
                  </a:lnTo>
                  <a:lnTo>
                    <a:pt x="0" y="31750"/>
                  </a:lnTo>
                  <a:lnTo>
                    <a:pt x="185738" y="31750"/>
                  </a:lnTo>
                  <a:lnTo>
                    <a:pt x="185738" y="0"/>
                  </a:lnTo>
                  <a:lnTo>
                    <a:pt x="2524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189662" y="2863850"/>
              <a:ext cx="444500" cy="269875"/>
            </a:xfrm>
            <a:custGeom>
              <a:avLst/>
              <a:gdLst/>
              <a:ahLst/>
              <a:cxnLst/>
              <a:rect l="l" t="t" r="r" b="b"/>
              <a:pathLst>
                <a:path w="444500" h="269875">
                  <a:moveTo>
                    <a:pt x="444500" y="0"/>
                  </a:moveTo>
                  <a:lnTo>
                    <a:pt x="0" y="0"/>
                  </a:lnTo>
                  <a:lnTo>
                    <a:pt x="0" y="269875"/>
                  </a:lnTo>
                  <a:lnTo>
                    <a:pt x="444500" y="268287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C06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189662" y="2863850"/>
              <a:ext cx="444500" cy="269875"/>
            </a:xfrm>
            <a:custGeom>
              <a:avLst/>
              <a:gdLst/>
              <a:ahLst/>
              <a:cxnLst/>
              <a:rect l="l" t="t" r="r" b="b"/>
              <a:pathLst>
                <a:path w="444500" h="269875">
                  <a:moveTo>
                    <a:pt x="444500" y="0"/>
                  </a:moveTo>
                  <a:lnTo>
                    <a:pt x="444500" y="268288"/>
                  </a:lnTo>
                  <a:lnTo>
                    <a:pt x="0" y="269875"/>
                  </a:lnTo>
                  <a:lnTo>
                    <a:pt x="0" y="0"/>
                  </a:lnTo>
                  <a:lnTo>
                    <a:pt x="444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73725" y="2781300"/>
              <a:ext cx="447675" cy="351155"/>
            </a:xfrm>
            <a:custGeom>
              <a:avLst/>
              <a:gdLst/>
              <a:ahLst/>
              <a:cxnLst/>
              <a:rect l="l" t="t" r="r" b="b"/>
              <a:pathLst>
                <a:path w="447675" h="351155">
                  <a:moveTo>
                    <a:pt x="255587" y="0"/>
                  </a:moveTo>
                  <a:lnTo>
                    <a:pt x="188912" y="0"/>
                  </a:lnTo>
                  <a:lnTo>
                    <a:pt x="188912" y="31750"/>
                  </a:lnTo>
                  <a:lnTo>
                    <a:pt x="0" y="31750"/>
                  </a:lnTo>
                  <a:lnTo>
                    <a:pt x="0" y="350837"/>
                  </a:lnTo>
                  <a:lnTo>
                    <a:pt x="447675" y="349250"/>
                  </a:lnTo>
                  <a:lnTo>
                    <a:pt x="447675" y="31750"/>
                  </a:lnTo>
                  <a:lnTo>
                    <a:pt x="255587" y="31750"/>
                  </a:lnTo>
                  <a:lnTo>
                    <a:pt x="25558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73725" y="2781300"/>
              <a:ext cx="447675" cy="351155"/>
            </a:xfrm>
            <a:custGeom>
              <a:avLst/>
              <a:gdLst/>
              <a:ahLst/>
              <a:cxnLst/>
              <a:rect l="l" t="t" r="r" b="b"/>
              <a:pathLst>
                <a:path w="447675" h="351155">
                  <a:moveTo>
                    <a:pt x="255588" y="0"/>
                  </a:moveTo>
                  <a:lnTo>
                    <a:pt x="255588" y="31750"/>
                  </a:lnTo>
                  <a:lnTo>
                    <a:pt x="447675" y="31750"/>
                  </a:lnTo>
                  <a:lnTo>
                    <a:pt x="447675" y="349250"/>
                  </a:lnTo>
                  <a:lnTo>
                    <a:pt x="0" y="350837"/>
                  </a:lnTo>
                  <a:lnTo>
                    <a:pt x="0" y="31750"/>
                  </a:lnTo>
                  <a:lnTo>
                    <a:pt x="188913" y="31750"/>
                  </a:lnTo>
                  <a:lnTo>
                    <a:pt x="188913" y="0"/>
                  </a:lnTo>
                  <a:lnTo>
                    <a:pt x="25558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673725" y="2903537"/>
              <a:ext cx="447675" cy="228600"/>
            </a:xfrm>
            <a:custGeom>
              <a:avLst/>
              <a:gdLst/>
              <a:ahLst/>
              <a:cxnLst/>
              <a:rect l="l" t="t" r="r" b="b"/>
              <a:pathLst>
                <a:path w="447675" h="228600">
                  <a:moveTo>
                    <a:pt x="4476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47675" y="228600"/>
                  </a:lnTo>
                  <a:lnTo>
                    <a:pt x="447675" y="0"/>
                  </a:lnTo>
                  <a:close/>
                </a:path>
              </a:pathLst>
            </a:custGeom>
            <a:solidFill>
              <a:srgbClr val="60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673725" y="2903537"/>
              <a:ext cx="447675" cy="228600"/>
            </a:xfrm>
            <a:custGeom>
              <a:avLst/>
              <a:gdLst/>
              <a:ahLst/>
              <a:cxnLst/>
              <a:rect l="l" t="t" r="r" b="b"/>
              <a:pathLst>
                <a:path w="447675" h="228600">
                  <a:moveTo>
                    <a:pt x="447675" y="0"/>
                  </a:moveTo>
                  <a:lnTo>
                    <a:pt x="447675" y="228600"/>
                  </a:lnTo>
                  <a:lnTo>
                    <a:pt x="0" y="228600"/>
                  </a:lnTo>
                  <a:lnTo>
                    <a:pt x="0" y="0"/>
                  </a:lnTo>
                  <a:lnTo>
                    <a:pt x="4476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156325" y="314642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4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5400" y="254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178550" y="3143250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1" y="349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146800" y="3143250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1" y="349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637212" y="3149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4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5400" y="254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659437" y="314483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w="0" h="36830">
                  <a:moveTo>
                    <a:pt x="0" y="0"/>
                  </a:moveTo>
                  <a:lnTo>
                    <a:pt x="1" y="365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627687" y="314483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w="0" h="36830">
                  <a:moveTo>
                    <a:pt x="0" y="0"/>
                  </a:moveTo>
                  <a:lnTo>
                    <a:pt x="1" y="365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154737" y="279876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4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5400" y="254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176962" y="2782887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34925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146800" y="2782887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34925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635625" y="27955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4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5400" y="254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657850" y="2779711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w="0" h="36830">
                  <a:moveTo>
                    <a:pt x="0" y="36513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627687" y="2779711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w="0" h="36830">
                  <a:moveTo>
                    <a:pt x="0" y="36513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094287" y="3127375"/>
              <a:ext cx="457200" cy="66675"/>
            </a:xfrm>
            <a:custGeom>
              <a:avLst/>
              <a:gdLst/>
              <a:ahLst/>
              <a:cxnLst/>
              <a:rect l="l" t="t" r="r" b="b"/>
              <a:pathLst>
                <a:path w="457200" h="66675">
                  <a:moveTo>
                    <a:pt x="406400" y="1587"/>
                  </a:moveTo>
                  <a:lnTo>
                    <a:pt x="457200" y="52387"/>
                  </a:lnTo>
                  <a:lnTo>
                    <a:pt x="441326" y="66675"/>
                  </a:lnTo>
                  <a:lnTo>
                    <a:pt x="395288" y="23812"/>
                  </a:lnTo>
                  <a:lnTo>
                    <a:pt x="53975" y="23812"/>
                  </a:lnTo>
                  <a:lnTo>
                    <a:pt x="12700" y="53975"/>
                  </a:lnTo>
                  <a:lnTo>
                    <a:pt x="0" y="34925"/>
                  </a:lnTo>
                  <a:lnTo>
                    <a:pt x="44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078412" y="3163887"/>
              <a:ext cx="12700" cy="144780"/>
            </a:xfrm>
            <a:custGeom>
              <a:avLst/>
              <a:gdLst/>
              <a:ahLst/>
              <a:cxnLst/>
              <a:rect l="l" t="t" r="r" b="b"/>
              <a:pathLst>
                <a:path w="12700" h="144779">
                  <a:moveTo>
                    <a:pt x="12700" y="0"/>
                  </a:moveTo>
                  <a:lnTo>
                    <a:pt x="0" y="0"/>
                  </a:lnTo>
                  <a:lnTo>
                    <a:pt x="0" y="144462"/>
                  </a:lnTo>
                  <a:lnTo>
                    <a:pt x="12700" y="144462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078412" y="3163887"/>
              <a:ext cx="12700" cy="144780"/>
            </a:xfrm>
            <a:custGeom>
              <a:avLst/>
              <a:gdLst/>
              <a:ahLst/>
              <a:cxnLst/>
              <a:rect l="l" t="t" r="r" b="b"/>
              <a:pathLst>
                <a:path w="12700" h="144779">
                  <a:moveTo>
                    <a:pt x="0" y="0"/>
                  </a:moveTo>
                  <a:lnTo>
                    <a:pt x="12700" y="0"/>
                  </a:lnTo>
                  <a:lnTo>
                    <a:pt x="12700" y="144463"/>
                  </a:lnTo>
                  <a:lnTo>
                    <a:pt x="0" y="14446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029200" y="318611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75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31750" y="3175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029200" y="318611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750" y="0"/>
                  </a:lnTo>
                  <a:lnTo>
                    <a:pt x="31750" y="31750"/>
                  </a:lnTo>
                  <a:lnTo>
                    <a:pt x="0" y="317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330950" y="2760979"/>
              <a:ext cx="152400" cy="30480"/>
            </a:xfrm>
            <a:custGeom>
              <a:avLst/>
              <a:gdLst/>
              <a:ahLst/>
              <a:cxnLst/>
              <a:rect l="l" t="t" r="r" b="b"/>
              <a:pathLst>
                <a:path w="152400" h="30480">
                  <a:moveTo>
                    <a:pt x="1524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0" y="27940"/>
                  </a:lnTo>
                  <a:lnTo>
                    <a:pt x="23812" y="27940"/>
                  </a:lnTo>
                  <a:lnTo>
                    <a:pt x="23812" y="20320"/>
                  </a:lnTo>
                  <a:lnTo>
                    <a:pt x="128587" y="20320"/>
                  </a:lnTo>
                  <a:lnTo>
                    <a:pt x="128587" y="27940"/>
                  </a:lnTo>
                  <a:lnTo>
                    <a:pt x="128587" y="30480"/>
                  </a:lnTo>
                  <a:lnTo>
                    <a:pt x="152400" y="30480"/>
                  </a:lnTo>
                  <a:lnTo>
                    <a:pt x="152400" y="27940"/>
                  </a:lnTo>
                  <a:lnTo>
                    <a:pt x="152400" y="2032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330950" y="2760662"/>
              <a:ext cx="152400" cy="30480"/>
            </a:xfrm>
            <a:custGeom>
              <a:avLst/>
              <a:gdLst/>
              <a:ahLst/>
              <a:cxnLst/>
              <a:rect l="l" t="t" r="r" b="b"/>
              <a:pathLst>
                <a:path w="152400" h="30480">
                  <a:moveTo>
                    <a:pt x="152401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23812" y="28575"/>
                  </a:lnTo>
                  <a:lnTo>
                    <a:pt x="23812" y="20637"/>
                  </a:lnTo>
                  <a:lnTo>
                    <a:pt x="128588" y="20637"/>
                  </a:lnTo>
                  <a:lnTo>
                    <a:pt x="128588" y="30162"/>
                  </a:lnTo>
                  <a:lnTo>
                    <a:pt x="152401" y="30162"/>
                  </a:lnTo>
                  <a:lnTo>
                    <a:pt x="15240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310187" y="2760979"/>
              <a:ext cx="152400" cy="30480"/>
            </a:xfrm>
            <a:custGeom>
              <a:avLst/>
              <a:gdLst/>
              <a:ahLst/>
              <a:cxnLst/>
              <a:rect l="l" t="t" r="r" b="b"/>
              <a:pathLst>
                <a:path w="152400" h="30480">
                  <a:moveTo>
                    <a:pt x="1524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0" y="27940"/>
                  </a:lnTo>
                  <a:lnTo>
                    <a:pt x="22225" y="27940"/>
                  </a:lnTo>
                  <a:lnTo>
                    <a:pt x="22225" y="20320"/>
                  </a:lnTo>
                  <a:lnTo>
                    <a:pt x="128587" y="20320"/>
                  </a:lnTo>
                  <a:lnTo>
                    <a:pt x="128587" y="27940"/>
                  </a:lnTo>
                  <a:lnTo>
                    <a:pt x="128587" y="30480"/>
                  </a:lnTo>
                  <a:lnTo>
                    <a:pt x="152400" y="30480"/>
                  </a:lnTo>
                  <a:lnTo>
                    <a:pt x="152400" y="27940"/>
                  </a:lnTo>
                  <a:lnTo>
                    <a:pt x="152400" y="2032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310187" y="2760662"/>
              <a:ext cx="152400" cy="30480"/>
            </a:xfrm>
            <a:custGeom>
              <a:avLst/>
              <a:gdLst/>
              <a:ahLst/>
              <a:cxnLst/>
              <a:rect l="l" t="t" r="r" b="b"/>
              <a:pathLst>
                <a:path w="152400" h="30480">
                  <a:moveTo>
                    <a:pt x="152401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22225" y="28575"/>
                  </a:lnTo>
                  <a:lnTo>
                    <a:pt x="22225" y="20637"/>
                  </a:lnTo>
                  <a:lnTo>
                    <a:pt x="128588" y="20637"/>
                  </a:lnTo>
                  <a:lnTo>
                    <a:pt x="128588" y="30162"/>
                  </a:lnTo>
                  <a:lnTo>
                    <a:pt x="152401" y="30162"/>
                  </a:lnTo>
                  <a:lnTo>
                    <a:pt x="15240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819775" y="2760979"/>
              <a:ext cx="152400" cy="30480"/>
            </a:xfrm>
            <a:custGeom>
              <a:avLst/>
              <a:gdLst/>
              <a:ahLst/>
              <a:cxnLst/>
              <a:rect l="l" t="t" r="r" b="b"/>
              <a:pathLst>
                <a:path w="152400" h="30480">
                  <a:moveTo>
                    <a:pt x="1524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0" y="27940"/>
                  </a:lnTo>
                  <a:lnTo>
                    <a:pt x="22225" y="27940"/>
                  </a:lnTo>
                  <a:lnTo>
                    <a:pt x="22225" y="20320"/>
                  </a:lnTo>
                  <a:lnTo>
                    <a:pt x="128587" y="20320"/>
                  </a:lnTo>
                  <a:lnTo>
                    <a:pt x="128587" y="27940"/>
                  </a:lnTo>
                  <a:lnTo>
                    <a:pt x="128587" y="30480"/>
                  </a:lnTo>
                  <a:lnTo>
                    <a:pt x="152400" y="30480"/>
                  </a:lnTo>
                  <a:lnTo>
                    <a:pt x="152400" y="27940"/>
                  </a:lnTo>
                  <a:lnTo>
                    <a:pt x="152400" y="2032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819775" y="2760662"/>
              <a:ext cx="152400" cy="30480"/>
            </a:xfrm>
            <a:custGeom>
              <a:avLst/>
              <a:gdLst/>
              <a:ahLst/>
              <a:cxnLst/>
              <a:rect l="l" t="t" r="r" b="b"/>
              <a:pathLst>
                <a:path w="152400" h="30480">
                  <a:moveTo>
                    <a:pt x="152401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22225" y="28575"/>
                  </a:lnTo>
                  <a:lnTo>
                    <a:pt x="22225" y="20637"/>
                  </a:lnTo>
                  <a:lnTo>
                    <a:pt x="128588" y="20637"/>
                  </a:lnTo>
                  <a:lnTo>
                    <a:pt x="128588" y="30162"/>
                  </a:lnTo>
                  <a:lnTo>
                    <a:pt x="152401" y="30162"/>
                  </a:lnTo>
                  <a:lnTo>
                    <a:pt x="15240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469062" y="3189287"/>
              <a:ext cx="212725" cy="2174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337175" y="3178175"/>
              <a:ext cx="212725" cy="217804"/>
            </a:xfrm>
            <a:custGeom>
              <a:avLst/>
              <a:gdLst/>
              <a:ahLst/>
              <a:cxnLst/>
              <a:rect l="l" t="t" r="r" b="b"/>
              <a:pathLst>
                <a:path w="212725" h="217804">
                  <a:moveTo>
                    <a:pt x="106362" y="0"/>
                  </a:moveTo>
                  <a:lnTo>
                    <a:pt x="64963" y="8546"/>
                  </a:lnTo>
                  <a:lnTo>
                    <a:pt x="31154" y="31851"/>
                  </a:lnTo>
                  <a:lnTo>
                    <a:pt x="8359" y="66415"/>
                  </a:lnTo>
                  <a:lnTo>
                    <a:pt x="0" y="108737"/>
                  </a:lnTo>
                  <a:lnTo>
                    <a:pt x="8359" y="151072"/>
                  </a:lnTo>
                  <a:lnTo>
                    <a:pt x="31154" y="185639"/>
                  </a:lnTo>
                  <a:lnTo>
                    <a:pt x="64963" y="208942"/>
                  </a:lnTo>
                  <a:lnTo>
                    <a:pt x="106362" y="217487"/>
                  </a:lnTo>
                  <a:lnTo>
                    <a:pt x="147761" y="208942"/>
                  </a:lnTo>
                  <a:lnTo>
                    <a:pt x="181570" y="185639"/>
                  </a:lnTo>
                  <a:lnTo>
                    <a:pt x="204365" y="151072"/>
                  </a:lnTo>
                  <a:lnTo>
                    <a:pt x="212725" y="108737"/>
                  </a:lnTo>
                  <a:lnTo>
                    <a:pt x="204365" y="66415"/>
                  </a:lnTo>
                  <a:lnTo>
                    <a:pt x="181570" y="31851"/>
                  </a:lnTo>
                  <a:lnTo>
                    <a:pt x="147761" y="8546"/>
                  </a:lnTo>
                  <a:lnTo>
                    <a:pt x="10636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384800" y="3227387"/>
              <a:ext cx="117475" cy="119380"/>
            </a:xfrm>
            <a:custGeom>
              <a:avLst/>
              <a:gdLst/>
              <a:ahLst/>
              <a:cxnLst/>
              <a:rect l="l" t="t" r="r" b="b"/>
              <a:pathLst>
                <a:path w="117475" h="119379">
                  <a:moveTo>
                    <a:pt x="58737" y="0"/>
                  </a:moveTo>
                  <a:lnTo>
                    <a:pt x="35875" y="4678"/>
                  </a:lnTo>
                  <a:lnTo>
                    <a:pt x="17205" y="17438"/>
                  </a:lnTo>
                  <a:lnTo>
                    <a:pt x="4616" y="36363"/>
                  </a:lnTo>
                  <a:lnTo>
                    <a:pt x="0" y="59537"/>
                  </a:lnTo>
                  <a:lnTo>
                    <a:pt x="4616" y="82704"/>
                  </a:lnTo>
                  <a:lnTo>
                    <a:pt x="17205" y="101625"/>
                  </a:lnTo>
                  <a:lnTo>
                    <a:pt x="35875" y="114383"/>
                  </a:lnTo>
                  <a:lnTo>
                    <a:pt x="58737" y="119062"/>
                  </a:lnTo>
                  <a:lnTo>
                    <a:pt x="81599" y="114383"/>
                  </a:lnTo>
                  <a:lnTo>
                    <a:pt x="100269" y="101625"/>
                  </a:lnTo>
                  <a:lnTo>
                    <a:pt x="112858" y="82704"/>
                  </a:lnTo>
                  <a:lnTo>
                    <a:pt x="117475" y="59537"/>
                  </a:lnTo>
                  <a:lnTo>
                    <a:pt x="112858" y="36363"/>
                  </a:lnTo>
                  <a:lnTo>
                    <a:pt x="100269" y="17438"/>
                  </a:lnTo>
                  <a:lnTo>
                    <a:pt x="81599" y="4678"/>
                  </a:lnTo>
                  <a:lnTo>
                    <a:pt x="5873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384800" y="3227387"/>
              <a:ext cx="117475" cy="119380"/>
            </a:xfrm>
            <a:custGeom>
              <a:avLst/>
              <a:gdLst/>
              <a:ahLst/>
              <a:cxnLst/>
              <a:rect l="l" t="t" r="r" b="b"/>
              <a:pathLst>
                <a:path w="117475" h="119379">
                  <a:moveTo>
                    <a:pt x="0" y="59531"/>
                  </a:moveTo>
                  <a:lnTo>
                    <a:pt x="4615" y="36359"/>
                  </a:lnTo>
                  <a:lnTo>
                    <a:pt x="17203" y="17436"/>
                  </a:lnTo>
                  <a:lnTo>
                    <a:pt x="35874" y="4678"/>
                  </a:lnTo>
                  <a:lnTo>
                    <a:pt x="58737" y="0"/>
                  </a:lnTo>
                  <a:lnTo>
                    <a:pt x="81600" y="4678"/>
                  </a:lnTo>
                  <a:lnTo>
                    <a:pt x="100271" y="17436"/>
                  </a:lnTo>
                  <a:lnTo>
                    <a:pt x="112859" y="36359"/>
                  </a:lnTo>
                  <a:lnTo>
                    <a:pt x="117475" y="59531"/>
                  </a:lnTo>
                  <a:lnTo>
                    <a:pt x="112859" y="82703"/>
                  </a:lnTo>
                  <a:lnTo>
                    <a:pt x="100271" y="101626"/>
                  </a:lnTo>
                  <a:lnTo>
                    <a:pt x="81600" y="114384"/>
                  </a:lnTo>
                  <a:lnTo>
                    <a:pt x="58737" y="119063"/>
                  </a:lnTo>
                  <a:lnTo>
                    <a:pt x="35874" y="114384"/>
                  </a:lnTo>
                  <a:lnTo>
                    <a:pt x="17203" y="101626"/>
                  </a:lnTo>
                  <a:lnTo>
                    <a:pt x="4615" y="82703"/>
                  </a:lnTo>
                  <a:lnTo>
                    <a:pt x="0" y="5953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399087" y="3241675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44450" y="0"/>
                  </a:moveTo>
                  <a:lnTo>
                    <a:pt x="27148" y="3493"/>
                  </a:lnTo>
                  <a:lnTo>
                    <a:pt x="13019" y="13019"/>
                  </a:lnTo>
                  <a:lnTo>
                    <a:pt x="3493" y="27148"/>
                  </a:lnTo>
                  <a:lnTo>
                    <a:pt x="0" y="44450"/>
                  </a:lnTo>
                  <a:lnTo>
                    <a:pt x="3493" y="61751"/>
                  </a:lnTo>
                  <a:lnTo>
                    <a:pt x="13019" y="75880"/>
                  </a:lnTo>
                  <a:lnTo>
                    <a:pt x="27148" y="85406"/>
                  </a:lnTo>
                  <a:lnTo>
                    <a:pt x="44450" y="88900"/>
                  </a:lnTo>
                  <a:lnTo>
                    <a:pt x="61751" y="85406"/>
                  </a:lnTo>
                  <a:lnTo>
                    <a:pt x="75880" y="75880"/>
                  </a:lnTo>
                  <a:lnTo>
                    <a:pt x="85406" y="61751"/>
                  </a:lnTo>
                  <a:lnTo>
                    <a:pt x="88900" y="44450"/>
                  </a:lnTo>
                  <a:lnTo>
                    <a:pt x="85406" y="27148"/>
                  </a:lnTo>
                  <a:lnTo>
                    <a:pt x="75880" y="13019"/>
                  </a:lnTo>
                  <a:lnTo>
                    <a:pt x="61751" y="3493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399087" y="3241675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44450"/>
                  </a:moveTo>
                  <a:lnTo>
                    <a:pt x="3493" y="27148"/>
                  </a:lnTo>
                  <a:lnTo>
                    <a:pt x="13019" y="13019"/>
                  </a:lnTo>
                  <a:lnTo>
                    <a:pt x="27148" y="3493"/>
                  </a:lnTo>
                  <a:lnTo>
                    <a:pt x="44450" y="0"/>
                  </a:lnTo>
                  <a:lnTo>
                    <a:pt x="61751" y="3493"/>
                  </a:lnTo>
                  <a:lnTo>
                    <a:pt x="75880" y="13019"/>
                  </a:lnTo>
                  <a:lnTo>
                    <a:pt x="85406" y="27148"/>
                  </a:lnTo>
                  <a:lnTo>
                    <a:pt x="88900" y="44450"/>
                  </a:lnTo>
                  <a:lnTo>
                    <a:pt x="85406" y="61751"/>
                  </a:lnTo>
                  <a:lnTo>
                    <a:pt x="75880" y="75880"/>
                  </a:lnTo>
                  <a:lnTo>
                    <a:pt x="61751" y="85406"/>
                  </a:lnTo>
                  <a:lnTo>
                    <a:pt x="44450" y="88900"/>
                  </a:lnTo>
                  <a:lnTo>
                    <a:pt x="27148" y="85406"/>
                  </a:lnTo>
                  <a:lnTo>
                    <a:pt x="13019" y="75880"/>
                  </a:lnTo>
                  <a:lnTo>
                    <a:pt x="3493" y="61751"/>
                  </a:lnTo>
                  <a:lnTo>
                    <a:pt x="0" y="444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395912" y="3240087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26987" y="58737"/>
                  </a:moveTo>
                  <a:lnTo>
                    <a:pt x="25400" y="49212"/>
                  </a:lnTo>
                  <a:lnTo>
                    <a:pt x="0" y="49212"/>
                  </a:lnTo>
                  <a:lnTo>
                    <a:pt x="1587" y="58737"/>
                  </a:lnTo>
                  <a:lnTo>
                    <a:pt x="1587" y="66675"/>
                  </a:lnTo>
                  <a:lnTo>
                    <a:pt x="3175" y="74612"/>
                  </a:lnTo>
                  <a:lnTo>
                    <a:pt x="26987" y="58737"/>
                  </a:lnTo>
                  <a:close/>
                </a:path>
                <a:path w="93979" h="93979">
                  <a:moveTo>
                    <a:pt x="41275" y="26987"/>
                  </a:moveTo>
                  <a:lnTo>
                    <a:pt x="33337" y="0"/>
                  </a:lnTo>
                  <a:lnTo>
                    <a:pt x="23812" y="3175"/>
                  </a:lnTo>
                  <a:lnTo>
                    <a:pt x="19050" y="6350"/>
                  </a:lnTo>
                  <a:lnTo>
                    <a:pt x="15875" y="11112"/>
                  </a:lnTo>
                  <a:lnTo>
                    <a:pt x="34925" y="30162"/>
                  </a:lnTo>
                  <a:lnTo>
                    <a:pt x="41275" y="26987"/>
                  </a:lnTo>
                  <a:close/>
                </a:path>
                <a:path w="93979" h="93979">
                  <a:moveTo>
                    <a:pt x="57150" y="93662"/>
                  </a:moveTo>
                  <a:lnTo>
                    <a:pt x="50800" y="68262"/>
                  </a:lnTo>
                  <a:lnTo>
                    <a:pt x="44450" y="68262"/>
                  </a:lnTo>
                  <a:lnTo>
                    <a:pt x="31750" y="92075"/>
                  </a:lnTo>
                  <a:lnTo>
                    <a:pt x="38100" y="92075"/>
                  </a:lnTo>
                  <a:lnTo>
                    <a:pt x="46037" y="93662"/>
                  </a:lnTo>
                  <a:lnTo>
                    <a:pt x="57150" y="93662"/>
                  </a:lnTo>
                  <a:close/>
                </a:path>
                <a:path w="93979" h="93979">
                  <a:moveTo>
                    <a:pt x="88900" y="19050"/>
                  </a:moveTo>
                  <a:lnTo>
                    <a:pt x="84137" y="12700"/>
                  </a:lnTo>
                  <a:lnTo>
                    <a:pt x="79375" y="7937"/>
                  </a:lnTo>
                  <a:lnTo>
                    <a:pt x="73025" y="3175"/>
                  </a:lnTo>
                  <a:lnTo>
                    <a:pt x="61912" y="30162"/>
                  </a:lnTo>
                  <a:lnTo>
                    <a:pt x="66675" y="34925"/>
                  </a:lnTo>
                  <a:lnTo>
                    <a:pt x="88900" y="19050"/>
                  </a:lnTo>
                  <a:close/>
                </a:path>
                <a:path w="93979" h="93979">
                  <a:moveTo>
                    <a:pt x="93662" y="58737"/>
                  </a:moveTo>
                  <a:lnTo>
                    <a:pt x="69850" y="53975"/>
                  </a:lnTo>
                  <a:lnTo>
                    <a:pt x="65087" y="60325"/>
                  </a:lnTo>
                  <a:lnTo>
                    <a:pt x="87312" y="79375"/>
                  </a:lnTo>
                  <a:lnTo>
                    <a:pt x="92075" y="71437"/>
                  </a:lnTo>
                  <a:lnTo>
                    <a:pt x="93662" y="65087"/>
                  </a:lnTo>
                  <a:lnTo>
                    <a:pt x="93662" y="58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435600" y="3278187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79">
                  <a:moveTo>
                    <a:pt x="13550" y="0"/>
                  </a:moveTo>
                  <a:lnTo>
                    <a:pt x="3911" y="0"/>
                  </a:lnTo>
                  <a:lnTo>
                    <a:pt x="0" y="3911"/>
                  </a:lnTo>
                  <a:lnTo>
                    <a:pt x="0" y="13550"/>
                  </a:lnTo>
                  <a:lnTo>
                    <a:pt x="3911" y="17462"/>
                  </a:lnTo>
                  <a:lnTo>
                    <a:pt x="13550" y="17462"/>
                  </a:lnTo>
                  <a:lnTo>
                    <a:pt x="17462" y="13550"/>
                  </a:lnTo>
                  <a:lnTo>
                    <a:pt x="17462" y="3911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435600" y="3278187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79">
                  <a:moveTo>
                    <a:pt x="0" y="8731"/>
                  </a:moveTo>
                  <a:lnTo>
                    <a:pt x="0" y="3909"/>
                  </a:lnTo>
                  <a:lnTo>
                    <a:pt x="3909" y="0"/>
                  </a:lnTo>
                  <a:lnTo>
                    <a:pt x="8731" y="0"/>
                  </a:lnTo>
                  <a:lnTo>
                    <a:pt x="13553" y="0"/>
                  </a:lnTo>
                  <a:lnTo>
                    <a:pt x="17463" y="3909"/>
                  </a:lnTo>
                  <a:lnTo>
                    <a:pt x="17463" y="8731"/>
                  </a:lnTo>
                  <a:lnTo>
                    <a:pt x="17463" y="13553"/>
                  </a:lnTo>
                  <a:lnTo>
                    <a:pt x="13553" y="17463"/>
                  </a:lnTo>
                  <a:lnTo>
                    <a:pt x="8731" y="17463"/>
                  </a:lnTo>
                  <a:lnTo>
                    <a:pt x="3909" y="17463"/>
                  </a:lnTo>
                  <a:lnTo>
                    <a:pt x="0" y="13553"/>
                  </a:lnTo>
                  <a:lnTo>
                    <a:pt x="0" y="873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108575" y="3178175"/>
              <a:ext cx="214629" cy="215900"/>
            </a:xfrm>
            <a:custGeom>
              <a:avLst/>
              <a:gdLst/>
              <a:ahLst/>
              <a:cxnLst/>
              <a:rect l="l" t="t" r="r" b="b"/>
              <a:pathLst>
                <a:path w="214629" h="215900">
                  <a:moveTo>
                    <a:pt x="107149" y="0"/>
                  </a:moveTo>
                  <a:lnTo>
                    <a:pt x="65445" y="8483"/>
                  </a:lnTo>
                  <a:lnTo>
                    <a:pt x="31386" y="31619"/>
                  </a:lnTo>
                  <a:lnTo>
                    <a:pt x="8421" y="65933"/>
                  </a:lnTo>
                  <a:lnTo>
                    <a:pt x="0" y="107950"/>
                  </a:lnTo>
                  <a:lnTo>
                    <a:pt x="8421" y="149966"/>
                  </a:lnTo>
                  <a:lnTo>
                    <a:pt x="31386" y="184280"/>
                  </a:lnTo>
                  <a:lnTo>
                    <a:pt x="65445" y="207416"/>
                  </a:lnTo>
                  <a:lnTo>
                    <a:pt x="107149" y="215900"/>
                  </a:lnTo>
                  <a:lnTo>
                    <a:pt x="148861" y="207416"/>
                  </a:lnTo>
                  <a:lnTo>
                    <a:pt x="182924" y="184280"/>
                  </a:lnTo>
                  <a:lnTo>
                    <a:pt x="205890" y="149966"/>
                  </a:lnTo>
                  <a:lnTo>
                    <a:pt x="214312" y="107950"/>
                  </a:lnTo>
                  <a:lnTo>
                    <a:pt x="205890" y="65933"/>
                  </a:lnTo>
                  <a:lnTo>
                    <a:pt x="182924" y="31619"/>
                  </a:lnTo>
                  <a:lnTo>
                    <a:pt x="148861" y="8483"/>
                  </a:lnTo>
                  <a:lnTo>
                    <a:pt x="10714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156200" y="3225800"/>
              <a:ext cx="119380" cy="120650"/>
            </a:xfrm>
            <a:custGeom>
              <a:avLst/>
              <a:gdLst/>
              <a:ahLst/>
              <a:cxnLst/>
              <a:rect l="l" t="t" r="r" b="b"/>
              <a:pathLst>
                <a:path w="119379" h="120650">
                  <a:moveTo>
                    <a:pt x="59524" y="0"/>
                  </a:moveTo>
                  <a:lnTo>
                    <a:pt x="36358" y="4741"/>
                  </a:lnTo>
                  <a:lnTo>
                    <a:pt x="17437" y="17670"/>
                  </a:lnTo>
                  <a:lnTo>
                    <a:pt x="4678" y="36845"/>
                  </a:lnTo>
                  <a:lnTo>
                    <a:pt x="0" y="60325"/>
                  </a:lnTo>
                  <a:lnTo>
                    <a:pt x="4678" y="83804"/>
                  </a:lnTo>
                  <a:lnTo>
                    <a:pt x="17437" y="102979"/>
                  </a:lnTo>
                  <a:lnTo>
                    <a:pt x="36358" y="115908"/>
                  </a:lnTo>
                  <a:lnTo>
                    <a:pt x="59524" y="120650"/>
                  </a:lnTo>
                  <a:lnTo>
                    <a:pt x="82699" y="115908"/>
                  </a:lnTo>
                  <a:lnTo>
                    <a:pt x="101623" y="102979"/>
                  </a:lnTo>
                  <a:lnTo>
                    <a:pt x="114383" y="83804"/>
                  </a:lnTo>
                  <a:lnTo>
                    <a:pt x="119062" y="60325"/>
                  </a:lnTo>
                  <a:lnTo>
                    <a:pt x="114383" y="36845"/>
                  </a:lnTo>
                  <a:lnTo>
                    <a:pt x="101623" y="17670"/>
                  </a:lnTo>
                  <a:lnTo>
                    <a:pt x="82699" y="4741"/>
                  </a:lnTo>
                  <a:lnTo>
                    <a:pt x="5952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156200" y="3225800"/>
              <a:ext cx="119380" cy="120650"/>
            </a:xfrm>
            <a:custGeom>
              <a:avLst/>
              <a:gdLst/>
              <a:ahLst/>
              <a:cxnLst/>
              <a:rect l="l" t="t" r="r" b="b"/>
              <a:pathLst>
                <a:path w="119379" h="120650">
                  <a:moveTo>
                    <a:pt x="0" y="60325"/>
                  </a:moveTo>
                  <a:lnTo>
                    <a:pt x="4678" y="36843"/>
                  </a:lnTo>
                  <a:lnTo>
                    <a:pt x="17436" y="17668"/>
                  </a:lnTo>
                  <a:lnTo>
                    <a:pt x="36359" y="4740"/>
                  </a:lnTo>
                  <a:lnTo>
                    <a:pt x="59531" y="0"/>
                  </a:lnTo>
                  <a:lnTo>
                    <a:pt x="82703" y="4740"/>
                  </a:lnTo>
                  <a:lnTo>
                    <a:pt x="101626" y="17668"/>
                  </a:lnTo>
                  <a:lnTo>
                    <a:pt x="114384" y="36843"/>
                  </a:lnTo>
                  <a:lnTo>
                    <a:pt x="119063" y="60325"/>
                  </a:lnTo>
                  <a:lnTo>
                    <a:pt x="114384" y="83806"/>
                  </a:lnTo>
                  <a:lnTo>
                    <a:pt x="101626" y="102981"/>
                  </a:lnTo>
                  <a:lnTo>
                    <a:pt x="82703" y="115909"/>
                  </a:lnTo>
                  <a:lnTo>
                    <a:pt x="59531" y="120650"/>
                  </a:lnTo>
                  <a:lnTo>
                    <a:pt x="36359" y="115909"/>
                  </a:lnTo>
                  <a:lnTo>
                    <a:pt x="17436" y="102981"/>
                  </a:lnTo>
                  <a:lnTo>
                    <a:pt x="4678" y="83806"/>
                  </a:lnTo>
                  <a:lnTo>
                    <a:pt x="0" y="603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170487" y="3240087"/>
              <a:ext cx="88900" cy="90805"/>
            </a:xfrm>
            <a:custGeom>
              <a:avLst/>
              <a:gdLst/>
              <a:ahLst/>
              <a:cxnLst/>
              <a:rect l="l" t="t" r="r" b="b"/>
              <a:pathLst>
                <a:path w="88900" h="90804">
                  <a:moveTo>
                    <a:pt x="44450" y="0"/>
                  </a:moveTo>
                  <a:lnTo>
                    <a:pt x="27148" y="3555"/>
                  </a:lnTo>
                  <a:lnTo>
                    <a:pt x="13019" y="13252"/>
                  </a:lnTo>
                  <a:lnTo>
                    <a:pt x="3493" y="27635"/>
                  </a:lnTo>
                  <a:lnTo>
                    <a:pt x="0" y="45250"/>
                  </a:lnTo>
                  <a:lnTo>
                    <a:pt x="3493" y="62857"/>
                  </a:lnTo>
                  <a:lnTo>
                    <a:pt x="13019" y="77236"/>
                  </a:lnTo>
                  <a:lnTo>
                    <a:pt x="27148" y="86932"/>
                  </a:lnTo>
                  <a:lnTo>
                    <a:pt x="44450" y="90487"/>
                  </a:lnTo>
                  <a:lnTo>
                    <a:pt x="61751" y="86932"/>
                  </a:lnTo>
                  <a:lnTo>
                    <a:pt x="75880" y="77236"/>
                  </a:lnTo>
                  <a:lnTo>
                    <a:pt x="85406" y="62857"/>
                  </a:lnTo>
                  <a:lnTo>
                    <a:pt x="88900" y="45250"/>
                  </a:lnTo>
                  <a:lnTo>
                    <a:pt x="85406" y="27635"/>
                  </a:lnTo>
                  <a:lnTo>
                    <a:pt x="75880" y="13252"/>
                  </a:lnTo>
                  <a:lnTo>
                    <a:pt x="61751" y="3555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170487" y="3240087"/>
              <a:ext cx="88900" cy="90805"/>
            </a:xfrm>
            <a:custGeom>
              <a:avLst/>
              <a:gdLst/>
              <a:ahLst/>
              <a:cxnLst/>
              <a:rect l="l" t="t" r="r" b="b"/>
              <a:pathLst>
                <a:path w="88900" h="90804">
                  <a:moveTo>
                    <a:pt x="0" y="45244"/>
                  </a:moveTo>
                  <a:lnTo>
                    <a:pt x="3493" y="27632"/>
                  </a:lnTo>
                  <a:lnTo>
                    <a:pt x="13019" y="13251"/>
                  </a:lnTo>
                  <a:lnTo>
                    <a:pt x="27148" y="3555"/>
                  </a:lnTo>
                  <a:lnTo>
                    <a:pt x="44450" y="0"/>
                  </a:lnTo>
                  <a:lnTo>
                    <a:pt x="61751" y="3555"/>
                  </a:lnTo>
                  <a:lnTo>
                    <a:pt x="75880" y="13251"/>
                  </a:lnTo>
                  <a:lnTo>
                    <a:pt x="85406" y="27632"/>
                  </a:lnTo>
                  <a:lnTo>
                    <a:pt x="88900" y="45244"/>
                  </a:lnTo>
                  <a:lnTo>
                    <a:pt x="85406" y="62855"/>
                  </a:lnTo>
                  <a:lnTo>
                    <a:pt x="75880" y="77236"/>
                  </a:lnTo>
                  <a:lnTo>
                    <a:pt x="61751" y="86932"/>
                  </a:lnTo>
                  <a:lnTo>
                    <a:pt x="44450" y="90488"/>
                  </a:lnTo>
                  <a:lnTo>
                    <a:pt x="27148" y="86932"/>
                  </a:lnTo>
                  <a:lnTo>
                    <a:pt x="13019" y="77236"/>
                  </a:lnTo>
                  <a:lnTo>
                    <a:pt x="3493" y="62855"/>
                  </a:lnTo>
                  <a:lnTo>
                    <a:pt x="0" y="452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168900" y="3238499"/>
              <a:ext cx="93980" cy="95250"/>
            </a:xfrm>
            <a:custGeom>
              <a:avLst/>
              <a:gdLst/>
              <a:ahLst/>
              <a:cxnLst/>
              <a:rect l="l" t="t" r="r" b="b"/>
              <a:pathLst>
                <a:path w="93979" h="95250">
                  <a:moveTo>
                    <a:pt x="26987" y="61912"/>
                  </a:moveTo>
                  <a:lnTo>
                    <a:pt x="25400" y="50800"/>
                  </a:lnTo>
                  <a:lnTo>
                    <a:pt x="0" y="49212"/>
                  </a:lnTo>
                  <a:lnTo>
                    <a:pt x="0" y="58737"/>
                  </a:lnTo>
                  <a:lnTo>
                    <a:pt x="3175" y="74612"/>
                  </a:lnTo>
                  <a:lnTo>
                    <a:pt x="26987" y="61912"/>
                  </a:lnTo>
                  <a:close/>
                </a:path>
                <a:path w="93979" h="95250">
                  <a:moveTo>
                    <a:pt x="39687" y="26987"/>
                  </a:moveTo>
                  <a:lnTo>
                    <a:pt x="33337" y="0"/>
                  </a:lnTo>
                  <a:lnTo>
                    <a:pt x="22225" y="3175"/>
                  </a:lnTo>
                  <a:lnTo>
                    <a:pt x="19050" y="7937"/>
                  </a:lnTo>
                  <a:lnTo>
                    <a:pt x="14287" y="11112"/>
                  </a:lnTo>
                  <a:lnTo>
                    <a:pt x="33337" y="30162"/>
                  </a:lnTo>
                  <a:lnTo>
                    <a:pt x="39687" y="26987"/>
                  </a:lnTo>
                  <a:close/>
                </a:path>
                <a:path w="93979" h="95250">
                  <a:moveTo>
                    <a:pt x="57150" y="95250"/>
                  </a:moveTo>
                  <a:lnTo>
                    <a:pt x="52387" y="69850"/>
                  </a:lnTo>
                  <a:lnTo>
                    <a:pt x="46037" y="68262"/>
                  </a:lnTo>
                  <a:lnTo>
                    <a:pt x="31750" y="92075"/>
                  </a:lnTo>
                  <a:lnTo>
                    <a:pt x="47625" y="95250"/>
                  </a:lnTo>
                  <a:lnTo>
                    <a:pt x="57150" y="95250"/>
                  </a:lnTo>
                  <a:close/>
                </a:path>
                <a:path w="93979" h="95250">
                  <a:moveTo>
                    <a:pt x="87312" y="19050"/>
                  </a:moveTo>
                  <a:lnTo>
                    <a:pt x="82550" y="12700"/>
                  </a:lnTo>
                  <a:lnTo>
                    <a:pt x="79375" y="7937"/>
                  </a:lnTo>
                  <a:lnTo>
                    <a:pt x="73025" y="3175"/>
                  </a:lnTo>
                  <a:lnTo>
                    <a:pt x="60325" y="30162"/>
                  </a:lnTo>
                  <a:lnTo>
                    <a:pt x="65087" y="34925"/>
                  </a:lnTo>
                  <a:lnTo>
                    <a:pt x="87312" y="19050"/>
                  </a:lnTo>
                  <a:close/>
                </a:path>
                <a:path w="93979" h="95250">
                  <a:moveTo>
                    <a:pt x="93662" y="58737"/>
                  </a:moveTo>
                  <a:lnTo>
                    <a:pt x="68262" y="53975"/>
                  </a:lnTo>
                  <a:lnTo>
                    <a:pt x="65087" y="63500"/>
                  </a:lnTo>
                  <a:lnTo>
                    <a:pt x="87312" y="79375"/>
                  </a:lnTo>
                  <a:lnTo>
                    <a:pt x="90487" y="73025"/>
                  </a:lnTo>
                  <a:lnTo>
                    <a:pt x="92075" y="66675"/>
                  </a:lnTo>
                  <a:lnTo>
                    <a:pt x="93662" y="58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207000" y="3278187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79">
                  <a:moveTo>
                    <a:pt x="13550" y="0"/>
                  </a:moveTo>
                  <a:lnTo>
                    <a:pt x="3911" y="0"/>
                  </a:lnTo>
                  <a:lnTo>
                    <a:pt x="0" y="3911"/>
                  </a:lnTo>
                  <a:lnTo>
                    <a:pt x="0" y="13550"/>
                  </a:lnTo>
                  <a:lnTo>
                    <a:pt x="3911" y="17462"/>
                  </a:lnTo>
                  <a:lnTo>
                    <a:pt x="13550" y="17462"/>
                  </a:lnTo>
                  <a:lnTo>
                    <a:pt x="17462" y="13550"/>
                  </a:lnTo>
                  <a:lnTo>
                    <a:pt x="17462" y="3911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207000" y="3278187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79">
                  <a:moveTo>
                    <a:pt x="0" y="8731"/>
                  </a:moveTo>
                  <a:lnTo>
                    <a:pt x="0" y="3909"/>
                  </a:lnTo>
                  <a:lnTo>
                    <a:pt x="3909" y="0"/>
                  </a:lnTo>
                  <a:lnTo>
                    <a:pt x="8731" y="0"/>
                  </a:lnTo>
                  <a:lnTo>
                    <a:pt x="13553" y="0"/>
                  </a:lnTo>
                  <a:lnTo>
                    <a:pt x="17463" y="3909"/>
                  </a:lnTo>
                  <a:lnTo>
                    <a:pt x="17463" y="8731"/>
                  </a:lnTo>
                  <a:lnTo>
                    <a:pt x="17463" y="13553"/>
                  </a:lnTo>
                  <a:lnTo>
                    <a:pt x="13553" y="17463"/>
                  </a:lnTo>
                  <a:lnTo>
                    <a:pt x="8731" y="17463"/>
                  </a:lnTo>
                  <a:lnTo>
                    <a:pt x="3909" y="17463"/>
                  </a:lnTo>
                  <a:lnTo>
                    <a:pt x="0" y="13553"/>
                  </a:lnTo>
                  <a:lnTo>
                    <a:pt x="0" y="873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227887" y="3189287"/>
              <a:ext cx="214312" cy="2174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167312" y="2781299"/>
              <a:ext cx="444500" cy="353060"/>
            </a:xfrm>
            <a:custGeom>
              <a:avLst/>
              <a:gdLst/>
              <a:ahLst/>
              <a:cxnLst/>
              <a:rect l="l" t="t" r="r" b="b"/>
              <a:pathLst>
                <a:path w="444500" h="353060">
                  <a:moveTo>
                    <a:pt x="444500" y="352425"/>
                  </a:moveTo>
                  <a:lnTo>
                    <a:pt x="0" y="352425"/>
                  </a:lnTo>
                  <a:lnTo>
                    <a:pt x="0" y="353060"/>
                  </a:lnTo>
                  <a:lnTo>
                    <a:pt x="444500" y="353060"/>
                  </a:lnTo>
                  <a:lnTo>
                    <a:pt x="444500" y="352425"/>
                  </a:lnTo>
                  <a:close/>
                </a:path>
                <a:path w="444500" h="353060">
                  <a:moveTo>
                    <a:pt x="444500" y="31750"/>
                  </a:moveTo>
                  <a:lnTo>
                    <a:pt x="252412" y="31750"/>
                  </a:lnTo>
                  <a:lnTo>
                    <a:pt x="252412" y="0"/>
                  </a:lnTo>
                  <a:lnTo>
                    <a:pt x="185737" y="0"/>
                  </a:lnTo>
                  <a:lnTo>
                    <a:pt x="185737" y="31750"/>
                  </a:lnTo>
                  <a:lnTo>
                    <a:pt x="0" y="31750"/>
                  </a:lnTo>
                  <a:lnTo>
                    <a:pt x="0" y="123825"/>
                  </a:lnTo>
                  <a:lnTo>
                    <a:pt x="444500" y="123825"/>
                  </a:lnTo>
                  <a:lnTo>
                    <a:pt x="444500" y="3175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167312" y="2781300"/>
              <a:ext cx="444500" cy="352425"/>
            </a:xfrm>
            <a:custGeom>
              <a:avLst/>
              <a:gdLst/>
              <a:ahLst/>
              <a:cxnLst/>
              <a:rect l="l" t="t" r="r" b="b"/>
              <a:pathLst>
                <a:path w="444500" h="352425">
                  <a:moveTo>
                    <a:pt x="252413" y="0"/>
                  </a:moveTo>
                  <a:lnTo>
                    <a:pt x="252413" y="31750"/>
                  </a:lnTo>
                  <a:lnTo>
                    <a:pt x="444500" y="31750"/>
                  </a:lnTo>
                  <a:lnTo>
                    <a:pt x="444500" y="352425"/>
                  </a:lnTo>
                  <a:lnTo>
                    <a:pt x="0" y="352425"/>
                  </a:lnTo>
                  <a:lnTo>
                    <a:pt x="0" y="31750"/>
                  </a:lnTo>
                  <a:lnTo>
                    <a:pt x="185738" y="31750"/>
                  </a:lnTo>
                  <a:lnTo>
                    <a:pt x="185738" y="0"/>
                  </a:lnTo>
                  <a:lnTo>
                    <a:pt x="2524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167312" y="2905125"/>
              <a:ext cx="444500" cy="228600"/>
            </a:xfrm>
            <a:custGeom>
              <a:avLst/>
              <a:gdLst/>
              <a:ahLst/>
              <a:cxnLst/>
              <a:rect l="l" t="t" r="r" b="b"/>
              <a:pathLst>
                <a:path w="444500" h="228600">
                  <a:moveTo>
                    <a:pt x="4445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44500" y="227012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60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167312" y="2905125"/>
              <a:ext cx="444500" cy="228600"/>
            </a:xfrm>
            <a:custGeom>
              <a:avLst/>
              <a:gdLst/>
              <a:ahLst/>
              <a:cxnLst/>
              <a:rect l="l" t="t" r="r" b="b"/>
              <a:pathLst>
                <a:path w="444500" h="228600">
                  <a:moveTo>
                    <a:pt x="444500" y="0"/>
                  </a:moveTo>
                  <a:lnTo>
                    <a:pt x="444500" y="227013"/>
                  </a:lnTo>
                  <a:lnTo>
                    <a:pt x="0" y="228600"/>
                  </a:lnTo>
                  <a:lnTo>
                    <a:pt x="0" y="0"/>
                  </a:lnTo>
                  <a:lnTo>
                    <a:pt x="444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5731789" y="3390900"/>
            <a:ext cx="4622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0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ru</a:t>
            </a:r>
            <a:r>
              <a:rPr dirty="0" sz="1400">
                <a:latin typeface="Arial"/>
                <a:cs typeface="Arial"/>
              </a:rPr>
              <a:t>ck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202364" y="3658560"/>
            <a:ext cx="727075" cy="706120"/>
            <a:chOff x="6202364" y="3658560"/>
            <a:chExt cx="727075" cy="706120"/>
          </a:xfrm>
        </p:grpSpPr>
        <p:sp>
          <p:nvSpPr>
            <p:cNvPr id="73" name="object 73"/>
            <p:cNvSpPr/>
            <p:nvPr/>
          </p:nvSpPr>
          <p:spPr>
            <a:xfrm>
              <a:off x="6204900" y="3740475"/>
              <a:ext cx="462280" cy="531495"/>
            </a:xfrm>
            <a:custGeom>
              <a:avLst/>
              <a:gdLst/>
              <a:ahLst/>
              <a:cxnLst/>
              <a:rect l="l" t="t" r="r" b="b"/>
              <a:pathLst>
                <a:path w="462279" h="531495">
                  <a:moveTo>
                    <a:pt x="137106" y="0"/>
                  </a:moveTo>
                  <a:lnTo>
                    <a:pt x="324661" y="0"/>
                  </a:lnTo>
                  <a:lnTo>
                    <a:pt x="324661" y="31109"/>
                  </a:lnTo>
                  <a:lnTo>
                    <a:pt x="303726" y="31109"/>
                  </a:lnTo>
                  <a:lnTo>
                    <a:pt x="303726" y="143190"/>
                  </a:lnTo>
                  <a:lnTo>
                    <a:pt x="460498" y="507046"/>
                  </a:lnTo>
                  <a:lnTo>
                    <a:pt x="461450" y="509268"/>
                  </a:lnTo>
                  <a:lnTo>
                    <a:pt x="461767" y="511490"/>
                  </a:lnTo>
                  <a:lnTo>
                    <a:pt x="462085" y="513712"/>
                  </a:lnTo>
                  <a:lnTo>
                    <a:pt x="446530" y="531177"/>
                  </a:lnTo>
                  <a:lnTo>
                    <a:pt x="444309" y="531177"/>
                  </a:lnTo>
                  <a:lnTo>
                    <a:pt x="19044" y="531177"/>
                  </a:lnTo>
                  <a:lnTo>
                    <a:pt x="16506" y="531495"/>
                  </a:lnTo>
                  <a:lnTo>
                    <a:pt x="13968" y="530860"/>
                  </a:lnTo>
                  <a:lnTo>
                    <a:pt x="11748" y="530542"/>
                  </a:lnTo>
                  <a:lnTo>
                    <a:pt x="0" y="515616"/>
                  </a:lnTo>
                  <a:lnTo>
                    <a:pt x="0" y="512442"/>
                  </a:lnTo>
                  <a:lnTo>
                    <a:pt x="634" y="508951"/>
                  </a:lnTo>
                  <a:lnTo>
                    <a:pt x="1914" y="505777"/>
                  </a:lnTo>
                  <a:lnTo>
                    <a:pt x="2865" y="503555"/>
                  </a:lnTo>
                  <a:lnTo>
                    <a:pt x="5403" y="498785"/>
                  </a:lnTo>
                  <a:lnTo>
                    <a:pt x="158054" y="143190"/>
                  </a:lnTo>
                  <a:lnTo>
                    <a:pt x="158054" y="31109"/>
                  </a:lnTo>
                  <a:lnTo>
                    <a:pt x="137106" y="31109"/>
                  </a:lnTo>
                  <a:lnTo>
                    <a:pt x="137106" y="0"/>
                  </a:lnTo>
                </a:path>
              </a:pathLst>
            </a:custGeom>
            <a:ln w="3175">
              <a:solidFill>
                <a:srgbClr val="009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6204902" y="3883672"/>
              <a:ext cx="462280" cy="388620"/>
            </a:xfrm>
            <a:custGeom>
              <a:avLst/>
              <a:gdLst/>
              <a:ahLst/>
              <a:cxnLst/>
              <a:rect l="l" t="t" r="r" b="b"/>
              <a:pathLst>
                <a:path w="462279" h="388620">
                  <a:moveTo>
                    <a:pt x="303720" y="0"/>
                  </a:moveTo>
                  <a:lnTo>
                    <a:pt x="158051" y="0"/>
                  </a:lnTo>
                  <a:lnTo>
                    <a:pt x="5401" y="355588"/>
                  </a:lnTo>
                  <a:lnTo>
                    <a:pt x="2863" y="360357"/>
                  </a:lnTo>
                  <a:lnTo>
                    <a:pt x="1917" y="362584"/>
                  </a:lnTo>
                  <a:lnTo>
                    <a:pt x="634" y="365759"/>
                  </a:lnTo>
                  <a:lnTo>
                    <a:pt x="0" y="369239"/>
                  </a:lnTo>
                  <a:lnTo>
                    <a:pt x="0" y="372414"/>
                  </a:lnTo>
                  <a:lnTo>
                    <a:pt x="13966" y="387662"/>
                  </a:lnTo>
                  <a:lnTo>
                    <a:pt x="16504" y="388297"/>
                  </a:lnTo>
                  <a:lnTo>
                    <a:pt x="19042" y="387980"/>
                  </a:lnTo>
                  <a:lnTo>
                    <a:pt x="446528" y="387980"/>
                  </a:lnTo>
                  <a:lnTo>
                    <a:pt x="449066" y="387662"/>
                  </a:lnTo>
                  <a:lnTo>
                    <a:pt x="462076" y="370509"/>
                  </a:lnTo>
                  <a:lnTo>
                    <a:pt x="461448" y="366070"/>
                  </a:lnTo>
                  <a:lnTo>
                    <a:pt x="303720" y="0"/>
                  </a:lnTo>
                  <a:close/>
                </a:path>
              </a:pathLst>
            </a:custGeom>
            <a:solidFill>
              <a:srgbClr val="00D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6204902" y="3883672"/>
              <a:ext cx="462280" cy="388620"/>
            </a:xfrm>
            <a:custGeom>
              <a:avLst/>
              <a:gdLst/>
              <a:ahLst/>
              <a:cxnLst/>
              <a:rect l="l" t="t" r="r" b="b"/>
              <a:pathLst>
                <a:path w="462279" h="388620">
                  <a:moveTo>
                    <a:pt x="109020" y="114211"/>
                  </a:moveTo>
                  <a:lnTo>
                    <a:pt x="158051" y="0"/>
                  </a:lnTo>
                  <a:lnTo>
                    <a:pt x="303720" y="0"/>
                  </a:lnTo>
                  <a:lnTo>
                    <a:pt x="460874" y="364730"/>
                  </a:lnTo>
                  <a:lnTo>
                    <a:pt x="461448" y="366070"/>
                  </a:lnTo>
                  <a:lnTo>
                    <a:pt x="461759" y="368251"/>
                  </a:lnTo>
                  <a:lnTo>
                    <a:pt x="462076" y="370509"/>
                  </a:lnTo>
                  <a:lnTo>
                    <a:pt x="461916" y="372014"/>
                  </a:lnTo>
                  <a:lnTo>
                    <a:pt x="461765" y="373371"/>
                  </a:lnTo>
                  <a:lnTo>
                    <a:pt x="461131" y="375910"/>
                  </a:lnTo>
                  <a:lnTo>
                    <a:pt x="446528" y="387980"/>
                  </a:lnTo>
                  <a:lnTo>
                    <a:pt x="444307" y="387980"/>
                  </a:lnTo>
                  <a:lnTo>
                    <a:pt x="19042" y="387980"/>
                  </a:lnTo>
                  <a:lnTo>
                    <a:pt x="16504" y="388297"/>
                  </a:lnTo>
                  <a:lnTo>
                    <a:pt x="13966" y="387662"/>
                  </a:lnTo>
                  <a:lnTo>
                    <a:pt x="11746" y="387345"/>
                  </a:lnTo>
                  <a:lnTo>
                    <a:pt x="9208" y="386075"/>
                  </a:lnTo>
                  <a:lnTo>
                    <a:pt x="6035" y="383536"/>
                  </a:lnTo>
                  <a:lnTo>
                    <a:pt x="3815" y="381623"/>
                  </a:lnTo>
                  <a:lnTo>
                    <a:pt x="3034" y="380451"/>
                  </a:lnTo>
                  <a:lnTo>
                    <a:pt x="1917" y="378764"/>
                  </a:lnTo>
                  <a:lnTo>
                    <a:pt x="634" y="375907"/>
                  </a:lnTo>
                  <a:lnTo>
                    <a:pt x="0" y="372414"/>
                  </a:lnTo>
                  <a:lnTo>
                    <a:pt x="0" y="369239"/>
                  </a:lnTo>
                  <a:lnTo>
                    <a:pt x="634" y="365759"/>
                  </a:lnTo>
                  <a:lnTo>
                    <a:pt x="1917" y="362584"/>
                  </a:lnTo>
                  <a:lnTo>
                    <a:pt x="2526" y="361145"/>
                  </a:lnTo>
                  <a:lnTo>
                    <a:pt x="2863" y="360357"/>
                  </a:lnTo>
                  <a:lnTo>
                    <a:pt x="5401" y="355588"/>
                  </a:lnTo>
                  <a:lnTo>
                    <a:pt x="109020" y="114211"/>
                  </a:lnTo>
                </a:path>
              </a:pathLst>
            </a:custGeom>
            <a:ln w="5077">
              <a:solidFill>
                <a:srgbClr val="009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6719981" y="3659829"/>
              <a:ext cx="208279" cy="655320"/>
            </a:xfrm>
            <a:custGeom>
              <a:avLst/>
              <a:gdLst/>
              <a:ahLst/>
              <a:cxnLst/>
              <a:rect l="l" t="t" r="r" b="b"/>
              <a:pathLst>
                <a:path w="208279" h="655320">
                  <a:moveTo>
                    <a:pt x="0" y="0"/>
                  </a:moveTo>
                  <a:lnTo>
                    <a:pt x="208186" y="0"/>
                  </a:lnTo>
                  <a:lnTo>
                    <a:pt x="208186" y="20639"/>
                  </a:lnTo>
                  <a:lnTo>
                    <a:pt x="187568" y="20639"/>
                  </a:lnTo>
                  <a:lnTo>
                    <a:pt x="187568" y="114293"/>
                  </a:lnTo>
                  <a:lnTo>
                    <a:pt x="187568" y="572765"/>
                  </a:lnTo>
                  <a:lnTo>
                    <a:pt x="187251" y="584200"/>
                  </a:lnTo>
                  <a:lnTo>
                    <a:pt x="174869" y="616584"/>
                  </a:lnTo>
                  <a:lnTo>
                    <a:pt x="170744" y="623249"/>
                  </a:lnTo>
                  <a:lnTo>
                    <a:pt x="139961" y="647697"/>
                  </a:lnTo>
                  <a:lnTo>
                    <a:pt x="109486" y="654993"/>
                  </a:lnTo>
                  <a:lnTo>
                    <a:pt x="104093" y="655310"/>
                  </a:lnTo>
                  <a:lnTo>
                    <a:pt x="67920" y="646110"/>
                  </a:lnTo>
                  <a:lnTo>
                    <a:pt x="61575" y="642936"/>
                  </a:lnTo>
                  <a:lnTo>
                    <a:pt x="56490" y="639762"/>
                  </a:lnTo>
                  <a:lnTo>
                    <a:pt x="52048" y="636271"/>
                  </a:lnTo>
                  <a:lnTo>
                    <a:pt x="47924" y="633097"/>
                  </a:lnTo>
                  <a:lnTo>
                    <a:pt x="23169" y="596896"/>
                  </a:lnTo>
                  <a:lnTo>
                    <a:pt x="20630" y="585470"/>
                  </a:lnTo>
                  <a:lnTo>
                    <a:pt x="20630" y="579113"/>
                  </a:lnTo>
                  <a:lnTo>
                    <a:pt x="20948" y="572765"/>
                  </a:lnTo>
                  <a:lnTo>
                    <a:pt x="20948" y="114293"/>
                  </a:lnTo>
                  <a:lnTo>
                    <a:pt x="20948" y="20639"/>
                  </a:lnTo>
                  <a:lnTo>
                    <a:pt x="0" y="2063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5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740613" y="3774123"/>
              <a:ext cx="167005" cy="541020"/>
            </a:xfrm>
            <a:custGeom>
              <a:avLst/>
              <a:gdLst/>
              <a:ahLst/>
              <a:cxnLst/>
              <a:rect l="l" t="t" r="r" b="b"/>
              <a:pathLst>
                <a:path w="167004" h="541020">
                  <a:moveTo>
                    <a:pt x="166936" y="0"/>
                  </a:moveTo>
                  <a:lnTo>
                    <a:pt x="317" y="0"/>
                  </a:lnTo>
                  <a:lnTo>
                    <a:pt x="317" y="458471"/>
                  </a:lnTo>
                  <a:lnTo>
                    <a:pt x="0" y="464818"/>
                  </a:lnTo>
                  <a:lnTo>
                    <a:pt x="0" y="471181"/>
                  </a:lnTo>
                  <a:lnTo>
                    <a:pt x="1269" y="477531"/>
                  </a:lnTo>
                  <a:lnTo>
                    <a:pt x="22850" y="514986"/>
                  </a:lnTo>
                  <a:lnTo>
                    <a:pt x="31416" y="521977"/>
                  </a:lnTo>
                  <a:lnTo>
                    <a:pt x="35859" y="525470"/>
                  </a:lnTo>
                  <a:lnTo>
                    <a:pt x="40943" y="528642"/>
                  </a:lnTo>
                  <a:lnTo>
                    <a:pt x="47288" y="531816"/>
                  </a:lnTo>
                  <a:lnTo>
                    <a:pt x="53314" y="534986"/>
                  </a:lnTo>
                  <a:lnTo>
                    <a:pt x="83460" y="541017"/>
                  </a:lnTo>
                  <a:lnTo>
                    <a:pt x="95212" y="540382"/>
                  </a:lnTo>
                  <a:lnTo>
                    <a:pt x="134557" y="524516"/>
                  </a:lnTo>
                  <a:lnTo>
                    <a:pt x="154236" y="502290"/>
                  </a:lnTo>
                  <a:lnTo>
                    <a:pt x="158673" y="495946"/>
                  </a:lnTo>
                  <a:lnTo>
                    <a:pt x="166936" y="458471"/>
                  </a:lnTo>
                  <a:lnTo>
                    <a:pt x="166936" y="0"/>
                  </a:lnTo>
                  <a:close/>
                </a:path>
              </a:pathLst>
            </a:custGeom>
            <a:solidFill>
              <a:srgbClr val="FF9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740613" y="3774123"/>
              <a:ext cx="167005" cy="541020"/>
            </a:xfrm>
            <a:custGeom>
              <a:avLst/>
              <a:gdLst/>
              <a:ahLst/>
              <a:cxnLst/>
              <a:rect l="l" t="t" r="r" b="b"/>
              <a:pathLst>
                <a:path w="167004" h="541020">
                  <a:moveTo>
                    <a:pt x="166936" y="0"/>
                  </a:moveTo>
                  <a:lnTo>
                    <a:pt x="166936" y="458471"/>
                  </a:lnTo>
                  <a:lnTo>
                    <a:pt x="166618" y="469906"/>
                  </a:lnTo>
                  <a:lnTo>
                    <a:pt x="165349" y="478159"/>
                  </a:lnTo>
                  <a:lnTo>
                    <a:pt x="164340" y="482169"/>
                  </a:lnTo>
                  <a:lnTo>
                    <a:pt x="164071" y="483233"/>
                  </a:lnTo>
                  <a:lnTo>
                    <a:pt x="161848" y="489266"/>
                  </a:lnTo>
                  <a:lnTo>
                    <a:pt x="158673" y="495946"/>
                  </a:lnTo>
                  <a:lnTo>
                    <a:pt x="157973" y="496949"/>
                  </a:lnTo>
                  <a:lnTo>
                    <a:pt x="154236" y="502290"/>
                  </a:lnTo>
                  <a:lnTo>
                    <a:pt x="150547" y="508252"/>
                  </a:lnTo>
                  <a:lnTo>
                    <a:pt x="150113" y="508951"/>
                  </a:lnTo>
                  <a:lnTo>
                    <a:pt x="145351" y="514666"/>
                  </a:lnTo>
                  <a:lnTo>
                    <a:pt x="142919" y="516968"/>
                  </a:lnTo>
                  <a:lnTo>
                    <a:pt x="121509" y="532255"/>
                  </a:lnTo>
                  <a:lnTo>
                    <a:pt x="119329" y="533398"/>
                  </a:lnTo>
                  <a:lnTo>
                    <a:pt x="112344" y="536256"/>
                  </a:lnTo>
                  <a:lnTo>
                    <a:pt x="106311" y="538161"/>
                  </a:lnTo>
                  <a:lnTo>
                    <a:pt x="103089" y="538878"/>
                  </a:lnTo>
                  <a:lnTo>
                    <a:pt x="100601" y="539430"/>
                  </a:lnTo>
                  <a:lnTo>
                    <a:pt x="95212" y="540382"/>
                  </a:lnTo>
                  <a:lnTo>
                    <a:pt x="88854" y="540699"/>
                  </a:lnTo>
                  <a:lnTo>
                    <a:pt x="83460" y="541017"/>
                  </a:lnTo>
                  <a:lnTo>
                    <a:pt x="77437" y="540699"/>
                  </a:lnTo>
                  <a:lnTo>
                    <a:pt x="70457" y="539747"/>
                  </a:lnTo>
                  <a:lnTo>
                    <a:pt x="64416" y="538477"/>
                  </a:lnTo>
                  <a:lnTo>
                    <a:pt x="63200" y="538192"/>
                  </a:lnTo>
                  <a:lnTo>
                    <a:pt x="59029" y="537208"/>
                  </a:lnTo>
                  <a:lnTo>
                    <a:pt x="53314" y="534986"/>
                  </a:lnTo>
                  <a:lnTo>
                    <a:pt x="50272" y="533388"/>
                  </a:lnTo>
                  <a:lnTo>
                    <a:pt x="47288" y="531816"/>
                  </a:lnTo>
                  <a:lnTo>
                    <a:pt x="40943" y="528642"/>
                  </a:lnTo>
                  <a:lnTo>
                    <a:pt x="35859" y="525470"/>
                  </a:lnTo>
                  <a:lnTo>
                    <a:pt x="34938" y="524746"/>
                  </a:lnTo>
                  <a:lnTo>
                    <a:pt x="31416" y="521977"/>
                  </a:lnTo>
                  <a:lnTo>
                    <a:pt x="27291" y="518803"/>
                  </a:lnTo>
                  <a:lnTo>
                    <a:pt x="22850" y="514986"/>
                  </a:lnTo>
                  <a:lnTo>
                    <a:pt x="22511" y="514647"/>
                  </a:lnTo>
                  <a:lnTo>
                    <a:pt x="17779" y="509903"/>
                  </a:lnTo>
                  <a:lnTo>
                    <a:pt x="15415" y="507009"/>
                  </a:lnTo>
                  <a:lnTo>
                    <a:pt x="13640" y="504829"/>
                  </a:lnTo>
                  <a:lnTo>
                    <a:pt x="10150" y="500068"/>
                  </a:lnTo>
                  <a:lnTo>
                    <a:pt x="6978" y="494355"/>
                  </a:lnTo>
                  <a:lnTo>
                    <a:pt x="5517" y="491062"/>
                  </a:lnTo>
                  <a:lnTo>
                    <a:pt x="4444" y="488631"/>
                  </a:lnTo>
                  <a:lnTo>
                    <a:pt x="2539" y="482598"/>
                  </a:lnTo>
                  <a:lnTo>
                    <a:pt x="1269" y="477531"/>
                  </a:lnTo>
                  <a:lnTo>
                    <a:pt x="0" y="471181"/>
                  </a:lnTo>
                  <a:lnTo>
                    <a:pt x="0" y="464818"/>
                  </a:lnTo>
                  <a:lnTo>
                    <a:pt x="317" y="458468"/>
                  </a:lnTo>
                  <a:lnTo>
                    <a:pt x="317" y="0"/>
                  </a:lnTo>
                  <a:lnTo>
                    <a:pt x="166936" y="0"/>
                  </a:lnTo>
                </a:path>
              </a:pathLst>
            </a:custGeom>
            <a:ln w="5075">
              <a:solidFill>
                <a:srgbClr val="FF5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595261" y="3706504"/>
              <a:ext cx="208279" cy="655320"/>
            </a:xfrm>
            <a:custGeom>
              <a:avLst/>
              <a:gdLst/>
              <a:ahLst/>
              <a:cxnLst/>
              <a:rect l="l" t="t" r="r" b="b"/>
              <a:pathLst>
                <a:path w="208279" h="655320">
                  <a:moveTo>
                    <a:pt x="0" y="0"/>
                  </a:moveTo>
                  <a:lnTo>
                    <a:pt x="208186" y="0"/>
                  </a:lnTo>
                  <a:lnTo>
                    <a:pt x="208186" y="20943"/>
                  </a:lnTo>
                  <a:lnTo>
                    <a:pt x="187246" y="20943"/>
                  </a:lnTo>
                  <a:lnTo>
                    <a:pt x="187246" y="114611"/>
                  </a:lnTo>
                  <a:lnTo>
                    <a:pt x="187246" y="573083"/>
                  </a:lnTo>
                  <a:lnTo>
                    <a:pt x="187246" y="584509"/>
                  </a:lnTo>
                  <a:lnTo>
                    <a:pt x="185651" y="592453"/>
                  </a:lnTo>
                  <a:lnTo>
                    <a:pt x="165664" y="629276"/>
                  </a:lnTo>
                  <a:lnTo>
                    <a:pt x="132968" y="650550"/>
                  </a:lnTo>
                  <a:lnTo>
                    <a:pt x="126940" y="652772"/>
                  </a:lnTo>
                  <a:lnTo>
                    <a:pt x="120916" y="654041"/>
                  </a:lnTo>
                  <a:lnTo>
                    <a:pt x="115523" y="654676"/>
                  </a:lnTo>
                  <a:lnTo>
                    <a:pt x="109482" y="655311"/>
                  </a:lnTo>
                  <a:lnTo>
                    <a:pt x="104093" y="655311"/>
                  </a:lnTo>
                  <a:lnTo>
                    <a:pt x="97747" y="655311"/>
                  </a:lnTo>
                  <a:lnTo>
                    <a:pt x="67916" y="646425"/>
                  </a:lnTo>
                  <a:lnTo>
                    <a:pt x="61253" y="642934"/>
                  </a:lnTo>
                  <a:lnTo>
                    <a:pt x="56168" y="639760"/>
                  </a:lnTo>
                  <a:lnTo>
                    <a:pt x="52044" y="636587"/>
                  </a:lnTo>
                  <a:lnTo>
                    <a:pt x="47602" y="633402"/>
                  </a:lnTo>
                  <a:lnTo>
                    <a:pt x="22847" y="597214"/>
                  </a:lnTo>
                  <a:lnTo>
                    <a:pt x="20626" y="585787"/>
                  </a:lnTo>
                  <a:lnTo>
                    <a:pt x="20626" y="579430"/>
                  </a:lnTo>
                  <a:lnTo>
                    <a:pt x="20626" y="573083"/>
                  </a:lnTo>
                  <a:lnTo>
                    <a:pt x="20626" y="114611"/>
                  </a:lnTo>
                  <a:lnTo>
                    <a:pt x="20626" y="20943"/>
                  </a:lnTo>
                  <a:lnTo>
                    <a:pt x="0" y="20943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9F3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615888" y="3821116"/>
              <a:ext cx="167005" cy="541020"/>
            </a:xfrm>
            <a:custGeom>
              <a:avLst/>
              <a:gdLst/>
              <a:ahLst/>
              <a:cxnLst/>
              <a:rect l="l" t="t" r="r" b="b"/>
              <a:pathLst>
                <a:path w="167004" h="541020">
                  <a:moveTo>
                    <a:pt x="166620" y="0"/>
                  </a:moveTo>
                  <a:lnTo>
                    <a:pt x="0" y="0"/>
                  </a:lnTo>
                  <a:lnTo>
                    <a:pt x="0" y="471176"/>
                  </a:lnTo>
                  <a:lnTo>
                    <a:pt x="17778" y="509901"/>
                  </a:lnTo>
                  <a:lnTo>
                    <a:pt x="31417" y="521975"/>
                  </a:lnTo>
                  <a:lnTo>
                    <a:pt x="35542" y="525149"/>
                  </a:lnTo>
                  <a:lnTo>
                    <a:pt x="77125" y="540698"/>
                  </a:lnTo>
                  <a:lnTo>
                    <a:pt x="88860" y="540698"/>
                  </a:lnTo>
                  <a:lnTo>
                    <a:pt x="129800" y="527370"/>
                  </a:lnTo>
                  <a:lnTo>
                    <a:pt x="158362" y="495624"/>
                  </a:lnTo>
                  <a:lnTo>
                    <a:pt x="166620" y="469897"/>
                  </a:lnTo>
                  <a:lnTo>
                    <a:pt x="166620" y="0"/>
                  </a:lnTo>
                  <a:close/>
                </a:path>
              </a:pathLst>
            </a:custGeom>
            <a:solidFill>
              <a:srgbClr val="DF9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615888" y="3821116"/>
              <a:ext cx="167005" cy="541020"/>
            </a:xfrm>
            <a:custGeom>
              <a:avLst/>
              <a:gdLst/>
              <a:ahLst/>
              <a:cxnLst/>
              <a:rect l="l" t="t" r="r" b="b"/>
              <a:pathLst>
                <a:path w="167004" h="541020">
                  <a:moveTo>
                    <a:pt x="166620" y="0"/>
                  </a:moveTo>
                  <a:lnTo>
                    <a:pt x="166620" y="458471"/>
                  </a:lnTo>
                  <a:lnTo>
                    <a:pt x="166620" y="469898"/>
                  </a:lnTo>
                  <a:lnTo>
                    <a:pt x="165735" y="474305"/>
                  </a:lnTo>
                  <a:lnTo>
                    <a:pt x="165022" y="477846"/>
                  </a:lnTo>
                  <a:lnTo>
                    <a:pt x="163752" y="483244"/>
                  </a:lnTo>
                  <a:lnTo>
                    <a:pt x="161530" y="489263"/>
                  </a:lnTo>
                  <a:lnTo>
                    <a:pt x="159779" y="492785"/>
                  </a:lnTo>
                  <a:lnTo>
                    <a:pt x="158362" y="495624"/>
                  </a:lnTo>
                  <a:lnTo>
                    <a:pt x="154238" y="502288"/>
                  </a:lnTo>
                  <a:lnTo>
                    <a:pt x="151754" y="506015"/>
                  </a:lnTo>
                  <a:lnTo>
                    <a:pt x="149795" y="508948"/>
                  </a:lnTo>
                  <a:lnTo>
                    <a:pt x="145032" y="514663"/>
                  </a:lnTo>
                  <a:lnTo>
                    <a:pt x="140900" y="518805"/>
                  </a:lnTo>
                  <a:lnTo>
                    <a:pt x="120176" y="532932"/>
                  </a:lnTo>
                  <a:lnTo>
                    <a:pt x="119340" y="533396"/>
                  </a:lnTo>
                  <a:lnTo>
                    <a:pt x="118353" y="533757"/>
                  </a:lnTo>
                  <a:lnTo>
                    <a:pt x="112341" y="535939"/>
                  </a:lnTo>
                  <a:lnTo>
                    <a:pt x="107428" y="537750"/>
                  </a:lnTo>
                  <a:lnTo>
                    <a:pt x="106310" y="538158"/>
                  </a:lnTo>
                  <a:lnTo>
                    <a:pt x="100290" y="539428"/>
                  </a:lnTo>
                  <a:lnTo>
                    <a:pt x="94893" y="540063"/>
                  </a:lnTo>
                  <a:lnTo>
                    <a:pt x="88860" y="540698"/>
                  </a:lnTo>
                  <a:lnTo>
                    <a:pt x="77125" y="540698"/>
                  </a:lnTo>
                  <a:lnTo>
                    <a:pt x="52684" y="534653"/>
                  </a:lnTo>
                  <a:lnTo>
                    <a:pt x="47289" y="531813"/>
                  </a:lnTo>
                  <a:lnTo>
                    <a:pt x="40627" y="528322"/>
                  </a:lnTo>
                  <a:lnTo>
                    <a:pt x="35542" y="525149"/>
                  </a:lnTo>
                  <a:lnTo>
                    <a:pt x="31417" y="521975"/>
                  </a:lnTo>
                  <a:lnTo>
                    <a:pt x="26976" y="518791"/>
                  </a:lnTo>
                  <a:lnTo>
                    <a:pt x="22534" y="514665"/>
                  </a:lnTo>
                  <a:lnTo>
                    <a:pt x="20818" y="512948"/>
                  </a:lnTo>
                  <a:lnTo>
                    <a:pt x="17778" y="509901"/>
                  </a:lnTo>
                  <a:lnTo>
                    <a:pt x="15905" y="507638"/>
                  </a:lnTo>
                  <a:lnTo>
                    <a:pt x="13325" y="504510"/>
                  </a:lnTo>
                  <a:lnTo>
                    <a:pt x="11017" y="501277"/>
                  </a:lnTo>
                  <a:lnTo>
                    <a:pt x="10158" y="500071"/>
                  </a:lnTo>
                  <a:lnTo>
                    <a:pt x="6666" y="494026"/>
                  </a:lnTo>
                  <a:lnTo>
                    <a:pt x="4126" y="488628"/>
                  </a:lnTo>
                  <a:lnTo>
                    <a:pt x="2838" y="484559"/>
                  </a:lnTo>
                  <a:lnTo>
                    <a:pt x="2220" y="482602"/>
                  </a:lnTo>
                  <a:lnTo>
                    <a:pt x="951" y="477206"/>
                  </a:lnTo>
                  <a:lnTo>
                    <a:pt x="0" y="471176"/>
                  </a:lnTo>
                  <a:lnTo>
                    <a:pt x="0" y="464819"/>
                  </a:lnTo>
                  <a:lnTo>
                    <a:pt x="0" y="458471"/>
                  </a:lnTo>
                  <a:lnTo>
                    <a:pt x="0" y="0"/>
                  </a:lnTo>
                  <a:lnTo>
                    <a:pt x="166620" y="0"/>
                  </a:lnTo>
                </a:path>
              </a:pathLst>
            </a:custGeom>
            <a:ln w="5075">
              <a:solidFill>
                <a:srgbClr val="9F3F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 txBox="1"/>
          <p:nvPr/>
        </p:nvSpPr>
        <p:spPr>
          <a:xfrm>
            <a:off x="5953912" y="4445000"/>
            <a:ext cx="14560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Chemical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Process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3958755" y="5023992"/>
            <a:ext cx="4575810" cy="473709"/>
            <a:chOff x="3958755" y="5023992"/>
            <a:chExt cx="4575810" cy="473709"/>
          </a:xfrm>
        </p:grpSpPr>
        <p:sp>
          <p:nvSpPr>
            <p:cNvPr id="84" name="object 84"/>
            <p:cNvSpPr/>
            <p:nvPr/>
          </p:nvSpPr>
          <p:spPr>
            <a:xfrm>
              <a:off x="4402137" y="5141912"/>
              <a:ext cx="730250" cy="349250"/>
            </a:xfrm>
            <a:custGeom>
              <a:avLst/>
              <a:gdLst/>
              <a:ahLst/>
              <a:cxnLst/>
              <a:rect l="l" t="t" r="r" b="b"/>
              <a:pathLst>
                <a:path w="730250" h="349250">
                  <a:moveTo>
                    <a:pt x="0" y="0"/>
                  </a:moveTo>
                  <a:lnTo>
                    <a:pt x="730250" y="0"/>
                  </a:lnTo>
                  <a:lnTo>
                    <a:pt x="730250" y="349250"/>
                  </a:lnTo>
                  <a:lnTo>
                    <a:pt x="0" y="3492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4759325" y="5140324"/>
              <a:ext cx="0" cy="355600"/>
            </a:xfrm>
            <a:custGeom>
              <a:avLst/>
              <a:gdLst/>
              <a:ahLst/>
              <a:cxnLst/>
              <a:rect l="l" t="t" r="r" b="b"/>
              <a:pathLst>
                <a:path w="0" h="355600">
                  <a:moveTo>
                    <a:pt x="0" y="0"/>
                  </a:moveTo>
                  <a:lnTo>
                    <a:pt x="1" y="355600"/>
                  </a:lnTo>
                </a:path>
              </a:pathLst>
            </a:custGeom>
            <a:ln w="127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4933950" y="5278437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09587" y="38100"/>
                  </a:moveTo>
                  <a:lnTo>
                    <a:pt x="458787" y="76200"/>
                  </a:lnTo>
                  <a:lnTo>
                    <a:pt x="564620" y="44450"/>
                  </a:lnTo>
                  <a:lnTo>
                    <a:pt x="509587" y="44450"/>
                  </a:lnTo>
                  <a:lnTo>
                    <a:pt x="509587" y="38100"/>
                  </a:lnTo>
                  <a:close/>
                </a:path>
                <a:path w="586104" h="76200">
                  <a:moveTo>
                    <a:pt x="50112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01120" y="44450"/>
                  </a:lnTo>
                  <a:lnTo>
                    <a:pt x="509587" y="38100"/>
                  </a:lnTo>
                  <a:lnTo>
                    <a:pt x="501120" y="31750"/>
                  </a:lnTo>
                  <a:close/>
                </a:path>
                <a:path w="586104" h="76200">
                  <a:moveTo>
                    <a:pt x="564620" y="31750"/>
                  </a:moveTo>
                  <a:lnTo>
                    <a:pt x="509587" y="31750"/>
                  </a:lnTo>
                  <a:lnTo>
                    <a:pt x="509587" y="44450"/>
                  </a:lnTo>
                  <a:lnTo>
                    <a:pt x="564620" y="44450"/>
                  </a:lnTo>
                  <a:lnTo>
                    <a:pt x="585787" y="38100"/>
                  </a:lnTo>
                  <a:lnTo>
                    <a:pt x="564620" y="31750"/>
                  </a:lnTo>
                  <a:close/>
                </a:path>
                <a:path w="586104" h="76200">
                  <a:moveTo>
                    <a:pt x="458787" y="0"/>
                  </a:moveTo>
                  <a:lnTo>
                    <a:pt x="509587" y="38100"/>
                  </a:lnTo>
                  <a:lnTo>
                    <a:pt x="509587" y="31750"/>
                  </a:lnTo>
                  <a:lnTo>
                    <a:pt x="564620" y="31750"/>
                  </a:lnTo>
                  <a:lnTo>
                    <a:pt x="45878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4913312" y="5305424"/>
              <a:ext cx="36830" cy="27305"/>
            </a:xfrm>
            <a:custGeom>
              <a:avLst/>
              <a:gdLst/>
              <a:ahLst/>
              <a:cxnLst/>
              <a:rect l="l" t="t" r="r" b="b"/>
              <a:pathLst>
                <a:path w="36829" h="27304">
                  <a:moveTo>
                    <a:pt x="28333" y="0"/>
                  </a:moveTo>
                  <a:lnTo>
                    <a:pt x="8178" y="0"/>
                  </a:lnTo>
                  <a:lnTo>
                    <a:pt x="0" y="6045"/>
                  </a:lnTo>
                  <a:lnTo>
                    <a:pt x="0" y="20942"/>
                  </a:lnTo>
                  <a:lnTo>
                    <a:pt x="8178" y="26987"/>
                  </a:lnTo>
                  <a:lnTo>
                    <a:pt x="28333" y="26987"/>
                  </a:lnTo>
                  <a:lnTo>
                    <a:pt x="36512" y="20942"/>
                  </a:lnTo>
                  <a:lnTo>
                    <a:pt x="36512" y="60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4913312" y="5305424"/>
              <a:ext cx="36830" cy="27305"/>
            </a:xfrm>
            <a:custGeom>
              <a:avLst/>
              <a:gdLst/>
              <a:ahLst/>
              <a:cxnLst/>
              <a:rect l="l" t="t" r="r" b="b"/>
              <a:pathLst>
                <a:path w="36829" h="27304">
                  <a:moveTo>
                    <a:pt x="0" y="13494"/>
                  </a:moveTo>
                  <a:lnTo>
                    <a:pt x="0" y="6041"/>
                  </a:lnTo>
                  <a:lnTo>
                    <a:pt x="8173" y="0"/>
                  </a:lnTo>
                  <a:lnTo>
                    <a:pt x="18256" y="0"/>
                  </a:lnTo>
                  <a:lnTo>
                    <a:pt x="28339" y="0"/>
                  </a:lnTo>
                  <a:lnTo>
                    <a:pt x="36513" y="6041"/>
                  </a:lnTo>
                  <a:lnTo>
                    <a:pt x="36513" y="13494"/>
                  </a:lnTo>
                  <a:lnTo>
                    <a:pt x="36513" y="20946"/>
                  </a:lnTo>
                  <a:lnTo>
                    <a:pt x="28339" y="26988"/>
                  </a:lnTo>
                  <a:lnTo>
                    <a:pt x="18256" y="26988"/>
                  </a:lnTo>
                  <a:lnTo>
                    <a:pt x="8173" y="26988"/>
                  </a:lnTo>
                  <a:lnTo>
                    <a:pt x="0" y="20946"/>
                  </a:lnTo>
                  <a:lnTo>
                    <a:pt x="0" y="13494"/>
                  </a:lnTo>
                  <a:close/>
                </a:path>
              </a:pathLst>
            </a:custGeom>
            <a:ln w="254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5526087" y="5141912"/>
              <a:ext cx="730250" cy="349250"/>
            </a:xfrm>
            <a:custGeom>
              <a:avLst/>
              <a:gdLst/>
              <a:ahLst/>
              <a:cxnLst/>
              <a:rect l="l" t="t" r="r" b="b"/>
              <a:pathLst>
                <a:path w="730250" h="349250">
                  <a:moveTo>
                    <a:pt x="0" y="0"/>
                  </a:moveTo>
                  <a:lnTo>
                    <a:pt x="730250" y="0"/>
                  </a:lnTo>
                  <a:lnTo>
                    <a:pt x="730250" y="349250"/>
                  </a:lnTo>
                  <a:lnTo>
                    <a:pt x="0" y="3492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5883275" y="5140324"/>
              <a:ext cx="0" cy="355600"/>
            </a:xfrm>
            <a:custGeom>
              <a:avLst/>
              <a:gdLst/>
              <a:ahLst/>
              <a:cxnLst/>
              <a:rect l="l" t="t" r="r" b="b"/>
              <a:pathLst>
                <a:path w="0" h="355600">
                  <a:moveTo>
                    <a:pt x="0" y="0"/>
                  </a:moveTo>
                  <a:lnTo>
                    <a:pt x="1" y="355600"/>
                  </a:lnTo>
                </a:path>
              </a:pathLst>
            </a:custGeom>
            <a:ln w="127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6057900" y="5278437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09587" y="38100"/>
                  </a:moveTo>
                  <a:lnTo>
                    <a:pt x="458787" y="76200"/>
                  </a:lnTo>
                  <a:lnTo>
                    <a:pt x="564620" y="44450"/>
                  </a:lnTo>
                  <a:lnTo>
                    <a:pt x="509587" y="44450"/>
                  </a:lnTo>
                  <a:lnTo>
                    <a:pt x="509587" y="38100"/>
                  </a:lnTo>
                  <a:close/>
                </a:path>
                <a:path w="586104" h="76200">
                  <a:moveTo>
                    <a:pt x="50112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01120" y="44450"/>
                  </a:lnTo>
                  <a:lnTo>
                    <a:pt x="509587" y="38100"/>
                  </a:lnTo>
                  <a:lnTo>
                    <a:pt x="501120" y="31750"/>
                  </a:lnTo>
                  <a:close/>
                </a:path>
                <a:path w="586104" h="76200">
                  <a:moveTo>
                    <a:pt x="564620" y="31750"/>
                  </a:moveTo>
                  <a:lnTo>
                    <a:pt x="509587" y="31750"/>
                  </a:lnTo>
                  <a:lnTo>
                    <a:pt x="509587" y="44450"/>
                  </a:lnTo>
                  <a:lnTo>
                    <a:pt x="564620" y="44450"/>
                  </a:lnTo>
                  <a:lnTo>
                    <a:pt x="585787" y="38100"/>
                  </a:lnTo>
                  <a:lnTo>
                    <a:pt x="564620" y="31750"/>
                  </a:lnTo>
                  <a:close/>
                </a:path>
                <a:path w="586104" h="76200">
                  <a:moveTo>
                    <a:pt x="458787" y="0"/>
                  </a:moveTo>
                  <a:lnTo>
                    <a:pt x="509587" y="38100"/>
                  </a:lnTo>
                  <a:lnTo>
                    <a:pt x="509587" y="31750"/>
                  </a:lnTo>
                  <a:lnTo>
                    <a:pt x="564620" y="31750"/>
                  </a:lnTo>
                  <a:lnTo>
                    <a:pt x="45878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6037262" y="5305424"/>
              <a:ext cx="36830" cy="27305"/>
            </a:xfrm>
            <a:custGeom>
              <a:avLst/>
              <a:gdLst/>
              <a:ahLst/>
              <a:cxnLst/>
              <a:rect l="l" t="t" r="r" b="b"/>
              <a:pathLst>
                <a:path w="36829" h="27304">
                  <a:moveTo>
                    <a:pt x="28333" y="0"/>
                  </a:moveTo>
                  <a:lnTo>
                    <a:pt x="8178" y="0"/>
                  </a:lnTo>
                  <a:lnTo>
                    <a:pt x="0" y="6045"/>
                  </a:lnTo>
                  <a:lnTo>
                    <a:pt x="0" y="20942"/>
                  </a:lnTo>
                  <a:lnTo>
                    <a:pt x="8178" y="26987"/>
                  </a:lnTo>
                  <a:lnTo>
                    <a:pt x="28333" y="26987"/>
                  </a:lnTo>
                  <a:lnTo>
                    <a:pt x="36512" y="20942"/>
                  </a:lnTo>
                  <a:lnTo>
                    <a:pt x="36512" y="60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6037262" y="5305424"/>
              <a:ext cx="36830" cy="27305"/>
            </a:xfrm>
            <a:custGeom>
              <a:avLst/>
              <a:gdLst/>
              <a:ahLst/>
              <a:cxnLst/>
              <a:rect l="l" t="t" r="r" b="b"/>
              <a:pathLst>
                <a:path w="36829" h="27304">
                  <a:moveTo>
                    <a:pt x="0" y="13494"/>
                  </a:moveTo>
                  <a:lnTo>
                    <a:pt x="0" y="6041"/>
                  </a:lnTo>
                  <a:lnTo>
                    <a:pt x="8173" y="0"/>
                  </a:lnTo>
                  <a:lnTo>
                    <a:pt x="18256" y="0"/>
                  </a:lnTo>
                  <a:lnTo>
                    <a:pt x="28339" y="0"/>
                  </a:lnTo>
                  <a:lnTo>
                    <a:pt x="36513" y="6041"/>
                  </a:lnTo>
                  <a:lnTo>
                    <a:pt x="36513" y="13494"/>
                  </a:lnTo>
                  <a:lnTo>
                    <a:pt x="36513" y="20946"/>
                  </a:lnTo>
                  <a:lnTo>
                    <a:pt x="28339" y="26988"/>
                  </a:lnTo>
                  <a:lnTo>
                    <a:pt x="18256" y="26988"/>
                  </a:lnTo>
                  <a:lnTo>
                    <a:pt x="8173" y="26988"/>
                  </a:lnTo>
                  <a:lnTo>
                    <a:pt x="0" y="20946"/>
                  </a:lnTo>
                  <a:lnTo>
                    <a:pt x="0" y="13494"/>
                  </a:lnTo>
                  <a:close/>
                </a:path>
              </a:pathLst>
            </a:custGeom>
            <a:ln w="254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6654800" y="5141912"/>
              <a:ext cx="730250" cy="349250"/>
            </a:xfrm>
            <a:custGeom>
              <a:avLst/>
              <a:gdLst/>
              <a:ahLst/>
              <a:cxnLst/>
              <a:rect l="l" t="t" r="r" b="b"/>
              <a:pathLst>
                <a:path w="730250" h="349250">
                  <a:moveTo>
                    <a:pt x="0" y="0"/>
                  </a:moveTo>
                  <a:lnTo>
                    <a:pt x="730250" y="0"/>
                  </a:lnTo>
                  <a:lnTo>
                    <a:pt x="730250" y="349250"/>
                  </a:lnTo>
                  <a:lnTo>
                    <a:pt x="0" y="3492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011987" y="5140324"/>
              <a:ext cx="0" cy="355600"/>
            </a:xfrm>
            <a:custGeom>
              <a:avLst/>
              <a:gdLst/>
              <a:ahLst/>
              <a:cxnLst/>
              <a:rect l="l" t="t" r="r" b="b"/>
              <a:pathLst>
                <a:path w="0" h="355600">
                  <a:moveTo>
                    <a:pt x="0" y="0"/>
                  </a:moveTo>
                  <a:lnTo>
                    <a:pt x="1" y="355600"/>
                  </a:lnTo>
                </a:path>
              </a:pathLst>
            </a:custGeom>
            <a:ln w="127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7186612" y="5278437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09587" y="38100"/>
                  </a:moveTo>
                  <a:lnTo>
                    <a:pt x="458787" y="76200"/>
                  </a:lnTo>
                  <a:lnTo>
                    <a:pt x="564620" y="44450"/>
                  </a:lnTo>
                  <a:lnTo>
                    <a:pt x="509587" y="44450"/>
                  </a:lnTo>
                  <a:lnTo>
                    <a:pt x="509587" y="38100"/>
                  </a:lnTo>
                  <a:close/>
                </a:path>
                <a:path w="586104" h="76200">
                  <a:moveTo>
                    <a:pt x="50112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01120" y="44450"/>
                  </a:lnTo>
                  <a:lnTo>
                    <a:pt x="509587" y="38100"/>
                  </a:lnTo>
                  <a:lnTo>
                    <a:pt x="501120" y="31750"/>
                  </a:lnTo>
                  <a:close/>
                </a:path>
                <a:path w="586104" h="76200">
                  <a:moveTo>
                    <a:pt x="564620" y="31750"/>
                  </a:moveTo>
                  <a:lnTo>
                    <a:pt x="509587" y="31750"/>
                  </a:lnTo>
                  <a:lnTo>
                    <a:pt x="509587" y="44450"/>
                  </a:lnTo>
                  <a:lnTo>
                    <a:pt x="564620" y="44450"/>
                  </a:lnTo>
                  <a:lnTo>
                    <a:pt x="585787" y="38100"/>
                  </a:lnTo>
                  <a:lnTo>
                    <a:pt x="564620" y="31750"/>
                  </a:lnTo>
                  <a:close/>
                </a:path>
                <a:path w="586104" h="76200">
                  <a:moveTo>
                    <a:pt x="458787" y="0"/>
                  </a:moveTo>
                  <a:lnTo>
                    <a:pt x="509587" y="38100"/>
                  </a:lnTo>
                  <a:lnTo>
                    <a:pt x="509587" y="31750"/>
                  </a:lnTo>
                  <a:lnTo>
                    <a:pt x="564620" y="31750"/>
                  </a:lnTo>
                  <a:lnTo>
                    <a:pt x="45878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7165975" y="5305424"/>
              <a:ext cx="36830" cy="27305"/>
            </a:xfrm>
            <a:custGeom>
              <a:avLst/>
              <a:gdLst/>
              <a:ahLst/>
              <a:cxnLst/>
              <a:rect l="l" t="t" r="r" b="b"/>
              <a:pathLst>
                <a:path w="36829" h="27304">
                  <a:moveTo>
                    <a:pt x="28333" y="0"/>
                  </a:moveTo>
                  <a:lnTo>
                    <a:pt x="8178" y="0"/>
                  </a:lnTo>
                  <a:lnTo>
                    <a:pt x="0" y="6045"/>
                  </a:lnTo>
                  <a:lnTo>
                    <a:pt x="0" y="20942"/>
                  </a:lnTo>
                  <a:lnTo>
                    <a:pt x="8178" y="26987"/>
                  </a:lnTo>
                  <a:lnTo>
                    <a:pt x="28333" y="26987"/>
                  </a:lnTo>
                  <a:lnTo>
                    <a:pt x="36512" y="20942"/>
                  </a:lnTo>
                  <a:lnTo>
                    <a:pt x="36512" y="60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7165975" y="5305424"/>
              <a:ext cx="36830" cy="27305"/>
            </a:xfrm>
            <a:custGeom>
              <a:avLst/>
              <a:gdLst/>
              <a:ahLst/>
              <a:cxnLst/>
              <a:rect l="l" t="t" r="r" b="b"/>
              <a:pathLst>
                <a:path w="36829" h="27304">
                  <a:moveTo>
                    <a:pt x="0" y="13494"/>
                  </a:moveTo>
                  <a:lnTo>
                    <a:pt x="0" y="6041"/>
                  </a:lnTo>
                  <a:lnTo>
                    <a:pt x="8173" y="0"/>
                  </a:lnTo>
                  <a:lnTo>
                    <a:pt x="18256" y="0"/>
                  </a:lnTo>
                  <a:lnTo>
                    <a:pt x="28339" y="0"/>
                  </a:lnTo>
                  <a:lnTo>
                    <a:pt x="36513" y="6041"/>
                  </a:lnTo>
                  <a:lnTo>
                    <a:pt x="36513" y="13494"/>
                  </a:lnTo>
                  <a:lnTo>
                    <a:pt x="36513" y="20946"/>
                  </a:lnTo>
                  <a:lnTo>
                    <a:pt x="28339" y="26988"/>
                  </a:lnTo>
                  <a:lnTo>
                    <a:pt x="18256" y="26988"/>
                  </a:lnTo>
                  <a:lnTo>
                    <a:pt x="8173" y="26988"/>
                  </a:lnTo>
                  <a:lnTo>
                    <a:pt x="0" y="20946"/>
                  </a:lnTo>
                  <a:lnTo>
                    <a:pt x="0" y="13494"/>
                  </a:lnTo>
                  <a:close/>
                </a:path>
              </a:pathLst>
            </a:custGeom>
            <a:ln w="254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7797800" y="5141912"/>
              <a:ext cx="730250" cy="349250"/>
            </a:xfrm>
            <a:custGeom>
              <a:avLst/>
              <a:gdLst/>
              <a:ahLst/>
              <a:cxnLst/>
              <a:rect l="l" t="t" r="r" b="b"/>
              <a:pathLst>
                <a:path w="730250" h="349250">
                  <a:moveTo>
                    <a:pt x="0" y="0"/>
                  </a:moveTo>
                  <a:lnTo>
                    <a:pt x="730250" y="0"/>
                  </a:lnTo>
                  <a:lnTo>
                    <a:pt x="730250" y="349250"/>
                  </a:lnTo>
                  <a:lnTo>
                    <a:pt x="0" y="3492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8154987" y="5140324"/>
              <a:ext cx="0" cy="355600"/>
            </a:xfrm>
            <a:custGeom>
              <a:avLst/>
              <a:gdLst/>
              <a:ahLst/>
              <a:cxnLst/>
              <a:rect l="l" t="t" r="r" b="b"/>
              <a:pathLst>
                <a:path w="0" h="355600">
                  <a:moveTo>
                    <a:pt x="0" y="0"/>
                  </a:moveTo>
                  <a:lnTo>
                    <a:pt x="1" y="355600"/>
                  </a:lnTo>
                </a:path>
              </a:pathLst>
            </a:custGeom>
            <a:ln w="127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3958755" y="5023992"/>
              <a:ext cx="432434" cy="305435"/>
            </a:xfrm>
            <a:custGeom>
              <a:avLst/>
              <a:gdLst/>
              <a:ahLst/>
              <a:cxnLst/>
              <a:rect l="l" t="t" r="r" b="b"/>
              <a:pathLst>
                <a:path w="432435" h="305435">
                  <a:moveTo>
                    <a:pt x="359262" y="261891"/>
                  </a:moveTo>
                  <a:lnTo>
                    <a:pt x="306374" y="263626"/>
                  </a:lnTo>
                  <a:lnTo>
                    <a:pt x="432269" y="305244"/>
                  </a:lnTo>
                  <a:lnTo>
                    <a:pt x="401858" y="266750"/>
                  </a:lnTo>
                  <a:lnTo>
                    <a:pt x="366204" y="266750"/>
                  </a:lnTo>
                  <a:lnTo>
                    <a:pt x="359262" y="261891"/>
                  </a:lnTo>
                  <a:close/>
                </a:path>
                <a:path w="432435" h="305435">
                  <a:moveTo>
                    <a:pt x="369847" y="261543"/>
                  </a:moveTo>
                  <a:lnTo>
                    <a:pt x="359262" y="261891"/>
                  </a:lnTo>
                  <a:lnTo>
                    <a:pt x="366204" y="266750"/>
                  </a:lnTo>
                  <a:lnTo>
                    <a:pt x="369847" y="261543"/>
                  </a:lnTo>
                  <a:close/>
                </a:path>
                <a:path w="432435" h="305435">
                  <a:moveTo>
                    <a:pt x="350075" y="201206"/>
                  </a:moveTo>
                  <a:lnTo>
                    <a:pt x="366558" y="251503"/>
                  </a:lnTo>
                  <a:lnTo>
                    <a:pt x="373481" y="256349"/>
                  </a:lnTo>
                  <a:lnTo>
                    <a:pt x="366204" y="266750"/>
                  </a:lnTo>
                  <a:lnTo>
                    <a:pt x="401858" y="266750"/>
                  </a:lnTo>
                  <a:lnTo>
                    <a:pt x="350075" y="201206"/>
                  </a:lnTo>
                  <a:close/>
                </a:path>
                <a:path w="432435" h="305435">
                  <a:moveTo>
                    <a:pt x="7289" y="0"/>
                  </a:moveTo>
                  <a:lnTo>
                    <a:pt x="0" y="10413"/>
                  </a:lnTo>
                  <a:lnTo>
                    <a:pt x="359262" y="261891"/>
                  </a:lnTo>
                  <a:lnTo>
                    <a:pt x="369848" y="261541"/>
                  </a:lnTo>
                  <a:lnTo>
                    <a:pt x="366558" y="251503"/>
                  </a:lnTo>
                  <a:lnTo>
                    <a:pt x="7289" y="0"/>
                  </a:lnTo>
                  <a:close/>
                </a:path>
                <a:path w="432435" h="305435">
                  <a:moveTo>
                    <a:pt x="366558" y="251503"/>
                  </a:moveTo>
                  <a:lnTo>
                    <a:pt x="369848" y="261541"/>
                  </a:lnTo>
                  <a:lnTo>
                    <a:pt x="373481" y="256349"/>
                  </a:lnTo>
                  <a:lnTo>
                    <a:pt x="366558" y="251503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/>
          <p:cNvSpPr txBox="1"/>
          <p:nvPr/>
        </p:nvSpPr>
        <p:spPr>
          <a:xfrm>
            <a:off x="4864100" y="5600700"/>
            <a:ext cx="8737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Linked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List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/>
              <a:t>A </a:t>
            </a:r>
            <a:r>
              <a:rPr dirty="0" spc="-5"/>
              <a:t>More Formal 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7500"/>
            <a:ext cx="3777615" cy="44424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An </a:t>
            </a:r>
            <a:r>
              <a:rPr dirty="0" sz="2800">
                <a:latin typeface="Arial"/>
                <a:cs typeface="Arial"/>
              </a:rPr>
              <a:t>object is an entity  </a:t>
            </a:r>
            <a:r>
              <a:rPr dirty="0" sz="2800" spc="-5">
                <a:latin typeface="Arial"/>
                <a:cs typeface="Arial"/>
              </a:rPr>
              <a:t>with </a:t>
            </a:r>
            <a:r>
              <a:rPr dirty="0" sz="2800">
                <a:latin typeface="Arial"/>
                <a:cs typeface="Arial"/>
              </a:rPr>
              <a:t>a well-defined  boundary and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CCFF"/>
                </a:solidFill>
                <a:latin typeface="Arial"/>
                <a:cs typeface="Arial"/>
              </a:rPr>
              <a:t>identity </a:t>
            </a:r>
            <a:r>
              <a:rPr dirty="0" sz="2800" i="1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that encapsulates </a:t>
            </a:r>
            <a:r>
              <a:rPr dirty="0" sz="2800">
                <a:solidFill>
                  <a:srgbClr val="00CCFF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00CCFF"/>
                </a:solidFill>
                <a:latin typeface="Arial"/>
                <a:cs typeface="Arial"/>
              </a:rPr>
              <a:t>state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CCFF"/>
                </a:solidFill>
                <a:latin typeface="Arial"/>
                <a:cs typeface="Arial"/>
              </a:rPr>
              <a:t>behavior.</a:t>
            </a:r>
            <a:endParaRPr sz="2800">
              <a:latin typeface="Arial"/>
              <a:cs typeface="Arial"/>
            </a:endParaRPr>
          </a:p>
          <a:p>
            <a:pPr lvl="1" marL="755650" marR="285115" indent="-285750">
              <a:lnSpc>
                <a:spcPts val="2600"/>
              </a:lnSpc>
              <a:spcBef>
                <a:spcPts val="560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State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represented  </a:t>
            </a:r>
            <a:r>
              <a:rPr dirty="0" sz="2400">
                <a:latin typeface="Arial"/>
                <a:cs typeface="Arial"/>
              </a:rPr>
              <a:t>by </a:t>
            </a:r>
            <a:r>
              <a:rPr dirty="0" sz="2400" spc="-5">
                <a:latin typeface="Arial"/>
                <a:cs typeface="Arial"/>
              </a:rPr>
              <a:t>attributes </a:t>
            </a:r>
            <a:r>
              <a:rPr dirty="0" sz="2400">
                <a:latin typeface="Arial"/>
                <a:cs typeface="Arial"/>
              </a:rPr>
              <a:t>and  </a:t>
            </a:r>
            <a:r>
              <a:rPr dirty="0" sz="2400" spc="-5">
                <a:latin typeface="Arial"/>
                <a:cs typeface="Arial"/>
              </a:rPr>
              <a:t>relationships.</a:t>
            </a:r>
            <a:endParaRPr sz="2400">
              <a:latin typeface="Arial"/>
              <a:cs typeface="Arial"/>
            </a:endParaRPr>
          </a:p>
          <a:p>
            <a:pPr lvl="1" marL="755650" marR="165100" indent="-285750">
              <a:lnSpc>
                <a:spcPts val="26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Behavior </a:t>
            </a:r>
            <a:r>
              <a:rPr dirty="0" sz="2400">
                <a:latin typeface="Arial"/>
                <a:cs typeface="Arial"/>
              </a:rPr>
              <a:t>is  </a:t>
            </a:r>
            <a:r>
              <a:rPr dirty="0" sz="2400" spc="-5">
                <a:latin typeface="Arial"/>
                <a:cs typeface="Arial"/>
              </a:rPr>
              <a:t>represented </a:t>
            </a:r>
            <a:r>
              <a:rPr dirty="0" sz="2400">
                <a:latin typeface="Arial"/>
                <a:cs typeface="Arial"/>
              </a:rPr>
              <a:t>by  </a:t>
            </a:r>
            <a:r>
              <a:rPr dirty="0" sz="2400" spc="-5">
                <a:latin typeface="Arial"/>
                <a:cs typeface="Arial"/>
              </a:rPr>
              <a:t>operations, methods,  </a:t>
            </a:r>
            <a:r>
              <a:rPr dirty="0" sz="2400">
                <a:latin typeface="Arial"/>
                <a:cs typeface="Arial"/>
              </a:rPr>
              <a:t>and </a:t>
            </a:r>
            <a:r>
              <a:rPr dirty="0" sz="2400" spc="-5">
                <a:latin typeface="Arial"/>
                <a:cs typeface="Arial"/>
              </a:rPr>
              <a:t>state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machines.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6800" y="2198688"/>
            <a:ext cx="3665537" cy="3589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91287" y="5778500"/>
            <a:ext cx="6121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b</a:t>
            </a:r>
            <a:r>
              <a:rPr dirty="0" sz="1600" spc="-10">
                <a:latin typeface="Arial"/>
                <a:cs typeface="Arial"/>
              </a:rPr>
              <a:t>j</a:t>
            </a:r>
            <a:r>
              <a:rPr dirty="0" sz="1600" spc="-5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15686" y="1975294"/>
            <a:ext cx="1388745" cy="4049395"/>
          </a:xfrm>
          <a:custGeom>
            <a:avLst/>
            <a:gdLst/>
            <a:ahLst/>
            <a:cxnLst/>
            <a:rect l="l" t="t" r="r" b="b"/>
            <a:pathLst>
              <a:path w="1388745" h="4049395">
                <a:moveTo>
                  <a:pt x="484301" y="2767787"/>
                </a:moveTo>
                <a:lnTo>
                  <a:pt x="479780" y="2736164"/>
                </a:lnTo>
                <a:lnTo>
                  <a:pt x="470750" y="2672905"/>
                </a:lnTo>
                <a:lnTo>
                  <a:pt x="402983" y="2740672"/>
                </a:lnTo>
                <a:lnTo>
                  <a:pt x="430085" y="2749715"/>
                </a:lnTo>
                <a:lnTo>
                  <a:pt x="0" y="4039997"/>
                </a:lnTo>
                <a:lnTo>
                  <a:pt x="27101" y="4049026"/>
                </a:lnTo>
                <a:lnTo>
                  <a:pt x="457187" y="2758757"/>
                </a:lnTo>
                <a:lnTo>
                  <a:pt x="484301" y="2767787"/>
                </a:lnTo>
                <a:close/>
              </a:path>
              <a:path w="1388745" h="4049395">
                <a:moveTo>
                  <a:pt x="1388694" y="1586534"/>
                </a:moveTo>
                <a:lnTo>
                  <a:pt x="1362671" y="1598358"/>
                </a:lnTo>
                <a:lnTo>
                  <a:pt x="636155" y="0"/>
                </a:lnTo>
                <a:lnTo>
                  <a:pt x="610146" y="11823"/>
                </a:lnTo>
                <a:lnTo>
                  <a:pt x="1336662" y="1610182"/>
                </a:lnTo>
                <a:lnTo>
                  <a:pt x="1310652" y="1622005"/>
                </a:lnTo>
                <a:lnTo>
                  <a:pt x="1385150" y="1682305"/>
                </a:lnTo>
                <a:lnTo>
                  <a:pt x="1387335" y="1623199"/>
                </a:lnTo>
                <a:lnTo>
                  <a:pt x="1388694" y="1586534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11737" y="6184900"/>
            <a:ext cx="10191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Operations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0687" y="1562100"/>
            <a:ext cx="8845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Attributes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87500"/>
            <a:ext cx="7907655" cy="20777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5600" marR="5080" indent="-342900">
              <a:lnSpc>
                <a:spcPts val="3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State </a:t>
            </a:r>
            <a:r>
              <a:rPr dirty="0" sz="2800">
                <a:latin typeface="Arial"/>
                <a:cs typeface="Arial"/>
              </a:rPr>
              <a:t>is a condition or situation during the </a:t>
            </a:r>
            <a:r>
              <a:rPr dirty="0" sz="2800" spc="-5">
                <a:latin typeface="Arial"/>
                <a:cs typeface="Arial"/>
              </a:rPr>
              <a:t>life </a:t>
            </a:r>
            <a:r>
              <a:rPr dirty="0" sz="2800">
                <a:latin typeface="Arial"/>
                <a:cs typeface="Arial"/>
              </a:rPr>
              <a:t>of  an object, which satisfies some condition,  performs some </a:t>
            </a:r>
            <a:r>
              <a:rPr dirty="0" sz="2800" spc="-5">
                <a:latin typeface="Arial"/>
                <a:cs typeface="Arial"/>
              </a:rPr>
              <a:t>activity, </a:t>
            </a:r>
            <a:r>
              <a:rPr dirty="0" sz="2800">
                <a:latin typeface="Arial"/>
                <a:cs typeface="Arial"/>
              </a:rPr>
              <a:t>or waits for some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event.</a:t>
            </a:r>
            <a:endParaRPr sz="2800">
              <a:latin typeface="Arial"/>
              <a:cs typeface="Arial"/>
            </a:endParaRPr>
          </a:p>
          <a:p>
            <a:pPr marL="355600" marR="436245" indent="-342900">
              <a:lnSpc>
                <a:spcPts val="31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The </a:t>
            </a:r>
            <a:r>
              <a:rPr dirty="0" sz="2800" spc="-5">
                <a:latin typeface="Arial"/>
                <a:cs typeface="Arial"/>
              </a:rPr>
              <a:t>state </a:t>
            </a:r>
            <a:r>
              <a:rPr dirty="0" sz="2800">
                <a:latin typeface="Arial"/>
                <a:cs typeface="Arial"/>
              </a:rPr>
              <a:t>of an object normally changes over  time.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/>
              <a:t>An </a:t>
            </a:r>
            <a:r>
              <a:rPr dirty="0" spc="-5"/>
              <a:t>Object Has </a:t>
            </a:r>
            <a:r>
              <a:rPr dirty="0"/>
              <a:t>State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1050" y="5270500"/>
            <a:ext cx="3086735" cy="14884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1112520">
              <a:lnSpc>
                <a:spcPts val="1900"/>
              </a:lnSpc>
              <a:spcBef>
                <a:spcPts val="180"/>
              </a:spcBef>
            </a:pPr>
            <a:r>
              <a:rPr dirty="0" sz="1600" spc="-5">
                <a:latin typeface="Arial"/>
                <a:cs typeface="Arial"/>
              </a:rPr>
              <a:t>Name: </a:t>
            </a:r>
            <a:r>
              <a:rPr dirty="0" sz="1600">
                <a:latin typeface="Arial"/>
                <a:cs typeface="Arial"/>
              </a:rPr>
              <a:t>J </a:t>
            </a:r>
            <a:r>
              <a:rPr dirty="0" sz="1600" spc="-5">
                <a:latin typeface="Arial"/>
                <a:cs typeface="Arial"/>
              </a:rPr>
              <a:t>Clark  Employee ID: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567138</a:t>
            </a:r>
            <a:endParaRPr sz="1600">
              <a:latin typeface="Arial"/>
              <a:cs typeface="Arial"/>
            </a:endParaRPr>
          </a:p>
          <a:p>
            <a:pPr marL="12700" marR="772795">
              <a:lnSpc>
                <a:spcPts val="1900"/>
              </a:lnSpc>
            </a:pPr>
            <a:r>
              <a:rPr dirty="0" sz="1600" spc="-5">
                <a:latin typeface="Arial"/>
                <a:cs typeface="Arial"/>
              </a:rPr>
              <a:t>Date Hired: July 25, 1991  Status: </a:t>
            </a:r>
            <a:r>
              <a:rPr dirty="0" sz="1600" spc="-30">
                <a:latin typeface="Arial"/>
                <a:cs typeface="Arial"/>
              </a:rPr>
              <a:t>Tenured  </a:t>
            </a:r>
            <a:r>
              <a:rPr dirty="0" sz="1600" spc="-10">
                <a:latin typeface="Arial"/>
                <a:cs typeface="Arial"/>
              </a:rPr>
              <a:t>Discipline: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Finance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600" spc="-5">
                <a:latin typeface="Arial"/>
                <a:cs typeface="Arial"/>
              </a:rPr>
              <a:t>Maximum Course Load: </a:t>
            </a:r>
            <a:r>
              <a:rPr dirty="0" sz="1600">
                <a:latin typeface="Arial"/>
                <a:cs typeface="Arial"/>
              </a:rPr>
              <a:t>3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classes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2145" y="3959555"/>
            <a:ext cx="2251710" cy="1182370"/>
            <a:chOff x="832145" y="3959555"/>
            <a:chExt cx="2251710" cy="1182370"/>
          </a:xfrm>
        </p:grpSpPr>
        <p:sp>
          <p:nvSpPr>
            <p:cNvPr id="6" name="object 6"/>
            <p:cNvSpPr/>
            <p:nvPr/>
          </p:nvSpPr>
          <p:spPr>
            <a:xfrm>
              <a:off x="836908" y="3964317"/>
              <a:ext cx="2242185" cy="1169035"/>
            </a:xfrm>
            <a:custGeom>
              <a:avLst/>
              <a:gdLst/>
              <a:ahLst/>
              <a:cxnLst/>
              <a:rect l="l" t="t" r="r" b="b"/>
              <a:pathLst>
                <a:path w="2242185" h="1169035">
                  <a:moveTo>
                    <a:pt x="2241711" y="0"/>
                  </a:moveTo>
                  <a:lnTo>
                    <a:pt x="0" y="0"/>
                  </a:lnTo>
                  <a:lnTo>
                    <a:pt x="0" y="1168730"/>
                  </a:lnTo>
                  <a:lnTo>
                    <a:pt x="2241711" y="1168730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36908" y="3964317"/>
              <a:ext cx="2242185" cy="1169035"/>
            </a:xfrm>
            <a:custGeom>
              <a:avLst/>
              <a:gdLst/>
              <a:ahLst/>
              <a:cxnLst/>
              <a:rect l="l" t="t" r="r" b="b"/>
              <a:pathLst>
                <a:path w="2242185" h="1169035">
                  <a:moveTo>
                    <a:pt x="1493305" y="1168730"/>
                  </a:moveTo>
                  <a:lnTo>
                    <a:pt x="2241711" y="1168730"/>
                  </a:lnTo>
                  <a:lnTo>
                    <a:pt x="2241711" y="0"/>
                  </a:lnTo>
                  <a:lnTo>
                    <a:pt x="0" y="0"/>
                  </a:lnTo>
                  <a:lnTo>
                    <a:pt x="0" y="1168730"/>
                  </a:lnTo>
                  <a:lnTo>
                    <a:pt x="575600" y="1168730"/>
                  </a:lnTo>
                  <a:lnTo>
                    <a:pt x="1474624" y="1168730"/>
                  </a:lnTo>
                  <a:lnTo>
                    <a:pt x="1493305" y="116873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488" y="4093819"/>
              <a:ext cx="2064385" cy="1048385"/>
            </a:xfrm>
            <a:custGeom>
              <a:avLst/>
              <a:gdLst/>
              <a:ahLst/>
              <a:cxnLst/>
              <a:rect l="l" t="t" r="r" b="b"/>
              <a:pathLst>
                <a:path w="2064385" h="1048385">
                  <a:moveTo>
                    <a:pt x="1222895" y="793635"/>
                  </a:moveTo>
                  <a:lnTo>
                    <a:pt x="1191463" y="662952"/>
                  </a:lnTo>
                  <a:lnTo>
                    <a:pt x="1152550" y="631304"/>
                  </a:lnTo>
                  <a:lnTo>
                    <a:pt x="1098664" y="617016"/>
                  </a:lnTo>
                  <a:lnTo>
                    <a:pt x="922045" y="571068"/>
                  </a:lnTo>
                  <a:lnTo>
                    <a:pt x="782840" y="520014"/>
                  </a:lnTo>
                  <a:lnTo>
                    <a:pt x="754392" y="488365"/>
                  </a:lnTo>
                  <a:lnTo>
                    <a:pt x="752119" y="485571"/>
                  </a:lnTo>
                  <a:lnTo>
                    <a:pt x="759841" y="479780"/>
                  </a:lnTo>
                  <a:lnTo>
                    <a:pt x="785279" y="474687"/>
                  </a:lnTo>
                  <a:lnTo>
                    <a:pt x="801738" y="476719"/>
                  </a:lnTo>
                  <a:lnTo>
                    <a:pt x="824179" y="477748"/>
                  </a:lnTo>
                  <a:lnTo>
                    <a:pt x="846620" y="482841"/>
                  </a:lnTo>
                  <a:lnTo>
                    <a:pt x="870559" y="487946"/>
                  </a:lnTo>
                  <a:lnTo>
                    <a:pt x="900480" y="487946"/>
                  </a:lnTo>
                  <a:lnTo>
                    <a:pt x="927417" y="461403"/>
                  </a:lnTo>
                  <a:lnTo>
                    <a:pt x="927417" y="432828"/>
                  </a:lnTo>
                  <a:lnTo>
                    <a:pt x="942378" y="427723"/>
                  </a:lnTo>
                  <a:lnTo>
                    <a:pt x="942378" y="416496"/>
                  </a:lnTo>
                  <a:lnTo>
                    <a:pt x="949858" y="397103"/>
                  </a:lnTo>
                  <a:lnTo>
                    <a:pt x="961821" y="393014"/>
                  </a:lnTo>
                  <a:lnTo>
                    <a:pt x="963320" y="375666"/>
                  </a:lnTo>
                  <a:lnTo>
                    <a:pt x="958837" y="362394"/>
                  </a:lnTo>
                  <a:lnTo>
                    <a:pt x="972299" y="344017"/>
                  </a:lnTo>
                  <a:lnTo>
                    <a:pt x="1011199" y="336867"/>
                  </a:lnTo>
                  <a:lnTo>
                    <a:pt x="1011199" y="322580"/>
                  </a:lnTo>
                  <a:lnTo>
                    <a:pt x="996238" y="303187"/>
                  </a:lnTo>
                  <a:lnTo>
                    <a:pt x="970800" y="268478"/>
                  </a:lnTo>
                  <a:lnTo>
                    <a:pt x="966317" y="258267"/>
                  </a:lnTo>
                  <a:lnTo>
                    <a:pt x="997737" y="261327"/>
                  </a:lnTo>
                  <a:lnTo>
                    <a:pt x="967816" y="246011"/>
                  </a:lnTo>
                  <a:lnTo>
                    <a:pt x="985774" y="187833"/>
                  </a:lnTo>
                  <a:lnTo>
                    <a:pt x="978281" y="154139"/>
                  </a:lnTo>
                  <a:lnTo>
                    <a:pt x="984275" y="140868"/>
                  </a:lnTo>
                  <a:lnTo>
                    <a:pt x="996238" y="138836"/>
                  </a:lnTo>
                  <a:lnTo>
                    <a:pt x="1005217" y="134747"/>
                  </a:lnTo>
                  <a:lnTo>
                    <a:pt x="1023175" y="122491"/>
                  </a:lnTo>
                  <a:lnTo>
                    <a:pt x="1030655" y="129641"/>
                  </a:lnTo>
                  <a:lnTo>
                    <a:pt x="1042619" y="109232"/>
                  </a:lnTo>
                  <a:lnTo>
                    <a:pt x="1053096" y="107188"/>
                  </a:lnTo>
                  <a:lnTo>
                    <a:pt x="1047115" y="87795"/>
                  </a:lnTo>
                  <a:lnTo>
                    <a:pt x="1035138" y="72478"/>
                  </a:lnTo>
                  <a:lnTo>
                    <a:pt x="1012698" y="60223"/>
                  </a:lnTo>
                  <a:lnTo>
                    <a:pt x="993254" y="52057"/>
                  </a:lnTo>
                  <a:lnTo>
                    <a:pt x="978281" y="41846"/>
                  </a:lnTo>
                  <a:lnTo>
                    <a:pt x="961821" y="33680"/>
                  </a:lnTo>
                  <a:lnTo>
                    <a:pt x="951357" y="31648"/>
                  </a:lnTo>
                  <a:lnTo>
                    <a:pt x="942378" y="36753"/>
                  </a:lnTo>
                  <a:lnTo>
                    <a:pt x="936396" y="30619"/>
                  </a:lnTo>
                  <a:lnTo>
                    <a:pt x="931900" y="28587"/>
                  </a:lnTo>
                  <a:lnTo>
                    <a:pt x="928916" y="35725"/>
                  </a:lnTo>
                  <a:lnTo>
                    <a:pt x="915441" y="35725"/>
                  </a:lnTo>
                  <a:lnTo>
                    <a:pt x="885520" y="38785"/>
                  </a:lnTo>
                  <a:lnTo>
                    <a:pt x="885520" y="20421"/>
                  </a:lnTo>
                  <a:lnTo>
                    <a:pt x="860082" y="12242"/>
                  </a:lnTo>
                  <a:lnTo>
                    <a:pt x="863079" y="21437"/>
                  </a:lnTo>
                  <a:lnTo>
                    <a:pt x="854100" y="26543"/>
                  </a:lnTo>
                  <a:lnTo>
                    <a:pt x="831659" y="28587"/>
                  </a:lnTo>
                  <a:lnTo>
                    <a:pt x="809218" y="23482"/>
                  </a:lnTo>
                  <a:lnTo>
                    <a:pt x="770305" y="20421"/>
                  </a:lnTo>
                  <a:lnTo>
                    <a:pt x="744880" y="12242"/>
                  </a:lnTo>
                  <a:lnTo>
                    <a:pt x="701484" y="3060"/>
                  </a:lnTo>
                  <a:lnTo>
                    <a:pt x="649122" y="0"/>
                  </a:lnTo>
                  <a:lnTo>
                    <a:pt x="598246" y="2044"/>
                  </a:lnTo>
                  <a:lnTo>
                    <a:pt x="563829" y="7150"/>
                  </a:lnTo>
                  <a:lnTo>
                    <a:pt x="536905" y="12242"/>
                  </a:lnTo>
                  <a:lnTo>
                    <a:pt x="511467" y="17348"/>
                  </a:lnTo>
                  <a:lnTo>
                    <a:pt x="492010" y="20421"/>
                  </a:lnTo>
                  <a:lnTo>
                    <a:pt x="475564" y="20421"/>
                  </a:lnTo>
                  <a:lnTo>
                    <a:pt x="450126" y="28587"/>
                  </a:lnTo>
                  <a:lnTo>
                    <a:pt x="418706" y="43891"/>
                  </a:lnTo>
                  <a:lnTo>
                    <a:pt x="393268" y="59207"/>
                  </a:lnTo>
                  <a:lnTo>
                    <a:pt x="379806" y="70434"/>
                  </a:lnTo>
                  <a:lnTo>
                    <a:pt x="361848" y="82689"/>
                  </a:lnTo>
                  <a:lnTo>
                    <a:pt x="352869" y="91871"/>
                  </a:lnTo>
                  <a:lnTo>
                    <a:pt x="346887" y="104127"/>
                  </a:lnTo>
                  <a:lnTo>
                    <a:pt x="337908" y="117398"/>
                  </a:lnTo>
                  <a:lnTo>
                    <a:pt x="330415" y="125564"/>
                  </a:lnTo>
                  <a:lnTo>
                    <a:pt x="322935" y="135763"/>
                  </a:lnTo>
                  <a:lnTo>
                    <a:pt x="319951" y="149034"/>
                  </a:lnTo>
                  <a:lnTo>
                    <a:pt x="310972" y="179666"/>
                  </a:lnTo>
                  <a:lnTo>
                    <a:pt x="303491" y="198043"/>
                  </a:lnTo>
                  <a:lnTo>
                    <a:pt x="293014" y="221513"/>
                  </a:lnTo>
                  <a:lnTo>
                    <a:pt x="276555" y="270510"/>
                  </a:lnTo>
                  <a:lnTo>
                    <a:pt x="269074" y="286854"/>
                  </a:lnTo>
                  <a:lnTo>
                    <a:pt x="266077" y="300113"/>
                  </a:lnTo>
                  <a:lnTo>
                    <a:pt x="266077" y="315429"/>
                  </a:lnTo>
                  <a:lnTo>
                    <a:pt x="263093" y="333806"/>
                  </a:lnTo>
                  <a:lnTo>
                    <a:pt x="261594" y="354228"/>
                  </a:lnTo>
                  <a:lnTo>
                    <a:pt x="258597" y="367499"/>
                  </a:lnTo>
                  <a:lnTo>
                    <a:pt x="261594" y="378726"/>
                  </a:lnTo>
                  <a:lnTo>
                    <a:pt x="270573" y="387908"/>
                  </a:lnTo>
                  <a:lnTo>
                    <a:pt x="284035" y="393014"/>
                  </a:lnTo>
                  <a:lnTo>
                    <a:pt x="293014" y="393014"/>
                  </a:lnTo>
                  <a:lnTo>
                    <a:pt x="307975" y="401180"/>
                  </a:lnTo>
                  <a:lnTo>
                    <a:pt x="312458" y="411391"/>
                  </a:lnTo>
                  <a:lnTo>
                    <a:pt x="330415" y="420573"/>
                  </a:lnTo>
                  <a:lnTo>
                    <a:pt x="339407" y="419557"/>
                  </a:lnTo>
                  <a:lnTo>
                    <a:pt x="352869" y="429768"/>
                  </a:lnTo>
                  <a:lnTo>
                    <a:pt x="399630" y="435851"/>
                  </a:lnTo>
                  <a:lnTo>
                    <a:pt x="261937" y="553707"/>
                  </a:lnTo>
                  <a:lnTo>
                    <a:pt x="206565" y="580263"/>
                  </a:lnTo>
                  <a:lnTo>
                    <a:pt x="169138" y="592505"/>
                  </a:lnTo>
                  <a:lnTo>
                    <a:pt x="116751" y="605777"/>
                  </a:lnTo>
                  <a:lnTo>
                    <a:pt x="85318" y="626198"/>
                  </a:lnTo>
                  <a:lnTo>
                    <a:pt x="50888" y="681329"/>
                  </a:lnTo>
                  <a:lnTo>
                    <a:pt x="31432" y="728294"/>
                  </a:lnTo>
                  <a:lnTo>
                    <a:pt x="13474" y="788530"/>
                  </a:lnTo>
                  <a:lnTo>
                    <a:pt x="1498" y="851827"/>
                  </a:lnTo>
                  <a:lnTo>
                    <a:pt x="0" y="898791"/>
                  </a:lnTo>
                  <a:lnTo>
                    <a:pt x="1498" y="936574"/>
                  </a:lnTo>
                  <a:lnTo>
                    <a:pt x="4495" y="963117"/>
                  </a:lnTo>
                  <a:lnTo>
                    <a:pt x="23952" y="1046835"/>
                  </a:lnTo>
                  <a:lnTo>
                    <a:pt x="1186980" y="1047864"/>
                  </a:lnTo>
                  <a:lnTo>
                    <a:pt x="1203439" y="983538"/>
                  </a:lnTo>
                  <a:lnTo>
                    <a:pt x="1213916" y="945756"/>
                  </a:lnTo>
                  <a:lnTo>
                    <a:pt x="1216914" y="911047"/>
                  </a:lnTo>
                  <a:lnTo>
                    <a:pt x="1210932" y="884504"/>
                  </a:lnTo>
                  <a:lnTo>
                    <a:pt x="1209433" y="866127"/>
                  </a:lnTo>
                  <a:lnTo>
                    <a:pt x="1213916" y="847750"/>
                  </a:lnTo>
                  <a:lnTo>
                    <a:pt x="1218412" y="814057"/>
                  </a:lnTo>
                  <a:lnTo>
                    <a:pt x="1222895" y="793635"/>
                  </a:lnTo>
                  <a:close/>
                </a:path>
                <a:path w="2064385" h="1048385">
                  <a:moveTo>
                    <a:pt x="2064131" y="421182"/>
                  </a:moveTo>
                  <a:lnTo>
                    <a:pt x="2037219" y="407924"/>
                  </a:lnTo>
                  <a:lnTo>
                    <a:pt x="1264259" y="914019"/>
                  </a:lnTo>
                  <a:lnTo>
                    <a:pt x="1288186" y="928306"/>
                  </a:lnTo>
                  <a:lnTo>
                    <a:pt x="1418247" y="846670"/>
                  </a:lnTo>
                  <a:lnTo>
                    <a:pt x="1425727" y="883399"/>
                  </a:lnTo>
                  <a:lnTo>
                    <a:pt x="1397317" y="911974"/>
                  </a:lnTo>
                  <a:lnTo>
                    <a:pt x="1385366" y="923201"/>
                  </a:lnTo>
                  <a:lnTo>
                    <a:pt x="1367421" y="915035"/>
                  </a:lnTo>
                  <a:lnTo>
                    <a:pt x="1282204" y="976261"/>
                  </a:lnTo>
                  <a:lnTo>
                    <a:pt x="1291170" y="985443"/>
                  </a:lnTo>
                  <a:lnTo>
                    <a:pt x="1210437" y="1044625"/>
                  </a:lnTo>
                  <a:lnTo>
                    <a:pt x="1463103" y="1044625"/>
                  </a:lnTo>
                  <a:lnTo>
                    <a:pt x="1488516" y="1034415"/>
                  </a:lnTo>
                  <a:lnTo>
                    <a:pt x="1521409" y="999731"/>
                  </a:lnTo>
                  <a:lnTo>
                    <a:pt x="1504962" y="990549"/>
                  </a:lnTo>
                  <a:lnTo>
                    <a:pt x="1534871" y="961974"/>
                  </a:lnTo>
                  <a:lnTo>
                    <a:pt x="1645500" y="920140"/>
                  </a:lnTo>
                  <a:lnTo>
                    <a:pt x="1720253" y="846670"/>
                  </a:lnTo>
                  <a:lnTo>
                    <a:pt x="1771091" y="628319"/>
                  </a:lnTo>
                  <a:lnTo>
                    <a:pt x="1742681" y="634441"/>
                  </a:lnTo>
                  <a:lnTo>
                    <a:pt x="2064131" y="421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42066" y="4511459"/>
              <a:ext cx="688975" cy="453390"/>
            </a:xfrm>
            <a:custGeom>
              <a:avLst/>
              <a:gdLst/>
              <a:ahLst/>
              <a:cxnLst/>
              <a:rect l="l" t="t" r="r" b="b"/>
              <a:pathLst>
                <a:path w="688975" h="453389">
                  <a:moveTo>
                    <a:pt x="688560" y="0"/>
                  </a:moveTo>
                  <a:lnTo>
                    <a:pt x="0" y="453246"/>
                  </a:lnTo>
                </a:path>
              </a:pathLst>
            </a:custGeom>
            <a:ln w="571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18841" y="4741316"/>
              <a:ext cx="230665" cy="173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5547779" y="3810000"/>
            <a:ext cx="3139020" cy="2129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772452" y="4533900"/>
            <a:ext cx="1088390" cy="135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64160">
              <a:lnSpc>
                <a:spcPct val="1083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Name: </a:t>
            </a:r>
            <a:r>
              <a:rPr dirty="0" sz="1000">
                <a:latin typeface="Arial"/>
                <a:cs typeface="Arial"/>
              </a:rPr>
              <a:t>J</a:t>
            </a:r>
            <a:r>
              <a:rPr dirty="0" sz="1000" spc="-8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Clark  Employee ID:  </a:t>
            </a:r>
            <a:r>
              <a:rPr dirty="0" sz="1000" spc="-10">
                <a:latin typeface="Arial"/>
                <a:cs typeface="Arial"/>
              </a:rPr>
              <a:t>567138</a:t>
            </a:r>
            <a:endParaRPr sz="1000">
              <a:latin typeface="Arial"/>
              <a:cs typeface="Arial"/>
            </a:endParaRPr>
          </a:p>
          <a:p>
            <a:pPr marL="12700" marR="438784">
              <a:lnSpc>
                <a:spcPct val="1083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HireDate:  </a:t>
            </a:r>
            <a:r>
              <a:rPr dirty="0" sz="1000" spc="-10">
                <a:latin typeface="Arial"/>
                <a:cs typeface="Arial"/>
              </a:rPr>
              <a:t>07</a:t>
            </a:r>
            <a:r>
              <a:rPr dirty="0" sz="1000" spc="-5">
                <a:latin typeface="Arial"/>
                <a:cs typeface="Arial"/>
              </a:rPr>
              <a:t>/</a:t>
            </a:r>
            <a:r>
              <a:rPr dirty="0" sz="1000" spc="-10">
                <a:latin typeface="Arial"/>
                <a:cs typeface="Arial"/>
              </a:rPr>
              <a:t>25</a:t>
            </a:r>
            <a:r>
              <a:rPr dirty="0" sz="1000" spc="-5">
                <a:latin typeface="Arial"/>
                <a:cs typeface="Arial"/>
              </a:rPr>
              <a:t>/</a:t>
            </a:r>
            <a:r>
              <a:rPr dirty="0" sz="1000" spc="-10">
                <a:latin typeface="Arial"/>
                <a:cs typeface="Arial"/>
              </a:rPr>
              <a:t>1991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</a:pPr>
            <a:r>
              <a:rPr dirty="0" sz="1000" spc="-5">
                <a:latin typeface="Arial"/>
                <a:cs typeface="Arial"/>
              </a:rPr>
              <a:t>Status: </a:t>
            </a:r>
            <a:r>
              <a:rPr dirty="0" sz="1000" spc="-10">
                <a:latin typeface="Arial"/>
                <a:cs typeface="Arial"/>
              </a:rPr>
              <a:t>Tenured  </a:t>
            </a:r>
            <a:r>
              <a:rPr dirty="0" sz="1000" spc="-5">
                <a:latin typeface="Arial"/>
                <a:cs typeface="Arial"/>
              </a:rPr>
              <a:t>Discipline: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Finance  </a:t>
            </a:r>
            <a:r>
              <a:rPr dirty="0" sz="1000" spc="-10">
                <a:latin typeface="Arial"/>
                <a:cs typeface="Arial"/>
              </a:rPr>
              <a:t>MaxLoad: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01147" y="4741709"/>
            <a:ext cx="1346200" cy="414020"/>
          </a:xfrm>
          <a:custGeom>
            <a:avLst/>
            <a:gdLst/>
            <a:ahLst/>
            <a:cxnLst/>
            <a:rect l="l" t="t" r="r" b="b"/>
            <a:pathLst>
              <a:path w="1346200" h="414020">
                <a:moveTo>
                  <a:pt x="1163446" y="206801"/>
                </a:moveTo>
                <a:lnTo>
                  <a:pt x="955395" y="328168"/>
                </a:lnTo>
                <a:lnTo>
                  <a:pt x="941734" y="340323"/>
                </a:lnTo>
                <a:lnTo>
                  <a:pt x="934064" y="356218"/>
                </a:lnTo>
                <a:lnTo>
                  <a:pt x="932916" y="373829"/>
                </a:lnTo>
                <a:lnTo>
                  <a:pt x="938822" y="391135"/>
                </a:lnTo>
                <a:lnTo>
                  <a:pt x="950978" y="404788"/>
                </a:lnTo>
                <a:lnTo>
                  <a:pt x="966876" y="412455"/>
                </a:lnTo>
                <a:lnTo>
                  <a:pt x="984488" y="413602"/>
                </a:lnTo>
                <a:lnTo>
                  <a:pt x="1001788" y="407696"/>
                </a:lnTo>
                <a:lnTo>
                  <a:pt x="1267266" y="252832"/>
                </a:lnTo>
                <a:lnTo>
                  <a:pt x="1254810" y="252832"/>
                </a:lnTo>
                <a:lnTo>
                  <a:pt x="1254810" y="246571"/>
                </a:lnTo>
                <a:lnTo>
                  <a:pt x="1231620" y="246571"/>
                </a:lnTo>
                <a:lnTo>
                  <a:pt x="1163446" y="206801"/>
                </a:lnTo>
                <a:close/>
              </a:path>
              <a:path w="1346200" h="414020">
                <a:moveTo>
                  <a:pt x="1084538" y="160770"/>
                </a:moveTo>
                <a:lnTo>
                  <a:pt x="12" y="160770"/>
                </a:lnTo>
                <a:lnTo>
                  <a:pt x="0" y="252832"/>
                </a:lnTo>
                <a:lnTo>
                  <a:pt x="1084538" y="252832"/>
                </a:lnTo>
                <a:lnTo>
                  <a:pt x="1163446" y="206801"/>
                </a:lnTo>
                <a:lnTo>
                  <a:pt x="1084538" y="160770"/>
                </a:lnTo>
                <a:close/>
              </a:path>
              <a:path w="1346200" h="414020">
                <a:moveTo>
                  <a:pt x="1267283" y="160770"/>
                </a:moveTo>
                <a:lnTo>
                  <a:pt x="1254810" y="160770"/>
                </a:lnTo>
                <a:lnTo>
                  <a:pt x="1254810" y="252832"/>
                </a:lnTo>
                <a:lnTo>
                  <a:pt x="1267266" y="252832"/>
                </a:lnTo>
                <a:lnTo>
                  <a:pt x="1346187" y="206794"/>
                </a:lnTo>
                <a:lnTo>
                  <a:pt x="1267283" y="160770"/>
                </a:lnTo>
                <a:close/>
              </a:path>
              <a:path w="1346200" h="414020">
                <a:moveTo>
                  <a:pt x="1231620" y="167031"/>
                </a:moveTo>
                <a:lnTo>
                  <a:pt x="1163446" y="206801"/>
                </a:lnTo>
                <a:lnTo>
                  <a:pt x="1231620" y="246571"/>
                </a:lnTo>
                <a:lnTo>
                  <a:pt x="1231620" y="167031"/>
                </a:lnTo>
                <a:close/>
              </a:path>
              <a:path w="1346200" h="414020">
                <a:moveTo>
                  <a:pt x="1254810" y="167031"/>
                </a:moveTo>
                <a:lnTo>
                  <a:pt x="1231620" y="167031"/>
                </a:lnTo>
                <a:lnTo>
                  <a:pt x="1231620" y="246571"/>
                </a:lnTo>
                <a:lnTo>
                  <a:pt x="1254810" y="246571"/>
                </a:lnTo>
                <a:lnTo>
                  <a:pt x="1254810" y="167031"/>
                </a:lnTo>
                <a:close/>
              </a:path>
              <a:path w="1346200" h="414020">
                <a:moveTo>
                  <a:pt x="984488" y="0"/>
                </a:moveTo>
                <a:lnTo>
                  <a:pt x="966876" y="1146"/>
                </a:lnTo>
                <a:lnTo>
                  <a:pt x="950978" y="8813"/>
                </a:lnTo>
                <a:lnTo>
                  <a:pt x="938822" y="22467"/>
                </a:lnTo>
                <a:lnTo>
                  <a:pt x="932917" y="39772"/>
                </a:lnTo>
                <a:lnTo>
                  <a:pt x="934069" y="57384"/>
                </a:lnTo>
                <a:lnTo>
                  <a:pt x="941740" y="73278"/>
                </a:lnTo>
                <a:lnTo>
                  <a:pt x="955395" y="85433"/>
                </a:lnTo>
                <a:lnTo>
                  <a:pt x="1163456" y="206794"/>
                </a:lnTo>
                <a:lnTo>
                  <a:pt x="1231620" y="167031"/>
                </a:lnTo>
                <a:lnTo>
                  <a:pt x="1254810" y="167031"/>
                </a:lnTo>
                <a:lnTo>
                  <a:pt x="1254810" y="160770"/>
                </a:lnTo>
                <a:lnTo>
                  <a:pt x="1267283" y="160770"/>
                </a:lnTo>
                <a:lnTo>
                  <a:pt x="1001788" y="5906"/>
                </a:lnTo>
                <a:lnTo>
                  <a:pt x="984488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523202" y="5994400"/>
            <a:ext cx="14262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Professor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Clark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87500"/>
            <a:ext cx="7872730" cy="20777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355600" marR="499109" indent="-342900">
              <a:lnSpc>
                <a:spcPts val="3000"/>
              </a:lnSpc>
              <a:spcBef>
                <a:spcPts val="500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Behavior determines how an object acts and  reacts.</a:t>
            </a:r>
            <a:endParaRPr sz="2800">
              <a:latin typeface="Arial"/>
              <a:cs typeface="Arial"/>
            </a:endParaRPr>
          </a:p>
          <a:p>
            <a:pPr algn="just" marL="355600" marR="5080" indent="-342900">
              <a:lnSpc>
                <a:spcPct val="90800"/>
              </a:lnSpc>
              <a:spcBef>
                <a:spcPts val="610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The visible behavior of an object is modeled by  a set of messages it can respond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(operations  that the object can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perform).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/>
              <a:t>An </a:t>
            </a:r>
            <a:r>
              <a:rPr dirty="0" spc="-5"/>
              <a:t>Object Has</a:t>
            </a:r>
            <a:r>
              <a:rPr dirty="0"/>
              <a:t> </a:t>
            </a:r>
            <a:r>
              <a:rPr dirty="0" spc="-5"/>
              <a:t>Behavior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6900" y="5410200"/>
            <a:ext cx="2406650" cy="12344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41300" marR="5080" indent="-228600">
              <a:lnSpc>
                <a:spcPts val="1900"/>
              </a:lnSpc>
              <a:spcBef>
                <a:spcPts val="180"/>
              </a:spcBef>
            </a:pPr>
            <a:r>
              <a:rPr dirty="0" sz="1600" spc="-5">
                <a:latin typeface="Arial"/>
                <a:cs typeface="Arial"/>
              </a:rPr>
              <a:t>Professor Clark’s behavior  Submit Final Grades  Accept Course Offering  Take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Sabbatical</a:t>
            </a:r>
            <a:endParaRPr sz="1600">
              <a:latin typeface="Arial"/>
              <a:cs typeface="Arial"/>
            </a:endParaRPr>
          </a:p>
          <a:p>
            <a:pPr marL="298450">
              <a:lnSpc>
                <a:spcPts val="1839"/>
              </a:lnSpc>
            </a:pPr>
            <a:r>
              <a:rPr dirty="0" sz="1600" spc="-5">
                <a:latin typeface="Arial"/>
                <a:cs typeface="Arial"/>
              </a:rPr>
              <a:t>Set Max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Load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3717" y="3580853"/>
            <a:ext cx="3198520" cy="2520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604841" y="3767137"/>
            <a:ext cx="2387600" cy="1476375"/>
            <a:chOff x="604841" y="3767137"/>
            <a:chExt cx="2387600" cy="1476375"/>
          </a:xfrm>
        </p:grpSpPr>
        <p:sp>
          <p:nvSpPr>
            <p:cNvPr id="7" name="object 7"/>
            <p:cNvSpPr/>
            <p:nvPr/>
          </p:nvSpPr>
          <p:spPr>
            <a:xfrm>
              <a:off x="609599" y="3771900"/>
              <a:ext cx="2378075" cy="1462405"/>
            </a:xfrm>
            <a:custGeom>
              <a:avLst/>
              <a:gdLst/>
              <a:ahLst/>
              <a:cxnLst/>
              <a:rect l="l" t="t" r="r" b="b"/>
              <a:pathLst>
                <a:path w="2378075" h="1462404">
                  <a:moveTo>
                    <a:pt x="2378075" y="0"/>
                  </a:moveTo>
                  <a:lnTo>
                    <a:pt x="0" y="0"/>
                  </a:lnTo>
                  <a:lnTo>
                    <a:pt x="0" y="1462087"/>
                  </a:lnTo>
                  <a:lnTo>
                    <a:pt x="2378075" y="146208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3" y="3771900"/>
              <a:ext cx="2378075" cy="1462405"/>
            </a:xfrm>
            <a:custGeom>
              <a:avLst/>
              <a:gdLst/>
              <a:ahLst/>
              <a:cxnLst/>
              <a:rect l="l" t="t" r="r" b="b"/>
              <a:pathLst>
                <a:path w="2378075" h="1462404">
                  <a:moveTo>
                    <a:pt x="1584140" y="1462090"/>
                  </a:moveTo>
                  <a:lnTo>
                    <a:pt x="2378071" y="1462090"/>
                  </a:lnTo>
                  <a:lnTo>
                    <a:pt x="2378071" y="0"/>
                  </a:lnTo>
                  <a:lnTo>
                    <a:pt x="0" y="0"/>
                  </a:lnTo>
                  <a:lnTo>
                    <a:pt x="0" y="1462090"/>
                  </a:lnTo>
                  <a:lnTo>
                    <a:pt x="610620" y="1462090"/>
                  </a:lnTo>
                  <a:lnTo>
                    <a:pt x="1564322" y="1462090"/>
                  </a:lnTo>
                  <a:lnTo>
                    <a:pt x="1584140" y="146209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12787" y="3933824"/>
              <a:ext cx="2189480" cy="1310005"/>
            </a:xfrm>
            <a:custGeom>
              <a:avLst/>
              <a:gdLst/>
              <a:ahLst/>
              <a:cxnLst/>
              <a:rect l="l" t="t" r="r" b="b"/>
              <a:pathLst>
                <a:path w="2189480" h="1310004">
                  <a:moveTo>
                    <a:pt x="1296987" y="991908"/>
                  </a:moveTo>
                  <a:lnTo>
                    <a:pt x="1263650" y="828548"/>
                  </a:lnTo>
                  <a:lnTo>
                    <a:pt x="1222375" y="788987"/>
                  </a:lnTo>
                  <a:lnTo>
                    <a:pt x="1165225" y="771118"/>
                  </a:lnTo>
                  <a:lnTo>
                    <a:pt x="977900" y="713689"/>
                  </a:lnTo>
                  <a:lnTo>
                    <a:pt x="830262" y="649884"/>
                  </a:lnTo>
                  <a:lnTo>
                    <a:pt x="800100" y="610311"/>
                  </a:lnTo>
                  <a:lnTo>
                    <a:pt x="797623" y="606717"/>
                  </a:lnTo>
                  <a:lnTo>
                    <a:pt x="804862" y="600316"/>
                  </a:lnTo>
                  <a:lnTo>
                    <a:pt x="831850" y="593928"/>
                  </a:lnTo>
                  <a:lnTo>
                    <a:pt x="849312" y="596480"/>
                  </a:lnTo>
                  <a:lnTo>
                    <a:pt x="873125" y="597763"/>
                  </a:lnTo>
                  <a:lnTo>
                    <a:pt x="896937" y="604151"/>
                  </a:lnTo>
                  <a:lnTo>
                    <a:pt x="922337" y="610527"/>
                  </a:lnTo>
                  <a:lnTo>
                    <a:pt x="954087" y="610527"/>
                  </a:lnTo>
                  <a:lnTo>
                    <a:pt x="982662" y="577329"/>
                  </a:lnTo>
                  <a:lnTo>
                    <a:pt x="982662" y="541553"/>
                  </a:lnTo>
                  <a:lnTo>
                    <a:pt x="998537" y="535178"/>
                  </a:lnTo>
                  <a:lnTo>
                    <a:pt x="998537" y="521119"/>
                  </a:lnTo>
                  <a:lnTo>
                    <a:pt x="1006475" y="496849"/>
                  </a:lnTo>
                  <a:lnTo>
                    <a:pt x="1019175" y="491744"/>
                  </a:lnTo>
                  <a:lnTo>
                    <a:pt x="1020762" y="470027"/>
                  </a:lnTo>
                  <a:lnTo>
                    <a:pt x="1016000" y="453428"/>
                  </a:lnTo>
                  <a:lnTo>
                    <a:pt x="1030287" y="430441"/>
                  </a:lnTo>
                  <a:lnTo>
                    <a:pt x="1071562" y="421500"/>
                  </a:lnTo>
                  <a:lnTo>
                    <a:pt x="1071562" y="403618"/>
                  </a:lnTo>
                  <a:lnTo>
                    <a:pt x="1055687" y="379349"/>
                  </a:lnTo>
                  <a:lnTo>
                    <a:pt x="1028700" y="335915"/>
                  </a:lnTo>
                  <a:lnTo>
                    <a:pt x="1023937" y="323151"/>
                  </a:lnTo>
                  <a:lnTo>
                    <a:pt x="1057275" y="326974"/>
                  </a:lnTo>
                  <a:lnTo>
                    <a:pt x="1025525" y="307822"/>
                  </a:lnTo>
                  <a:lnTo>
                    <a:pt x="1044575" y="235013"/>
                  </a:lnTo>
                  <a:lnTo>
                    <a:pt x="1036637" y="192862"/>
                  </a:lnTo>
                  <a:lnTo>
                    <a:pt x="1042987" y="176263"/>
                  </a:lnTo>
                  <a:lnTo>
                    <a:pt x="1055687" y="173710"/>
                  </a:lnTo>
                  <a:lnTo>
                    <a:pt x="1065212" y="168605"/>
                  </a:lnTo>
                  <a:lnTo>
                    <a:pt x="1084262" y="153276"/>
                  </a:lnTo>
                  <a:lnTo>
                    <a:pt x="1092200" y="162217"/>
                  </a:lnTo>
                  <a:lnTo>
                    <a:pt x="1104900" y="136664"/>
                  </a:lnTo>
                  <a:lnTo>
                    <a:pt x="1116012" y="134112"/>
                  </a:lnTo>
                  <a:lnTo>
                    <a:pt x="1109662" y="109842"/>
                  </a:lnTo>
                  <a:lnTo>
                    <a:pt x="1096962" y="90690"/>
                  </a:lnTo>
                  <a:lnTo>
                    <a:pt x="1073150" y="75361"/>
                  </a:lnTo>
                  <a:lnTo>
                    <a:pt x="1052512" y="65138"/>
                  </a:lnTo>
                  <a:lnTo>
                    <a:pt x="1036637" y="52362"/>
                  </a:lnTo>
                  <a:lnTo>
                    <a:pt x="1019175" y="42151"/>
                  </a:lnTo>
                  <a:lnTo>
                    <a:pt x="1008062" y="39598"/>
                  </a:lnTo>
                  <a:lnTo>
                    <a:pt x="998537" y="45986"/>
                  </a:lnTo>
                  <a:lnTo>
                    <a:pt x="992187" y="38315"/>
                  </a:lnTo>
                  <a:lnTo>
                    <a:pt x="987425" y="35763"/>
                  </a:lnTo>
                  <a:lnTo>
                    <a:pt x="984250" y="44704"/>
                  </a:lnTo>
                  <a:lnTo>
                    <a:pt x="969962" y="44704"/>
                  </a:lnTo>
                  <a:lnTo>
                    <a:pt x="938212" y="48539"/>
                  </a:lnTo>
                  <a:lnTo>
                    <a:pt x="938212" y="25539"/>
                  </a:lnTo>
                  <a:lnTo>
                    <a:pt x="911225" y="15328"/>
                  </a:lnTo>
                  <a:lnTo>
                    <a:pt x="914400" y="26822"/>
                  </a:lnTo>
                  <a:lnTo>
                    <a:pt x="904875" y="33210"/>
                  </a:lnTo>
                  <a:lnTo>
                    <a:pt x="881062" y="35763"/>
                  </a:lnTo>
                  <a:lnTo>
                    <a:pt x="857250" y="29375"/>
                  </a:lnTo>
                  <a:lnTo>
                    <a:pt x="815975" y="25539"/>
                  </a:lnTo>
                  <a:lnTo>
                    <a:pt x="788987" y="15328"/>
                  </a:lnTo>
                  <a:lnTo>
                    <a:pt x="742950" y="3835"/>
                  </a:lnTo>
                  <a:lnTo>
                    <a:pt x="687387" y="0"/>
                  </a:lnTo>
                  <a:lnTo>
                    <a:pt x="633412" y="2552"/>
                  </a:lnTo>
                  <a:lnTo>
                    <a:pt x="596900" y="8940"/>
                  </a:lnTo>
                  <a:lnTo>
                    <a:pt x="568325" y="15328"/>
                  </a:lnTo>
                  <a:lnTo>
                    <a:pt x="541337" y="21717"/>
                  </a:lnTo>
                  <a:lnTo>
                    <a:pt x="520700" y="25539"/>
                  </a:lnTo>
                  <a:lnTo>
                    <a:pt x="503237" y="25539"/>
                  </a:lnTo>
                  <a:lnTo>
                    <a:pt x="476250" y="35763"/>
                  </a:lnTo>
                  <a:lnTo>
                    <a:pt x="442912" y="54927"/>
                  </a:lnTo>
                  <a:lnTo>
                    <a:pt x="415925" y="74079"/>
                  </a:lnTo>
                  <a:lnTo>
                    <a:pt x="401637" y="88138"/>
                  </a:lnTo>
                  <a:lnTo>
                    <a:pt x="382587" y="103454"/>
                  </a:lnTo>
                  <a:lnTo>
                    <a:pt x="373062" y="114960"/>
                  </a:lnTo>
                  <a:lnTo>
                    <a:pt x="366712" y="130276"/>
                  </a:lnTo>
                  <a:lnTo>
                    <a:pt x="357187" y="146888"/>
                  </a:lnTo>
                  <a:lnTo>
                    <a:pt x="349250" y="157099"/>
                  </a:lnTo>
                  <a:lnTo>
                    <a:pt x="341312" y="169875"/>
                  </a:lnTo>
                  <a:lnTo>
                    <a:pt x="338137" y="186486"/>
                  </a:lnTo>
                  <a:lnTo>
                    <a:pt x="328612" y="224802"/>
                  </a:lnTo>
                  <a:lnTo>
                    <a:pt x="320675" y="247789"/>
                  </a:lnTo>
                  <a:lnTo>
                    <a:pt x="309562" y="277164"/>
                  </a:lnTo>
                  <a:lnTo>
                    <a:pt x="292100" y="338480"/>
                  </a:lnTo>
                  <a:lnTo>
                    <a:pt x="284162" y="358914"/>
                  </a:lnTo>
                  <a:lnTo>
                    <a:pt x="280987" y="375513"/>
                  </a:lnTo>
                  <a:lnTo>
                    <a:pt x="280987" y="394677"/>
                  </a:lnTo>
                  <a:lnTo>
                    <a:pt x="277812" y="417664"/>
                  </a:lnTo>
                  <a:lnTo>
                    <a:pt x="276225" y="443204"/>
                  </a:lnTo>
                  <a:lnTo>
                    <a:pt x="273050" y="459816"/>
                  </a:lnTo>
                  <a:lnTo>
                    <a:pt x="276225" y="473862"/>
                  </a:lnTo>
                  <a:lnTo>
                    <a:pt x="285750" y="485355"/>
                  </a:lnTo>
                  <a:lnTo>
                    <a:pt x="300037" y="491744"/>
                  </a:lnTo>
                  <a:lnTo>
                    <a:pt x="309562" y="491744"/>
                  </a:lnTo>
                  <a:lnTo>
                    <a:pt x="325437" y="501967"/>
                  </a:lnTo>
                  <a:lnTo>
                    <a:pt x="330200" y="514731"/>
                  </a:lnTo>
                  <a:lnTo>
                    <a:pt x="349250" y="526237"/>
                  </a:lnTo>
                  <a:lnTo>
                    <a:pt x="358775" y="524954"/>
                  </a:lnTo>
                  <a:lnTo>
                    <a:pt x="373062" y="537730"/>
                  </a:lnTo>
                  <a:lnTo>
                    <a:pt x="423062" y="545388"/>
                  </a:lnTo>
                  <a:lnTo>
                    <a:pt x="382587" y="586066"/>
                  </a:lnTo>
                  <a:lnTo>
                    <a:pt x="277812" y="691997"/>
                  </a:lnTo>
                  <a:lnTo>
                    <a:pt x="219075" y="725182"/>
                  </a:lnTo>
                  <a:lnTo>
                    <a:pt x="179387" y="740486"/>
                  </a:lnTo>
                  <a:lnTo>
                    <a:pt x="123825" y="757085"/>
                  </a:lnTo>
                  <a:lnTo>
                    <a:pt x="90487" y="782612"/>
                  </a:lnTo>
                  <a:lnTo>
                    <a:pt x="53975" y="851522"/>
                  </a:lnTo>
                  <a:lnTo>
                    <a:pt x="33337" y="910234"/>
                  </a:lnTo>
                  <a:lnTo>
                    <a:pt x="14287" y="985532"/>
                  </a:lnTo>
                  <a:lnTo>
                    <a:pt x="1587" y="1064653"/>
                  </a:lnTo>
                  <a:lnTo>
                    <a:pt x="0" y="1123365"/>
                  </a:lnTo>
                  <a:lnTo>
                    <a:pt x="1587" y="1170584"/>
                  </a:lnTo>
                  <a:lnTo>
                    <a:pt x="4762" y="1203756"/>
                  </a:lnTo>
                  <a:lnTo>
                    <a:pt x="25400" y="1308417"/>
                  </a:lnTo>
                  <a:lnTo>
                    <a:pt x="1258887" y="1309687"/>
                  </a:lnTo>
                  <a:lnTo>
                    <a:pt x="1276350" y="1229283"/>
                  </a:lnTo>
                  <a:lnTo>
                    <a:pt x="1287462" y="1182065"/>
                  </a:lnTo>
                  <a:lnTo>
                    <a:pt x="1290637" y="1138669"/>
                  </a:lnTo>
                  <a:lnTo>
                    <a:pt x="1284287" y="1105496"/>
                  </a:lnTo>
                  <a:lnTo>
                    <a:pt x="1282700" y="1082522"/>
                  </a:lnTo>
                  <a:lnTo>
                    <a:pt x="1287462" y="1059548"/>
                  </a:lnTo>
                  <a:lnTo>
                    <a:pt x="1292225" y="1017435"/>
                  </a:lnTo>
                  <a:lnTo>
                    <a:pt x="1296987" y="991908"/>
                  </a:lnTo>
                  <a:close/>
                </a:path>
                <a:path w="2189480" h="1310004">
                  <a:moveTo>
                    <a:pt x="2189162" y="526186"/>
                  </a:moveTo>
                  <a:lnTo>
                    <a:pt x="2160587" y="509587"/>
                  </a:lnTo>
                  <a:lnTo>
                    <a:pt x="1339850" y="1143038"/>
                  </a:lnTo>
                  <a:lnTo>
                    <a:pt x="1365250" y="1160919"/>
                  </a:lnTo>
                  <a:lnTo>
                    <a:pt x="1503362" y="1058748"/>
                  </a:lnTo>
                  <a:lnTo>
                    <a:pt x="1511300" y="1104722"/>
                  </a:lnTo>
                  <a:lnTo>
                    <a:pt x="1481137" y="1140485"/>
                  </a:lnTo>
                  <a:lnTo>
                    <a:pt x="1468437" y="1154531"/>
                  </a:lnTo>
                  <a:lnTo>
                    <a:pt x="1449387" y="1144320"/>
                  </a:lnTo>
                  <a:lnTo>
                    <a:pt x="1358900" y="1220952"/>
                  </a:lnTo>
                  <a:lnTo>
                    <a:pt x="1368425" y="1232446"/>
                  </a:lnTo>
                  <a:lnTo>
                    <a:pt x="1282700" y="1306512"/>
                  </a:lnTo>
                  <a:lnTo>
                    <a:pt x="1550987" y="1306512"/>
                  </a:lnTo>
                  <a:lnTo>
                    <a:pt x="1577975" y="1293736"/>
                  </a:lnTo>
                  <a:lnTo>
                    <a:pt x="1612900" y="1250315"/>
                  </a:lnTo>
                  <a:lnTo>
                    <a:pt x="1595437" y="1238821"/>
                  </a:lnTo>
                  <a:lnTo>
                    <a:pt x="1627187" y="1203071"/>
                  </a:lnTo>
                  <a:lnTo>
                    <a:pt x="1744662" y="1150708"/>
                  </a:lnTo>
                  <a:lnTo>
                    <a:pt x="1824037" y="1058748"/>
                  </a:lnTo>
                  <a:lnTo>
                    <a:pt x="1878012" y="785444"/>
                  </a:lnTo>
                  <a:lnTo>
                    <a:pt x="1847850" y="793115"/>
                  </a:lnTo>
                  <a:lnTo>
                    <a:pt x="2189162" y="526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62162" y="4452937"/>
              <a:ext cx="752475" cy="482600"/>
            </a:xfrm>
            <a:custGeom>
              <a:avLst/>
              <a:gdLst/>
              <a:ahLst/>
              <a:cxnLst/>
              <a:rect l="l" t="t" r="r" b="b"/>
              <a:pathLst>
                <a:path w="752475" h="482600">
                  <a:moveTo>
                    <a:pt x="0" y="481084"/>
                  </a:moveTo>
                  <a:lnTo>
                    <a:pt x="50170" y="476984"/>
                  </a:lnTo>
                  <a:lnTo>
                    <a:pt x="120838" y="447517"/>
                  </a:lnTo>
                  <a:lnTo>
                    <a:pt x="162150" y="425073"/>
                  </a:lnTo>
                  <a:lnTo>
                    <a:pt x="206536" y="398450"/>
                  </a:lnTo>
                  <a:lnTo>
                    <a:pt x="253314" y="368368"/>
                  </a:lnTo>
                  <a:lnTo>
                    <a:pt x="301800" y="335549"/>
                  </a:lnTo>
                  <a:lnTo>
                    <a:pt x="351311" y="300713"/>
                  </a:lnTo>
                  <a:lnTo>
                    <a:pt x="401163" y="264581"/>
                  </a:lnTo>
                  <a:lnTo>
                    <a:pt x="450674" y="227874"/>
                  </a:lnTo>
                  <a:lnTo>
                    <a:pt x="499160" y="191312"/>
                  </a:lnTo>
                  <a:lnTo>
                    <a:pt x="545938" y="155616"/>
                  </a:lnTo>
                  <a:lnTo>
                    <a:pt x="590325" y="121508"/>
                  </a:lnTo>
                  <a:lnTo>
                    <a:pt x="631637" y="89707"/>
                  </a:lnTo>
                  <a:lnTo>
                    <a:pt x="669191" y="60935"/>
                  </a:lnTo>
                  <a:lnTo>
                    <a:pt x="702304" y="35913"/>
                  </a:lnTo>
                  <a:lnTo>
                    <a:pt x="730293" y="15361"/>
                  </a:lnTo>
                  <a:lnTo>
                    <a:pt x="75247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82887" y="4411662"/>
              <a:ext cx="138430" cy="111125"/>
            </a:xfrm>
            <a:custGeom>
              <a:avLst/>
              <a:gdLst/>
              <a:ahLst/>
              <a:cxnLst/>
              <a:rect l="l" t="t" r="r" b="b"/>
              <a:pathLst>
                <a:path w="138430" h="111125">
                  <a:moveTo>
                    <a:pt x="0" y="111125"/>
                  </a:moveTo>
                  <a:lnTo>
                    <a:pt x="138112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55899" y="4340225"/>
              <a:ext cx="60325" cy="146050"/>
            </a:xfrm>
            <a:custGeom>
              <a:avLst/>
              <a:gdLst/>
              <a:ahLst/>
              <a:cxnLst/>
              <a:rect l="l" t="t" r="r" b="b"/>
              <a:pathLst>
                <a:path w="60325" h="146050">
                  <a:moveTo>
                    <a:pt x="0" y="146050"/>
                  </a:moveTo>
                  <a:lnTo>
                    <a:pt x="6032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454872" y="4742929"/>
              <a:ext cx="82930" cy="2137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100262" y="4456112"/>
              <a:ext cx="730250" cy="567055"/>
            </a:xfrm>
            <a:custGeom>
              <a:avLst/>
              <a:gdLst/>
              <a:ahLst/>
              <a:cxnLst/>
              <a:rect l="l" t="t" r="r" b="b"/>
              <a:pathLst>
                <a:path w="730250" h="567054">
                  <a:moveTo>
                    <a:pt x="730250" y="0"/>
                  </a:moveTo>
                  <a:lnTo>
                    <a:pt x="0" y="566737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55812" y="4451350"/>
              <a:ext cx="758825" cy="422275"/>
            </a:xfrm>
            <a:custGeom>
              <a:avLst/>
              <a:gdLst/>
              <a:ahLst/>
              <a:cxnLst/>
              <a:rect l="l" t="t" r="r" b="b"/>
              <a:pathLst>
                <a:path w="758825" h="422275">
                  <a:moveTo>
                    <a:pt x="0" y="415672"/>
                  </a:moveTo>
                  <a:lnTo>
                    <a:pt x="25507" y="422101"/>
                  </a:lnTo>
                  <a:lnTo>
                    <a:pt x="57067" y="420684"/>
                  </a:lnTo>
                  <a:lnTo>
                    <a:pt x="93912" y="412242"/>
                  </a:lnTo>
                  <a:lnTo>
                    <a:pt x="135275" y="397593"/>
                  </a:lnTo>
                  <a:lnTo>
                    <a:pt x="180387" y="377558"/>
                  </a:lnTo>
                  <a:lnTo>
                    <a:pt x="228482" y="352957"/>
                  </a:lnTo>
                  <a:lnTo>
                    <a:pt x="278792" y="324609"/>
                  </a:lnTo>
                  <a:lnTo>
                    <a:pt x="330548" y="293335"/>
                  </a:lnTo>
                  <a:lnTo>
                    <a:pt x="382984" y="259954"/>
                  </a:lnTo>
                  <a:lnTo>
                    <a:pt x="435332" y="225286"/>
                  </a:lnTo>
                  <a:lnTo>
                    <a:pt x="486824" y="190151"/>
                  </a:lnTo>
                  <a:lnTo>
                    <a:pt x="536692" y="155369"/>
                  </a:lnTo>
                  <a:lnTo>
                    <a:pt x="584170" y="121759"/>
                  </a:lnTo>
                  <a:lnTo>
                    <a:pt x="628489" y="90143"/>
                  </a:lnTo>
                  <a:lnTo>
                    <a:pt x="668881" y="61338"/>
                  </a:lnTo>
                  <a:lnTo>
                    <a:pt x="704580" y="36167"/>
                  </a:lnTo>
                  <a:lnTo>
                    <a:pt x="734817" y="15447"/>
                  </a:lnTo>
                  <a:lnTo>
                    <a:pt x="75882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87587" y="4743450"/>
              <a:ext cx="246379" cy="218440"/>
            </a:xfrm>
            <a:custGeom>
              <a:avLst/>
              <a:gdLst/>
              <a:ahLst/>
              <a:cxnLst/>
              <a:rect l="l" t="t" r="r" b="b"/>
              <a:pathLst>
                <a:path w="246380" h="218439">
                  <a:moveTo>
                    <a:pt x="244475" y="0"/>
                  </a:moveTo>
                  <a:lnTo>
                    <a:pt x="0" y="191820"/>
                  </a:lnTo>
                  <a:lnTo>
                    <a:pt x="4316" y="210707"/>
                  </a:lnTo>
                  <a:lnTo>
                    <a:pt x="36909" y="218200"/>
                  </a:lnTo>
                  <a:lnTo>
                    <a:pt x="80813" y="212503"/>
                  </a:lnTo>
                  <a:lnTo>
                    <a:pt x="119062" y="191820"/>
                  </a:lnTo>
                  <a:lnTo>
                    <a:pt x="176911" y="139705"/>
                  </a:lnTo>
                  <a:lnTo>
                    <a:pt x="215328" y="88572"/>
                  </a:lnTo>
                  <a:lnTo>
                    <a:pt x="237363" y="44315"/>
                  </a:lnTo>
                  <a:lnTo>
                    <a:pt x="246062" y="12826"/>
                  </a:lnTo>
                  <a:lnTo>
                    <a:pt x="24447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203449" y="4837112"/>
              <a:ext cx="122555" cy="103505"/>
            </a:xfrm>
            <a:custGeom>
              <a:avLst/>
              <a:gdLst/>
              <a:ahLst/>
              <a:cxnLst/>
              <a:rect l="l" t="t" r="r" b="b"/>
              <a:pathLst>
                <a:path w="122555" h="103504">
                  <a:moveTo>
                    <a:pt x="100012" y="0"/>
                  </a:moveTo>
                  <a:lnTo>
                    <a:pt x="38100" y="9029"/>
                  </a:lnTo>
                  <a:lnTo>
                    <a:pt x="0" y="51600"/>
                  </a:lnTo>
                  <a:lnTo>
                    <a:pt x="4762" y="103187"/>
                  </a:lnTo>
                  <a:lnTo>
                    <a:pt x="122237" y="23215"/>
                  </a:lnTo>
                  <a:lnTo>
                    <a:pt x="100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82887" y="4383087"/>
              <a:ext cx="1016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449512" y="4762500"/>
              <a:ext cx="43180" cy="192405"/>
            </a:xfrm>
            <a:custGeom>
              <a:avLst/>
              <a:gdLst/>
              <a:ahLst/>
              <a:cxnLst/>
              <a:rect l="l" t="t" r="r" b="b"/>
              <a:pathLst>
                <a:path w="43180" h="192404">
                  <a:moveTo>
                    <a:pt x="42862" y="0"/>
                  </a:moveTo>
                  <a:lnTo>
                    <a:pt x="0" y="0"/>
                  </a:lnTo>
                  <a:lnTo>
                    <a:pt x="0" y="192087"/>
                  </a:lnTo>
                  <a:lnTo>
                    <a:pt x="42862" y="192087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3810000" y="4728737"/>
            <a:ext cx="1372235" cy="414020"/>
          </a:xfrm>
          <a:custGeom>
            <a:avLst/>
            <a:gdLst/>
            <a:ahLst/>
            <a:cxnLst/>
            <a:rect l="l" t="t" r="r" b="b"/>
            <a:pathLst>
              <a:path w="1372235" h="414020">
                <a:moveTo>
                  <a:pt x="1189080" y="206800"/>
                </a:moveTo>
                <a:lnTo>
                  <a:pt x="981024" y="328161"/>
                </a:lnTo>
                <a:lnTo>
                  <a:pt x="967368" y="340318"/>
                </a:lnTo>
                <a:lnTo>
                  <a:pt x="959697" y="356215"/>
                </a:lnTo>
                <a:lnTo>
                  <a:pt x="958546" y="373827"/>
                </a:lnTo>
                <a:lnTo>
                  <a:pt x="964450" y="391128"/>
                </a:lnTo>
                <a:lnTo>
                  <a:pt x="976607" y="404783"/>
                </a:lnTo>
                <a:lnTo>
                  <a:pt x="992504" y="412454"/>
                </a:lnTo>
                <a:lnTo>
                  <a:pt x="1010117" y="413605"/>
                </a:lnTo>
                <a:lnTo>
                  <a:pt x="1027417" y="407701"/>
                </a:lnTo>
                <a:lnTo>
                  <a:pt x="1292895" y="252837"/>
                </a:lnTo>
                <a:lnTo>
                  <a:pt x="1280452" y="252837"/>
                </a:lnTo>
                <a:lnTo>
                  <a:pt x="1280452" y="246563"/>
                </a:lnTo>
                <a:lnTo>
                  <a:pt x="1257249" y="246563"/>
                </a:lnTo>
                <a:lnTo>
                  <a:pt x="1189080" y="206800"/>
                </a:lnTo>
                <a:close/>
              </a:path>
              <a:path w="1372235" h="414020">
                <a:moveTo>
                  <a:pt x="1110155" y="160762"/>
                </a:moveTo>
                <a:lnTo>
                  <a:pt x="0" y="160762"/>
                </a:lnTo>
                <a:lnTo>
                  <a:pt x="0" y="252837"/>
                </a:lnTo>
                <a:lnTo>
                  <a:pt x="1110155" y="252837"/>
                </a:lnTo>
                <a:lnTo>
                  <a:pt x="1189080" y="206800"/>
                </a:lnTo>
                <a:lnTo>
                  <a:pt x="1110155" y="160762"/>
                </a:lnTo>
                <a:close/>
              </a:path>
              <a:path w="1372235" h="414020">
                <a:moveTo>
                  <a:pt x="1292895" y="160762"/>
                </a:moveTo>
                <a:lnTo>
                  <a:pt x="1280452" y="160762"/>
                </a:lnTo>
                <a:lnTo>
                  <a:pt x="1280452" y="252837"/>
                </a:lnTo>
                <a:lnTo>
                  <a:pt x="1292895" y="252837"/>
                </a:lnTo>
                <a:lnTo>
                  <a:pt x="1371815" y="206800"/>
                </a:lnTo>
                <a:lnTo>
                  <a:pt x="1292895" y="160762"/>
                </a:lnTo>
                <a:close/>
              </a:path>
              <a:path w="1372235" h="414020">
                <a:moveTo>
                  <a:pt x="1257249" y="167036"/>
                </a:moveTo>
                <a:lnTo>
                  <a:pt x="1189080" y="206800"/>
                </a:lnTo>
                <a:lnTo>
                  <a:pt x="1257249" y="246563"/>
                </a:lnTo>
                <a:lnTo>
                  <a:pt x="1257249" y="167036"/>
                </a:lnTo>
                <a:close/>
              </a:path>
              <a:path w="1372235" h="414020">
                <a:moveTo>
                  <a:pt x="1280452" y="167036"/>
                </a:moveTo>
                <a:lnTo>
                  <a:pt x="1257249" y="167036"/>
                </a:lnTo>
                <a:lnTo>
                  <a:pt x="1257249" y="246563"/>
                </a:lnTo>
                <a:lnTo>
                  <a:pt x="1280452" y="246563"/>
                </a:lnTo>
                <a:lnTo>
                  <a:pt x="1280452" y="167036"/>
                </a:lnTo>
                <a:close/>
              </a:path>
              <a:path w="1372235" h="414020">
                <a:moveTo>
                  <a:pt x="1010117" y="0"/>
                </a:moveTo>
                <a:lnTo>
                  <a:pt x="992505" y="1150"/>
                </a:lnTo>
                <a:lnTo>
                  <a:pt x="976607" y="8818"/>
                </a:lnTo>
                <a:lnTo>
                  <a:pt x="964450" y="22472"/>
                </a:lnTo>
                <a:lnTo>
                  <a:pt x="958546" y="39772"/>
                </a:lnTo>
                <a:lnTo>
                  <a:pt x="959697" y="57384"/>
                </a:lnTo>
                <a:lnTo>
                  <a:pt x="967368" y="73282"/>
                </a:lnTo>
                <a:lnTo>
                  <a:pt x="981024" y="85439"/>
                </a:lnTo>
                <a:lnTo>
                  <a:pt x="1189080" y="206800"/>
                </a:lnTo>
                <a:lnTo>
                  <a:pt x="1257249" y="167036"/>
                </a:lnTo>
                <a:lnTo>
                  <a:pt x="1280452" y="167036"/>
                </a:lnTo>
                <a:lnTo>
                  <a:pt x="1280452" y="160762"/>
                </a:lnTo>
                <a:lnTo>
                  <a:pt x="1292895" y="160762"/>
                </a:lnTo>
                <a:lnTo>
                  <a:pt x="1027417" y="5898"/>
                </a:lnTo>
                <a:lnTo>
                  <a:pt x="1010117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 rot="18660000">
            <a:off x="5754791" y="4358164"/>
            <a:ext cx="1416022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1200" spc="-5" b="1">
                <a:latin typeface="Arial"/>
                <a:cs typeface="Arial"/>
              </a:rPr>
              <a:t>S</a:t>
            </a:r>
            <a:r>
              <a:rPr dirty="0" sz="1200" spc="-20" b="1">
                <a:latin typeface="Arial"/>
                <a:cs typeface="Arial"/>
              </a:rPr>
              <a:t>u</a:t>
            </a:r>
            <a:r>
              <a:rPr dirty="0" baseline="2314" sz="1800" spc="-30" b="1">
                <a:latin typeface="Arial"/>
                <a:cs typeface="Arial"/>
              </a:rPr>
              <a:t>b</a:t>
            </a:r>
            <a:r>
              <a:rPr dirty="0" baseline="2314" sz="1800" spc="-44" b="1">
                <a:latin typeface="Arial"/>
                <a:cs typeface="Arial"/>
              </a:rPr>
              <a:t>m</a:t>
            </a:r>
            <a:r>
              <a:rPr dirty="0" baseline="2314" sz="1800" spc="-30" b="1">
                <a:latin typeface="Arial"/>
                <a:cs typeface="Arial"/>
              </a:rPr>
              <a:t>i</a:t>
            </a:r>
            <a:r>
              <a:rPr dirty="0" baseline="2314" sz="1800" spc="-37" b="1">
                <a:latin typeface="Arial"/>
                <a:cs typeface="Arial"/>
              </a:rPr>
              <a:t>t</a:t>
            </a:r>
            <a:r>
              <a:rPr dirty="0" baseline="2314" sz="1800" spc="-30" b="1">
                <a:latin typeface="Arial"/>
                <a:cs typeface="Arial"/>
              </a:rPr>
              <a:t>F</a:t>
            </a:r>
            <a:r>
              <a:rPr dirty="0" baseline="4629" sz="1800" spc="-30" b="1">
                <a:latin typeface="Arial"/>
                <a:cs typeface="Arial"/>
              </a:rPr>
              <a:t>in</a:t>
            </a:r>
            <a:r>
              <a:rPr dirty="0" baseline="4629" sz="1800" spc="-44" b="1">
                <a:latin typeface="Arial"/>
                <a:cs typeface="Arial"/>
              </a:rPr>
              <a:t>a</a:t>
            </a:r>
            <a:r>
              <a:rPr dirty="0" baseline="4629" sz="1800" spc="-30" b="1">
                <a:latin typeface="Arial"/>
                <a:cs typeface="Arial"/>
              </a:rPr>
              <a:t>lG</a:t>
            </a:r>
            <a:r>
              <a:rPr dirty="0" baseline="6944" sz="1800" spc="-44" b="1">
                <a:latin typeface="Arial"/>
                <a:cs typeface="Arial"/>
              </a:rPr>
              <a:t>ra</a:t>
            </a:r>
            <a:r>
              <a:rPr dirty="0" baseline="6944" sz="1800" spc="-30" b="1">
                <a:latin typeface="Arial"/>
                <a:cs typeface="Arial"/>
              </a:rPr>
              <a:t>d</a:t>
            </a:r>
            <a:r>
              <a:rPr dirty="0" baseline="6944" sz="1800" spc="-44" b="1">
                <a:latin typeface="Arial"/>
                <a:cs typeface="Arial"/>
              </a:rPr>
              <a:t>e</a:t>
            </a:r>
            <a:r>
              <a:rPr dirty="0" baseline="6944" sz="1800" b="1">
                <a:latin typeface="Arial"/>
                <a:cs typeface="Arial"/>
              </a:rPr>
              <a:t>s</a:t>
            </a:r>
            <a:endParaRPr baseline="6944"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 rot="18660000">
            <a:off x="6790289" y="3700152"/>
            <a:ext cx="302314" cy="255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sz="1800" b="1"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 rot="2040000">
            <a:off x="6842935" y="4047174"/>
            <a:ext cx="1632922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200" spc="-5" b="1">
                <a:latin typeface="Arial"/>
                <a:cs typeface="Arial"/>
              </a:rPr>
              <a:t>A</a:t>
            </a:r>
            <a:r>
              <a:rPr dirty="0" sz="1200" spc="-10" b="1">
                <a:latin typeface="Arial"/>
                <a:cs typeface="Arial"/>
              </a:rPr>
              <a:t>cce</a:t>
            </a:r>
            <a:r>
              <a:rPr dirty="0" sz="1200" b="1">
                <a:latin typeface="Arial"/>
                <a:cs typeface="Arial"/>
              </a:rPr>
              <a:t>p</a:t>
            </a:r>
            <a:r>
              <a:rPr dirty="0" sz="1200" spc="-5" b="1">
                <a:latin typeface="Arial"/>
                <a:cs typeface="Arial"/>
              </a:rPr>
              <a:t>tC</a:t>
            </a:r>
            <a:r>
              <a:rPr dirty="0" sz="1200" b="1">
                <a:latin typeface="Arial"/>
                <a:cs typeface="Arial"/>
              </a:rPr>
              <a:t>ou</a:t>
            </a:r>
            <a:r>
              <a:rPr dirty="0" sz="1200" spc="-5" b="1">
                <a:latin typeface="Arial"/>
                <a:cs typeface="Arial"/>
              </a:rPr>
              <a:t>r</a:t>
            </a:r>
            <a:r>
              <a:rPr dirty="0" sz="1200" spc="-10" b="1">
                <a:latin typeface="Arial"/>
                <a:cs typeface="Arial"/>
              </a:rPr>
              <a:t>se</a:t>
            </a:r>
            <a:r>
              <a:rPr dirty="0" sz="1200" b="1">
                <a:latin typeface="Arial"/>
                <a:cs typeface="Arial"/>
              </a:rPr>
              <a:t>O</a:t>
            </a:r>
            <a:r>
              <a:rPr dirty="0" sz="1200" spc="-5" b="1">
                <a:latin typeface="Arial"/>
                <a:cs typeface="Arial"/>
              </a:rPr>
              <a:t>ff</a:t>
            </a:r>
            <a:r>
              <a:rPr dirty="0" sz="1200" spc="-10" b="1">
                <a:latin typeface="Arial"/>
                <a:cs typeface="Arial"/>
              </a:rPr>
              <a:t>e</a:t>
            </a:r>
            <a:r>
              <a:rPr dirty="0" sz="1200" spc="-5" b="1">
                <a:latin typeface="Arial"/>
                <a:cs typeface="Arial"/>
              </a:rPr>
              <a:t>r</a:t>
            </a:r>
            <a:r>
              <a:rPr dirty="0" sz="1200" b="1">
                <a:latin typeface="Arial"/>
                <a:cs typeface="Arial"/>
              </a:rPr>
              <a:t>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2040000">
            <a:off x="8261077" y="4473641"/>
            <a:ext cx="298172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 b="1"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18287" y="5715000"/>
            <a:ext cx="14325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TakeSabbatical()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83362" y="6172200"/>
            <a:ext cx="14262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Professor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Clark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 rot="3360000">
            <a:off x="6077958" y="5122608"/>
            <a:ext cx="646241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baseline="2314" sz="1800" spc="-7" b="1">
                <a:latin typeface="Arial"/>
                <a:cs typeface="Arial"/>
              </a:rPr>
              <a:t>S</a:t>
            </a:r>
            <a:r>
              <a:rPr dirty="0" baseline="2314" sz="1800" spc="-44" b="1">
                <a:latin typeface="Arial"/>
                <a:cs typeface="Arial"/>
              </a:rPr>
              <a:t>e</a:t>
            </a:r>
            <a:r>
              <a:rPr dirty="0" baseline="2314" sz="1800" spc="-30" b="1">
                <a:latin typeface="Arial"/>
                <a:cs typeface="Arial"/>
              </a:rPr>
              <a:t>tM</a:t>
            </a:r>
            <a:r>
              <a:rPr dirty="0" sz="1200" spc="-30" b="1">
                <a:latin typeface="Arial"/>
                <a:cs typeface="Arial"/>
              </a:rPr>
              <a:t>ax</a:t>
            </a:r>
            <a:r>
              <a:rPr dirty="0" sz="1200" b="1"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 rot="3360000">
            <a:off x="5929413" y="5104347"/>
            <a:ext cx="324649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sz="1200" b="1">
                <a:latin typeface="Arial"/>
                <a:cs typeface="Arial"/>
              </a:rPr>
              <a:t>o</a:t>
            </a:r>
            <a:r>
              <a:rPr dirty="0" sz="1200" spc="-30" b="1">
                <a:latin typeface="Arial"/>
                <a:cs typeface="Arial"/>
              </a:rPr>
              <a:t>a</a:t>
            </a:r>
            <a:r>
              <a:rPr dirty="0" sz="1200" b="1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 rot="3360000">
            <a:off x="6078868" y="5228413"/>
            <a:ext cx="301772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 b="1"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/>
              <a:t>An </a:t>
            </a:r>
            <a:r>
              <a:rPr dirty="0" spc="-5"/>
              <a:t>Object Has</a:t>
            </a:r>
            <a:r>
              <a:rPr dirty="0"/>
              <a:t> </a:t>
            </a:r>
            <a:r>
              <a:rPr dirty="0" spc="-5"/>
              <a:t>Identity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435215" cy="883919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Each object has a unique identity, even if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  </a:t>
            </a:r>
            <a:r>
              <a:rPr dirty="0" sz="2800" spc="-5">
                <a:latin typeface="Arial"/>
                <a:cs typeface="Arial"/>
              </a:rPr>
              <a:t>state </a:t>
            </a:r>
            <a:r>
              <a:rPr dirty="0" sz="2800">
                <a:latin typeface="Arial"/>
                <a:cs typeface="Arial"/>
              </a:rPr>
              <a:t>is identical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that of another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object.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00" y="3124200"/>
            <a:ext cx="1392237" cy="2444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06575" y="5600700"/>
            <a:ext cx="1720850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44145" marR="5080" indent="-132080">
              <a:lnSpc>
                <a:spcPts val="1900"/>
              </a:lnSpc>
              <a:spcBef>
                <a:spcPts val="180"/>
              </a:spcBef>
            </a:pPr>
            <a:r>
              <a:rPr dirty="0" sz="1600" spc="-5">
                <a:latin typeface="Arial"/>
                <a:cs typeface="Arial"/>
              </a:rPr>
              <a:t>Professor </a:t>
            </a:r>
            <a:r>
              <a:rPr dirty="0" sz="1600">
                <a:latin typeface="Arial"/>
                <a:cs typeface="Arial"/>
              </a:rPr>
              <a:t>“J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Clark”  teaches</a:t>
            </a:r>
            <a:r>
              <a:rPr dirty="0" sz="1600" spc="-10">
                <a:latin typeface="Arial"/>
                <a:cs typeface="Arial"/>
              </a:rPr>
              <a:t> Biology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6575" y="5613400"/>
            <a:ext cx="1720850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44145" marR="5080" indent="-132080">
              <a:lnSpc>
                <a:spcPts val="1900"/>
              </a:lnSpc>
              <a:spcBef>
                <a:spcPts val="180"/>
              </a:spcBef>
            </a:pPr>
            <a:r>
              <a:rPr dirty="0" sz="1600" spc="-5">
                <a:latin typeface="Arial"/>
                <a:cs typeface="Arial"/>
              </a:rPr>
              <a:t>Professor </a:t>
            </a:r>
            <a:r>
              <a:rPr dirty="0" sz="1600">
                <a:latin typeface="Arial"/>
                <a:cs typeface="Arial"/>
              </a:rPr>
              <a:t>“J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Clark”  teaches</a:t>
            </a:r>
            <a:r>
              <a:rPr dirty="0" sz="1600" spc="-10">
                <a:latin typeface="Arial"/>
                <a:cs typeface="Arial"/>
              </a:rPr>
              <a:t> Biology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600" y="3429000"/>
            <a:ext cx="1785937" cy="1901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pc="-5"/>
              <a:t>Where Are</a:t>
            </a:r>
            <a:r>
              <a:rPr dirty="0" spc="5"/>
              <a:t> </a:t>
            </a:r>
            <a:r>
              <a:rPr dirty="0"/>
              <a:t>We?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9080"/>
            <a:ext cx="6368415" cy="23622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What </a:t>
            </a:r>
            <a:r>
              <a:rPr dirty="0" sz="3200">
                <a:solidFill>
                  <a:srgbClr val="DDDDDD"/>
                </a:solidFill>
                <a:latin typeface="Arial"/>
                <a:cs typeface="Arial"/>
              </a:rPr>
              <a:t>is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an</a:t>
            </a:r>
            <a:r>
              <a:rPr dirty="0" sz="3200" spc="-25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object?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Four principles of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OO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What </a:t>
            </a:r>
            <a:r>
              <a:rPr dirty="0" sz="3200">
                <a:solidFill>
                  <a:srgbClr val="DDDDDD"/>
                </a:solidFill>
                <a:latin typeface="Arial"/>
                <a:cs typeface="Arial"/>
              </a:rPr>
              <a:t>is a</a:t>
            </a:r>
            <a:r>
              <a:rPr dirty="0" sz="3200" spc="-25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class?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Polymorphism and</a:t>
            </a:r>
            <a:r>
              <a:rPr dirty="0" sz="3200" spc="-5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generalization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2023-08-15T00:14:14Z</dcterms:created>
  <dcterms:modified xsi:type="dcterms:W3CDTF">2023-08-15T00:14:14Z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2022-08-13T00:00:00Z</vt:filetime>
  </property>
  <property fmtid="{D5CDD505-2E9C-101B-9397-08002B2CF9AE}" pid="3" name="LastSaved">
    <vt:filetime>2023-08-15T00:00:00Z</vt:filetime>
  </property>
</Properties>
</file>