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993" y="2209800"/>
            <a:ext cx="78486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526" y="939799"/>
            <a:ext cx="18605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697" y="1470151"/>
            <a:ext cx="6146800" cy="403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3" y="2209800"/>
            <a:ext cx="7848600" cy="16764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421640" rIns="0" bIns="0" rtlCol="0" vert="horz">
            <a:spAutoFit/>
          </a:bodyPr>
          <a:lstStyle/>
          <a:p>
            <a:pPr marL="3098165" marR="389890" indent="-2702560">
              <a:lnSpc>
                <a:spcPct val="100000"/>
              </a:lnSpc>
              <a:spcBef>
                <a:spcPts val="3320"/>
              </a:spcBef>
            </a:pP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Object</a:t>
            </a:r>
            <a:r>
              <a:rPr dirty="0" sz="4400" spc="-3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oriented</a:t>
            </a:r>
            <a:r>
              <a:rPr dirty="0" sz="4400" spc="-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analysis</a:t>
            </a:r>
            <a:r>
              <a:rPr dirty="0" sz="4400" spc="-4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and </a:t>
            </a:r>
            <a:r>
              <a:rPr dirty="0" sz="4400" spc="-120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design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2993" y="3886199"/>
            <a:ext cx="7848600" cy="9906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1041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Module </a:t>
            </a:r>
            <a:r>
              <a:rPr dirty="0" sz="2800">
                <a:solidFill>
                  <a:srgbClr val="FFCC00"/>
                </a:solidFill>
                <a:latin typeface="Arial MT"/>
                <a:cs typeface="Arial MT"/>
              </a:rPr>
              <a:t>5:</a:t>
            </a: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 Class Diagrams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What</a:t>
            </a:r>
            <a:r>
              <a:rPr dirty="0" spc="-4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Is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Multiplicity?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852675"/>
            <a:ext cx="8223250" cy="385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35750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Multiplicity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 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number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instances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class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relates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-10">
                <a:latin typeface="Arial MT"/>
                <a:cs typeface="Arial MT"/>
              </a:rPr>
              <a:t> ONE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instance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another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class.</a:t>
            </a:r>
            <a:endParaRPr sz="2800">
              <a:latin typeface="Arial MT"/>
              <a:cs typeface="Arial MT"/>
            </a:endParaRPr>
          </a:p>
          <a:p>
            <a:pPr marL="354965" marR="5556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each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association,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two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multiplicity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decisions </a:t>
            </a:r>
            <a:r>
              <a:rPr dirty="0" sz="2800" spc="-5">
                <a:latin typeface="Arial MT"/>
                <a:cs typeface="Arial MT"/>
              </a:rPr>
              <a:t>to make, </a:t>
            </a:r>
            <a:r>
              <a:rPr dirty="0" sz="2800">
                <a:latin typeface="Arial MT"/>
                <a:cs typeface="Arial MT"/>
              </a:rPr>
              <a:t>one for each end of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association.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For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each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instance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Professor,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many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Course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Offerings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taught.</a:t>
            </a:r>
            <a:endParaRPr sz="2400">
              <a:latin typeface="Arial MT"/>
              <a:cs typeface="Arial MT"/>
            </a:endParaRPr>
          </a:p>
          <a:p>
            <a:pPr lvl="1" marL="756285" marR="514984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For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each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instance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Course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Offering,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either one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 zero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Professor as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instructor.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0012" y="5795772"/>
            <a:ext cx="1300480" cy="1079500"/>
            <a:chOff x="1620012" y="5795772"/>
            <a:chExt cx="1300480" cy="1079500"/>
          </a:xfrm>
        </p:grpSpPr>
        <p:sp>
          <p:nvSpPr>
            <p:cNvPr id="5" name="object 5"/>
            <p:cNvSpPr/>
            <p:nvPr/>
          </p:nvSpPr>
          <p:spPr>
            <a:xfrm>
              <a:off x="1626107" y="5801867"/>
              <a:ext cx="1287780" cy="1066800"/>
            </a:xfrm>
            <a:custGeom>
              <a:avLst/>
              <a:gdLst/>
              <a:ahLst/>
              <a:cxnLst/>
              <a:rect l="l" t="t" r="r" b="b"/>
              <a:pathLst>
                <a:path w="1287780" h="1066800">
                  <a:moveTo>
                    <a:pt x="1287779" y="1066799"/>
                  </a:moveTo>
                  <a:lnTo>
                    <a:pt x="1287779" y="0"/>
                  </a:lnTo>
                  <a:lnTo>
                    <a:pt x="0" y="0"/>
                  </a:lnTo>
                  <a:lnTo>
                    <a:pt x="0" y="1066799"/>
                  </a:lnTo>
                  <a:lnTo>
                    <a:pt x="1287779" y="1066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20012" y="5795772"/>
              <a:ext cx="1300480" cy="1079500"/>
            </a:xfrm>
            <a:custGeom>
              <a:avLst/>
              <a:gdLst/>
              <a:ahLst/>
              <a:cxnLst/>
              <a:rect l="l" t="t" r="r" b="b"/>
              <a:pathLst>
                <a:path w="1300480" h="1079500">
                  <a:moveTo>
                    <a:pt x="1299972" y="1078992"/>
                  </a:moveTo>
                  <a:lnTo>
                    <a:pt x="1299972" y="0"/>
                  </a:lnTo>
                  <a:lnTo>
                    <a:pt x="0" y="0"/>
                  </a:lnTo>
                  <a:lnTo>
                    <a:pt x="0" y="1078992"/>
                  </a:lnTo>
                  <a:lnTo>
                    <a:pt x="6096" y="10789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287780" y="12192"/>
                  </a:lnTo>
                  <a:lnTo>
                    <a:pt x="1287780" y="6096"/>
                  </a:lnTo>
                  <a:lnTo>
                    <a:pt x="1293876" y="12192"/>
                  </a:lnTo>
                  <a:lnTo>
                    <a:pt x="1293876" y="1078992"/>
                  </a:lnTo>
                  <a:lnTo>
                    <a:pt x="1299972" y="1078992"/>
                  </a:lnTo>
                  <a:close/>
                </a:path>
                <a:path w="1300480" h="10795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300480" h="1079500">
                  <a:moveTo>
                    <a:pt x="12192" y="1066800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066800"/>
                  </a:lnTo>
                  <a:lnTo>
                    <a:pt x="12192" y="1066800"/>
                  </a:lnTo>
                  <a:close/>
                </a:path>
                <a:path w="1300480" h="1079500">
                  <a:moveTo>
                    <a:pt x="1293876" y="1066800"/>
                  </a:moveTo>
                  <a:lnTo>
                    <a:pt x="6096" y="1066800"/>
                  </a:lnTo>
                  <a:lnTo>
                    <a:pt x="12192" y="1072896"/>
                  </a:lnTo>
                  <a:lnTo>
                    <a:pt x="12192" y="1078992"/>
                  </a:lnTo>
                  <a:lnTo>
                    <a:pt x="1287780" y="1078992"/>
                  </a:lnTo>
                  <a:lnTo>
                    <a:pt x="1287780" y="1072896"/>
                  </a:lnTo>
                  <a:lnTo>
                    <a:pt x="1293876" y="1066800"/>
                  </a:lnTo>
                  <a:close/>
                </a:path>
                <a:path w="1300480" h="1079500">
                  <a:moveTo>
                    <a:pt x="12192" y="1078992"/>
                  </a:moveTo>
                  <a:lnTo>
                    <a:pt x="12192" y="1072896"/>
                  </a:lnTo>
                  <a:lnTo>
                    <a:pt x="6096" y="1066800"/>
                  </a:lnTo>
                  <a:lnTo>
                    <a:pt x="6096" y="1078992"/>
                  </a:lnTo>
                  <a:lnTo>
                    <a:pt x="12192" y="1078992"/>
                  </a:lnTo>
                  <a:close/>
                </a:path>
                <a:path w="1300480" h="1079500">
                  <a:moveTo>
                    <a:pt x="1293876" y="12192"/>
                  </a:moveTo>
                  <a:lnTo>
                    <a:pt x="1287780" y="6096"/>
                  </a:lnTo>
                  <a:lnTo>
                    <a:pt x="1287780" y="12192"/>
                  </a:lnTo>
                  <a:lnTo>
                    <a:pt x="1293876" y="12192"/>
                  </a:lnTo>
                  <a:close/>
                </a:path>
                <a:path w="1300480" h="1079500">
                  <a:moveTo>
                    <a:pt x="1293876" y="1066800"/>
                  </a:moveTo>
                  <a:lnTo>
                    <a:pt x="1293876" y="12192"/>
                  </a:lnTo>
                  <a:lnTo>
                    <a:pt x="1287780" y="12192"/>
                  </a:lnTo>
                  <a:lnTo>
                    <a:pt x="1287780" y="1066800"/>
                  </a:lnTo>
                  <a:lnTo>
                    <a:pt x="1293876" y="1066800"/>
                  </a:lnTo>
                  <a:close/>
                </a:path>
                <a:path w="1300480" h="1079500">
                  <a:moveTo>
                    <a:pt x="1293876" y="1078992"/>
                  </a:moveTo>
                  <a:lnTo>
                    <a:pt x="1293876" y="1066800"/>
                  </a:lnTo>
                  <a:lnTo>
                    <a:pt x="1287780" y="1072896"/>
                  </a:lnTo>
                  <a:lnTo>
                    <a:pt x="1287780" y="1078992"/>
                  </a:lnTo>
                  <a:lnTo>
                    <a:pt x="1293876" y="1078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26107" y="5791200"/>
            <a:ext cx="1287780" cy="10668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Professor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0012" y="5774436"/>
            <a:ext cx="6765290" cy="1100455"/>
            <a:chOff x="1620012" y="5774436"/>
            <a:chExt cx="6765290" cy="1100455"/>
          </a:xfrm>
        </p:grpSpPr>
        <p:sp>
          <p:nvSpPr>
            <p:cNvPr id="9" name="object 9"/>
            <p:cNvSpPr/>
            <p:nvPr/>
          </p:nvSpPr>
          <p:spPr>
            <a:xfrm>
              <a:off x="1620012" y="6475488"/>
              <a:ext cx="1300480" cy="399415"/>
            </a:xfrm>
            <a:custGeom>
              <a:avLst/>
              <a:gdLst/>
              <a:ahLst/>
              <a:cxnLst/>
              <a:rect l="l" t="t" r="r" b="b"/>
              <a:pathLst>
                <a:path w="1300480" h="399415">
                  <a:moveTo>
                    <a:pt x="1299972" y="0"/>
                  </a:moveTo>
                  <a:lnTo>
                    <a:pt x="1287780" y="0"/>
                  </a:lnTo>
                  <a:lnTo>
                    <a:pt x="1287780" y="13716"/>
                  </a:lnTo>
                  <a:lnTo>
                    <a:pt x="1287780" y="147828"/>
                  </a:lnTo>
                  <a:lnTo>
                    <a:pt x="1287780" y="161544"/>
                  </a:lnTo>
                  <a:lnTo>
                    <a:pt x="1287780" y="387096"/>
                  </a:lnTo>
                  <a:lnTo>
                    <a:pt x="12192" y="387096"/>
                  </a:lnTo>
                  <a:lnTo>
                    <a:pt x="12192" y="161544"/>
                  </a:lnTo>
                  <a:lnTo>
                    <a:pt x="1287780" y="161544"/>
                  </a:lnTo>
                  <a:lnTo>
                    <a:pt x="1287780" y="147828"/>
                  </a:lnTo>
                  <a:lnTo>
                    <a:pt x="12192" y="147828"/>
                  </a:lnTo>
                  <a:lnTo>
                    <a:pt x="12192" y="13716"/>
                  </a:lnTo>
                  <a:lnTo>
                    <a:pt x="1287780" y="13716"/>
                  </a:lnTo>
                  <a:lnTo>
                    <a:pt x="1287780" y="0"/>
                  </a:lnTo>
                  <a:lnTo>
                    <a:pt x="0" y="0"/>
                  </a:lnTo>
                  <a:lnTo>
                    <a:pt x="0" y="147828"/>
                  </a:lnTo>
                  <a:lnTo>
                    <a:pt x="0" y="399288"/>
                  </a:lnTo>
                  <a:lnTo>
                    <a:pt x="1299972" y="399288"/>
                  </a:lnTo>
                  <a:lnTo>
                    <a:pt x="1299972" y="147828"/>
                  </a:lnTo>
                  <a:lnTo>
                    <a:pt x="129997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76999" y="5780531"/>
              <a:ext cx="1900555" cy="1066800"/>
            </a:xfrm>
            <a:custGeom>
              <a:avLst/>
              <a:gdLst/>
              <a:ahLst/>
              <a:cxnLst/>
              <a:rect l="l" t="t" r="r" b="b"/>
              <a:pathLst>
                <a:path w="1900554" h="1066800">
                  <a:moveTo>
                    <a:pt x="1900427" y="1066799"/>
                  </a:moveTo>
                  <a:lnTo>
                    <a:pt x="1900427" y="0"/>
                  </a:lnTo>
                  <a:lnTo>
                    <a:pt x="0" y="0"/>
                  </a:lnTo>
                  <a:lnTo>
                    <a:pt x="0" y="1066799"/>
                  </a:lnTo>
                  <a:lnTo>
                    <a:pt x="1900427" y="1066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70904" y="5774436"/>
              <a:ext cx="1914525" cy="1079500"/>
            </a:xfrm>
            <a:custGeom>
              <a:avLst/>
              <a:gdLst/>
              <a:ahLst/>
              <a:cxnLst/>
              <a:rect l="l" t="t" r="r" b="b"/>
              <a:pathLst>
                <a:path w="1914525" h="1079500">
                  <a:moveTo>
                    <a:pt x="1914144" y="1078992"/>
                  </a:moveTo>
                  <a:lnTo>
                    <a:pt x="1914144" y="0"/>
                  </a:lnTo>
                  <a:lnTo>
                    <a:pt x="0" y="0"/>
                  </a:lnTo>
                  <a:lnTo>
                    <a:pt x="0" y="1078992"/>
                  </a:lnTo>
                  <a:lnTo>
                    <a:pt x="6096" y="107899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900428" y="12192"/>
                  </a:lnTo>
                  <a:lnTo>
                    <a:pt x="1900428" y="6096"/>
                  </a:lnTo>
                  <a:lnTo>
                    <a:pt x="1906524" y="12192"/>
                  </a:lnTo>
                  <a:lnTo>
                    <a:pt x="1906524" y="1078992"/>
                  </a:lnTo>
                  <a:lnTo>
                    <a:pt x="1914144" y="1078992"/>
                  </a:lnTo>
                  <a:close/>
                </a:path>
                <a:path w="1914525" h="1079500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914525" h="1079500">
                  <a:moveTo>
                    <a:pt x="13716" y="106680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1066800"/>
                  </a:lnTo>
                  <a:lnTo>
                    <a:pt x="13716" y="1066800"/>
                  </a:lnTo>
                  <a:close/>
                </a:path>
                <a:path w="1914525" h="1079500">
                  <a:moveTo>
                    <a:pt x="1906524" y="1066800"/>
                  </a:moveTo>
                  <a:lnTo>
                    <a:pt x="6096" y="1066800"/>
                  </a:lnTo>
                  <a:lnTo>
                    <a:pt x="13716" y="1072896"/>
                  </a:lnTo>
                  <a:lnTo>
                    <a:pt x="13716" y="1078992"/>
                  </a:lnTo>
                  <a:lnTo>
                    <a:pt x="1900428" y="1078992"/>
                  </a:lnTo>
                  <a:lnTo>
                    <a:pt x="1900428" y="1072896"/>
                  </a:lnTo>
                  <a:lnTo>
                    <a:pt x="1906524" y="1066800"/>
                  </a:lnTo>
                  <a:close/>
                </a:path>
                <a:path w="1914525" h="1079500">
                  <a:moveTo>
                    <a:pt x="13716" y="1078992"/>
                  </a:moveTo>
                  <a:lnTo>
                    <a:pt x="13716" y="1072896"/>
                  </a:lnTo>
                  <a:lnTo>
                    <a:pt x="6096" y="1066800"/>
                  </a:lnTo>
                  <a:lnTo>
                    <a:pt x="6096" y="1078992"/>
                  </a:lnTo>
                  <a:lnTo>
                    <a:pt x="13716" y="1078992"/>
                  </a:lnTo>
                  <a:close/>
                </a:path>
                <a:path w="1914525" h="1079500">
                  <a:moveTo>
                    <a:pt x="1906524" y="12192"/>
                  </a:moveTo>
                  <a:lnTo>
                    <a:pt x="1900428" y="6096"/>
                  </a:lnTo>
                  <a:lnTo>
                    <a:pt x="1900428" y="12192"/>
                  </a:lnTo>
                  <a:lnTo>
                    <a:pt x="1906524" y="12192"/>
                  </a:lnTo>
                  <a:close/>
                </a:path>
                <a:path w="1914525" h="1079500">
                  <a:moveTo>
                    <a:pt x="1906524" y="1066800"/>
                  </a:moveTo>
                  <a:lnTo>
                    <a:pt x="1906524" y="12192"/>
                  </a:lnTo>
                  <a:lnTo>
                    <a:pt x="1900428" y="12192"/>
                  </a:lnTo>
                  <a:lnTo>
                    <a:pt x="1900428" y="1066800"/>
                  </a:lnTo>
                  <a:lnTo>
                    <a:pt x="1906524" y="1066800"/>
                  </a:lnTo>
                  <a:close/>
                </a:path>
                <a:path w="1914525" h="1079500">
                  <a:moveTo>
                    <a:pt x="1906524" y="1078992"/>
                  </a:moveTo>
                  <a:lnTo>
                    <a:pt x="1906524" y="1066800"/>
                  </a:lnTo>
                  <a:lnTo>
                    <a:pt x="1900428" y="1072896"/>
                  </a:lnTo>
                  <a:lnTo>
                    <a:pt x="1900428" y="1078992"/>
                  </a:lnTo>
                  <a:lnTo>
                    <a:pt x="1906524" y="1078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477000" y="5791200"/>
            <a:ext cx="1900555" cy="10668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CourseOffering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0904" y="6460248"/>
            <a:ext cx="1918970" cy="393700"/>
          </a:xfrm>
          <a:custGeom>
            <a:avLst/>
            <a:gdLst/>
            <a:ahLst/>
            <a:cxnLst/>
            <a:rect l="l" t="t" r="r" b="b"/>
            <a:pathLst>
              <a:path w="1918970" h="393700">
                <a:moveTo>
                  <a:pt x="1918716" y="0"/>
                </a:moveTo>
                <a:lnTo>
                  <a:pt x="1905000" y="0"/>
                </a:lnTo>
                <a:lnTo>
                  <a:pt x="1905000" y="12192"/>
                </a:lnTo>
                <a:lnTo>
                  <a:pt x="1905000" y="152400"/>
                </a:lnTo>
                <a:lnTo>
                  <a:pt x="1905000" y="164592"/>
                </a:lnTo>
                <a:lnTo>
                  <a:pt x="1905000" y="381000"/>
                </a:lnTo>
                <a:lnTo>
                  <a:pt x="13716" y="381000"/>
                </a:lnTo>
                <a:lnTo>
                  <a:pt x="13716" y="164592"/>
                </a:lnTo>
                <a:lnTo>
                  <a:pt x="1905000" y="164592"/>
                </a:lnTo>
                <a:lnTo>
                  <a:pt x="1905000" y="152400"/>
                </a:lnTo>
                <a:lnTo>
                  <a:pt x="13716" y="152400"/>
                </a:lnTo>
                <a:lnTo>
                  <a:pt x="13716" y="12192"/>
                </a:lnTo>
                <a:lnTo>
                  <a:pt x="1905000" y="12192"/>
                </a:lnTo>
                <a:lnTo>
                  <a:pt x="1905000" y="0"/>
                </a:lnTo>
                <a:lnTo>
                  <a:pt x="0" y="0"/>
                </a:lnTo>
                <a:lnTo>
                  <a:pt x="0" y="152400"/>
                </a:lnTo>
                <a:lnTo>
                  <a:pt x="0" y="393192"/>
                </a:lnTo>
                <a:lnTo>
                  <a:pt x="1918716" y="393192"/>
                </a:lnTo>
                <a:lnTo>
                  <a:pt x="1918716" y="152400"/>
                </a:lnTo>
                <a:lnTo>
                  <a:pt x="1918716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69766" y="6388097"/>
            <a:ext cx="42799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 MT"/>
                <a:cs typeface="Arial MT"/>
              </a:rPr>
              <a:t>0</a:t>
            </a:r>
            <a:r>
              <a:rPr dirty="0" sz="1900" spc="-5">
                <a:latin typeface="Arial MT"/>
                <a:cs typeface="Arial MT"/>
              </a:rPr>
              <a:t>..</a:t>
            </a:r>
            <a:r>
              <a:rPr dirty="0" sz="1900" spc="-5">
                <a:latin typeface="Arial MT"/>
                <a:cs typeface="Arial MT"/>
              </a:rPr>
              <a:t>1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6247" y="6388097"/>
            <a:ext cx="3873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 MT"/>
                <a:cs typeface="Arial MT"/>
              </a:rPr>
              <a:t>0</a:t>
            </a:r>
            <a:r>
              <a:rPr dirty="0" sz="1900" spc="-5">
                <a:latin typeface="Arial MT"/>
                <a:cs typeface="Arial MT"/>
              </a:rPr>
              <a:t>..</a:t>
            </a:r>
            <a:r>
              <a:rPr dirty="0" sz="1900" spc="-5">
                <a:latin typeface="Arial MT"/>
                <a:cs typeface="Arial MT"/>
              </a:rPr>
              <a:t>*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4526" y="5929373"/>
            <a:ext cx="1017269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 MT"/>
                <a:cs typeface="Arial MT"/>
              </a:rPr>
              <a:t>instructor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3888" y="6361175"/>
            <a:ext cx="3563620" cy="13970"/>
          </a:xfrm>
          <a:custGeom>
            <a:avLst/>
            <a:gdLst/>
            <a:ahLst/>
            <a:cxnLst/>
            <a:rect l="l" t="t" r="r" b="b"/>
            <a:pathLst>
              <a:path w="3563620" h="13970">
                <a:moveTo>
                  <a:pt x="3563111" y="13715"/>
                </a:moveTo>
                <a:lnTo>
                  <a:pt x="3563111" y="0"/>
                </a:lnTo>
                <a:lnTo>
                  <a:pt x="0" y="0"/>
                </a:lnTo>
                <a:lnTo>
                  <a:pt x="0" y="13715"/>
                </a:lnTo>
                <a:lnTo>
                  <a:pt x="3563111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73" y="533393"/>
            <a:ext cx="8999220" cy="533400"/>
          </a:xfrm>
          <a:custGeom>
            <a:avLst/>
            <a:gdLst/>
            <a:ahLst/>
            <a:cxnLst/>
            <a:rect l="l" t="t" r="r" b="b"/>
            <a:pathLst>
              <a:path w="8999220" h="533400">
                <a:moveTo>
                  <a:pt x="8999219" y="533399"/>
                </a:moveTo>
                <a:lnTo>
                  <a:pt x="8999219" y="0"/>
                </a:lnTo>
                <a:lnTo>
                  <a:pt x="0" y="0"/>
                </a:lnTo>
                <a:lnTo>
                  <a:pt x="0" y="533399"/>
                </a:lnTo>
                <a:lnTo>
                  <a:pt x="8999219" y="5333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3319" y="436873"/>
            <a:ext cx="51822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C000"/>
                </a:solidFill>
              </a:rPr>
              <a:t>Multiplicity</a:t>
            </a:r>
            <a:r>
              <a:rPr dirty="0" spc="-50">
                <a:solidFill>
                  <a:srgbClr val="FFC000"/>
                </a:solidFill>
              </a:rPr>
              <a:t> </a:t>
            </a:r>
            <a:r>
              <a:rPr dirty="0" spc="-5">
                <a:solidFill>
                  <a:srgbClr val="FFC000"/>
                </a:solidFill>
              </a:rPr>
              <a:t>Indicators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8904" y="1441697"/>
            <a:ext cx="6224270" cy="2444750"/>
            <a:chOff x="1898904" y="1441697"/>
            <a:chExt cx="6224270" cy="2444750"/>
          </a:xfrm>
        </p:grpSpPr>
        <p:sp>
          <p:nvSpPr>
            <p:cNvPr id="5" name="object 5"/>
            <p:cNvSpPr/>
            <p:nvPr/>
          </p:nvSpPr>
          <p:spPr>
            <a:xfrm>
              <a:off x="6705599" y="1447793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80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99504" y="1441697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80">
                  <a:moveTo>
                    <a:pt x="1423416" y="652278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8"/>
                  </a:lnTo>
                  <a:lnTo>
                    <a:pt x="6096" y="652278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409700" y="13716"/>
                  </a:lnTo>
                  <a:lnTo>
                    <a:pt x="1409700" y="6096"/>
                  </a:lnTo>
                  <a:lnTo>
                    <a:pt x="1415796" y="13716"/>
                  </a:lnTo>
                  <a:lnTo>
                    <a:pt x="1415796" y="652278"/>
                  </a:lnTo>
                  <a:lnTo>
                    <a:pt x="1423416" y="652278"/>
                  </a:lnTo>
                  <a:close/>
                </a:path>
                <a:path w="1423670" h="65278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423670" h="652780">
                  <a:moveTo>
                    <a:pt x="13716" y="64008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0086"/>
                  </a:lnTo>
                  <a:lnTo>
                    <a:pt x="13716" y="640086"/>
                  </a:lnTo>
                  <a:close/>
                </a:path>
                <a:path w="1423670" h="652780">
                  <a:moveTo>
                    <a:pt x="1415796" y="640086"/>
                  </a:moveTo>
                  <a:lnTo>
                    <a:pt x="6096" y="640086"/>
                  </a:lnTo>
                  <a:lnTo>
                    <a:pt x="13716" y="646182"/>
                  </a:lnTo>
                  <a:lnTo>
                    <a:pt x="13716" y="652278"/>
                  </a:lnTo>
                  <a:lnTo>
                    <a:pt x="1409700" y="652278"/>
                  </a:lnTo>
                  <a:lnTo>
                    <a:pt x="1409700" y="646182"/>
                  </a:lnTo>
                  <a:lnTo>
                    <a:pt x="1415796" y="640086"/>
                  </a:lnTo>
                  <a:close/>
                </a:path>
                <a:path w="1423670" h="652780">
                  <a:moveTo>
                    <a:pt x="13716" y="652278"/>
                  </a:moveTo>
                  <a:lnTo>
                    <a:pt x="13716" y="646182"/>
                  </a:lnTo>
                  <a:lnTo>
                    <a:pt x="6096" y="640086"/>
                  </a:lnTo>
                  <a:lnTo>
                    <a:pt x="6096" y="652278"/>
                  </a:lnTo>
                  <a:lnTo>
                    <a:pt x="13716" y="652278"/>
                  </a:lnTo>
                  <a:close/>
                </a:path>
                <a:path w="1423670" h="652780">
                  <a:moveTo>
                    <a:pt x="1415796" y="13716"/>
                  </a:moveTo>
                  <a:lnTo>
                    <a:pt x="1409700" y="6096"/>
                  </a:lnTo>
                  <a:lnTo>
                    <a:pt x="1409700" y="13716"/>
                  </a:lnTo>
                  <a:lnTo>
                    <a:pt x="1415796" y="13716"/>
                  </a:lnTo>
                  <a:close/>
                </a:path>
                <a:path w="1423670" h="652780">
                  <a:moveTo>
                    <a:pt x="1415796" y="640086"/>
                  </a:moveTo>
                  <a:lnTo>
                    <a:pt x="1415796" y="13716"/>
                  </a:lnTo>
                  <a:lnTo>
                    <a:pt x="1409700" y="13716"/>
                  </a:lnTo>
                  <a:lnTo>
                    <a:pt x="1409700" y="640086"/>
                  </a:lnTo>
                  <a:lnTo>
                    <a:pt x="1415796" y="640086"/>
                  </a:lnTo>
                  <a:close/>
                </a:path>
                <a:path w="1423670" h="652780">
                  <a:moveTo>
                    <a:pt x="1415796" y="652278"/>
                  </a:moveTo>
                  <a:lnTo>
                    <a:pt x="1415796" y="640086"/>
                  </a:lnTo>
                  <a:lnTo>
                    <a:pt x="1409700" y="646182"/>
                  </a:lnTo>
                  <a:lnTo>
                    <a:pt x="1409700" y="652278"/>
                  </a:lnTo>
                  <a:lnTo>
                    <a:pt x="1415796" y="65227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05599" y="2083307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80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99504" y="2077212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80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409700" y="12192"/>
                  </a:lnTo>
                  <a:lnTo>
                    <a:pt x="1409700" y="6096"/>
                  </a:lnTo>
                  <a:lnTo>
                    <a:pt x="1415796" y="12192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80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423670" h="652780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1423670" h="652780">
                  <a:moveTo>
                    <a:pt x="14157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40080"/>
                  </a:lnTo>
                  <a:close/>
                </a:path>
                <a:path w="1423670" h="652780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80">
                  <a:moveTo>
                    <a:pt x="1415796" y="12192"/>
                  </a:moveTo>
                  <a:lnTo>
                    <a:pt x="1409700" y="6096"/>
                  </a:lnTo>
                  <a:lnTo>
                    <a:pt x="1409700" y="12192"/>
                  </a:lnTo>
                  <a:lnTo>
                    <a:pt x="1415796" y="12192"/>
                  </a:lnTo>
                  <a:close/>
                </a:path>
                <a:path w="1423670" h="652780">
                  <a:moveTo>
                    <a:pt x="1415796" y="640080"/>
                  </a:moveTo>
                  <a:lnTo>
                    <a:pt x="1415796" y="12192"/>
                  </a:lnTo>
                  <a:lnTo>
                    <a:pt x="1409700" y="12192"/>
                  </a:lnTo>
                  <a:lnTo>
                    <a:pt x="1409700" y="640080"/>
                  </a:lnTo>
                  <a:lnTo>
                    <a:pt x="1415796" y="640080"/>
                  </a:lnTo>
                  <a:close/>
                </a:path>
                <a:path w="1423670" h="652780">
                  <a:moveTo>
                    <a:pt x="1415796" y="652272"/>
                  </a:moveTo>
                  <a:lnTo>
                    <a:pt x="1415796" y="640080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05599" y="2718815"/>
              <a:ext cx="1409700" cy="632460"/>
            </a:xfrm>
            <a:custGeom>
              <a:avLst/>
              <a:gdLst/>
              <a:ahLst/>
              <a:cxnLst/>
              <a:rect l="l" t="t" r="r" b="b"/>
              <a:pathLst>
                <a:path w="1409700" h="632460">
                  <a:moveTo>
                    <a:pt x="0" y="632460"/>
                  </a:moveTo>
                  <a:lnTo>
                    <a:pt x="1409699" y="632460"/>
                  </a:lnTo>
                  <a:lnTo>
                    <a:pt x="1409699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504" y="2712720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79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409700" y="12192"/>
                  </a:lnTo>
                  <a:lnTo>
                    <a:pt x="1409700" y="6096"/>
                  </a:lnTo>
                  <a:lnTo>
                    <a:pt x="1415796" y="12192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423670" h="652779">
                  <a:moveTo>
                    <a:pt x="13716" y="638556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38556"/>
                  </a:lnTo>
                  <a:lnTo>
                    <a:pt x="13716" y="638556"/>
                  </a:lnTo>
                  <a:close/>
                </a:path>
                <a:path w="1423670" h="652779">
                  <a:moveTo>
                    <a:pt x="1415796" y="638556"/>
                  </a:moveTo>
                  <a:lnTo>
                    <a:pt x="6096" y="638556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38556"/>
                  </a:lnTo>
                  <a:close/>
                </a:path>
                <a:path w="14236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38556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79">
                  <a:moveTo>
                    <a:pt x="1415796" y="12192"/>
                  </a:moveTo>
                  <a:lnTo>
                    <a:pt x="1409700" y="6096"/>
                  </a:lnTo>
                  <a:lnTo>
                    <a:pt x="1409700" y="12192"/>
                  </a:lnTo>
                  <a:lnTo>
                    <a:pt x="1415796" y="12192"/>
                  </a:lnTo>
                  <a:close/>
                </a:path>
                <a:path w="1423670" h="652779">
                  <a:moveTo>
                    <a:pt x="1415796" y="638556"/>
                  </a:moveTo>
                  <a:lnTo>
                    <a:pt x="1415796" y="12192"/>
                  </a:lnTo>
                  <a:lnTo>
                    <a:pt x="1409700" y="12192"/>
                  </a:lnTo>
                  <a:lnTo>
                    <a:pt x="1409700" y="638556"/>
                  </a:lnTo>
                  <a:lnTo>
                    <a:pt x="1415796" y="638556"/>
                  </a:lnTo>
                  <a:close/>
                </a:path>
                <a:path w="1423670" h="652779">
                  <a:moveTo>
                    <a:pt x="1415796" y="652272"/>
                  </a:moveTo>
                  <a:lnTo>
                    <a:pt x="1415796" y="638556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05600" y="3351276"/>
              <a:ext cx="1409700" cy="535305"/>
            </a:xfrm>
            <a:custGeom>
              <a:avLst/>
              <a:gdLst/>
              <a:ahLst/>
              <a:cxnLst/>
              <a:rect l="l" t="t" r="r" b="b"/>
              <a:pathLst>
                <a:path w="1409700" h="535304">
                  <a:moveTo>
                    <a:pt x="0" y="0"/>
                  </a:moveTo>
                  <a:lnTo>
                    <a:pt x="0" y="534923"/>
                  </a:lnTo>
                  <a:lnTo>
                    <a:pt x="1409700" y="534923"/>
                  </a:lnTo>
                  <a:lnTo>
                    <a:pt x="1409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99504" y="3345180"/>
              <a:ext cx="1423670" cy="541020"/>
            </a:xfrm>
            <a:custGeom>
              <a:avLst/>
              <a:gdLst/>
              <a:ahLst/>
              <a:cxnLst/>
              <a:rect l="l" t="t" r="r" b="b"/>
              <a:pathLst>
                <a:path w="1423670" h="541020">
                  <a:moveTo>
                    <a:pt x="1423416" y="541019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541019"/>
                  </a:lnTo>
                  <a:lnTo>
                    <a:pt x="6096" y="541019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409700" y="13716"/>
                  </a:lnTo>
                  <a:lnTo>
                    <a:pt x="1409700" y="6096"/>
                  </a:lnTo>
                  <a:lnTo>
                    <a:pt x="1415796" y="13716"/>
                  </a:lnTo>
                  <a:lnTo>
                    <a:pt x="1415796" y="541019"/>
                  </a:lnTo>
                  <a:lnTo>
                    <a:pt x="1423416" y="541019"/>
                  </a:lnTo>
                  <a:close/>
                </a:path>
                <a:path w="1423670" h="54102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423670" h="541020">
                  <a:moveTo>
                    <a:pt x="13716" y="541019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541019"/>
                  </a:lnTo>
                  <a:lnTo>
                    <a:pt x="13716" y="541019"/>
                  </a:lnTo>
                  <a:close/>
                </a:path>
                <a:path w="1423670" h="541020">
                  <a:moveTo>
                    <a:pt x="1415796" y="13716"/>
                  </a:moveTo>
                  <a:lnTo>
                    <a:pt x="1409700" y="6096"/>
                  </a:lnTo>
                  <a:lnTo>
                    <a:pt x="1409700" y="13716"/>
                  </a:lnTo>
                  <a:lnTo>
                    <a:pt x="1415796" y="13716"/>
                  </a:lnTo>
                  <a:close/>
                </a:path>
                <a:path w="1423670" h="541020">
                  <a:moveTo>
                    <a:pt x="1415796" y="541019"/>
                  </a:moveTo>
                  <a:lnTo>
                    <a:pt x="1415796" y="13716"/>
                  </a:lnTo>
                  <a:lnTo>
                    <a:pt x="1409700" y="13716"/>
                  </a:lnTo>
                  <a:lnTo>
                    <a:pt x="1409700" y="541019"/>
                  </a:lnTo>
                  <a:lnTo>
                    <a:pt x="1415796" y="541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04999" y="1447793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80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98904" y="1441697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80">
                  <a:moveTo>
                    <a:pt x="4814316" y="652278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8"/>
                  </a:lnTo>
                  <a:lnTo>
                    <a:pt x="6096" y="652278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4800600" y="13716"/>
                  </a:lnTo>
                  <a:lnTo>
                    <a:pt x="4800600" y="6096"/>
                  </a:lnTo>
                  <a:lnTo>
                    <a:pt x="4806696" y="13716"/>
                  </a:lnTo>
                  <a:lnTo>
                    <a:pt x="4806696" y="652278"/>
                  </a:lnTo>
                  <a:lnTo>
                    <a:pt x="4814316" y="652278"/>
                  </a:lnTo>
                  <a:close/>
                </a:path>
                <a:path w="4814570" h="65278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4814570" h="652780">
                  <a:moveTo>
                    <a:pt x="13716" y="64008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0086"/>
                  </a:lnTo>
                  <a:lnTo>
                    <a:pt x="13716" y="640086"/>
                  </a:lnTo>
                  <a:close/>
                </a:path>
                <a:path w="4814570" h="652780">
                  <a:moveTo>
                    <a:pt x="4806696" y="640086"/>
                  </a:moveTo>
                  <a:lnTo>
                    <a:pt x="6096" y="640086"/>
                  </a:lnTo>
                  <a:lnTo>
                    <a:pt x="13716" y="646182"/>
                  </a:lnTo>
                  <a:lnTo>
                    <a:pt x="13716" y="652278"/>
                  </a:lnTo>
                  <a:lnTo>
                    <a:pt x="4800600" y="652278"/>
                  </a:lnTo>
                  <a:lnTo>
                    <a:pt x="4800600" y="646182"/>
                  </a:lnTo>
                  <a:lnTo>
                    <a:pt x="4806696" y="640086"/>
                  </a:lnTo>
                  <a:close/>
                </a:path>
                <a:path w="4814570" h="652780">
                  <a:moveTo>
                    <a:pt x="13716" y="652278"/>
                  </a:moveTo>
                  <a:lnTo>
                    <a:pt x="13716" y="646182"/>
                  </a:lnTo>
                  <a:lnTo>
                    <a:pt x="6096" y="640086"/>
                  </a:lnTo>
                  <a:lnTo>
                    <a:pt x="6096" y="652278"/>
                  </a:lnTo>
                  <a:lnTo>
                    <a:pt x="13716" y="652278"/>
                  </a:lnTo>
                  <a:close/>
                </a:path>
                <a:path w="4814570" h="652780">
                  <a:moveTo>
                    <a:pt x="4806696" y="13716"/>
                  </a:moveTo>
                  <a:lnTo>
                    <a:pt x="4800600" y="6096"/>
                  </a:lnTo>
                  <a:lnTo>
                    <a:pt x="4800600" y="13716"/>
                  </a:lnTo>
                  <a:lnTo>
                    <a:pt x="4806696" y="13716"/>
                  </a:lnTo>
                  <a:close/>
                </a:path>
                <a:path w="4814570" h="652780">
                  <a:moveTo>
                    <a:pt x="4806696" y="640086"/>
                  </a:moveTo>
                  <a:lnTo>
                    <a:pt x="4806696" y="13716"/>
                  </a:lnTo>
                  <a:lnTo>
                    <a:pt x="4800600" y="13716"/>
                  </a:lnTo>
                  <a:lnTo>
                    <a:pt x="4800600" y="640086"/>
                  </a:lnTo>
                  <a:lnTo>
                    <a:pt x="4806696" y="640086"/>
                  </a:lnTo>
                  <a:close/>
                </a:path>
                <a:path w="4814570" h="652780">
                  <a:moveTo>
                    <a:pt x="4806696" y="652278"/>
                  </a:moveTo>
                  <a:lnTo>
                    <a:pt x="4806696" y="640086"/>
                  </a:lnTo>
                  <a:lnTo>
                    <a:pt x="4800600" y="646182"/>
                  </a:lnTo>
                  <a:lnTo>
                    <a:pt x="4800600" y="652278"/>
                  </a:lnTo>
                  <a:lnTo>
                    <a:pt x="4806696" y="65227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4999" y="2083307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80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98904" y="2077212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80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800600" y="12192"/>
                  </a:lnTo>
                  <a:lnTo>
                    <a:pt x="4800600" y="6096"/>
                  </a:lnTo>
                  <a:lnTo>
                    <a:pt x="4806696" y="12192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80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814570" h="652780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4814570" h="652780">
                  <a:moveTo>
                    <a:pt x="48066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40080"/>
                  </a:lnTo>
                  <a:close/>
                </a:path>
                <a:path w="4814570" h="652780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80">
                  <a:moveTo>
                    <a:pt x="4806696" y="12192"/>
                  </a:moveTo>
                  <a:lnTo>
                    <a:pt x="4800600" y="6096"/>
                  </a:lnTo>
                  <a:lnTo>
                    <a:pt x="4800600" y="12192"/>
                  </a:lnTo>
                  <a:lnTo>
                    <a:pt x="4806696" y="12192"/>
                  </a:lnTo>
                  <a:close/>
                </a:path>
                <a:path w="4814570" h="652780">
                  <a:moveTo>
                    <a:pt x="4806696" y="640080"/>
                  </a:moveTo>
                  <a:lnTo>
                    <a:pt x="4806696" y="12192"/>
                  </a:lnTo>
                  <a:lnTo>
                    <a:pt x="4800600" y="12192"/>
                  </a:lnTo>
                  <a:lnTo>
                    <a:pt x="4800600" y="640080"/>
                  </a:lnTo>
                  <a:lnTo>
                    <a:pt x="4806696" y="640080"/>
                  </a:lnTo>
                  <a:close/>
                </a:path>
                <a:path w="4814570" h="652780">
                  <a:moveTo>
                    <a:pt x="4806696" y="652272"/>
                  </a:moveTo>
                  <a:lnTo>
                    <a:pt x="4806696" y="640080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04999" y="2718815"/>
              <a:ext cx="4800600" cy="632460"/>
            </a:xfrm>
            <a:custGeom>
              <a:avLst/>
              <a:gdLst/>
              <a:ahLst/>
              <a:cxnLst/>
              <a:rect l="l" t="t" r="r" b="b"/>
              <a:pathLst>
                <a:path w="4800600" h="632460">
                  <a:moveTo>
                    <a:pt x="0" y="632460"/>
                  </a:moveTo>
                  <a:lnTo>
                    <a:pt x="4800599" y="632460"/>
                  </a:lnTo>
                  <a:lnTo>
                    <a:pt x="4800599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98904" y="2712720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79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800600" y="12192"/>
                  </a:lnTo>
                  <a:lnTo>
                    <a:pt x="4800600" y="6096"/>
                  </a:lnTo>
                  <a:lnTo>
                    <a:pt x="4806696" y="12192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814570" h="652779">
                  <a:moveTo>
                    <a:pt x="13716" y="638556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38556"/>
                  </a:lnTo>
                  <a:lnTo>
                    <a:pt x="13716" y="638556"/>
                  </a:lnTo>
                  <a:close/>
                </a:path>
                <a:path w="4814570" h="652779">
                  <a:moveTo>
                    <a:pt x="4806696" y="638556"/>
                  </a:moveTo>
                  <a:lnTo>
                    <a:pt x="6096" y="638556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38556"/>
                  </a:lnTo>
                  <a:close/>
                </a:path>
                <a:path w="48145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38556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79">
                  <a:moveTo>
                    <a:pt x="4806696" y="12192"/>
                  </a:moveTo>
                  <a:lnTo>
                    <a:pt x="4800600" y="6096"/>
                  </a:lnTo>
                  <a:lnTo>
                    <a:pt x="4800600" y="12192"/>
                  </a:lnTo>
                  <a:lnTo>
                    <a:pt x="4806696" y="12192"/>
                  </a:lnTo>
                  <a:close/>
                </a:path>
                <a:path w="4814570" h="652779">
                  <a:moveTo>
                    <a:pt x="4806696" y="638556"/>
                  </a:moveTo>
                  <a:lnTo>
                    <a:pt x="4806696" y="12192"/>
                  </a:lnTo>
                  <a:lnTo>
                    <a:pt x="4800600" y="12192"/>
                  </a:lnTo>
                  <a:lnTo>
                    <a:pt x="4800600" y="638556"/>
                  </a:lnTo>
                  <a:lnTo>
                    <a:pt x="4806696" y="638556"/>
                  </a:lnTo>
                  <a:close/>
                </a:path>
                <a:path w="4814570" h="652779">
                  <a:moveTo>
                    <a:pt x="4806696" y="652272"/>
                  </a:moveTo>
                  <a:lnTo>
                    <a:pt x="4806696" y="638556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05000" y="3351276"/>
              <a:ext cx="4800600" cy="535305"/>
            </a:xfrm>
            <a:custGeom>
              <a:avLst/>
              <a:gdLst/>
              <a:ahLst/>
              <a:cxnLst/>
              <a:rect l="l" t="t" r="r" b="b"/>
              <a:pathLst>
                <a:path w="4800600" h="535304">
                  <a:moveTo>
                    <a:pt x="0" y="0"/>
                  </a:moveTo>
                  <a:lnTo>
                    <a:pt x="0" y="534923"/>
                  </a:lnTo>
                  <a:lnTo>
                    <a:pt x="4800600" y="534923"/>
                  </a:lnTo>
                  <a:lnTo>
                    <a:pt x="4800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98904" y="3345180"/>
              <a:ext cx="4814570" cy="541020"/>
            </a:xfrm>
            <a:custGeom>
              <a:avLst/>
              <a:gdLst/>
              <a:ahLst/>
              <a:cxnLst/>
              <a:rect l="l" t="t" r="r" b="b"/>
              <a:pathLst>
                <a:path w="4814570" h="541020">
                  <a:moveTo>
                    <a:pt x="4814316" y="541019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541019"/>
                  </a:lnTo>
                  <a:lnTo>
                    <a:pt x="6096" y="541019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4800600" y="13716"/>
                  </a:lnTo>
                  <a:lnTo>
                    <a:pt x="4800600" y="6096"/>
                  </a:lnTo>
                  <a:lnTo>
                    <a:pt x="4806696" y="13716"/>
                  </a:lnTo>
                  <a:lnTo>
                    <a:pt x="4806696" y="541019"/>
                  </a:lnTo>
                  <a:lnTo>
                    <a:pt x="4814316" y="541019"/>
                  </a:lnTo>
                  <a:close/>
                </a:path>
                <a:path w="4814570" h="54102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4814570" h="541020">
                  <a:moveTo>
                    <a:pt x="13716" y="541019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541019"/>
                  </a:lnTo>
                  <a:lnTo>
                    <a:pt x="13716" y="541019"/>
                  </a:lnTo>
                  <a:close/>
                </a:path>
                <a:path w="4814570" h="541020">
                  <a:moveTo>
                    <a:pt x="4806696" y="13716"/>
                  </a:moveTo>
                  <a:lnTo>
                    <a:pt x="4800600" y="6096"/>
                  </a:lnTo>
                  <a:lnTo>
                    <a:pt x="4800600" y="13716"/>
                  </a:lnTo>
                  <a:lnTo>
                    <a:pt x="4806696" y="13716"/>
                  </a:lnTo>
                  <a:close/>
                </a:path>
                <a:path w="4814570" h="541020">
                  <a:moveTo>
                    <a:pt x="4806696" y="541019"/>
                  </a:moveTo>
                  <a:lnTo>
                    <a:pt x="4806696" y="13716"/>
                  </a:lnTo>
                  <a:lnTo>
                    <a:pt x="4800600" y="13716"/>
                  </a:lnTo>
                  <a:lnTo>
                    <a:pt x="4800600" y="541019"/>
                  </a:lnTo>
                  <a:lnTo>
                    <a:pt x="4806696" y="54101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086089" y="2925570"/>
            <a:ext cx="368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0</a:t>
            </a:r>
            <a:r>
              <a:rPr dirty="0" sz="1800">
                <a:solidFill>
                  <a:srgbClr val="7F7F7F"/>
                </a:solidFill>
                <a:latin typeface="Arial MT"/>
                <a:cs typeface="Arial MT"/>
              </a:rPr>
              <a:t>..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6089" y="22672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6089" y="3548886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5874" y="1517395"/>
            <a:ext cx="1885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7F7F7F"/>
                </a:solidFill>
                <a:latin typeface="Arial MT"/>
                <a:cs typeface="Arial MT"/>
              </a:rPr>
              <a:t>U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pe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c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i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f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i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1010" y="2152903"/>
            <a:ext cx="1940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Exactly</a:t>
            </a:r>
            <a:r>
              <a:rPr dirty="0" sz="2800" spc="-7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One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7754" y="2789934"/>
            <a:ext cx="20821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Zero</a:t>
            </a:r>
            <a:r>
              <a:rPr dirty="0" sz="2800" spc="-3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or</a:t>
            </a:r>
            <a:r>
              <a:rPr dirty="0" sz="2800" spc="-3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More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422" y="3414774"/>
            <a:ext cx="20821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Zero</a:t>
            </a:r>
            <a:r>
              <a:rPr dirty="0" sz="2800" spc="-3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or</a:t>
            </a:r>
            <a:r>
              <a:rPr dirty="0" sz="2800" spc="-3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More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24227" y="1354829"/>
            <a:ext cx="6360160" cy="5180330"/>
            <a:chOff x="1824227" y="1354829"/>
            <a:chExt cx="6360160" cy="5180330"/>
          </a:xfrm>
        </p:grpSpPr>
        <p:sp>
          <p:nvSpPr>
            <p:cNvPr id="29" name="object 29"/>
            <p:cNvSpPr/>
            <p:nvPr/>
          </p:nvSpPr>
          <p:spPr>
            <a:xfrm>
              <a:off x="1824227" y="1354829"/>
              <a:ext cx="6360160" cy="2531745"/>
            </a:xfrm>
            <a:custGeom>
              <a:avLst/>
              <a:gdLst/>
              <a:ahLst/>
              <a:cxnLst/>
              <a:rect l="l" t="t" r="r" b="b"/>
              <a:pathLst>
                <a:path w="6360159" h="2531745">
                  <a:moveTo>
                    <a:pt x="6359652" y="2531369"/>
                  </a:moveTo>
                  <a:lnTo>
                    <a:pt x="6359652" y="0"/>
                  </a:lnTo>
                  <a:lnTo>
                    <a:pt x="0" y="0"/>
                  </a:lnTo>
                  <a:lnTo>
                    <a:pt x="0" y="2531369"/>
                  </a:lnTo>
                  <a:lnTo>
                    <a:pt x="4572" y="2531369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6350508" y="9144"/>
                  </a:lnTo>
                  <a:lnTo>
                    <a:pt x="6350508" y="4572"/>
                  </a:lnTo>
                  <a:lnTo>
                    <a:pt x="6355080" y="9144"/>
                  </a:lnTo>
                  <a:lnTo>
                    <a:pt x="6355080" y="2531369"/>
                  </a:lnTo>
                  <a:lnTo>
                    <a:pt x="6359652" y="2531369"/>
                  </a:lnTo>
                  <a:close/>
                </a:path>
                <a:path w="6360159" h="253174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6360159" h="2531745">
                  <a:moveTo>
                    <a:pt x="10668" y="2531369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2531369"/>
                  </a:lnTo>
                  <a:lnTo>
                    <a:pt x="10668" y="2531369"/>
                  </a:lnTo>
                  <a:close/>
                </a:path>
                <a:path w="6360159" h="2531745">
                  <a:moveTo>
                    <a:pt x="6355080" y="9144"/>
                  </a:moveTo>
                  <a:lnTo>
                    <a:pt x="6350508" y="4572"/>
                  </a:lnTo>
                  <a:lnTo>
                    <a:pt x="6350508" y="9144"/>
                  </a:lnTo>
                  <a:lnTo>
                    <a:pt x="6355080" y="9144"/>
                  </a:lnTo>
                  <a:close/>
                </a:path>
                <a:path w="6360159" h="2531745">
                  <a:moveTo>
                    <a:pt x="6355080" y="2531369"/>
                  </a:moveTo>
                  <a:lnTo>
                    <a:pt x="6355080" y="9144"/>
                  </a:lnTo>
                  <a:lnTo>
                    <a:pt x="6350508" y="9144"/>
                  </a:lnTo>
                  <a:lnTo>
                    <a:pt x="6350508" y="2531369"/>
                  </a:lnTo>
                  <a:lnTo>
                    <a:pt x="6355080" y="253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05600" y="3886199"/>
              <a:ext cx="1409700" cy="100965"/>
            </a:xfrm>
            <a:custGeom>
              <a:avLst/>
              <a:gdLst/>
              <a:ahLst/>
              <a:cxnLst/>
              <a:rect l="l" t="t" r="r" b="b"/>
              <a:pathLst>
                <a:path w="1409700" h="100964">
                  <a:moveTo>
                    <a:pt x="0" y="100584"/>
                  </a:moveTo>
                  <a:lnTo>
                    <a:pt x="1409700" y="100584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699504" y="3886199"/>
              <a:ext cx="1423670" cy="111760"/>
            </a:xfrm>
            <a:custGeom>
              <a:avLst/>
              <a:gdLst/>
              <a:ahLst/>
              <a:cxnLst/>
              <a:rect l="l" t="t" r="r" b="b"/>
              <a:pathLst>
                <a:path w="1423670" h="111760">
                  <a:moveTo>
                    <a:pt x="13716" y="9906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6096" y="111252"/>
                  </a:lnTo>
                  <a:lnTo>
                    <a:pt x="6096" y="99060"/>
                  </a:lnTo>
                  <a:lnTo>
                    <a:pt x="13716" y="99060"/>
                  </a:lnTo>
                  <a:close/>
                </a:path>
                <a:path w="1423670" h="111760">
                  <a:moveTo>
                    <a:pt x="1415796" y="99060"/>
                  </a:moveTo>
                  <a:lnTo>
                    <a:pt x="6096" y="99060"/>
                  </a:lnTo>
                  <a:lnTo>
                    <a:pt x="13716" y="105156"/>
                  </a:lnTo>
                  <a:lnTo>
                    <a:pt x="13716" y="111252"/>
                  </a:lnTo>
                  <a:lnTo>
                    <a:pt x="1409700" y="111252"/>
                  </a:lnTo>
                  <a:lnTo>
                    <a:pt x="1409700" y="105156"/>
                  </a:lnTo>
                  <a:lnTo>
                    <a:pt x="1415796" y="99060"/>
                  </a:lnTo>
                  <a:close/>
                </a:path>
                <a:path w="1423670" h="111760">
                  <a:moveTo>
                    <a:pt x="13716" y="111252"/>
                  </a:moveTo>
                  <a:lnTo>
                    <a:pt x="13716" y="105156"/>
                  </a:lnTo>
                  <a:lnTo>
                    <a:pt x="6096" y="99060"/>
                  </a:lnTo>
                  <a:lnTo>
                    <a:pt x="6096" y="111252"/>
                  </a:lnTo>
                  <a:lnTo>
                    <a:pt x="13716" y="111252"/>
                  </a:lnTo>
                  <a:close/>
                </a:path>
                <a:path w="1423670" h="111760">
                  <a:moveTo>
                    <a:pt x="1423416" y="111252"/>
                  </a:moveTo>
                  <a:lnTo>
                    <a:pt x="1423416" y="0"/>
                  </a:lnTo>
                  <a:lnTo>
                    <a:pt x="1409700" y="0"/>
                  </a:lnTo>
                  <a:lnTo>
                    <a:pt x="1409700" y="99060"/>
                  </a:lnTo>
                  <a:lnTo>
                    <a:pt x="1415796" y="99060"/>
                  </a:lnTo>
                  <a:lnTo>
                    <a:pt x="1415796" y="111252"/>
                  </a:lnTo>
                  <a:lnTo>
                    <a:pt x="1423416" y="111252"/>
                  </a:lnTo>
                  <a:close/>
                </a:path>
                <a:path w="1423670" h="111760">
                  <a:moveTo>
                    <a:pt x="1415796" y="111252"/>
                  </a:moveTo>
                  <a:lnTo>
                    <a:pt x="1415796" y="99060"/>
                  </a:lnTo>
                  <a:lnTo>
                    <a:pt x="1409700" y="105156"/>
                  </a:lnTo>
                  <a:lnTo>
                    <a:pt x="1409700" y="111252"/>
                  </a:lnTo>
                  <a:lnTo>
                    <a:pt x="1415796" y="11125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05599" y="3986783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99504" y="3980688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79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409700" y="12192"/>
                  </a:lnTo>
                  <a:lnTo>
                    <a:pt x="1409700" y="6096"/>
                  </a:lnTo>
                  <a:lnTo>
                    <a:pt x="1415796" y="12192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423670" h="652779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79">
                  <a:moveTo>
                    <a:pt x="1415796" y="12192"/>
                  </a:moveTo>
                  <a:lnTo>
                    <a:pt x="1409700" y="6096"/>
                  </a:lnTo>
                  <a:lnTo>
                    <a:pt x="1409700" y="12192"/>
                  </a:lnTo>
                  <a:lnTo>
                    <a:pt x="1415796" y="12192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1415796" y="12192"/>
                  </a:lnTo>
                  <a:lnTo>
                    <a:pt x="1409700" y="12192"/>
                  </a:lnTo>
                  <a:lnTo>
                    <a:pt x="1409700" y="640080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415796" y="652272"/>
                  </a:moveTo>
                  <a:lnTo>
                    <a:pt x="1415796" y="640080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05599" y="4620767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99504" y="4614672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79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409700" y="12192"/>
                  </a:lnTo>
                  <a:lnTo>
                    <a:pt x="1409700" y="6096"/>
                  </a:lnTo>
                  <a:lnTo>
                    <a:pt x="1415796" y="12192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423670" h="652779">
                  <a:moveTo>
                    <a:pt x="13716" y="638556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38556"/>
                  </a:lnTo>
                  <a:lnTo>
                    <a:pt x="13716" y="638556"/>
                  </a:lnTo>
                  <a:close/>
                </a:path>
                <a:path w="1423670" h="652779">
                  <a:moveTo>
                    <a:pt x="1415796" y="638556"/>
                  </a:moveTo>
                  <a:lnTo>
                    <a:pt x="6096" y="638556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38556"/>
                  </a:lnTo>
                  <a:close/>
                </a:path>
                <a:path w="14236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38556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79">
                  <a:moveTo>
                    <a:pt x="1415796" y="12192"/>
                  </a:moveTo>
                  <a:lnTo>
                    <a:pt x="1409700" y="6096"/>
                  </a:lnTo>
                  <a:lnTo>
                    <a:pt x="1409700" y="12192"/>
                  </a:lnTo>
                  <a:lnTo>
                    <a:pt x="1415796" y="12192"/>
                  </a:lnTo>
                  <a:close/>
                </a:path>
                <a:path w="1423670" h="652779">
                  <a:moveTo>
                    <a:pt x="1415796" y="638556"/>
                  </a:moveTo>
                  <a:lnTo>
                    <a:pt x="1415796" y="12192"/>
                  </a:lnTo>
                  <a:lnTo>
                    <a:pt x="1409700" y="12192"/>
                  </a:lnTo>
                  <a:lnTo>
                    <a:pt x="1409700" y="638556"/>
                  </a:lnTo>
                  <a:lnTo>
                    <a:pt x="1415796" y="638556"/>
                  </a:lnTo>
                  <a:close/>
                </a:path>
                <a:path w="1423670" h="652779">
                  <a:moveTo>
                    <a:pt x="1415796" y="652272"/>
                  </a:moveTo>
                  <a:lnTo>
                    <a:pt x="1415796" y="638556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05599" y="5254751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99504" y="5248656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79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1409700" y="13716"/>
                  </a:lnTo>
                  <a:lnTo>
                    <a:pt x="1409700" y="6096"/>
                  </a:lnTo>
                  <a:lnTo>
                    <a:pt x="1415796" y="13716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79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1423670" h="652779">
                  <a:moveTo>
                    <a:pt x="13716" y="64008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79">
                  <a:moveTo>
                    <a:pt x="1415796" y="13716"/>
                  </a:moveTo>
                  <a:lnTo>
                    <a:pt x="1409700" y="6096"/>
                  </a:lnTo>
                  <a:lnTo>
                    <a:pt x="1409700" y="13716"/>
                  </a:lnTo>
                  <a:lnTo>
                    <a:pt x="1415796" y="13716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1415796" y="13716"/>
                  </a:lnTo>
                  <a:lnTo>
                    <a:pt x="1409700" y="13716"/>
                  </a:lnTo>
                  <a:lnTo>
                    <a:pt x="1409700" y="640080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415796" y="652272"/>
                  </a:moveTo>
                  <a:lnTo>
                    <a:pt x="1415796" y="640080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05599" y="5888735"/>
              <a:ext cx="1409700" cy="640080"/>
            </a:xfrm>
            <a:custGeom>
              <a:avLst/>
              <a:gdLst/>
              <a:ahLst/>
              <a:cxnLst/>
              <a:rect l="l" t="t" r="r" b="b"/>
              <a:pathLst>
                <a:path w="1409700" h="640079">
                  <a:moveTo>
                    <a:pt x="1409699" y="640079"/>
                  </a:moveTo>
                  <a:lnTo>
                    <a:pt x="14096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14096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99504" y="5882639"/>
              <a:ext cx="1423670" cy="652780"/>
            </a:xfrm>
            <a:custGeom>
              <a:avLst/>
              <a:gdLst/>
              <a:ahLst/>
              <a:cxnLst/>
              <a:rect l="l" t="t" r="r" b="b"/>
              <a:pathLst>
                <a:path w="1423670" h="652779">
                  <a:moveTo>
                    <a:pt x="1423416" y="652272"/>
                  </a:moveTo>
                  <a:lnTo>
                    <a:pt x="14234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1409700" y="12192"/>
                  </a:lnTo>
                  <a:lnTo>
                    <a:pt x="1409700" y="6096"/>
                  </a:lnTo>
                  <a:lnTo>
                    <a:pt x="1415796" y="12192"/>
                  </a:lnTo>
                  <a:lnTo>
                    <a:pt x="1415796" y="652272"/>
                  </a:lnTo>
                  <a:lnTo>
                    <a:pt x="1423416" y="652272"/>
                  </a:lnTo>
                  <a:close/>
                </a:path>
                <a:path w="14236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1423670" h="652779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1409700" y="652272"/>
                  </a:lnTo>
                  <a:lnTo>
                    <a:pt x="1409700" y="646176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1423670" h="652779">
                  <a:moveTo>
                    <a:pt x="1415796" y="12192"/>
                  </a:moveTo>
                  <a:lnTo>
                    <a:pt x="1409700" y="6096"/>
                  </a:lnTo>
                  <a:lnTo>
                    <a:pt x="1409700" y="12192"/>
                  </a:lnTo>
                  <a:lnTo>
                    <a:pt x="1415796" y="12192"/>
                  </a:lnTo>
                  <a:close/>
                </a:path>
                <a:path w="1423670" h="652779">
                  <a:moveTo>
                    <a:pt x="1415796" y="640080"/>
                  </a:moveTo>
                  <a:lnTo>
                    <a:pt x="1415796" y="12192"/>
                  </a:lnTo>
                  <a:lnTo>
                    <a:pt x="1409700" y="12192"/>
                  </a:lnTo>
                  <a:lnTo>
                    <a:pt x="1409700" y="640080"/>
                  </a:lnTo>
                  <a:lnTo>
                    <a:pt x="1415796" y="640080"/>
                  </a:lnTo>
                  <a:close/>
                </a:path>
                <a:path w="1423670" h="652779">
                  <a:moveTo>
                    <a:pt x="1415796" y="652272"/>
                  </a:moveTo>
                  <a:lnTo>
                    <a:pt x="1415796" y="640080"/>
                  </a:lnTo>
                  <a:lnTo>
                    <a:pt x="1409700" y="646176"/>
                  </a:lnTo>
                  <a:lnTo>
                    <a:pt x="1409700" y="652272"/>
                  </a:lnTo>
                  <a:lnTo>
                    <a:pt x="14157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04999" y="3886199"/>
              <a:ext cx="4800600" cy="100965"/>
            </a:xfrm>
            <a:custGeom>
              <a:avLst/>
              <a:gdLst/>
              <a:ahLst/>
              <a:cxnLst/>
              <a:rect l="l" t="t" r="r" b="b"/>
              <a:pathLst>
                <a:path w="4800600" h="100964">
                  <a:moveTo>
                    <a:pt x="0" y="100584"/>
                  </a:moveTo>
                  <a:lnTo>
                    <a:pt x="4800600" y="100584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98903" y="3886199"/>
              <a:ext cx="4814570" cy="111760"/>
            </a:xfrm>
            <a:custGeom>
              <a:avLst/>
              <a:gdLst/>
              <a:ahLst/>
              <a:cxnLst/>
              <a:rect l="l" t="t" r="r" b="b"/>
              <a:pathLst>
                <a:path w="4814570" h="111760">
                  <a:moveTo>
                    <a:pt x="13716" y="9906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6096" y="111252"/>
                  </a:lnTo>
                  <a:lnTo>
                    <a:pt x="6096" y="99060"/>
                  </a:lnTo>
                  <a:lnTo>
                    <a:pt x="13716" y="99060"/>
                  </a:lnTo>
                  <a:close/>
                </a:path>
                <a:path w="4814570" h="111760">
                  <a:moveTo>
                    <a:pt x="4806696" y="99060"/>
                  </a:moveTo>
                  <a:lnTo>
                    <a:pt x="6096" y="99060"/>
                  </a:lnTo>
                  <a:lnTo>
                    <a:pt x="13716" y="105156"/>
                  </a:lnTo>
                  <a:lnTo>
                    <a:pt x="13716" y="111252"/>
                  </a:lnTo>
                  <a:lnTo>
                    <a:pt x="4800600" y="111252"/>
                  </a:lnTo>
                  <a:lnTo>
                    <a:pt x="4800600" y="105156"/>
                  </a:lnTo>
                  <a:lnTo>
                    <a:pt x="4806696" y="99060"/>
                  </a:lnTo>
                  <a:close/>
                </a:path>
                <a:path w="4814570" h="111760">
                  <a:moveTo>
                    <a:pt x="13716" y="111252"/>
                  </a:moveTo>
                  <a:lnTo>
                    <a:pt x="13716" y="105156"/>
                  </a:lnTo>
                  <a:lnTo>
                    <a:pt x="6096" y="99060"/>
                  </a:lnTo>
                  <a:lnTo>
                    <a:pt x="6096" y="111252"/>
                  </a:lnTo>
                  <a:lnTo>
                    <a:pt x="13716" y="111252"/>
                  </a:lnTo>
                  <a:close/>
                </a:path>
                <a:path w="4814570" h="111760">
                  <a:moveTo>
                    <a:pt x="4814316" y="111252"/>
                  </a:moveTo>
                  <a:lnTo>
                    <a:pt x="4814316" y="0"/>
                  </a:lnTo>
                  <a:lnTo>
                    <a:pt x="4800600" y="0"/>
                  </a:lnTo>
                  <a:lnTo>
                    <a:pt x="4800600" y="99060"/>
                  </a:lnTo>
                  <a:lnTo>
                    <a:pt x="4806696" y="99060"/>
                  </a:lnTo>
                  <a:lnTo>
                    <a:pt x="4806696" y="111252"/>
                  </a:lnTo>
                  <a:lnTo>
                    <a:pt x="4814316" y="111252"/>
                  </a:lnTo>
                  <a:close/>
                </a:path>
                <a:path w="4814570" h="111760">
                  <a:moveTo>
                    <a:pt x="4806696" y="111252"/>
                  </a:moveTo>
                  <a:lnTo>
                    <a:pt x="4806696" y="99060"/>
                  </a:lnTo>
                  <a:lnTo>
                    <a:pt x="4800600" y="105156"/>
                  </a:lnTo>
                  <a:lnTo>
                    <a:pt x="4800600" y="111252"/>
                  </a:lnTo>
                  <a:lnTo>
                    <a:pt x="4806696" y="11125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904999" y="3986783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79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898903" y="3980688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79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800600" y="12192"/>
                  </a:lnTo>
                  <a:lnTo>
                    <a:pt x="4800600" y="6096"/>
                  </a:lnTo>
                  <a:lnTo>
                    <a:pt x="4806696" y="12192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814570" h="652779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79">
                  <a:moveTo>
                    <a:pt x="4806696" y="12192"/>
                  </a:moveTo>
                  <a:lnTo>
                    <a:pt x="4800600" y="6096"/>
                  </a:lnTo>
                  <a:lnTo>
                    <a:pt x="4800600" y="12192"/>
                  </a:lnTo>
                  <a:lnTo>
                    <a:pt x="4806696" y="12192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4806696" y="12192"/>
                  </a:lnTo>
                  <a:lnTo>
                    <a:pt x="4800600" y="12192"/>
                  </a:lnTo>
                  <a:lnTo>
                    <a:pt x="4800600" y="640080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4806696" y="652272"/>
                  </a:moveTo>
                  <a:lnTo>
                    <a:pt x="4806696" y="640080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904999" y="4620767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79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98903" y="4614672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79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800600" y="12192"/>
                  </a:lnTo>
                  <a:lnTo>
                    <a:pt x="4800600" y="6096"/>
                  </a:lnTo>
                  <a:lnTo>
                    <a:pt x="4806696" y="12192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814570" h="652779">
                  <a:moveTo>
                    <a:pt x="13716" y="638556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38556"/>
                  </a:lnTo>
                  <a:lnTo>
                    <a:pt x="13716" y="638556"/>
                  </a:lnTo>
                  <a:close/>
                </a:path>
                <a:path w="4814570" h="652779">
                  <a:moveTo>
                    <a:pt x="4806696" y="638556"/>
                  </a:moveTo>
                  <a:lnTo>
                    <a:pt x="6096" y="638556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38556"/>
                  </a:lnTo>
                  <a:close/>
                </a:path>
                <a:path w="48145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38556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79">
                  <a:moveTo>
                    <a:pt x="4806696" y="12192"/>
                  </a:moveTo>
                  <a:lnTo>
                    <a:pt x="4800600" y="6096"/>
                  </a:lnTo>
                  <a:lnTo>
                    <a:pt x="4800600" y="12192"/>
                  </a:lnTo>
                  <a:lnTo>
                    <a:pt x="4806696" y="12192"/>
                  </a:lnTo>
                  <a:close/>
                </a:path>
                <a:path w="4814570" h="652779">
                  <a:moveTo>
                    <a:pt x="4806696" y="638556"/>
                  </a:moveTo>
                  <a:lnTo>
                    <a:pt x="4806696" y="12192"/>
                  </a:lnTo>
                  <a:lnTo>
                    <a:pt x="4800600" y="12192"/>
                  </a:lnTo>
                  <a:lnTo>
                    <a:pt x="4800600" y="638556"/>
                  </a:lnTo>
                  <a:lnTo>
                    <a:pt x="4806696" y="638556"/>
                  </a:lnTo>
                  <a:close/>
                </a:path>
                <a:path w="4814570" h="652779">
                  <a:moveTo>
                    <a:pt x="4806696" y="652272"/>
                  </a:moveTo>
                  <a:lnTo>
                    <a:pt x="4806696" y="638556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904999" y="5254751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79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898903" y="5248656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79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4800600" y="13716"/>
                  </a:lnTo>
                  <a:lnTo>
                    <a:pt x="4800600" y="6096"/>
                  </a:lnTo>
                  <a:lnTo>
                    <a:pt x="4806696" y="13716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79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4814570" h="652779">
                  <a:moveTo>
                    <a:pt x="13716" y="64008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79">
                  <a:moveTo>
                    <a:pt x="4806696" y="13716"/>
                  </a:moveTo>
                  <a:lnTo>
                    <a:pt x="4800600" y="6096"/>
                  </a:lnTo>
                  <a:lnTo>
                    <a:pt x="4800600" y="13716"/>
                  </a:lnTo>
                  <a:lnTo>
                    <a:pt x="4806696" y="13716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4806696" y="13716"/>
                  </a:lnTo>
                  <a:lnTo>
                    <a:pt x="4800600" y="13716"/>
                  </a:lnTo>
                  <a:lnTo>
                    <a:pt x="4800600" y="640080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4806696" y="652272"/>
                  </a:moveTo>
                  <a:lnTo>
                    <a:pt x="4806696" y="640080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904999" y="5888735"/>
              <a:ext cx="4800600" cy="640080"/>
            </a:xfrm>
            <a:custGeom>
              <a:avLst/>
              <a:gdLst/>
              <a:ahLst/>
              <a:cxnLst/>
              <a:rect l="l" t="t" r="r" b="b"/>
              <a:pathLst>
                <a:path w="4800600" h="640079">
                  <a:moveTo>
                    <a:pt x="4800599" y="640079"/>
                  </a:moveTo>
                  <a:lnTo>
                    <a:pt x="4800599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00599" y="64007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98903" y="5882639"/>
              <a:ext cx="4814570" cy="652780"/>
            </a:xfrm>
            <a:custGeom>
              <a:avLst/>
              <a:gdLst/>
              <a:ahLst/>
              <a:cxnLst/>
              <a:rect l="l" t="t" r="r" b="b"/>
              <a:pathLst>
                <a:path w="4814570" h="652779">
                  <a:moveTo>
                    <a:pt x="4814316" y="652272"/>
                  </a:moveTo>
                  <a:lnTo>
                    <a:pt x="4814316" y="0"/>
                  </a:lnTo>
                  <a:lnTo>
                    <a:pt x="0" y="0"/>
                  </a:lnTo>
                  <a:lnTo>
                    <a:pt x="0" y="652272"/>
                  </a:lnTo>
                  <a:lnTo>
                    <a:pt x="6096" y="652272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4800600" y="12192"/>
                  </a:lnTo>
                  <a:lnTo>
                    <a:pt x="4800600" y="6096"/>
                  </a:lnTo>
                  <a:lnTo>
                    <a:pt x="4806696" y="12192"/>
                  </a:lnTo>
                  <a:lnTo>
                    <a:pt x="4806696" y="652272"/>
                  </a:lnTo>
                  <a:lnTo>
                    <a:pt x="4814316" y="652272"/>
                  </a:lnTo>
                  <a:close/>
                </a:path>
                <a:path w="4814570" h="65277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4814570" h="652779">
                  <a:moveTo>
                    <a:pt x="13716" y="64008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640080"/>
                  </a:lnTo>
                  <a:lnTo>
                    <a:pt x="13716" y="640080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6096" y="640080"/>
                  </a:lnTo>
                  <a:lnTo>
                    <a:pt x="13716" y="646176"/>
                  </a:lnTo>
                  <a:lnTo>
                    <a:pt x="13716" y="652272"/>
                  </a:lnTo>
                  <a:lnTo>
                    <a:pt x="4800600" y="652272"/>
                  </a:lnTo>
                  <a:lnTo>
                    <a:pt x="4800600" y="646176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13716" y="652272"/>
                  </a:moveTo>
                  <a:lnTo>
                    <a:pt x="13716" y="646176"/>
                  </a:lnTo>
                  <a:lnTo>
                    <a:pt x="6096" y="640080"/>
                  </a:lnTo>
                  <a:lnTo>
                    <a:pt x="6096" y="652272"/>
                  </a:lnTo>
                  <a:lnTo>
                    <a:pt x="13716" y="652272"/>
                  </a:lnTo>
                  <a:close/>
                </a:path>
                <a:path w="4814570" h="652779">
                  <a:moveTo>
                    <a:pt x="4806696" y="12192"/>
                  </a:moveTo>
                  <a:lnTo>
                    <a:pt x="4800600" y="6096"/>
                  </a:lnTo>
                  <a:lnTo>
                    <a:pt x="4800600" y="12192"/>
                  </a:lnTo>
                  <a:lnTo>
                    <a:pt x="4806696" y="12192"/>
                  </a:lnTo>
                  <a:close/>
                </a:path>
                <a:path w="4814570" h="652779">
                  <a:moveTo>
                    <a:pt x="4806696" y="640080"/>
                  </a:moveTo>
                  <a:lnTo>
                    <a:pt x="4806696" y="12192"/>
                  </a:lnTo>
                  <a:lnTo>
                    <a:pt x="4800600" y="12192"/>
                  </a:lnTo>
                  <a:lnTo>
                    <a:pt x="4800600" y="640080"/>
                  </a:lnTo>
                  <a:lnTo>
                    <a:pt x="4806696" y="640080"/>
                  </a:lnTo>
                  <a:close/>
                </a:path>
                <a:path w="4814570" h="652779">
                  <a:moveTo>
                    <a:pt x="4806696" y="652272"/>
                  </a:moveTo>
                  <a:lnTo>
                    <a:pt x="4806696" y="640080"/>
                  </a:lnTo>
                  <a:lnTo>
                    <a:pt x="4800600" y="646176"/>
                  </a:lnTo>
                  <a:lnTo>
                    <a:pt x="4800600" y="652272"/>
                  </a:lnTo>
                  <a:lnTo>
                    <a:pt x="4806696" y="65227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086089" y="5453885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2</a:t>
            </a:r>
            <a:r>
              <a:rPr dirty="0" sz="1800">
                <a:solidFill>
                  <a:srgbClr val="7F7F7F"/>
                </a:solidFill>
                <a:latin typeface="Arial MT"/>
                <a:cs typeface="Arial MT"/>
              </a:rPr>
              <a:t>..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86089" y="4806186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0</a:t>
            </a:r>
            <a:r>
              <a:rPr dirty="0" sz="1800">
                <a:solidFill>
                  <a:srgbClr val="7F7F7F"/>
                </a:solidFill>
                <a:latin typeface="Arial MT"/>
                <a:cs typeface="Arial MT"/>
              </a:rPr>
              <a:t>..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86089" y="4158486"/>
            <a:ext cx="368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1</a:t>
            </a:r>
            <a:r>
              <a:rPr dirty="0" sz="1800">
                <a:solidFill>
                  <a:srgbClr val="7F7F7F"/>
                </a:solidFill>
                <a:latin typeface="Arial MT"/>
                <a:cs typeface="Arial MT"/>
              </a:rPr>
              <a:t>..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86089" y="6093965"/>
            <a:ext cx="66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2,</a:t>
            </a:r>
            <a:r>
              <a:rPr dirty="0" sz="1800" spc="-7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4..6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60394" y="4696458"/>
            <a:ext cx="38150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Zero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 or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One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(</a:t>
            </a:r>
            <a:r>
              <a:rPr dirty="0" sz="2000" spc="-5">
                <a:solidFill>
                  <a:srgbClr val="7F7F7F"/>
                </a:solidFill>
                <a:latin typeface="Arial MT"/>
                <a:cs typeface="Arial MT"/>
              </a:rPr>
              <a:t>optional</a:t>
            </a:r>
            <a:r>
              <a:rPr dirty="0" sz="20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7F7F"/>
                </a:solidFill>
                <a:latin typeface="Arial MT"/>
                <a:cs typeface="Arial MT"/>
              </a:rPr>
              <a:t>value</a:t>
            </a: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57190" y="4060950"/>
            <a:ext cx="2021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One</a:t>
            </a:r>
            <a:r>
              <a:rPr dirty="0" sz="2800" spc="-4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7F7F7F"/>
                </a:solidFill>
                <a:latin typeface="Arial MT"/>
                <a:cs typeface="Arial MT"/>
              </a:rPr>
              <a:t>or</a:t>
            </a:r>
            <a:r>
              <a:rPr dirty="0" sz="2800" spc="-3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More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43018" y="5333489"/>
            <a:ext cx="2635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Specified</a:t>
            </a:r>
            <a:r>
              <a:rPr dirty="0" sz="2800" spc="-4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Range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6950" y="5968997"/>
            <a:ext cx="3943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Multiple,</a:t>
            </a:r>
            <a:r>
              <a:rPr dirty="0" sz="2800" spc="-1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Disjoint</a:t>
            </a:r>
            <a:r>
              <a:rPr dirty="0" sz="2800" spc="1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7F7F7F"/>
                </a:solidFill>
                <a:latin typeface="Arial MT"/>
                <a:cs typeface="Arial MT"/>
              </a:rPr>
              <a:t>Ranges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24227" y="3886199"/>
            <a:ext cx="6360160" cy="2749550"/>
          </a:xfrm>
          <a:custGeom>
            <a:avLst/>
            <a:gdLst/>
            <a:ahLst/>
            <a:cxnLst/>
            <a:rect l="l" t="t" r="r" b="b"/>
            <a:pathLst>
              <a:path w="6360159" h="2749550">
                <a:moveTo>
                  <a:pt x="10668" y="2738628"/>
                </a:moveTo>
                <a:lnTo>
                  <a:pt x="10668" y="0"/>
                </a:lnTo>
                <a:lnTo>
                  <a:pt x="0" y="0"/>
                </a:lnTo>
                <a:lnTo>
                  <a:pt x="0" y="2749296"/>
                </a:lnTo>
                <a:lnTo>
                  <a:pt x="4572" y="2749296"/>
                </a:lnTo>
                <a:lnTo>
                  <a:pt x="4572" y="2738628"/>
                </a:lnTo>
                <a:lnTo>
                  <a:pt x="10668" y="2738628"/>
                </a:lnTo>
                <a:close/>
              </a:path>
              <a:path w="6360159" h="2749550">
                <a:moveTo>
                  <a:pt x="6355080" y="2738628"/>
                </a:moveTo>
                <a:lnTo>
                  <a:pt x="4572" y="2738628"/>
                </a:lnTo>
                <a:lnTo>
                  <a:pt x="10668" y="2743200"/>
                </a:lnTo>
                <a:lnTo>
                  <a:pt x="10668" y="2749296"/>
                </a:lnTo>
                <a:lnTo>
                  <a:pt x="6350508" y="2749296"/>
                </a:lnTo>
                <a:lnTo>
                  <a:pt x="6350508" y="2743200"/>
                </a:lnTo>
                <a:lnTo>
                  <a:pt x="6355080" y="2738628"/>
                </a:lnTo>
                <a:close/>
              </a:path>
              <a:path w="6360159" h="2749550">
                <a:moveTo>
                  <a:pt x="10668" y="2749296"/>
                </a:moveTo>
                <a:lnTo>
                  <a:pt x="10668" y="2743200"/>
                </a:lnTo>
                <a:lnTo>
                  <a:pt x="4572" y="2738628"/>
                </a:lnTo>
                <a:lnTo>
                  <a:pt x="4572" y="2749296"/>
                </a:lnTo>
                <a:lnTo>
                  <a:pt x="10668" y="2749296"/>
                </a:lnTo>
                <a:close/>
              </a:path>
              <a:path w="6360159" h="2749550">
                <a:moveTo>
                  <a:pt x="6359652" y="2749296"/>
                </a:moveTo>
                <a:lnTo>
                  <a:pt x="6359652" y="0"/>
                </a:lnTo>
                <a:lnTo>
                  <a:pt x="6350508" y="0"/>
                </a:lnTo>
                <a:lnTo>
                  <a:pt x="6350508" y="2738628"/>
                </a:lnTo>
                <a:lnTo>
                  <a:pt x="6355080" y="2738628"/>
                </a:lnTo>
                <a:lnTo>
                  <a:pt x="6355080" y="2749296"/>
                </a:lnTo>
                <a:lnTo>
                  <a:pt x="6359652" y="2749296"/>
                </a:lnTo>
                <a:close/>
              </a:path>
              <a:path w="6360159" h="2749550">
                <a:moveTo>
                  <a:pt x="6355080" y="2749296"/>
                </a:moveTo>
                <a:lnTo>
                  <a:pt x="6355080" y="2738628"/>
                </a:lnTo>
                <a:lnTo>
                  <a:pt x="6350508" y="2743200"/>
                </a:lnTo>
                <a:lnTo>
                  <a:pt x="6350508" y="2749296"/>
                </a:lnTo>
                <a:lnTo>
                  <a:pt x="6355080" y="2749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477" y="71017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21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dirty="0">
                <a:solidFill>
                  <a:srgbClr val="FFC000"/>
                </a:solidFill>
              </a:rPr>
              <a:t>Example:</a:t>
            </a:r>
            <a:r>
              <a:rPr dirty="0" spc="-75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Multiplicity</a:t>
            </a:r>
          </a:p>
        </p:txBody>
      </p:sp>
      <p:sp>
        <p:nvSpPr>
          <p:cNvPr id="3" name="object 3"/>
          <p:cNvSpPr/>
          <p:nvPr/>
        </p:nvSpPr>
        <p:spPr>
          <a:xfrm>
            <a:off x="5959178" y="3293364"/>
            <a:ext cx="716280" cy="593090"/>
          </a:xfrm>
          <a:custGeom>
            <a:avLst/>
            <a:gdLst/>
            <a:ahLst/>
            <a:cxnLst/>
            <a:rect l="l" t="t" r="r" b="b"/>
            <a:pathLst>
              <a:path w="716279" h="593089">
                <a:moveTo>
                  <a:pt x="715941" y="0"/>
                </a:moveTo>
                <a:lnTo>
                  <a:pt x="714417" y="0"/>
                </a:lnTo>
                <a:lnTo>
                  <a:pt x="0" y="592835"/>
                </a:lnTo>
                <a:lnTo>
                  <a:pt x="1523" y="592835"/>
                </a:lnTo>
                <a:lnTo>
                  <a:pt x="715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8883" y="2325624"/>
          <a:ext cx="6631305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5725"/>
                <a:gridCol w="1772285"/>
                <a:gridCol w="2230755"/>
              </a:tblGrid>
              <a:tr h="4838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RegisterForCoursesForm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8224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RegistrationController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3182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341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1640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937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738883" y="2327147"/>
            <a:ext cx="2627630" cy="966469"/>
            <a:chOff x="1738883" y="2327147"/>
            <a:chExt cx="2627630" cy="966469"/>
          </a:xfrm>
        </p:grpSpPr>
        <p:sp>
          <p:nvSpPr>
            <p:cNvPr id="6" name="object 6"/>
            <p:cNvSpPr/>
            <p:nvPr/>
          </p:nvSpPr>
          <p:spPr>
            <a:xfrm>
              <a:off x="1738883" y="2327147"/>
              <a:ext cx="2626360" cy="966469"/>
            </a:xfrm>
            <a:custGeom>
              <a:avLst/>
              <a:gdLst/>
              <a:ahLst/>
              <a:cxnLst/>
              <a:rect l="l" t="t" r="r" b="b"/>
              <a:pathLst>
                <a:path w="2626360" h="966470">
                  <a:moveTo>
                    <a:pt x="2625851" y="966215"/>
                  </a:moveTo>
                  <a:lnTo>
                    <a:pt x="2625851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2625851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8884" y="3075432"/>
              <a:ext cx="2627630" cy="218440"/>
            </a:xfrm>
            <a:custGeom>
              <a:avLst/>
              <a:gdLst/>
              <a:ahLst/>
              <a:cxnLst/>
              <a:rect l="l" t="t" r="r" b="b"/>
              <a:pathLst>
                <a:path w="2627629" h="218439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2627629" h="218439">
                  <a:moveTo>
                    <a:pt x="2627376" y="217932"/>
                  </a:moveTo>
                  <a:lnTo>
                    <a:pt x="262737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2625852" y="1524"/>
                  </a:lnTo>
                  <a:lnTo>
                    <a:pt x="2625852" y="217932"/>
                  </a:lnTo>
                  <a:lnTo>
                    <a:pt x="2627376" y="217932"/>
                  </a:lnTo>
                  <a:close/>
                </a:path>
                <a:path w="2627629" h="218439">
                  <a:moveTo>
                    <a:pt x="1524" y="216408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216408"/>
                  </a:lnTo>
                  <a:lnTo>
                    <a:pt x="1524" y="216408"/>
                  </a:lnTo>
                  <a:close/>
                </a:path>
                <a:path w="2627629" h="218439">
                  <a:moveTo>
                    <a:pt x="2625852" y="217932"/>
                  </a:moveTo>
                  <a:lnTo>
                    <a:pt x="2625852" y="216408"/>
                  </a:lnTo>
                  <a:lnTo>
                    <a:pt x="0" y="216408"/>
                  </a:lnTo>
                  <a:lnTo>
                    <a:pt x="1524" y="217932"/>
                  </a:lnTo>
                  <a:lnTo>
                    <a:pt x="2625852" y="217932"/>
                  </a:lnTo>
                  <a:close/>
                </a:path>
                <a:path w="2627629" h="218439">
                  <a:moveTo>
                    <a:pt x="1524" y="217932"/>
                  </a:moveTo>
                  <a:lnTo>
                    <a:pt x="0" y="216408"/>
                  </a:lnTo>
                  <a:lnTo>
                    <a:pt x="0" y="217932"/>
                  </a:lnTo>
                  <a:lnTo>
                    <a:pt x="1524" y="217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535925" y="3455922"/>
            <a:ext cx="3854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60669" y="3886199"/>
            <a:ext cx="6497320" cy="2042160"/>
            <a:chOff x="2360669" y="3886199"/>
            <a:chExt cx="6497320" cy="2042160"/>
          </a:xfrm>
        </p:grpSpPr>
        <p:sp>
          <p:nvSpPr>
            <p:cNvPr id="10" name="object 10"/>
            <p:cNvSpPr/>
            <p:nvPr/>
          </p:nvSpPr>
          <p:spPr>
            <a:xfrm>
              <a:off x="4506468" y="3886199"/>
              <a:ext cx="2784475" cy="1559560"/>
            </a:xfrm>
            <a:custGeom>
              <a:avLst/>
              <a:gdLst/>
              <a:ahLst/>
              <a:cxnLst/>
              <a:rect l="l" t="t" r="r" b="b"/>
              <a:pathLst>
                <a:path w="2784475" h="1559560">
                  <a:moveTo>
                    <a:pt x="1454226" y="0"/>
                  </a:moveTo>
                  <a:lnTo>
                    <a:pt x="1452702" y="0"/>
                  </a:lnTo>
                  <a:lnTo>
                    <a:pt x="0" y="1205496"/>
                  </a:lnTo>
                  <a:lnTo>
                    <a:pt x="1524" y="1205496"/>
                  </a:lnTo>
                  <a:lnTo>
                    <a:pt x="1454226" y="0"/>
                  </a:lnTo>
                  <a:close/>
                </a:path>
                <a:path w="2784475" h="1559560">
                  <a:moveTo>
                    <a:pt x="2784335" y="1554480"/>
                  </a:moveTo>
                  <a:lnTo>
                    <a:pt x="144767" y="1554480"/>
                  </a:lnTo>
                  <a:lnTo>
                    <a:pt x="144767" y="1559052"/>
                  </a:lnTo>
                  <a:lnTo>
                    <a:pt x="2784335" y="1559052"/>
                  </a:lnTo>
                  <a:lnTo>
                    <a:pt x="2784335" y="1554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90815" y="4960619"/>
              <a:ext cx="1567180" cy="966469"/>
            </a:xfrm>
            <a:custGeom>
              <a:avLst/>
              <a:gdLst/>
              <a:ahLst/>
              <a:cxnLst/>
              <a:rect l="l" t="t" r="r" b="b"/>
              <a:pathLst>
                <a:path w="1567179" h="966470">
                  <a:moveTo>
                    <a:pt x="1566671" y="966215"/>
                  </a:moveTo>
                  <a:lnTo>
                    <a:pt x="1566671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1566671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89800" y="4959108"/>
              <a:ext cx="1567815" cy="969644"/>
            </a:xfrm>
            <a:custGeom>
              <a:avLst/>
              <a:gdLst/>
              <a:ahLst/>
              <a:cxnLst/>
              <a:rect l="l" t="t" r="r" b="b"/>
              <a:pathLst>
                <a:path w="1567815" h="969645">
                  <a:moveTo>
                    <a:pt x="1567688" y="1524"/>
                  </a:moveTo>
                  <a:lnTo>
                    <a:pt x="1566164" y="1524"/>
                  </a:lnTo>
                  <a:lnTo>
                    <a:pt x="1566164" y="967740"/>
                  </a:lnTo>
                  <a:lnTo>
                    <a:pt x="1270" y="9677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69264"/>
                  </a:lnTo>
                  <a:lnTo>
                    <a:pt x="1016" y="969264"/>
                  </a:lnTo>
                  <a:lnTo>
                    <a:pt x="1270" y="969264"/>
                  </a:lnTo>
                  <a:lnTo>
                    <a:pt x="1567688" y="969264"/>
                  </a:lnTo>
                  <a:lnTo>
                    <a:pt x="1567688" y="967740"/>
                  </a:lnTo>
                  <a:lnTo>
                    <a:pt x="1567688" y="15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60669" y="5440679"/>
              <a:ext cx="1181100" cy="5080"/>
            </a:xfrm>
            <a:custGeom>
              <a:avLst/>
              <a:gdLst/>
              <a:ahLst/>
              <a:cxnLst/>
              <a:rect l="l" t="t" r="r" b="b"/>
              <a:pathLst>
                <a:path w="1181100" h="5079">
                  <a:moveTo>
                    <a:pt x="0" y="4571"/>
                  </a:moveTo>
                  <a:lnTo>
                    <a:pt x="1181106" y="4571"/>
                  </a:lnTo>
                  <a:lnTo>
                    <a:pt x="1181106" y="0"/>
                  </a:ln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90434" y="4959858"/>
            <a:ext cx="1566545" cy="767080"/>
          </a:xfrm>
          <a:prstGeom prst="rect">
            <a:avLst/>
          </a:prstGeom>
          <a:ln w="3175">
            <a:solidFill>
              <a:srgbClr val="98003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CourseOffering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41776" y="4960620"/>
            <a:ext cx="5316220" cy="967740"/>
            <a:chOff x="3541776" y="4960620"/>
            <a:chExt cx="5316220" cy="967740"/>
          </a:xfrm>
        </p:grpSpPr>
        <p:sp>
          <p:nvSpPr>
            <p:cNvPr id="16" name="object 16"/>
            <p:cNvSpPr/>
            <p:nvPr/>
          </p:nvSpPr>
          <p:spPr>
            <a:xfrm>
              <a:off x="7289292" y="5593092"/>
              <a:ext cx="1568450" cy="335280"/>
            </a:xfrm>
            <a:custGeom>
              <a:avLst/>
              <a:gdLst/>
              <a:ahLst/>
              <a:cxnLst/>
              <a:rect l="l" t="t" r="r" b="b"/>
              <a:pathLst>
                <a:path w="1568450" h="335279">
                  <a:moveTo>
                    <a:pt x="1568196" y="0"/>
                  </a:moveTo>
                  <a:lnTo>
                    <a:pt x="1566672" y="0"/>
                  </a:lnTo>
                  <a:lnTo>
                    <a:pt x="1566672" y="1524"/>
                  </a:lnTo>
                  <a:lnTo>
                    <a:pt x="1566672" y="132588"/>
                  </a:lnTo>
                  <a:lnTo>
                    <a:pt x="1566672" y="134112"/>
                  </a:lnTo>
                  <a:lnTo>
                    <a:pt x="1566672" y="333756"/>
                  </a:lnTo>
                  <a:lnTo>
                    <a:pt x="1778" y="333756"/>
                  </a:lnTo>
                  <a:lnTo>
                    <a:pt x="1778" y="134112"/>
                  </a:lnTo>
                  <a:lnTo>
                    <a:pt x="1566672" y="134112"/>
                  </a:lnTo>
                  <a:lnTo>
                    <a:pt x="1566672" y="132588"/>
                  </a:lnTo>
                  <a:lnTo>
                    <a:pt x="1778" y="132588"/>
                  </a:lnTo>
                  <a:lnTo>
                    <a:pt x="1524" y="132588"/>
                  </a:lnTo>
                  <a:lnTo>
                    <a:pt x="1524" y="1524"/>
                  </a:lnTo>
                  <a:lnTo>
                    <a:pt x="1566672" y="1524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508" y="335280"/>
                  </a:lnTo>
                  <a:lnTo>
                    <a:pt x="1524" y="335280"/>
                  </a:lnTo>
                  <a:lnTo>
                    <a:pt x="1778" y="335280"/>
                  </a:lnTo>
                  <a:lnTo>
                    <a:pt x="1568196" y="335280"/>
                  </a:lnTo>
                  <a:lnTo>
                    <a:pt x="1568196" y="333756"/>
                  </a:lnTo>
                  <a:lnTo>
                    <a:pt x="1568196" y="134112"/>
                  </a:lnTo>
                  <a:lnTo>
                    <a:pt x="1568196" y="1524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41776" y="4960620"/>
              <a:ext cx="1109980" cy="966469"/>
            </a:xfrm>
            <a:custGeom>
              <a:avLst/>
              <a:gdLst/>
              <a:ahLst/>
              <a:cxnLst/>
              <a:rect l="l" t="t" r="r" b="b"/>
              <a:pathLst>
                <a:path w="1109979" h="966470">
                  <a:moveTo>
                    <a:pt x="1109471" y="966215"/>
                  </a:moveTo>
                  <a:lnTo>
                    <a:pt x="1109471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1109471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41776" y="4960632"/>
              <a:ext cx="1109980" cy="967740"/>
            </a:xfrm>
            <a:custGeom>
              <a:avLst/>
              <a:gdLst/>
              <a:ahLst/>
              <a:cxnLst/>
              <a:rect l="l" t="t" r="r" b="b"/>
              <a:pathLst>
                <a:path w="1109979" h="967739">
                  <a:moveTo>
                    <a:pt x="1109472" y="0"/>
                  </a:moveTo>
                  <a:lnTo>
                    <a:pt x="1107948" y="0"/>
                  </a:lnTo>
                  <a:lnTo>
                    <a:pt x="1107948" y="966216"/>
                  </a:lnTo>
                  <a:lnTo>
                    <a:pt x="1524" y="966216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0" y="967740"/>
                  </a:lnTo>
                  <a:lnTo>
                    <a:pt x="1109472" y="967740"/>
                  </a:lnTo>
                  <a:lnTo>
                    <a:pt x="1109472" y="966216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42538" y="4959858"/>
            <a:ext cx="1108075" cy="634365"/>
          </a:xfrm>
          <a:prstGeom prst="rect">
            <a:avLst/>
          </a:prstGeom>
          <a:ln w="3175">
            <a:solidFill>
              <a:srgbClr val="98003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Schedule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5710" y="4959096"/>
            <a:ext cx="3415665" cy="969644"/>
            <a:chOff x="1235710" y="4959096"/>
            <a:chExt cx="3415665" cy="969644"/>
          </a:xfrm>
        </p:grpSpPr>
        <p:sp>
          <p:nvSpPr>
            <p:cNvPr id="21" name="object 21"/>
            <p:cNvSpPr/>
            <p:nvPr/>
          </p:nvSpPr>
          <p:spPr>
            <a:xfrm>
              <a:off x="3541776" y="5593092"/>
              <a:ext cx="1109980" cy="335280"/>
            </a:xfrm>
            <a:custGeom>
              <a:avLst/>
              <a:gdLst/>
              <a:ahLst/>
              <a:cxnLst/>
              <a:rect l="l" t="t" r="r" b="b"/>
              <a:pathLst>
                <a:path w="1109979" h="335279">
                  <a:moveTo>
                    <a:pt x="1109472" y="0"/>
                  </a:moveTo>
                  <a:lnTo>
                    <a:pt x="1107948" y="0"/>
                  </a:lnTo>
                  <a:lnTo>
                    <a:pt x="1107948" y="1524"/>
                  </a:lnTo>
                  <a:lnTo>
                    <a:pt x="1107948" y="132588"/>
                  </a:lnTo>
                  <a:lnTo>
                    <a:pt x="1107948" y="134112"/>
                  </a:lnTo>
                  <a:lnTo>
                    <a:pt x="1107948" y="333756"/>
                  </a:lnTo>
                  <a:lnTo>
                    <a:pt x="1524" y="333756"/>
                  </a:lnTo>
                  <a:lnTo>
                    <a:pt x="1524" y="134112"/>
                  </a:lnTo>
                  <a:lnTo>
                    <a:pt x="1107948" y="134112"/>
                  </a:lnTo>
                  <a:lnTo>
                    <a:pt x="1107948" y="132588"/>
                  </a:lnTo>
                  <a:lnTo>
                    <a:pt x="1524" y="132588"/>
                  </a:lnTo>
                  <a:lnTo>
                    <a:pt x="1524" y="1524"/>
                  </a:lnTo>
                  <a:lnTo>
                    <a:pt x="1107948" y="1524"/>
                  </a:lnTo>
                  <a:lnTo>
                    <a:pt x="1107948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132588"/>
                  </a:lnTo>
                  <a:lnTo>
                    <a:pt x="0" y="134112"/>
                  </a:lnTo>
                  <a:lnTo>
                    <a:pt x="0" y="333756"/>
                  </a:lnTo>
                  <a:lnTo>
                    <a:pt x="0" y="335280"/>
                  </a:lnTo>
                  <a:lnTo>
                    <a:pt x="1109472" y="335280"/>
                  </a:lnTo>
                  <a:lnTo>
                    <a:pt x="1109472" y="333756"/>
                  </a:lnTo>
                  <a:lnTo>
                    <a:pt x="1109472" y="134112"/>
                  </a:lnTo>
                  <a:lnTo>
                    <a:pt x="1109472" y="132588"/>
                  </a:lnTo>
                  <a:lnTo>
                    <a:pt x="1109472" y="1524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37481" y="4960619"/>
              <a:ext cx="1123315" cy="966469"/>
            </a:xfrm>
            <a:custGeom>
              <a:avLst/>
              <a:gdLst/>
              <a:ahLst/>
              <a:cxnLst/>
              <a:rect l="l" t="t" r="r" b="b"/>
              <a:pathLst>
                <a:path w="1123314" h="966470">
                  <a:moveTo>
                    <a:pt x="1123187" y="966215"/>
                  </a:moveTo>
                  <a:lnTo>
                    <a:pt x="1123187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1123187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35710" y="4959108"/>
              <a:ext cx="1126490" cy="969644"/>
            </a:xfrm>
            <a:custGeom>
              <a:avLst/>
              <a:gdLst/>
              <a:ahLst/>
              <a:cxnLst/>
              <a:rect l="l" t="t" r="r" b="b"/>
              <a:pathLst>
                <a:path w="1126489" h="969645">
                  <a:moveTo>
                    <a:pt x="1270" y="0"/>
                  </a:moveTo>
                  <a:lnTo>
                    <a:pt x="0" y="0"/>
                  </a:lnTo>
                  <a:lnTo>
                    <a:pt x="0" y="969264"/>
                  </a:lnTo>
                  <a:lnTo>
                    <a:pt x="1270" y="969264"/>
                  </a:lnTo>
                  <a:lnTo>
                    <a:pt x="1270" y="0"/>
                  </a:lnTo>
                  <a:close/>
                </a:path>
                <a:path w="1126489" h="969645">
                  <a:moveTo>
                    <a:pt x="1124966" y="967740"/>
                  </a:moveTo>
                  <a:lnTo>
                    <a:pt x="1765" y="967740"/>
                  </a:lnTo>
                  <a:lnTo>
                    <a:pt x="1765" y="969264"/>
                  </a:lnTo>
                  <a:lnTo>
                    <a:pt x="1124966" y="969264"/>
                  </a:lnTo>
                  <a:lnTo>
                    <a:pt x="1124966" y="967740"/>
                  </a:lnTo>
                  <a:close/>
                </a:path>
                <a:path w="1126489" h="969645">
                  <a:moveTo>
                    <a:pt x="1126490" y="0"/>
                  </a:moveTo>
                  <a:lnTo>
                    <a:pt x="1125220" y="0"/>
                  </a:lnTo>
                  <a:lnTo>
                    <a:pt x="1125220" y="969264"/>
                  </a:lnTo>
                  <a:lnTo>
                    <a:pt x="1126490" y="969264"/>
                  </a:lnTo>
                  <a:lnTo>
                    <a:pt x="112649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843772" y="5527037"/>
            <a:ext cx="3854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3514" y="5130798"/>
            <a:ext cx="3492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*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6344" y="4959858"/>
            <a:ext cx="1125220" cy="634365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35710" y="5593092"/>
            <a:ext cx="1126490" cy="335280"/>
          </a:xfrm>
          <a:custGeom>
            <a:avLst/>
            <a:gdLst/>
            <a:ahLst/>
            <a:cxnLst/>
            <a:rect l="l" t="t" r="r" b="b"/>
            <a:pathLst>
              <a:path w="1126489" h="335279">
                <a:moveTo>
                  <a:pt x="1124966" y="333756"/>
                </a:moveTo>
                <a:lnTo>
                  <a:pt x="1765" y="333756"/>
                </a:lnTo>
                <a:lnTo>
                  <a:pt x="1765" y="335280"/>
                </a:lnTo>
                <a:lnTo>
                  <a:pt x="1124966" y="335280"/>
                </a:lnTo>
                <a:lnTo>
                  <a:pt x="1124966" y="333756"/>
                </a:lnTo>
                <a:close/>
              </a:path>
              <a:path w="1126489" h="335279">
                <a:moveTo>
                  <a:pt x="1126490" y="0"/>
                </a:moveTo>
                <a:lnTo>
                  <a:pt x="1125220" y="0"/>
                </a:lnTo>
                <a:lnTo>
                  <a:pt x="1125220" y="1524"/>
                </a:lnTo>
                <a:lnTo>
                  <a:pt x="1125220" y="132588"/>
                </a:lnTo>
                <a:lnTo>
                  <a:pt x="1270" y="132588"/>
                </a:lnTo>
                <a:lnTo>
                  <a:pt x="1270" y="1524"/>
                </a:lnTo>
                <a:lnTo>
                  <a:pt x="1125220" y="1524"/>
                </a:lnTo>
                <a:lnTo>
                  <a:pt x="1125220" y="0"/>
                </a:lnTo>
                <a:lnTo>
                  <a:pt x="1270" y="0"/>
                </a:lnTo>
                <a:lnTo>
                  <a:pt x="0" y="0"/>
                </a:lnTo>
                <a:lnTo>
                  <a:pt x="0" y="132588"/>
                </a:lnTo>
                <a:lnTo>
                  <a:pt x="0" y="335280"/>
                </a:lnTo>
                <a:lnTo>
                  <a:pt x="1270" y="335280"/>
                </a:lnTo>
                <a:lnTo>
                  <a:pt x="1270" y="134112"/>
                </a:lnTo>
                <a:lnTo>
                  <a:pt x="1125220" y="134112"/>
                </a:lnTo>
                <a:lnTo>
                  <a:pt x="1125220" y="335280"/>
                </a:lnTo>
                <a:lnTo>
                  <a:pt x="1126490" y="335280"/>
                </a:lnTo>
                <a:lnTo>
                  <a:pt x="1126490" y="132588"/>
                </a:lnTo>
                <a:lnTo>
                  <a:pt x="1126490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96842" y="5527037"/>
            <a:ext cx="3492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*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5699" y="5062218"/>
            <a:ext cx="1460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8422" y="4521198"/>
            <a:ext cx="3854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Where</a:t>
            </a:r>
            <a:r>
              <a:rPr dirty="0" spc="-4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Are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We?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0837" y="1863952"/>
            <a:ext cx="3772535" cy="25984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80"/>
              </a:spcBef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Class</a:t>
            </a:r>
            <a:r>
              <a:rPr dirty="0" sz="3200" spc="-5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38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latin typeface="Arial MT"/>
                <a:cs typeface="Arial MT"/>
              </a:rPr>
              <a:t>Class</a:t>
            </a:r>
            <a:r>
              <a:rPr dirty="0" sz="3200" spc="-8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relationships</a:t>
            </a:r>
            <a:endParaRPr sz="32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Association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75"/>
              </a:spcBef>
              <a:buClr>
                <a:srgbClr val="FFFF99"/>
              </a:buClr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latin typeface="Arial MT"/>
                <a:cs typeface="Arial MT"/>
              </a:rPr>
              <a:t>Aggregation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Generalization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What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Is an</a:t>
            </a:r>
            <a:r>
              <a:rPr dirty="0" spc="-1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Aggregation?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5409" y="2021839"/>
            <a:ext cx="8082280" cy="307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special form of association that models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whole-part relationship between the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aggregate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(the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whole)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its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parts.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 </a:t>
            </a:r>
            <a:r>
              <a:rPr dirty="0" sz="2800">
                <a:latin typeface="Arial MT"/>
                <a:cs typeface="Arial MT"/>
              </a:rPr>
              <a:t>aggregation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“is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part-of”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relationship.</a:t>
            </a:r>
            <a:endParaRPr sz="2800">
              <a:latin typeface="Arial MT"/>
              <a:cs typeface="Arial MT"/>
            </a:endParaRPr>
          </a:p>
          <a:p>
            <a:pPr marL="354965" marR="140335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Multiplicity is represented like </a:t>
            </a:r>
            <a:r>
              <a:rPr dirty="0" sz="3200" spc="-10">
                <a:latin typeface="Arial MT"/>
                <a:cs typeface="Arial MT"/>
              </a:rPr>
              <a:t>other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associations.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4279" y="5253228"/>
            <a:ext cx="4008120" cy="1050290"/>
            <a:chOff x="3764279" y="5253228"/>
            <a:chExt cx="4008120" cy="1050290"/>
          </a:xfrm>
        </p:grpSpPr>
        <p:sp>
          <p:nvSpPr>
            <p:cNvPr id="6" name="object 6"/>
            <p:cNvSpPr/>
            <p:nvPr/>
          </p:nvSpPr>
          <p:spPr>
            <a:xfrm>
              <a:off x="3764279" y="5772911"/>
              <a:ext cx="2466340" cy="12700"/>
            </a:xfrm>
            <a:custGeom>
              <a:avLst/>
              <a:gdLst/>
              <a:ahLst/>
              <a:cxnLst/>
              <a:rect l="l" t="t" r="r" b="b"/>
              <a:pathLst>
                <a:path w="2466340" h="12700">
                  <a:moveTo>
                    <a:pt x="0" y="12191"/>
                  </a:moveTo>
                  <a:lnTo>
                    <a:pt x="2465831" y="12191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30111" y="5260847"/>
              <a:ext cx="1536700" cy="1036319"/>
            </a:xfrm>
            <a:custGeom>
              <a:avLst/>
              <a:gdLst/>
              <a:ahLst/>
              <a:cxnLst/>
              <a:rect l="l" t="t" r="r" b="b"/>
              <a:pathLst>
                <a:path w="1536700" h="1036320">
                  <a:moveTo>
                    <a:pt x="1536191" y="1036319"/>
                  </a:moveTo>
                  <a:lnTo>
                    <a:pt x="1536191" y="0"/>
                  </a:lnTo>
                  <a:lnTo>
                    <a:pt x="0" y="0"/>
                  </a:lnTo>
                  <a:lnTo>
                    <a:pt x="0" y="1036319"/>
                  </a:lnTo>
                  <a:lnTo>
                    <a:pt x="1536191" y="10363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24016" y="5253228"/>
              <a:ext cx="1548765" cy="1050290"/>
            </a:xfrm>
            <a:custGeom>
              <a:avLst/>
              <a:gdLst/>
              <a:ahLst/>
              <a:cxnLst/>
              <a:rect l="l" t="t" r="r" b="b"/>
              <a:pathLst>
                <a:path w="1548765" h="1050289">
                  <a:moveTo>
                    <a:pt x="1548384" y="1050036"/>
                  </a:moveTo>
                  <a:lnTo>
                    <a:pt x="154838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6096" y="1050036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1536192" y="13716"/>
                  </a:lnTo>
                  <a:lnTo>
                    <a:pt x="1536192" y="7620"/>
                  </a:lnTo>
                  <a:lnTo>
                    <a:pt x="1542288" y="13716"/>
                  </a:lnTo>
                  <a:lnTo>
                    <a:pt x="1542288" y="1050036"/>
                  </a:lnTo>
                  <a:lnTo>
                    <a:pt x="1548384" y="1050036"/>
                  </a:lnTo>
                  <a:close/>
                </a:path>
                <a:path w="1548765" h="1050289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548765" h="1050289">
                  <a:moveTo>
                    <a:pt x="12192" y="1037844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1037844"/>
                  </a:lnTo>
                  <a:lnTo>
                    <a:pt x="12192" y="1037844"/>
                  </a:lnTo>
                  <a:close/>
                </a:path>
                <a:path w="1548765" h="1050289">
                  <a:moveTo>
                    <a:pt x="1542288" y="1037844"/>
                  </a:moveTo>
                  <a:lnTo>
                    <a:pt x="6096" y="1037844"/>
                  </a:lnTo>
                  <a:lnTo>
                    <a:pt x="12192" y="1043940"/>
                  </a:lnTo>
                  <a:lnTo>
                    <a:pt x="12192" y="1050036"/>
                  </a:lnTo>
                  <a:lnTo>
                    <a:pt x="1536192" y="1050036"/>
                  </a:lnTo>
                  <a:lnTo>
                    <a:pt x="1536192" y="1043940"/>
                  </a:lnTo>
                  <a:lnTo>
                    <a:pt x="1542288" y="1037844"/>
                  </a:lnTo>
                  <a:close/>
                </a:path>
                <a:path w="1548765" h="1050289">
                  <a:moveTo>
                    <a:pt x="12192" y="1050036"/>
                  </a:moveTo>
                  <a:lnTo>
                    <a:pt x="12192" y="1043940"/>
                  </a:lnTo>
                  <a:lnTo>
                    <a:pt x="6096" y="1037844"/>
                  </a:lnTo>
                  <a:lnTo>
                    <a:pt x="6096" y="1050036"/>
                  </a:lnTo>
                  <a:lnTo>
                    <a:pt x="12192" y="1050036"/>
                  </a:lnTo>
                  <a:close/>
                </a:path>
                <a:path w="1548765" h="1050289">
                  <a:moveTo>
                    <a:pt x="1542288" y="13716"/>
                  </a:moveTo>
                  <a:lnTo>
                    <a:pt x="1536192" y="7620"/>
                  </a:lnTo>
                  <a:lnTo>
                    <a:pt x="1536192" y="13716"/>
                  </a:lnTo>
                  <a:lnTo>
                    <a:pt x="1542288" y="13716"/>
                  </a:lnTo>
                  <a:close/>
                </a:path>
                <a:path w="1548765" h="1050289">
                  <a:moveTo>
                    <a:pt x="1542288" y="1037844"/>
                  </a:moveTo>
                  <a:lnTo>
                    <a:pt x="1542288" y="13716"/>
                  </a:lnTo>
                  <a:lnTo>
                    <a:pt x="1536192" y="13716"/>
                  </a:lnTo>
                  <a:lnTo>
                    <a:pt x="1536192" y="1037844"/>
                  </a:lnTo>
                  <a:lnTo>
                    <a:pt x="1542288" y="1037844"/>
                  </a:lnTo>
                  <a:close/>
                </a:path>
                <a:path w="1548765" h="1050289">
                  <a:moveTo>
                    <a:pt x="1542288" y="1050036"/>
                  </a:moveTo>
                  <a:lnTo>
                    <a:pt x="1542288" y="1037844"/>
                  </a:lnTo>
                  <a:lnTo>
                    <a:pt x="1536192" y="1043940"/>
                  </a:lnTo>
                  <a:lnTo>
                    <a:pt x="1536192" y="1050036"/>
                  </a:lnTo>
                  <a:lnTo>
                    <a:pt x="1542288" y="10500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230111" y="5260847"/>
            <a:ext cx="1536700" cy="103631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 MT"/>
                <a:cs typeface="Arial MT"/>
              </a:rPr>
              <a:t>Part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6588" y="5269992"/>
            <a:ext cx="6116320" cy="1152525"/>
            <a:chOff x="1656588" y="5269992"/>
            <a:chExt cx="6116320" cy="1152525"/>
          </a:xfrm>
        </p:grpSpPr>
        <p:sp>
          <p:nvSpPr>
            <p:cNvPr id="11" name="object 11"/>
            <p:cNvSpPr/>
            <p:nvPr/>
          </p:nvSpPr>
          <p:spPr>
            <a:xfrm>
              <a:off x="6224016" y="5708916"/>
              <a:ext cx="1548765" cy="594360"/>
            </a:xfrm>
            <a:custGeom>
              <a:avLst/>
              <a:gdLst/>
              <a:ahLst/>
              <a:cxnLst/>
              <a:rect l="l" t="t" r="r" b="b"/>
              <a:pathLst>
                <a:path w="1548765" h="594360">
                  <a:moveTo>
                    <a:pt x="1548384" y="0"/>
                  </a:moveTo>
                  <a:lnTo>
                    <a:pt x="1536192" y="0"/>
                  </a:lnTo>
                  <a:lnTo>
                    <a:pt x="1536192" y="13716"/>
                  </a:lnTo>
                  <a:lnTo>
                    <a:pt x="1536192" y="146304"/>
                  </a:lnTo>
                  <a:lnTo>
                    <a:pt x="1536192" y="158496"/>
                  </a:lnTo>
                  <a:lnTo>
                    <a:pt x="1536192" y="582168"/>
                  </a:lnTo>
                  <a:lnTo>
                    <a:pt x="12192" y="582168"/>
                  </a:lnTo>
                  <a:lnTo>
                    <a:pt x="12192" y="158496"/>
                  </a:lnTo>
                  <a:lnTo>
                    <a:pt x="1536192" y="158496"/>
                  </a:lnTo>
                  <a:lnTo>
                    <a:pt x="1536192" y="146304"/>
                  </a:lnTo>
                  <a:lnTo>
                    <a:pt x="12192" y="146304"/>
                  </a:lnTo>
                  <a:lnTo>
                    <a:pt x="12192" y="13716"/>
                  </a:lnTo>
                  <a:lnTo>
                    <a:pt x="1536192" y="13716"/>
                  </a:lnTo>
                  <a:lnTo>
                    <a:pt x="1536192" y="0"/>
                  </a:lnTo>
                  <a:lnTo>
                    <a:pt x="0" y="0"/>
                  </a:lnTo>
                  <a:lnTo>
                    <a:pt x="0" y="146304"/>
                  </a:lnTo>
                  <a:lnTo>
                    <a:pt x="0" y="594360"/>
                  </a:lnTo>
                  <a:lnTo>
                    <a:pt x="1548384" y="594360"/>
                  </a:lnTo>
                  <a:lnTo>
                    <a:pt x="1548384" y="146304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2683" y="5276087"/>
              <a:ext cx="1744980" cy="1140460"/>
            </a:xfrm>
            <a:custGeom>
              <a:avLst/>
              <a:gdLst/>
              <a:ahLst/>
              <a:cxnLst/>
              <a:rect l="l" t="t" r="r" b="b"/>
              <a:pathLst>
                <a:path w="1744979" h="1140460">
                  <a:moveTo>
                    <a:pt x="1744979" y="1139951"/>
                  </a:moveTo>
                  <a:lnTo>
                    <a:pt x="1744979" y="0"/>
                  </a:lnTo>
                  <a:lnTo>
                    <a:pt x="0" y="0"/>
                  </a:lnTo>
                  <a:lnTo>
                    <a:pt x="0" y="1139951"/>
                  </a:lnTo>
                  <a:lnTo>
                    <a:pt x="1744979" y="113995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6588" y="5269992"/>
              <a:ext cx="1757680" cy="1152525"/>
            </a:xfrm>
            <a:custGeom>
              <a:avLst/>
              <a:gdLst/>
              <a:ahLst/>
              <a:cxnLst/>
              <a:rect l="l" t="t" r="r" b="b"/>
              <a:pathLst>
                <a:path w="1757679" h="1152525">
                  <a:moveTo>
                    <a:pt x="1757172" y="1152144"/>
                  </a:moveTo>
                  <a:lnTo>
                    <a:pt x="1757172" y="0"/>
                  </a:lnTo>
                  <a:lnTo>
                    <a:pt x="0" y="0"/>
                  </a:lnTo>
                  <a:lnTo>
                    <a:pt x="0" y="1152144"/>
                  </a:lnTo>
                  <a:lnTo>
                    <a:pt x="6096" y="115214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744980" y="12192"/>
                  </a:lnTo>
                  <a:lnTo>
                    <a:pt x="1744980" y="6096"/>
                  </a:lnTo>
                  <a:lnTo>
                    <a:pt x="1751076" y="12192"/>
                  </a:lnTo>
                  <a:lnTo>
                    <a:pt x="1751076" y="1152144"/>
                  </a:lnTo>
                  <a:lnTo>
                    <a:pt x="1757172" y="1152144"/>
                  </a:lnTo>
                  <a:close/>
                </a:path>
                <a:path w="1757679" h="115252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757679" h="1152525">
                  <a:moveTo>
                    <a:pt x="12192" y="1139952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139952"/>
                  </a:lnTo>
                  <a:lnTo>
                    <a:pt x="12192" y="1139952"/>
                  </a:lnTo>
                  <a:close/>
                </a:path>
                <a:path w="1757679" h="1152525">
                  <a:moveTo>
                    <a:pt x="1751076" y="1139952"/>
                  </a:moveTo>
                  <a:lnTo>
                    <a:pt x="6096" y="1139952"/>
                  </a:lnTo>
                  <a:lnTo>
                    <a:pt x="12192" y="1146048"/>
                  </a:lnTo>
                  <a:lnTo>
                    <a:pt x="12192" y="1152144"/>
                  </a:lnTo>
                  <a:lnTo>
                    <a:pt x="1744980" y="1152144"/>
                  </a:lnTo>
                  <a:lnTo>
                    <a:pt x="1744980" y="1146048"/>
                  </a:lnTo>
                  <a:lnTo>
                    <a:pt x="1751076" y="1139952"/>
                  </a:lnTo>
                  <a:close/>
                </a:path>
                <a:path w="1757679" h="1152525">
                  <a:moveTo>
                    <a:pt x="12192" y="1152144"/>
                  </a:moveTo>
                  <a:lnTo>
                    <a:pt x="12192" y="1146048"/>
                  </a:lnTo>
                  <a:lnTo>
                    <a:pt x="6096" y="1139952"/>
                  </a:lnTo>
                  <a:lnTo>
                    <a:pt x="6096" y="1152144"/>
                  </a:lnTo>
                  <a:lnTo>
                    <a:pt x="12192" y="1152144"/>
                  </a:lnTo>
                  <a:close/>
                </a:path>
                <a:path w="1757679" h="1152525">
                  <a:moveTo>
                    <a:pt x="1751076" y="12192"/>
                  </a:moveTo>
                  <a:lnTo>
                    <a:pt x="1744980" y="6096"/>
                  </a:lnTo>
                  <a:lnTo>
                    <a:pt x="1744980" y="12192"/>
                  </a:lnTo>
                  <a:lnTo>
                    <a:pt x="1751076" y="12192"/>
                  </a:lnTo>
                  <a:close/>
                </a:path>
                <a:path w="1757679" h="1152525">
                  <a:moveTo>
                    <a:pt x="1751076" y="1139952"/>
                  </a:moveTo>
                  <a:lnTo>
                    <a:pt x="1751076" y="12192"/>
                  </a:lnTo>
                  <a:lnTo>
                    <a:pt x="1744980" y="12192"/>
                  </a:lnTo>
                  <a:lnTo>
                    <a:pt x="1744980" y="1139952"/>
                  </a:lnTo>
                  <a:lnTo>
                    <a:pt x="1751076" y="1139952"/>
                  </a:lnTo>
                  <a:close/>
                </a:path>
                <a:path w="1757679" h="1152525">
                  <a:moveTo>
                    <a:pt x="1751076" y="1152144"/>
                  </a:moveTo>
                  <a:lnTo>
                    <a:pt x="1751076" y="1139952"/>
                  </a:lnTo>
                  <a:lnTo>
                    <a:pt x="1744980" y="1146048"/>
                  </a:lnTo>
                  <a:lnTo>
                    <a:pt x="1744980" y="1152144"/>
                  </a:lnTo>
                  <a:lnTo>
                    <a:pt x="1751076" y="11521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662683" y="5276088"/>
            <a:ext cx="1744980" cy="11404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17525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latin typeface="Arial MT"/>
                <a:cs typeface="Arial MT"/>
              </a:rPr>
              <a:t>Whole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6588" y="5667756"/>
            <a:ext cx="2109470" cy="754380"/>
            <a:chOff x="1656588" y="5667756"/>
            <a:chExt cx="2109470" cy="754380"/>
          </a:xfrm>
        </p:grpSpPr>
        <p:sp>
          <p:nvSpPr>
            <p:cNvPr id="16" name="object 16"/>
            <p:cNvSpPr/>
            <p:nvPr/>
          </p:nvSpPr>
          <p:spPr>
            <a:xfrm>
              <a:off x="1656588" y="5704344"/>
              <a:ext cx="1757680" cy="718185"/>
            </a:xfrm>
            <a:custGeom>
              <a:avLst/>
              <a:gdLst/>
              <a:ahLst/>
              <a:cxnLst/>
              <a:rect l="l" t="t" r="r" b="b"/>
              <a:pathLst>
                <a:path w="1757679" h="718185">
                  <a:moveTo>
                    <a:pt x="1757172" y="0"/>
                  </a:moveTo>
                  <a:lnTo>
                    <a:pt x="1744980" y="0"/>
                  </a:lnTo>
                  <a:lnTo>
                    <a:pt x="1744980" y="13716"/>
                  </a:lnTo>
                  <a:lnTo>
                    <a:pt x="1744980" y="146304"/>
                  </a:lnTo>
                  <a:lnTo>
                    <a:pt x="1744980" y="158496"/>
                  </a:lnTo>
                  <a:lnTo>
                    <a:pt x="1744980" y="705612"/>
                  </a:lnTo>
                  <a:lnTo>
                    <a:pt x="12192" y="705612"/>
                  </a:lnTo>
                  <a:lnTo>
                    <a:pt x="12192" y="158496"/>
                  </a:lnTo>
                  <a:lnTo>
                    <a:pt x="1744980" y="158496"/>
                  </a:lnTo>
                  <a:lnTo>
                    <a:pt x="1744980" y="146304"/>
                  </a:lnTo>
                  <a:lnTo>
                    <a:pt x="12192" y="146304"/>
                  </a:lnTo>
                  <a:lnTo>
                    <a:pt x="12192" y="13716"/>
                  </a:lnTo>
                  <a:lnTo>
                    <a:pt x="1744980" y="13716"/>
                  </a:lnTo>
                  <a:lnTo>
                    <a:pt x="1744980" y="0"/>
                  </a:lnTo>
                  <a:lnTo>
                    <a:pt x="0" y="0"/>
                  </a:lnTo>
                  <a:lnTo>
                    <a:pt x="0" y="146304"/>
                  </a:lnTo>
                  <a:lnTo>
                    <a:pt x="0" y="717804"/>
                  </a:lnTo>
                  <a:lnTo>
                    <a:pt x="1757172" y="717804"/>
                  </a:lnTo>
                  <a:lnTo>
                    <a:pt x="1757172" y="146304"/>
                  </a:lnTo>
                  <a:lnTo>
                    <a:pt x="175717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01568" y="5667756"/>
              <a:ext cx="364490" cy="220979"/>
            </a:xfrm>
            <a:custGeom>
              <a:avLst/>
              <a:gdLst/>
              <a:ahLst/>
              <a:cxnLst/>
              <a:rect l="l" t="t" r="r" b="b"/>
              <a:pathLst>
                <a:path w="364489" h="220979">
                  <a:moveTo>
                    <a:pt x="364236" y="114300"/>
                  </a:moveTo>
                  <a:lnTo>
                    <a:pt x="364236" y="105156"/>
                  </a:lnTo>
                  <a:lnTo>
                    <a:pt x="361188" y="105156"/>
                  </a:lnTo>
                  <a:lnTo>
                    <a:pt x="195072" y="1524"/>
                  </a:lnTo>
                  <a:lnTo>
                    <a:pt x="193548" y="0"/>
                  </a:lnTo>
                  <a:lnTo>
                    <a:pt x="190500" y="0"/>
                  </a:lnTo>
                  <a:lnTo>
                    <a:pt x="188976" y="1524"/>
                  </a:lnTo>
                  <a:lnTo>
                    <a:pt x="3048" y="103632"/>
                  </a:lnTo>
                  <a:lnTo>
                    <a:pt x="1524" y="105156"/>
                  </a:lnTo>
                  <a:lnTo>
                    <a:pt x="0" y="108204"/>
                  </a:lnTo>
                  <a:lnTo>
                    <a:pt x="0" y="112776"/>
                  </a:lnTo>
                  <a:lnTo>
                    <a:pt x="3048" y="115824"/>
                  </a:lnTo>
                  <a:lnTo>
                    <a:pt x="9144" y="119221"/>
                  </a:lnTo>
                  <a:lnTo>
                    <a:pt x="9144" y="103632"/>
                  </a:lnTo>
                  <a:lnTo>
                    <a:pt x="20001" y="109772"/>
                  </a:lnTo>
                  <a:lnTo>
                    <a:pt x="188976" y="15589"/>
                  </a:lnTo>
                  <a:lnTo>
                    <a:pt x="188976" y="12192"/>
                  </a:lnTo>
                  <a:lnTo>
                    <a:pt x="195072" y="12192"/>
                  </a:lnTo>
                  <a:lnTo>
                    <a:pt x="195072" y="15995"/>
                  </a:lnTo>
                  <a:lnTo>
                    <a:pt x="346541" y="110490"/>
                  </a:lnTo>
                  <a:lnTo>
                    <a:pt x="355092" y="105156"/>
                  </a:lnTo>
                  <a:lnTo>
                    <a:pt x="355092" y="119627"/>
                  </a:lnTo>
                  <a:lnTo>
                    <a:pt x="361188" y="115824"/>
                  </a:lnTo>
                  <a:lnTo>
                    <a:pt x="364236" y="114300"/>
                  </a:lnTo>
                  <a:close/>
                </a:path>
                <a:path w="364489" h="220979">
                  <a:moveTo>
                    <a:pt x="20001" y="109772"/>
                  </a:moveTo>
                  <a:lnTo>
                    <a:pt x="9144" y="103632"/>
                  </a:lnTo>
                  <a:lnTo>
                    <a:pt x="9144" y="115824"/>
                  </a:lnTo>
                  <a:lnTo>
                    <a:pt x="20001" y="109772"/>
                  </a:lnTo>
                  <a:close/>
                </a:path>
                <a:path w="364489" h="220979">
                  <a:moveTo>
                    <a:pt x="191874" y="206979"/>
                  </a:moveTo>
                  <a:lnTo>
                    <a:pt x="20001" y="109772"/>
                  </a:lnTo>
                  <a:lnTo>
                    <a:pt x="9144" y="115824"/>
                  </a:lnTo>
                  <a:lnTo>
                    <a:pt x="9144" y="119221"/>
                  </a:lnTo>
                  <a:lnTo>
                    <a:pt x="188976" y="219456"/>
                  </a:lnTo>
                  <a:lnTo>
                    <a:pt x="188976" y="208788"/>
                  </a:lnTo>
                  <a:lnTo>
                    <a:pt x="191874" y="206979"/>
                  </a:lnTo>
                  <a:close/>
                </a:path>
                <a:path w="364489" h="220979">
                  <a:moveTo>
                    <a:pt x="195072" y="12192"/>
                  </a:moveTo>
                  <a:lnTo>
                    <a:pt x="188976" y="12192"/>
                  </a:lnTo>
                  <a:lnTo>
                    <a:pt x="191852" y="13986"/>
                  </a:lnTo>
                  <a:lnTo>
                    <a:pt x="195072" y="12192"/>
                  </a:lnTo>
                  <a:close/>
                </a:path>
                <a:path w="364489" h="220979">
                  <a:moveTo>
                    <a:pt x="191852" y="13986"/>
                  </a:moveTo>
                  <a:lnTo>
                    <a:pt x="188976" y="12192"/>
                  </a:lnTo>
                  <a:lnTo>
                    <a:pt x="188976" y="15589"/>
                  </a:lnTo>
                  <a:lnTo>
                    <a:pt x="191852" y="13986"/>
                  </a:lnTo>
                  <a:close/>
                </a:path>
                <a:path w="364489" h="220979">
                  <a:moveTo>
                    <a:pt x="195072" y="208788"/>
                  </a:moveTo>
                  <a:lnTo>
                    <a:pt x="191874" y="206979"/>
                  </a:lnTo>
                  <a:lnTo>
                    <a:pt x="188976" y="208788"/>
                  </a:lnTo>
                  <a:lnTo>
                    <a:pt x="195072" y="208788"/>
                  </a:lnTo>
                  <a:close/>
                </a:path>
                <a:path w="364489" h="220979">
                  <a:moveTo>
                    <a:pt x="195072" y="219456"/>
                  </a:moveTo>
                  <a:lnTo>
                    <a:pt x="195072" y="208788"/>
                  </a:lnTo>
                  <a:lnTo>
                    <a:pt x="188976" y="208788"/>
                  </a:lnTo>
                  <a:lnTo>
                    <a:pt x="188976" y="219456"/>
                  </a:lnTo>
                  <a:lnTo>
                    <a:pt x="190500" y="220980"/>
                  </a:lnTo>
                  <a:lnTo>
                    <a:pt x="193548" y="220980"/>
                  </a:lnTo>
                  <a:lnTo>
                    <a:pt x="195072" y="219456"/>
                  </a:lnTo>
                  <a:close/>
                </a:path>
                <a:path w="364489" h="220979">
                  <a:moveTo>
                    <a:pt x="195072" y="15995"/>
                  </a:moveTo>
                  <a:lnTo>
                    <a:pt x="195072" y="12192"/>
                  </a:lnTo>
                  <a:lnTo>
                    <a:pt x="191852" y="13986"/>
                  </a:lnTo>
                  <a:lnTo>
                    <a:pt x="195072" y="15995"/>
                  </a:lnTo>
                  <a:close/>
                </a:path>
                <a:path w="364489" h="220979">
                  <a:moveTo>
                    <a:pt x="355092" y="119627"/>
                  </a:moveTo>
                  <a:lnTo>
                    <a:pt x="355092" y="115824"/>
                  </a:lnTo>
                  <a:lnTo>
                    <a:pt x="346541" y="110490"/>
                  </a:lnTo>
                  <a:lnTo>
                    <a:pt x="191874" y="206979"/>
                  </a:lnTo>
                  <a:lnTo>
                    <a:pt x="195072" y="208788"/>
                  </a:lnTo>
                  <a:lnTo>
                    <a:pt x="195072" y="219456"/>
                  </a:lnTo>
                  <a:lnTo>
                    <a:pt x="355092" y="119627"/>
                  </a:lnTo>
                  <a:close/>
                </a:path>
                <a:path w="364489" h="220979">
                  <a:moveTo>
                    <a:pt x="355092" y="115824"/>
                  </a:moveTo>
                  <a:lnTo>
                    <a:pt x="355092" y="105156"/>
                  </a:lnTo>
                  <a:lnTo>
                    <a:pt x="346541" y="110490"/>
                  </a:lnTo>
                  <a:lnTo>
                    <a:pt x="355092" y="115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38873" y="5985761"/>
            <a:ext cx="448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0">
                <a:latin typeface="Arial MT"/>
                <a:cs typeface="Arial MT"/>
              </a:rPr>
              <a:t>..</a:t>
            </a:r>
            <a:r>
              <a:rPr dirty="0" sz="200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3834" y="5240525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000"/>
                </a:solidFill>
              </a:rPr>
              <a:t>Example:</a:t>
            </a:r>
            <a:r>
              <a:rPr dirty="0" spc="-60">
                <a:solidFill>
                  <a:srgbClr val="FFC000"/>
                </a:solidFill>
              </a:rPr>
              <a:t> </a:t>
            </a:r>
            <a:r>
              <a:rPr dirty="0" spc="-5">
                <a:solidFill>
                  <a:srgbClr val="FFC000"/>
                </a:solidFill>
              </a:rPr>
              <a:t>Aggregation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8883" y="2421635"/>
            <a:ext cx="4939665" cy="1464945"/>
            <a:chOff x="1738883" y="2421635"/>
            <a:chExt cx="4939665" cy="1464945"/>
          </a:xfrm>
        </p:grpSpPr>
        <p:sp>
          <p:nvSpPr>
            <p:cNvPr id="4" name="object 4"/>
            <p:cNvSpPr/>
            <p:nvPr/>
          </p:nvSpPr>
          <p:spPr>
            <a:xfrm>
              <a:off x="4364735" y="2892551"/>
              <a:ext cx="1774189" cy="13970"/>
            </a:xfrm>
            <a:custGeom>
              <a:avLst/>
              <a:gdLst/>
              <a:ahLst/>
              <a:cxnLst/>
              <a:rect l="l" t="t" r="r" b="b"/>
              <a:pathLst>
                <a:path w="1774189" h="13969">
                  <a:moveTo>
                    <a:pt x="0" y="13715"/>
                  </a:moveTo>
                  <a:lnTo>
                    <a:pt x="1773935" y="13715"/>
                  </a:lnTo>
                  <a:lnTo>
                    <a:pt x="17739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8883" y="2421635"/>
              <a:ext cx="2626360" cy="966469"/>
            </a:xfrm>
            <a:custGeom>
              <a:avLst/>
              <a:gdLst/>
              <a:ahLst/>
              <a:cxnLst/>
              <a:rect l="l" t="t" r="r" b="b"/>
              <a:pathLst>
                <a:path w="2626360" h="966470">
                  <a:moveTo>
                    <a:pt x="2625851" y="966215"/>
                  </a:moveTo>
                  <a:lnTo>
                    <a:pt x="2625851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2625851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8884" y="2421636"/>
              <a:ext cx="2627630" cy="967740"/>
            </a:xfrm>
            <a:custGeom>
              <a:avLst/>
              <a:gdLst/>
              <a:ahLst/>
              <a:cxnLst/>
              <a:rect l="l" t="t" r="r" b="b"/>
              <a:pathLst>
                <a:path w="2627629" h="967739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2627629" h="967739">
                  <a:moveTo>
                    <a:pt x="2627376" y="967740"/>
                  </a:moveTo>
                  <a:lnTo>
                    <a:pt x="262737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2625852" y="1524"/>
                  </a:lnTo>
                  <a:lnTo>
                    <a:pt x="2625852" y="967740"/>
                  </a:lnTo>
                  <a:lnTo>
                    <a:pt x="2627376" y="967740"/>
                  </a:lnTo>
                  <a:close/>
                </a:path>
                <a:path w="2627629" h="967739">
                  <a:moveTo>
                    <a:pt x="1524" y="966216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966216"/>
                  </a:lnTo>
                  <a:lnTo>
                    <a:pt x="1524" y="966216"/>
                  </a:lnTo>
                  <a:close/>
                </a:path>
                <a:path w="2627629" h="967739">
                  <a:moveTo>
                    <a:pt x="2625852" y="967740"/>
                  </a:moveTo>
                  <a:lnTo>
                    <a:pt x="2625852" y="966216"/>
                  </a:lnTo>
                  <a:lnTo>
                    <a:pt x="0" y="966216"/>
                  </a:lnTo>
                  <a:lnTo>
                    <a:pt x="0" y="967740"/>
                  </a:lnTo>
                  <a:lnTo>
                    <a:pt x="2625852" y="9677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64487" y="3383279"/>
              <a:ext cx="614045" cy="502920"/>
            </a:xfrm>
            <a:custGeom>
              <a:avLst/>
              <a:gdLst/>
              <a:ahLst/>
              <a:cxnLst/>
              <a:rect l="l" t="t" r="r" b="b"/>
              <a:pathLst>
                <a:path w="614045" h="502920">
                  <a:moveTo>
                    <a:pt x="613680" y="10667"/>
                  </a:moveTo>
                  <a:lnTo>
                    <a:pt x="606060" y="0"/>
                  </a:lnTo>
                  <a:lnTo>
                    <a:pt x="0" y="502919"/>
                  </a:lnTo>
                  <a:lnTo>
                    <a:pt x="20475" y="502919"/>
                  </a:lnTo>
                  <a:lnTo>
                    <a:pt x="613680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38883" y="2421635"/>
            <a:ext cx="2626360" cy="96646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RegisterForCoursesForm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38629" y="2421635"/>
            <a:ext cx="6630670" cy="967740"/>
            <a:chOff x="1738629" y="2421635"/>
            <a:chExt cx="6630670" cy="967740"/>
          </a:xfrm>
        </p:grpSpPr>
        <p:sp>
          <p:nvSpPr>
            <p:cNvPr id="10" name="object 10"/>
            <p:cNvSpPr/>
            <p:nvPr/>
          </p:nvSpPr>
          <p:spPr>
            <a:xfrm>
              <a:off x="1738630" y="3037344"/>
              <a:ext cx="2627630" cy="352425"/>
            </a:xfrm>
            <a:custGeom>
              <a:avLst/>
              <a:gdLst/>
              <a:ahLst/>
              <a:cxnLst/>
              <a:rect l="l" t="t" r="r" b="b"/>
              <a:pathLst>
                <a:path w="2627629" h="352425">
                  <a:moveTo>
                    <a:pt x="2627630" y="0"/>
                  </a:moveTo>
                  <a:lnTo>
                    <a:pt x="2626106" y="0"/>
                  </a:lnTo>
                  <a:lnTo>
                    <a:pt x="2626106" y="1524"/>
                  </a:lnTo>
                  <a:lnTo>
                    <a:pt x="2626106" y="132588"/>
                  </a:lnTo>
                  <a:lnTo>
                    <a:pt x="2626106" y="134112"/>
                  </a:lnTo>
                  <a:lnTo>
                    <a:pt x="2626106" y="350520"/>
                  </a:lnTo>
                  <a:lnTo>
                    <a:pt x="1778" y="350520"/>
                  </a:lnTo>
                  <a:lnTo>
                    <a:pt x="1778" y="134112"/>
                  </a:lnTo>
                  <a:lnTo>
                    <a:pt x="2626106" y="134112"/>
                  </a:lnTo>
                  <a:lnTo>
                    <a:pt x="2626106" y="132588"/>
                  </a:lnTo>
                  <a:lnTo>
                    <a:pt x="1778" y="132588"/>
                  </a:lnTo>
                  <a:lnTo>
                    <a:pt x="1778" y="1524"/>
                  </a:lnTo>
                  <a:lnTo>
                    <a:pt x="2626106" y="1524"/>
                  </a:lnTo>
                  <a:lnTo>
                    <a:pt x="2626106" y="0"/>
                  </a:lnTo>
                  <a:lnTo>
                    <a:pt x="1778" y="0"/>
                  </a:lnTo>
                  <a:lnTo>
                    <a:pt x="254" y="0"/>
                  </a:lnTo>
                  <a:lnTo>
                    <a:pt x="254" y="1524"/>
                  </a:lnTo>
                  <a:lnTo>
                    <a:pt x="254" y="132588"/>
                  </a:lnTo>
                  <a:lnTo>
                    <a:pt x="0" y="132588"/>
                  </a:lnTo>
                  <a:lnTo>
                    <a:pt x="0" y="134112"/>
                  </a:lnTo>
                  <a:lnTo>
                    <a:pt x="254" y="134112"/>
                  </a:lnTo>
                  <a:lnTo>
                    <a:pt x="254" y="350520"/>
                  </a:lnTo>
                  <a:lnTo>
                    <a:pt x="254" y="352044"/>
                  </a:lnTo>
                  <a:lnTo>
                    <a:pt x="2626106" y="352044"/>
                  </a:lnTo>
                  <a:lnTo>
                    <a:pt x="2626360" y="352044"/>
                  </a:lnTo>
                  <a:lnTo>
                    <a:pt x="2627630" y="352044"/>
                  </a:lnTo>
                  <a:lnTo>
                    <a:pt x="2627630" y="132588"/>
                  </a:lnTo>
                  <a:lnTo>
                    <a:pt x="262763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38671" y="2421635"/>
              <a:ext cx="2230120" cy="966469"/>
            </a:xfrm>
            <a:custGeom>
              <a:avLst/>
              <a:gdLst/>
              <a:ahLst/>
              <a:cxnLst/>
              <a:rect l="l" t="t" r="r" b="b"/>
              <a:pathLst>
                <a:path w="2230120" h="966470">
                  <a:moveTo>
                    <a:pt x="2229611" y="966215"/>
                  </a:moveTo>
                  <a:lnTo>
                    <a:pt x="2229611" y="0"/>
                  </a:lnTo>
                  <a:lnTo>
                    <a:pt x="0" y="0"/>
                  </a:lnTo>
                  <a:lnTo>
                    <a:pt x="0" y="966215"/>
                  </a:lnTo>
                  <a:lnTo>
                    <a:pt x="2229611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36640" y="2421648"/>
              <a:ext cx="2232660" cy="967740"/>
            </a:xfrm>
            <a:custGeom>
              <a:avLst/>
              <a:gdLst/>
              <a:ahLst/>
              <a:cxnLst/>
              <a:rect l="l" t="t" r="r" b="b"/>
              <a:pathLst>
                <a:path w="2232659" h="967739">
                  <a:moveTo>
                    <a:pt x="2232660" y="0"/>
                  </a:moveTo>
                  <a:lnTo>
                    <a:pt x="2231390" y="0"/>
                  </a:lnTo>
                  <a:lnTo>
                    <a:pt x="2231390" y="966216"/>
                  </a:lnTo>
                  <a:lnTo>
                    <a:pt x="2540" y="966216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2032" y="967740"/>
                  </a:lnTo>
                  <a:lnTo>
                    <a:pt x="2540" y="967740"/>
                  </a:lnTo>
                  <a:lnTo>
                    <a:pt x="2231390" y="967740"/>
                  </a:lnTo>
                  <a:lnTo>
                    <a:pt x="2231644" y="967740"/>
                  </a:lnTo>
                  <a:lnTo>
                    <a:pt x="2232660" y="967740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137909" y="2422398"/>
            <a:ext cx="2230755" cy="615950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RegistrationController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69820" y="3037332"/>
            <a:ext cx="6487795" cy="2985770"/>
            <a:chOff x="2369820" y="3037332"/>
            <a:chExt cx="6487795" cy="2985770"/>
          </a:xfrm>
        </p:grpSpPr>
        <p:sp>
          <p:nvSpPr>
            <p:cNvPr id="15" name="object 15"/>
            <p:cNvSpPr/>
            <p:nvPr/>
          </p:nvSpPr>
          <p:spPr>
            <a:xfrm>
              <a:off x="6136640" y="3037344"/>
              <a:ext cx="2232660" cy="352425"/>
            </a:xfrm>
            <a:custGeom>
              <a:avLst/>
              <a:gdLst/>
              <a:ahLst/>
              <a:cxnLst/>
              <a:rect l="l" t="t" r="r" b="b"/>
              <a:pathLst>
                <a:path w="2232659" h="352425">
                  <a:moveTo>
                    <a:pt x="2232660" y="0"/>
                  </a:moveTo>
                  <a:lnTo>
                    <a:pt x="2231390" y="0"/>
                  </a:lnTo>
                  <a:lnTo>
                    <a:pt x="2231390" y="1524"/>
                  </a:lnTo>
                  <a:lnTo>
                    <a:pt x="2231390" y="132588"/>
                  </a:lnTo>
                  <a:lnTo>
                    <a:pt x="2231390" y="134112"/>
                  </a:lnTo>
                  <a:lnTo>
                    <a:pt x="2231390" y="350520"/>
                  </a:lnTo>
                  <a:lnTo>
                    <a:pt x="2540" y="350520"/>
                  </a:lnTo>
                  <a:lnTo>
                    <a:pt x="2540" y="134112"/>
                  </a:lnTo>
                  <a:lnTo>
                    <a:pt x="2231390" y="134112"/>
                  </a:lnTo>
                  <a:lnTo>
                    <a:pt x="2231390" y="132588"/>
                  </a:lnTo>
                  <a:lnTo>
                    <a:pt x="2540" y="132588"/>
                  </a:lnTo>
                  <a:lnTo>
                    <a:pt x="2540" y="1524"/>
                  </a:lnTo>
                  <a:lnTo>
                    <a:pt x="2231390" y="1524"/>
                  </a:lnTo>
                  <a:lnTo>
                    <a:pt x="2231390" y="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132588"/>
                  </a:lnTo>
                  <a:lnTo>
                    <a:pt x="0" y="352044"/>
                  </a:lnTo>
                  <a:lnTo>
                    <a:pt x="2032" y="352044"/>
                  </a:lnTo>
                  <a:lnTo>
                    <a:pt x="2540" y="352044"/>
                  </a:lnTo>
                  <a:lnTo>
                    <a:pt x="2231390" y="352044"/>
                  </a:lnTo>
                  <a:lnTo>
                    <a:pt x="2231644" y="352044"/>
                  </a:lnTo>
                  <a:lnTo>
                    <a:pt x="2232660" y="352044"/>
                  </a:lnTo>
                  <a:lnTo>
                    <a:pt x="2232660" y="132588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03420" y="3886199"/>
              <a:ext cx="1581785" cy="1306195"/>
            </a:xfrm>
            <a:custGeom>
              <a:avLst/>
              <a:gdLst/>
              <a:ahLst/>
              <a:cxnLst/>
              <a:rect l="l" t="t" r="r" b="b"/>
              <a:pathLst>
                <a:path w="1581785" h="1306195">
                  <a:moveTo>
                    <a:pt x="1581543" y="0"/>
                  </a:moveTo>
                  <a:lnTo>
                    <a:pt x="1561067" y="0"/>
                  </a:lnTo>
                  <a:lnTo>
                    <a:pt x="0" y="1295400"/>
                  </a:lnTo>
                  <a:lnTo>
                    <a:pt x="7620" y="1306068"/>
                  </a:lnTo>
                  <a:lnTo>
                    <a:pt x="1581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90815" y="5055107"/>
              <a:ext cx="1567180" cy="967740"/>
            </a:xfrm>
            <a:custGeom>
              <a:avLst/>
              <a:gdLst/>
              <a:ahLst/>
              <a:cxnLst/>
              <a:rect l="l" t="t" r="r" b="b"/>
              <a:pathLst>
                <a:path w="1567179" h="967739">
                  <a:moveTo>
                    <a:pt x="1566671" y="967739"/>
                  </a:moveTo>
                  <a:lnTo>
                    <a:pt x="1566671" y="0"/>
                  </a:lnTo>
                  <a:lnTo>
                    <a:pt x="0" y="0"/>
                  </a:lnTo>
                  <a:lnTo>
                    <a:pt x="0" y="967739"/>
                  </a:lnTo>
                  <a:lnTo>
                    <a:pt x="1566671" y="9677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9292" y="5055108"/>
              <a:ext cx="1568450" cy="967740"/>
            </a:xfrm>
            <a:custGeom>
              <a:avLst/>
              <a:gdLst/>
              <a:ahLst/>
              <a:cxnLst/>
              <a:rect l="l" t="t" r="r" b="b"/>
              <a:pathLst>
                <a:path w="1568450" h="967739">
                  <a:moveTo>
                    <a:pt x="1568196" y="1524"/>
                  </a:moveTo>
                  <a:lnTo>
                    <a:pt x="1566672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1524" y="967740"/>
                  </a:lnTo>
                  <a:lnTo>
                    <a:pt x="1524" y="1524"/>
                  </a:lnTo>
                  <a:lnTo>
                    <a:pt x="1568196" y="1524"/>
                  </a:lnTo>
                  <a:close/>
                </a:path>
                <a:path w="1568450" h="967739">
                  <a:moveTo>
                    <a:pt x="1568196" y="966216"/>
                  </a:moveTo>
                  <a:lnTo>
                    <a:pt x="1524" y="966216"/>
                  </a:lnTo>
                  <a:lnTo>
                    <a:pt x="1524" y="967740"/>
                  </a:lnTo>
                  <a:lnTo>
                    <a:pt x="1566672" y="967740"/>
                  </a:lnTo>
                  <a:lnTo>
                    <a:pt x="1568196" y="966216"/>
                  </a:lnTo>
                  <a:close/>
                </a:path>
                <a:path w="1568450" h="967739">
                  <a:moveTo>
                    <a:pt x="1568196" y="1524"/>
                  </a:moveTo>
                  <a:lnTo>
                    <a:pt x="1568196" y="0"/>
                  </a:lnTo>
                  <a:lnTo>
                    <a:pt x="1566672" y="0"/>
                  </a:lnTo>
                  <a:lnTo>
                    <a:pt x="1568196" y="1524"/>
                  </a:lnTo>
                  <a:close/>
                </a:path>
                <a:path w="1568450" h="967739">
                  <a:moveTo>
                    <a:pt x="1568196" y="966216"/>
                  </a:moveTo>
                  <a:lnTo>
                    <a:pt x="1568196" y="1524"/>
                  </a:lnTo>
                  <a:lnTo>
                    <a:pt x="1566672" y="1524"/>
                  </a:lnTo>
                  <a:lnTo>
                    <a:pt x="1566672" y="966216"/>
                  </a:lnTo>
                  <a:lnTo>
                    <a:pt x="1568196" y="966216"/>
                  </a:lnTo>
                  <a:close/>
                </a:path>
                <a:path w="1568450" h="967739">
                  <a:moveTo>
                    <a:pt x="1568196" y="967740"/>
                  </a:moveTo>
                  <a:lnTo>
                    <a:pt x="1568196" y="966216"/>
                  </a:lnTo>
                  <a:lnTo>
                    <a:pt x="1566672" y="967740"/>
                  </a:lnTo>
                  <a:lnTo>
                    <a:pt x="1568196" y="9677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69820" y="5434584"/>
              <a:ext cx="393700" cy="200025"/>
            </a:xfrm>
            <a:custGeom>
              <a:avLst/>
              <a:gdLst/>
              <a:ahLst/>
              <a:cxnLst/>
              <a:rect l="l" t="t" r="r" b="b"/>
              <a:pathLst>
                <a:path w="393700" h="200025">
                  <a:moveTo>
                    <a:pt x="393192" y="102108"/>
                  </a:moveTo>
                  <a:lnTo>
                    <a:pt x="393192" y="97536"/>
                  </a:lnTo>
                  <a:lnTo>
                    <a:pt x="390144" y="94488"/>
                  </a:lnTo>
                  <a:lnTo>
                    <a:pt x="199644" y="1524"/>
                  </a:lnTo>
                  <a:lnTo>
                    <a:pt x="196596" y="0"/>
                  </a:lnTo>
                  <a:lnTo>
                    <a:pt x="195072" y="0"/>
                  </a:lnTo>
                  <a:lnTo>
                    <a:pt x="193548" y="1524"/>
                  </a:lnTo>
                  <a:lnTo>
                    <a:pt x="3048" y="94488"/>
                  </a:lnTo>
                  <a:lnTo>
                    <a:pt x="0" y="97536"/>
                  </a:lnTo>
                  <a:lnTo>
                    <a:pt x="0" y="102108"/>
                  </a:lnTo>
                  <a:lnTo>
                    <a:pt x="1524" y="105156"/>
                  </a:lnTo>
                  <a:lnTo>
                    <a:pt x="3048" y="105156"/>
                  </a:lnTo>
                  <a:lnTo>
                    <a:pt x="9144" y="108179"/>
                  </a:lnTo>
                  <a:lnTo>
                    <a:pt x="9144" y="94488"/>
                  </a:lnTo>
                  <a:lnTo>
                    <a:pt x="20074" y="99822"/>
                  </a:lnTo>
                  <a:lnTo>
                    <a:pt x="193548" y="15166"/>
                  </a:lnTo>
                  <a:lnTo>
                    <a:pt x="193548" y="12192"/>
                  </a:lnTo>
                  <a:lnTo>
                    <a:pt x="199644" y="12192"/>
                  </a:lnTo>
                  <a:lnTo>
                    <a:pt x="199644" y="15166"/>
                  </a:lnTo>
                  <a:lnTo>
                    <a:pt x="373117" y="99822"/>
                  </a:lnTo>
                  <a:lnTo>
                    <a:pt x="384048" y="94488"/>
                  </a:lnTo>
                  <a:lnTo>
                    <a:pt x="384048" y="108179"/>
                  </a:lnTo>
                  <a:lnTo>
                    <a:pt x="390144" y="105156"/>
                  </a:lnTo>
                  <a:lnTo>
                    <a:pt x="391668" y="105156"/>
                  </a:lnTo>
                  <a:lnTo>
                    <a:pt x="393192" y="102108"/>
                  </a:lnTo>
                  <a:close/>
                </a:path>
                <a:path w="393700" h="200025">
                  <a:moveTo>
                    <a:pt x="20074" y="99822"/>
                  </a:moveTo>
                  <a:lnTo>
                    <a:pt x="9144" y="94488"/>
                  </a:lnTo>
                  <a:lnTo>
                    <a:pt x="9144" y="105156"/>
                  </a:lnTo>
                  <a:lnTo>
                    <a:pt x="20074" y="99822"/>
                  </a:lnTo>
                  <a:close/>
                </a:path>
                <a:path w="393700" h="200025">
                  <a:moveTo>
                    <a:pt x="196596" y="185964"/>
                  </a:moveTo>
                  <a:lnTo>
                    <a:pt x="20074" y="99822"/>
                  </a:lnTo>
                  <a:lnTo>
                    <a:pt x="9144" y="105156"/>
                  </a:lnTo>
                  <a:lnTo>
                    <a:pt x="9144" y="108179"/>
                  </a:lnTo>
                  <a:lnTo>
                    <a:pt x="193548" y="199644"/>
                  </a:lnTo>
                  <a:lnTo>
                    <a:pt x="193548" y="187452"/>
                  </a:lnTo>
                  <a:lnTo>
                    <a:pt x="196596" y="185964"/>
                  </a:lnTo>
                  <a:close/>
                </a:path>
                <a:path w="393700" h="200025">
                  <a:moveTo>
                    <a:pt x="199644" y="12192"/>
                  </a:moveTo>
                  <a:lnTo>
                    <a:pt x="193548" y="12192"/>
                  </a:lnTo>
                  <a:lnTo>
                    <a:pt x="196596" y="13679"/>
                  </a:lnTo>
                  <a:lnTo>
                    <a:pt x="199644" y="12192"/>
                  </a:lnTo>
                  <a:close/>
                </a:path>
                <a:path w="393700" h="200025">
                  <a:moveTo>
                    <a:pt x="196596" y="13679"/>
                  </a:moveTo>
                  <a:lnTo>
                    <a:pt x="193548" y="12192"/>
                  </a:lnTo>
                  <a:lnTo>
                    <a:pt x="193548" y="15166"/>
                  </a:lnTo>
                  <a:lnTo>
                    <a:pt x="196596" y="13679"/>
                  </a:lnTo>
                  <a:close/>
                </a:path>
                <a:path w="393700" h="200025">
                  <a:moveTo>
                    <a:pt x="199644" y="187452"/>
                  </a:moveTo>
                  <a:lnTo>
                    <a:pt x="196596" y="185964"/>
                  </a:lnTo>
                  <a:lnTo>
                    <a:pt x="193548" y="187452"/>
                  </a:lnTo>
                  <a:lnTo>
                    <a:pt x="199644" y="187452"/>
                  </a:lnTo>
                  <a:close/>
                </a:path>
                <a:path w="393700" h="200025">
                  <a:moveTo>
                    <a:pt x="199644" y="199644"/>
                  </a:moveTo>
                  <a:lnTo>
                    <a:pt x="199644" y="187452"/>
                  </a:lnTo>
                  <a:lnTo>
                    <a:pt x="193548" y="187452"/>
                  </a:lnTo>
                  <a:lnTo>
                    <a:pt x="193548" y="199644"/>
                  </a:lnTo>
                  <a:lnTo>
                    <a:pt x="199644" y="199644"/>
                  </a:lnTo>
                  <a:close/>
                </a:path>
                <a:path w="393700" h="200025">
                  <a:moveTo>
                    <a:pt x="199644" y="15166"/>
                  </a:moveTo>
                  <a:lnTo>
                    <a:pt x="199644" y="12192"/>
                  </a:lnTo>
                  <a:lnTo>
                    <a:pt x="196596" y="13679"/>
                  </a:lnTo>
                  <a:lnTo>
                    <a:pt x="199644" y="15166"/>
                  </a:lnTo>
                  <a:close/>
                </a:path>
                <a:path w="393700" h="200025">
                  <a:moveTo>
                    <a:pt x="384048" y="108179"/>
                  </a:moveTo>
                  <a:lnTo>
                    <a:pt x="384048" y="105156"/>
                  </a:lnTo>
                  <a:lnTo>
                    <a:pt x="373117" y="99822"/>
                  </a:lnTo>
                  <a:lnTo>
                    <a:pt x="196596" y="185964"/>
                  </a:lnTo>
                  <a:lnTo>
                    <a:pt x="199644" y="187452"/>
                  </a:lnTo>
                  <a:lnTo>
                    <a:pt x="199644" y="199644"/>
                  </a:lnTo>
                  <a:lnTo>
                    <a:pt x="384048" y="108179"/>
                  </a:lnTo>
                  <a:close/>
                </a:path>
                <a:path w="393700" h="200025">
                  <a:moveTo>
                    <a:pt x="384048" y="105156"/>
                  </a:moveTo>
                  <a:lnTo>
                    <a:pt x="384048" y="94488"/>
                  </a:lnTo>
                  <a:lnTo>
                    <a:pt x="373117" y="99822"/>
                  </a:lnTo>
                  <a:lnTo>
                    <a:pt x="384048" y="105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99278" y="2591814"/>
            <a:ext cx="1460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4801" y="2972814"/>
            <a:ext cx="1460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5925" y="3551934"/>
            <a:ext cx="3854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0816" y="5055107"/>
            <a:ext cx="1567180" cy="9677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CourseOffering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35710" y="5055107"/>
            <a:ext cx="7621905" cy="967740"/>
            <a:chOff x="1235710" y="5055107"/>
            <a:chExt cx="7621905" cy="967740"/>
          </a:xfrm>
        </p:grpSpPr>
        <p:sp>
          <p:nvSpPr>
            <p:cNvPr id="25" name="object 25"/>
            <p:cNvSpPr/>
            <p:nvPr/>
          </p:nvSpPr>
          <p:spPr>
            <a:xfrm>
              <a:off x="7289292" y="5687580"/>
              <a:ext cx="1568450" cy="335280"/>
            </a:xfrm>
            <a:custGeom>
              <a:avLst/>
              <a:gdLst/>
              <a:ahLst/>
              <a:cxnLst/>
              <a:rect l="l" t="t" r="r" b="b"/>
              <a:pathLst>
                <a:path w="1568450" h="335279">
                  <a:moveTo>
                    <a:pt x="1568196" y="1524"/>
                  </a:moveTo>
                  <a:lnTo>
                    <a:pt x="1567688" y="1524"/>
                  </a:lnTo>
                  <a:lnTo>
                    <a:pt x="1567688" y="0"/>
                  </a:lnTo>
                  <a:lnTo>
                    <a:pt x="1566672" y="0"/>
                  </a:lnTo>
                  <a:lnTo>
                    <a:pt x="1566672" y="1524"/>
                  </a:lnTo>
                  <a:lnTo>
                    <a:pt x="1566672" y="134112"/>
                  </a:lnTo>
                  <a:lnTo>
                    <a:pt x="1566672" y="135636"/>
                  </a:lnTo>
                  <a:lnTo>
                    <a:pt x="1566672" y="333756"/>
                  </a:lnTo>
                  <a:lnTo>
                    <a:pt x="1778" y="333756"/>
                  </a:lnTo>
                  <a:lnTo>
                    <a:pt x="1778" y="135636"/>
                  </a:lnTo>
                  <a:lnTo>
                    <a:pt x="1566672" y="135636"/>
                  </a:lnTo>
                  <a:lnTo>
                    <a:pt x="1566672" y="134112"/>
                  </a:lnTo>
                  <a:lnTo>
                    <a:pt x="1778" y="134112"/>
                  </a:lnTo>
                  <a:lnTo>
                    <a:pt x="1778" y="1524"/>
                  </a:lnTo>
                  <a:lnTo>
                    <a:pt x="1566672" y="1524"/>
                  </a:lnTo>
                  <a:lnTo>
                    <a:pt x="1566672" y="0"/>
                  </a:lnTo>
                  <a:lnTo>
                    <a:pt x="1778" y="0"/>
                  </a:lnTo>
                  <a:lnTo>
                    <a:pt x="508" y="0"/>
                  </a:lnTo>
                  <a:lnTo>
                    <a:pt x="508" y="134112"/>
                  </a:lnTo>
                  <a:lnTo>
                    <a:pt x="0" y="134112"/>
                  </a:lnTo>
                  <a:lnTo>
                    <a:pt x="0" y="335280"/>
                  </a:lnTo>
                  <a:lnTo>
                    <a:pt x="508" y="335280"/>
                  </a:lnTo>
                  <a:lnTo>
                    <a:pt x="1524" y="335280"/>
                  </a:lnTo>
                  <a:lnTo>
                    <a:pt x="1778" y="335280"/>
                  </a:lnTo>
                  <a:lnTo>
                    <a:pt x="1566672" y="335280"/>
                  </a:lnTo>
                  <a:lnTo>
                    <a:pt x="1568196" y="335280"/>
                  </a:lnTo>
                  <a:lnTo>
                    <a:pt x="1568196" y="333756"/>
                  </a:lnTo>
                  <a:lnTo>
                    <a:pt x="1568196" y="135636"/>
                  </a:lnTo>
                  <a:lnTo>
                    <a:pt x="1568196" y="134112"/>
                  </a:lnTo>
                  <a:lnTo>
                    <a:pt x="1568196" y="15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37481" y="5055107"/>
              <a:ext cx="1123315" cy="967740"/>
            </a:xfrm>
            <a:custGeom>
              <a:avLst/>
              <a:gdLst/>
              <a:ahLst/>
              <a:cxnLst/>
              <a:rect l="l" t="t" r="r" b="b"/>
              <a:pathLst>
                <a:path w="1123314" h="967739">
                  <a:moveTo>
                    <a:pt x="1123187" y="967739"/>
                  </a:moveTo>
                  <a:lnTo>
                    <a:pt x="1123187" y="0"/>
                  </a:lnTo>
                  <a:lnTo>
                    <a:pt x="0" y="0"/>
                  </a:lnTo>
                  <a:lnTo>
                    <a:pt x="0" y="967739"/>
                  </a:lnTo>
                  <a:lnTo>
                    <a:pt x="1123187" y="9677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35710" y="5055120"/>
              <a:ext cx="1126490" cy="967740"/>
            </a:xfrm>
            <a:custGeom>
              <a:avLst/>
              <a:gdLst/>
              <a:ahLst/>
              <a:cxnLst/>
              <a:rect l="l" t="t" r="r" b="b"/>
              <a:pathLst>
                <a:path w="1126489" h="967739">
                  <a:moveTo>
                    <a:pt x="1270" y="0"/>
                  </a:moveTo>
                  <a:lnTo>
                    <a:pt x="0" y="0"/>
                  </a:lnTo>
                  <a:lnTo>
                    <a:pt x="0" y="967740"/>
                  </a:lnTo>
                  <a:lnTo>
                    <a:pt x="1270" y="967740"/>
                  </a:lnTo>
                  <a:lnTo>
                    <a:pt x="1270" y="0"/>
                  </a:lnTo>
                  <a:close/>
                </a:path>
                <a:path w="1126489" h="967739">
                  <a:moveTo>
                    <a:pt x="1124966" y="966216"/>
                  </a:moveTo>
                  <a:lnTo>
                    <a:pt x="1765" y="966216"/>
                  </a:lnTo>
                  <a:lnTo>
                    <a:pt x="1765" y="967740"/>
                  </a:lnTo>
                  <a:lnTo>
                    <a:pt x="1124966" y="967740"/>
                  </a:lnTo>
                  <a:lnTo>
                    <a:pt x="1124966" y="966216"/>
                  </a:lnTo>
                  <a:close/>
                </a:path>
                <a:path w="1126489" h="967739">
                  <a:moveTo>
                    <a:pt x="1126490" y="0"/>
                  </a:moveTo>
                  <a:lnTo>
                    <a:pt x="1125220" y="0"/>
                  </a:lnTo>
                  <a:lnTo>
                    <a:pt x="1125220" y="967740"/>
                  </a:lnTo>
                  <a:lnTo>
                    <a:pt x="1126490" y="967740"/>
                  </a:lnTo>
                  <a:lnTo>
                    <a:pt x="112649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36344" y="5055870"/>
            <a:ext cx="1125220" cy="632460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747772" y="5055108"/>
          <a:ext cx="4543425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1108075"/>
                <a:gridCol w="2640330"/>
              </a:tblGrid>
              <a:tr h="486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980032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Schedule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700" spc="-5">
                          <a:latin typeface="Arial MT"/>
                          <a:cs typeface="Arial MT"/>
                        </a:rPr>
                        <a:t>0..*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184150">
                    <a:lnL w="3175">
                      <a:solidFill>
                        <a:srgbClr val="980032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5542">
                <a:tc rowSpan="3"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00">
                          <a:latin typeface="Arial MT"/>
                          <a:cs typeface="Arial MT"/>
                        </a:rPr>
                        <a:t>0</a:t>
                      </a:r>
                      <a:r>
                        <a:rPr dirty="0" sz="1700" spc="-10">
                          <a:latin typeface="Arial MT"/>
                          <a:cs typeface="Arial MT"/>
                        </a:rPr>
                        <a:t>..</a:t>
                      </a:r>
                      <a:r>
                        <a:rPr dirty="0" sz="1700">
                          <a:latin typeface="Arial MT"/>
                          <a:cs typeface="Arial MT"/>
                        </a:rPr>
                        <a:t>*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R w="3175">
                      <a:solidFill>
                        <a:srgbClr val="98003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700" spc="-5">
                          <a:latin typeface="Arial MT"/>
                          <a:cs typeface="Arial MT"/>
                        </a:rPr>
                        <a:t>0..4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3175">
                      <a:solidFill>
                        <a:srgbClr val="980032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41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1440">
                    <a:lnR w="3175">
                      <a:solidFill>
                        <a:srgbClr val="98003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1440">
                    <a:lnL w="3175">
                      <a:solidFill>
                        <a:srgbClr val="980032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964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1440">
                    <a:lnR w="3175">
                      <a:solidFill>
                        <a:srgbClr val="98003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1440">
                    <a:lnL w="3175">
                      <a:solidFill>
                        <a:srgbClr val="980032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1235710" y="5687580"/>
            <a:ext cx="1126490" cy="335280"/>
          </a:xfrm>
          <a:custGeom>
            <a:avLst/>
            <a:gdLst/>
            <a:ahLst/>
            <a:cxnLst/>
            <a:rect l="l" t="t" r="r" b="b"/>
            <a:pathLst>
              <a:path w="1126489" h="335279">
                <a:moveTo>
                  <a:pt x="1124966" y="333756"/>
                </a:moveTo>
                <a:lnTo>
                  <a:pt x="1765" y="333756"/>
                </a:lnTo>
                <a:lnTo>
                  <a:pt x="1765" y="335280"/>
                </a:lnTo>
                <a:lnTo>
                  <a:pt x="1124966" y="335280"/>
                </a:lnTo>
                <a:lnTo>
                  <a:pt x="1124966" y="333756"/>
                </a:lnTo>
                <a:close/>
              </a:path>
              <a:path w="1126489" h="335279">
                <a:moveTo>
                  <a:pt x="1126490" y="0"/>
                </a:moveTo>
                <a:lnTo>
                  <a:pt x="1125220" y="0"/>
                </a:lnTo>
                <a:lnTo>
                  <a:pt x="1125220" y="1524"/>
                </a:lnTo>
                <a:lnTo>
                  <a:pt x="1125220" y="134112"/>
                </a:lnTo>
                <a:lnTo>
                  <a:pt x="1270" y="134112"/>
                </a:lnTo>
                <a:lnTo>
                  <a:pt x="1270" y="1524"/>
                </a:lnTo>
                <a:lnTo>
                  <a:pt x="1125220" y="1524"/>
                </a:lnTo>
                <a:lnTo>
                  <a:pt x="1125220" y="0"/>
                </a:lnTo>
                <a:lnTo>
                  <a:pt x="1270" y="0"/>
                </a:lnTo>
                <a:lnTo>
                  <a:pt x="0" y="0"/>
                </a:lnTo>
                <a:lnTo>
                  <a:pt x="0" y="134112"/>
                </a:lnTo>
                <a:lnTo>
                  <a:pt x="0" y="335280"/>
                </a:lnTo>
                <a:lnTo>
                  <a:pt x="1270" y="335280"/>
                </a:lnTo>
                <a:lnTo>
                  <a:pt x="1270" y="135636"/>
                </a:lnTo>
                <a:lnTo>
                  <a:pt x="1125220" y="135636"/>
                </a:lnTo>
                <a:lnTo>
                  <a:pt x="1125220" y="335280"/>
                </a:lnTo>
                <a:lnTo>
                  <a:pt x="1126490" y="335280"/>
                </a:lnTo>
                <a:lnTo>
                  <a:pt x="1126490" y="134112"/>
                </a:lnTo>
                <a:lnTo>
                  <a:pt x="1126490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25699" y="5158230"/>
            <a:ext cx="1460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8422" y="4617210"/>
            <a:ext cx="3854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Arial MT"/>
                <a:cs typeface="Arial MT"/>
              </a:rPr>
              <a:t>0</a:t>
            </a:r>
            <a:r>
              <a:rPr dirty="0" sz="1700" spc="-10">
                <a:latin typeface="Arial MT"/>
                <a:cs typeface="Arial MT"/>
              </a:rPr>
              <a:t>..</a:t>
            </a:r>
            <a:r>
              <a:rPr dirty="0" sz="1700">
                <a:latin typeface="Arial MT"/>
                <a:cs typeface="Arial MT"/>
              </a:rPr>
              <a:t>1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000"/>
                </a:solidFill>
              </a:rPr>
              <a:t>Where</a:t>
            </a:r>
            <a:r>
              <a:rPr dirty="0" spc="-45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Are</a:t>
            </a:r>
            <a:r>
              <a:rPr dirty="0" spc="-25">
                <a:solidFill>
                  <a:srgbClr val="FFC000"/>
                </a:solidFill>
              </a:rPr>
              <a:t> </a:t>
            </a:r>
            <a:r>
              <a:rPr dirty="0" spc="-5">
                <a:solidFill>
                  <a:srgbClr val="FFC000"/>
                </a:solidFill>
              </a:rPr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885" y="1787752"/>
            <a:ext cx="3772535" cy="25984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80"/>
              </a:spcBef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Class</a:t>
            </a:r>
            <a:r>
              <a:rPr dirty="0" sz="3200" spc="-5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38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latin typeface="Arial MT"/>
                <a:cs typeface="Arial MT"/>
              </a:rPr>
              <a:t>Class</a:t>
            </a:r>
            <a:r>
              <a:rPr dirty="0" sz="3200" spc="-8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relationships</a:t>
            </a:r>
            <a:endParaRPr sz="32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Association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75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Aggregation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Clr>
                <a:srgbClr val="FFFF99"/>
              </a:buClr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latin typeface="Arial MT"/>
                <a:cs typeface="Arial MT"/>
              </a:rPr>
              <a:t>Generalization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629" y="3482340"/>
            <a:ext cx="387350" cy="422275"/>
            <a:chOff x="516629" y="3482340"/>
            <a:chExt cx="387350" cy="422275"/>
          </a:xfrm>
        </p:grpSpPr>
        <p:sp>
          <p:nvSpPr>
            <p:cNvPr id="5" name="object 5"/>
            <p:cNvSpPr/>
            <p:nvPr/>
          </p:nvSpPr>
          <p:spPr>
            <a:xfrm>
              <a:off x="533393" y="3505199"/>
              <a:ext cx="353695" cy="381000"/>
            </a:xfrm>
            <a:custGeom>
              <a:avLst/>
              <a:gdLst/>
              <a:ahLst/>
              <a:cxnLst/>
              <a:rect l="l" t="t" r="r" b="b"/>
              <a:pathLst>
                <a:path w="353694" h="381000">
                  <a:moveTo>
                    <a:pt x="353567" y="146303"/>
                  </a:moveTo>
                  <a:lnTo>
                    <a:pt x="217931" y="146303"/>
                  </a:lnTo>
                  <a:lnTo>
                    <a:pt x="176783" y="0"/>
                  </a:lnTo>
                  <a:lnTo>
                    <a:pt x="135635" y="146303"/>
                  </a:lnTo>
                  <a:lnTo>
                    <a:pt x="0" y="146303"/>
                  </a:lnTo>
                  <a:lnTo>
                    <a:pt x="109727" y="236219"/>
                  </a:lnTo>
                  <a:lnTo>
                    <a:pt x="68579" y="380999"/>
                  </a:lnTo>
                  <a:lnTo>
                    <a:pt x="176783" y="291083"/>
                  </a:lnTo>
                  <a:lnTo>
                    <a:pt x="286511" y="380999"/>
                  </a:lnTo>
                  <a:lnTo>
                    <a:pt x="243839" y="236219"/>
                  </a:lnTo>
                  <a:lnTo>
                    <a:pt x="353567" y="146303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6623" y="3482352"/>
              <a:ext cx="387350" cy="422275"/>
            </a:xfrm>
            <a:custGeom>
              <a:avLst/>
              <a:gdLst/>
              <a:ahLst/>
              <a:cxnLst/>
              <a:rect l="l" t="t" r="r" b="b"/>
              <a:pathLst>
                <a:path w="387350" h="422275">
                  <a:moveTo>
                    <a:pt x="387096" y="163068"/>
                  </a:moveTo>
                  <a:lnTo>
                    <a:pt x="352780" y="163068"/>
                  </a:lnTo>
                  <a:lnTo>
                    <a:pt x="352780" y="175260"/>
                  </a:lnTo>
                  <a:lnTo>
                    <a:pt x="254508" y="256032"/>
                  </a:lnTo>
                  <a:lnTo>
                    <a:pt x="265176" y="293751"/>
                  </a:lnTo>
                  <a:lnTo>
                    <a:pt x="291592" y="387134"/>
                  </a:lnTo>
                  <a:lnTo>
                    <a:pt x="193548" y="306324"/>
                  </a:lnTo>
                  <a:lnTo>
                    <a:pt x="97497" y="385495"/>
                  </a:lnTo>
                  <a:lnTo>
                    <a:pt x="121920" y="299135"/>
                  </a:lnTo>
                  <a:lnTo>
                    <a:pt x="134112" y="256032"/>
                  </a:lnTo>
                  <a:lnTo>
                    <a:pt x="34493" y="175260"/>
                  </a:lnTo>
                  <a:lnTo>
                    <a:pt x="146304" y="175260"/>
                  </a:lnTo>
                  <a:lnTo>
                    <a:pt x="152400" y="175260"/>
                  </a:lnTo>
                  <a:lnTo>
                    <a:pt x="156972" y="175260"/>
                  </a:lnTo>
                  <a:lnTo>
                    <a:pt x="187452" y="68580"/>
                  </a:lnTo>
                  <a:lnTo>
                    <a:pt x="193548" y="47244"/>
                  </a:lnTo>
                  <a:lnTo>
                    <a:pt x="199644" y="68580"/>
                  </a:lnTo>
                  <a:lnTo>
                    <a:pt x="230124" y="175260"/>
                  </a:lnTo>
                  <a:lnTo>
                    <a:pt x="234696" y="175260"/>
                  </a:lnTo>
                  <a:lnTo>
                    <a:pt x="240792" y="175260"/>
                  </a:lnTo>
                  <a:lnTo>
                    <a:pt x="352780" y="175260"/>
                  </a:lnTo>
                  <a:lnTo>
                    <a:pt x="352780" y="163068"/>
                  </a:lnTo>
                  <a:lnTo>
                    <a:pt x="239509" y="163068"/>
                  </a:lnTo>
                  <a:lnTo>
                    <a:pt x="193548" y="0"/>
                  </a:lnTo>
                  <a:lnTo>
                    <a:pt x="147586" y="163068"/>
                  </a:lnTo>
                  <a:lnTo>
                    <a:pt x="0" y="163068"/>
                  </a:lnTo>
                  <a:lnTo>
                    <a:pt x="16764" y="176898"/>
                  </a:lnTo>
                  <a:lnTo>
                    <a:pt x="119278" y="261467"/>
                  </a:lnTo>
                  <a:lnTo>
                    <a:pt x="78397" y="403847"/>
                  </a:lnTo>
                  <a:lnTo>
                    <a:pt x="73152" y="422148"/>
                  </a:lnTo>
                  <a:lnTo>
                    <a:pt x="95529" y="403847"/>
                  </a:lnTo>
                  <a:lnTo>
                    <a:pt x="188976" y="327507"/>
                  </a:lnTo>
                  <a:lnTo>
                    <a:pt x="193548" y="323773"/>
                  </a:lnTo>
                  <a:lnTo>
                    <a:pt x="198120" y="327507"/>
                  </a:lnTo>
                  <a:lnTo>
                    <a:pt x="291566" y="403847"/>
                  </a:lnTo>
                  <a:lnTo>
                    <a:pt x="313944" y="422148"/>
                  </a:lnTo>
                  <a:lnTo>
                    <a:pt x="308698" y="403847"/>
                  </a:lnTo>
                  <a:lnTo>
                    <a:pt x="267817" y="261467"/>
                  </a:lnTo>
                  <a:lnTo>
                    <a:pt x="370332" y="176898"/>
                  </a:lnTo>
                  <a:lnTo>
                    <a:pt x="387096" y="16306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5674" y="604513"/>
            <a:ext cx="406336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C00"/>
                </a:solidFill>
              </a:rPr>
              <a:t>Review:</a:t>
            </a:r>
            <a:r>
              <a:rPr dirty="0" spc="-7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What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Is </a:t>
            </a:r>
            <a:r>
              <a:rPr dirty="0" spc="-121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Generalization?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3" y="2078227"/>
            <a:ext cx="7921625" cy="4658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relationship among </a:t>
            </a:r>
            <a:r>
              <a:rPr dirty="0" sz="3200">
                <a:latin typeface="Arial MT"/>
                <a:cs typeface="Arial MT"/>
              </a:rPr>
              <a:t>classes </a:t>
            </a:r>
            <a:r>
              <a:rPr dirty="0" sz="3200" spc="-5">
                <a:latin typeface="Arial MT"/>
                <a:cs typeface="Arial MT"/>
              </a:rPr>
              <a:t>where one </a:t>
            </a:r>
            <a:r>
              <a:rPr dirty="0" sz="3200">
                <a:latin typeface="Arial MT"/>
                <a:cs typeface="Arial MT"/>
              </a:rPr>
              <a:t> class </a:t>
            </a:r>
            <a:r>
              <a:rPr dirty="0" sz="3200" spc="-5">
                <a:latin typeface="Arial MT"/>
                <a:cs typeface="Arial MT"/>
              </a:rPr>
              <a:t>shares the structure </a:t>
            </a:r>
            <a:r>
              <a:rPr dirty="0" sz="3200" spc="-10">
                <a:latin typeface="Arial MT"/>
                <a:cs typeface="Arial MT"/>
              </a:rPr>
              <a:t>and/or </a:t>
            </a:r>
            <a:r>
              <a:rPr dirty="0" sz="3200" spc="-5">
                <a:latin typeface="Arial MT"/>
                <a:cs typeface="Arial MT"/>
              </a:rPr>
              <a:t>behavior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one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or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more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classes.</a:t>
            </a:r>
            <a:endParaRPr sz="3200">
              <a:latin typeface="Arial MT"/>
              <a:cs typeface="Arial MT"/>
            </a:endParaRPr>
          </a:p>
          <a:p>
            <a:pPr marL="355600" marR="9207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Defines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hierarchy of abstractions where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subclass inherits from one or more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superclasses.</a:t>
            </a:r>
            <a:endParaRPr sz="3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Single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inheritance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Multiple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inheritance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“is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kind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of”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relationship.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marL="632460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C00"/>
                </a:solidFill>
              </a:rPr>
              <a:t>Example:</a:t>
            </a:r>
            <a:r>
              <a:rPr dirty="0" spc="-50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Single</a:t>
            </a:r>
            <a:r>
              <a:rPr dirty="0" spc="-3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611886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One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inherits from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another.</a:t>
            </a:r>
            <a:endParaRPr sz="3200">
              <a:latin typeface="Arial MT"/>
              <a:cs typeface="Arial MT"/>
            </a:endParaRPr>
          </a:p>
          <a:p>
            <a:pPr marL="3499485">
              <a:lnSpc>
                <a:spcPct val="100000"/>
              </a:lnSpc>
              <a:spcBef>
                <a:spcPts val="45"/>
              </a:spcBef>
            </a:pP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Ancestor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79164" y="2903220"/>
            <a:ext cx="2016760" cy="982980"/>
            <a:chOff x="3979164" y="2903220"/>
            <a:chExt cx="2016760" cy="982980"/>
          </a:xfrm>
        </p:grpSpPr>
        <p:sp>
          <p:nvSpPr>
            <p:cNvPr id="5" name="object 5"/>
            <p:cNvSpPr/>
            <p:nvPr/>
          </p:nvSpPr>
          <p:spPr>
            <a:xfrm>
              <a:off x="3985260" y="2909316"/>
              <a:ext cx="2004060" cy="977265"/>
            </a:xfrm>
            <a:custGeom>
              <a:avLst/>
              <a:gdLst/>
              <a:ahLst/>
              <a:cxnLst/>
              <a:rect l="l" t="t" r="r" b="b"/>
              <a:pathLst>
                <a:path w="2004060" h="977264">
                  <a:moveTo>
                    <a:pt x="0" y="0"/>
                  </a:moveTo>
                  <a:lnTo>
                    <a:pt x="0" y="976883"/>
                  </a:lnTo>
                  <a:lnTo>
                    <a:pt x="2004060" y="976883"/>
                  </a:lnTo>
                  <a:lnTo>
                    <a:pt x="2004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79164" y="2903232"/>
              <a:ext cx="2016760" cy="982980"/>
            </a:xfrm>
            <a:custGeom>
              <a:avLst/>
              <a:gdLst/>
              <a:ahLst/>
              <a:cxnLst/>
              <a:rect l="l" t="t" r="r" b="b"/>
              <a:pathLst>
                <a:path w="2016760" h="982979">
                  <a:moveTo>
                    <a:pt x="2016252" y="0"/>
                  </a:moveTo>
                  <a:lnTo>
                    <a:pt x="2002536" y="0"/>
                  </a:lnTo>
                  <a:lnTo>
                    <a:pt x="2002536" y="12192"/>
                  </a:lnTo>
                  <a:lnTo>
                    <a:pt x="2002536" y="315468"/>
                  </a:lnTo>
                  <a:lnTo>
                    <a:pt x="12192" y="315468"/>
                  </a:lnTo>
                  <a:lnTo>
                    <a:pt x="12192" y="12192"/>
                  </a:lnTo>
                  <a:lnTo>
                    <a:pt x="2002536" y="12192"/>
                  </a:lnTo>
                  <a:lnTo>
                    <a:pt x="2002536" y="0"/>
                  </a:lnTo>
                  <a:lnTo>
                    <a:pt x="0" y="0"/>
                  </a:lnTo>
                  <a:lnTo>
                    <a:pt x="0" y="315468"/>
                  </a:lnTo>
                  <a:lnTo>
                    <a:pt x="0" y="982967"/>
                  </a:lnTo>
                  <a:lnTo>
                    <a:pt x="6096" y="982967"/>
                  </a:lnTo>
                  <a:lnTo>
                    <a:pt x="12192" y="982967"/>
                  </a:lnTo>
                  <a:lnTo>
                    <a:pt x="12192" y="327660"/>
                  </a:lnTo>
                  <a:lnTo>
                    <a:pt x="2002536" y="327660"/>
                  </a:lnTo>
                  <a:lnTo>
                    <a:pt x="2002536" y="982967"/>
                  </a:lnTo>
                  <a:lnTo>
                    <a:pt x="2010156" y="982967"/>
                  </a:lnTo>
                  <a:lnTo>
                    <a:pt x="2016252" y="982967"/>
                  </a:lnTo>
                  <a:lnTo>
                    <a:pt x="2016252" y="315468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85260" y="2909316"/>
            <a:ext cx="2004060" cy="97726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07695">
              <a:lnSpc>
                <a:spcPct val="100000"/>
              </a:lnSpc>
              <a:spcBef>
                <a:spcPts val="219"/>
              </a:spcBef>
            </a:pPr>
            <a:r>
              <a:rPr dirty="0" sz="1700">
                <a:latin typeface="Arial MT"/>
                <a:cs typeface="Arial MT"/>
              </a:rPr>
              <a:t>Account</a:t>
            </a:r>
            <a:endParaRPr sz="1700">
              <a:latin typeface="Arial MT"/>
              <a:cs typeface="Arial MT"/>
            </a:endParaRPr>
          </a:p>
          <a:p>
            <a:pPr marL="153670" indent="-107314">
              <a:lnSpc>
                <a:spcPct val="100000"/>
              </a:lnSpc>
              <a:spcBef>
                <a:spcPts val="705"/>
              </a:spcBef>
              <a:buChar char="-"/>
              <a:tabLst>
                <a:tab pos="154305" algn="l"/>
              </a:tabLst>
            </a:pPr>
            <a:r>
              <a:rPr dirty="0" sz="1400" spc="-5">
                <a:latin typeface="Arial MT"/>
                <a:cs typeface="Arial MT"/>
              </a:rPr>
              <a:t>balance</a:t>
            </a:r>
            <a:endParaRPr sz="1400">
              <a:latin typeface="Arial MT"/>
              <a:cs typeface="Arial MT"/>
            </a:endParaRPr>
          </a:p>
          <a:p>
            <a:pPr marL="153670" indent="-107314">
              <a:lnSpc>
                <a:spcPct val="100000"/>
              </a:lnSpc>
              <a:spcBef>
                <a:spcPts val="95"/>
              </a:spcBef>
              <a:buChar char="-"/>
              <a:tabLst>
                <a:tab pos="154305" algn="l"/>
              </a:tabLst>
            </a:pPr>
            <a:r>
              <a:rPr dirty="0" sz="1400" spc="-5"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  <a:p>
            <a:pPr marL="153670" indent="-107314">
              <a:lnSpc>
                <a:spcPts val="1170"/>
              </a:lnSpc>
              <a:spcBef>
                <a:spcPts val="100"/>
              </a:spcBef>
              <a:buChar char="-"/>
              <a:tabLst>
                <a:tab pos="154305" algn="l"/>
              </a:tabLst>
            </a:pPr>
            <a:r>
              <a:rPr dirty="0" sz="1400" spc="-5">
                <a:latin typeface="Arial MT"/>
                <a:cs typeface="Arial MT"/>
              </a:rPr>
              <a:t>number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9" name="object 9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39667" y="5333999"/>
              <a:ext cx="3175" cy="803275"/>
            </a:xfrm>
            <a:custGeom>
              <a:avLst/>
              <a:gdLst/>
              <a:ahLst/>
              <a:cxnLst/>
              <a:rect l="l" t="t" r="r" b="b"/>
              <a:pathLst>
                <a:path w="3175" h="803275">
                  <a:moveTo>
                    <a:pt x="0" y="803147"/>
                  </a:moveTo>
                  <a:lnTo>
                    <a:pt x="3047" y="803147"/>
                  </a:lnTo>
                  <a:lnTo>
                    <a:pt x="3047" y="0"/>
                  </a:lnTo>
                  <a:lnTo>
                    <a:pt x="0" y="0"/>
                  </a:lnTo>
                  <a:lnTo>
                    <a:pt x="0" y="803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63595" y="6137147"/>
              <a:ext cx="1143000" cy="669290"/>
            </a:xfrm>
            <a:custGeom>
              <a:avLst/>
              <a:gdLst/>
              <a:ahLst/>
              <a:cxnLst/>
              <a:rect l="l" t="t" r="r" b="b"/>
              <a:pathLst>
                <a:path w="1143000" h="669290">
                  <a:moveTo>
                    <a:pt x="1142999" y="669035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1142999" y="669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55976" y="6129540"/>
              <a:ext cx="1156970" cy="683260"/>
            </a:xfrm>
            <a:custGeom>
              <a:avLst/>
              <a:gdLst/>
              <a:ahLst/>
              <a:cxnLst/>
              <a:rect l="l" t="t" r="r" b="b"/>
              <a:pathLst>
                <a:path w="1156970" h="683259">
                  <a:moveTo>
                    <a:pt x="1156716" y="0"/>
                  </a:moveTo>
                  <a:lnTo>
                    <a:pt x="1143000" y="0"/>
                  </a:lnTo>
                  <a:lnTo>
                    <a:pt x="1143000" y="13716"/>
                  </a:lnTo>
                  <a:lnTo>
                    <a:pt x="1143000" y="359664"/>
                  </a:lnTo>
                  <a:lnTo>
                    <a:pt x="1143000" y="371856"/>
                  </a:lnTo>
                  <a:lnTo>
                    <a:pt x="1143000" y="489204"/>
                  </a:lnTo>
                  <a:lnTo>
                    <a:pt x="1143000" y="502920"/>
                  </a:lnTo>
                  <a:lnTo>
                    <a:pt x="1143000" y="670560"/>
                  </a:lnTo>
                  <a:lnTo>
                    <a:pt x="13716" y="670560"/>
                  </a:lnTo>
                  <a:lnTo>
                    <a:pt x="13716" y="502920"/>
                  </a:lnTo>
                  <a:lnTo>
                    <a:pt x="1143000" y="502920"/>
                  </a:lnTo>
                  <a:lnTo>
                    <a:pt x="1143000" y="489204"/>
                  </a:lnTo>
                  <a:lnTo>
                    <a:pt x="13716" y="489204"/>
                  </a:lnTo>
                  <a:lnTo>
                    <a:pt x="13716" y="371856"/>
                  </a:lnTo>
                  <a:lnTo>
                    <a:pt x="1143000" y="371856"/>
                  </a:lnTo>
                  <a:lnTo>
                    <a:pt x="1143000" y="359664"/>
                  </a:lnTo>
                  <a:lnTo>
                    <a:pt x="13716" y="359664"/>
                  </a:lnTo>
                  <a:lnTo>
                    <a:pt x="13716" y="13716"/>
                  </a:lnTo>
                  <a:lnTo>
                    <a:pt x="1143000" y="1371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59664"/>
                  </a:lnTo>
                  <a:lnTo>
                    <a:pt x="0" y="489204"/>
                  </a:lnTo>
                  <a:lnTo>
                    <a:pt x="0" y="682752"/>
                  </a:lnTo>
                  <a:lnTo>
                    <a:pt x="7620" y="682752"/>
                  </a:lnTo>
                  <a:lnTo>
                    <a:pt x="13716" y="682752"/>
                  </a:lnTo>
                  <a:lnTo>
                    <a:pt x="1143000" y="682752"/>
                  </a:lnTo>
                  <a:lnTo>
                    <a:pt x="1150620" y="682752"/>
                  </a:lnTo>
                  <a:lnTo>
                    <a:pt x="1156716" y="682752"/>
                  </a:lnTo>
                  <a:lnTo>
                    <a:pt x="1156716" y="489204"/>
                  </a:lnTo>
                  <a:lnTo>
                    <a:pt x="1156716" y="359664"/>
                  </a:lnTo>
                  <a:lnTo>
                    <a:pt x="115671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54039" y="6137147"/>
              <a:ext cx="1143000" cy="669290"/>
            </a:xfrm>
            <a:custGeom>
              <a:avLst/>
              <a:gdLst/>
              <a:ahLst/>
              <a:cxnLst/>
              <a:rect l="l" t="t" r="r" b="b"/>
              <a:pathLst>
                <a:path w="1143000" h="669290">
                  <a:moveTo>
                    <a:pt x="1142999" y="669035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1142999" y="669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47944" y="6129527"/>
              <a:ext cx="1155700" cy="683260"/>
            </a:xfrm>
            <a:custGeom>
              <a:avLst/>
              <a:gdLst/>
              <a:ahLst/>
              <a:cxnLst/>
              <a:rect l="l" t="t" r="r" b="b"/>
              <a:pathLst>
                <a:path w="1155700" h="683259">
                  <a:moveTo>
                    <a:pt x="1155192" y="682752"/>
                  </a:moveTo>
                  <a:lnTo>
                    <a:pt x="1155192" y="0"/>
                  </a:lnTo>
                  <a:lnTo>
                    <a:pt x="0" y="0"/>
                  </a:lnTo>
                  <a:lnTo>
                    <a:pt x="0" y="682752"/>
                  </a:lnTo>
                  <a:lnTo>
                    <a:pt x="6096" y="682752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1143000" y="13716"/>
                  </a:lnTo>
                  <a:lnTo>
                    <a:pt x="1143000" y="7620"/>
                  </a:lnTo>
                  <a:lnTo>
                    <a:pt x="1149096" y="13716"/>
                  </a:lnTo>
                  <a:lnTo>
                    <a:pt x="1149096" y="682752"/>
                  </a:lnTo>
                  <a:lnTo>
                    <a:pt x="1155192" y="682752"/>
                  </a:lnTo>
                  <a:close/>
                </a:path>
                <a:path w="1155700" h="683259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155700" h="683259">
                  <a:moveTo>
                    <a:pt x="12192" y="670560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670560"/>
                  </a:lnTo>
                  <a:lnTo>
                    <a:pt x="12192" y="670560"/>
                  </a:lnTo>
                  <a:close/>
                </a:path>
                <a:path w="1155700" h="683259">
                  <a:moveTo>
                    <a:pt x="1149096" y="670560"/>
                  </a:moveTo>
                  <a:lnTo>
                    <a:pt x="6096" y="670560"/>
                  </a:lnTo>
                  <a:lnTo>
                    <a:pt x="12192" y="676656"/>
                  </a:lnTo>
                  <a:lnTo>
                    <a:pt x="12192" y="682752"/>
                  </a:lnTo>
                  <a:lnTo>
                    <a:pt x="1143000" y="682752"/>
                  </a:lnTo>
                  <a:lnTo>
                    <a:pt x="1143000" y="676656"/>
                  </a:lnTo>
                  <a:lnTo>
                    <a:pt x="1149096" y="670560"/>
                  </a:lnTo>
                  <a:close/>
                </a:path>
                <a:path w="1155700" h="683259">
                  <a:moveTo>
                    <a:pt x="12192" y="682752"/>
                  </a:moveTo>
                  <a:lnTo>
                    <a:pt x="12192" y="676656"/>
                  </a:lnTo>
                  <a:lnTo>
                    <a:pt x="6096" y="670560"/>
                  </a:lnTo>
                  <a:lnTo>
                    <a:pt x="6096" y="682752"/>
                  </a:lnTo>
                  <a:lnTo>
                    <a:pt x="12192" y="682752"/>
                  </a:lnTo>
                  <a:close/>
                </a:path>
                <a:path w="1155700" h="683259">
                  <a:moveTo>
                    <a:pt x="1149096" y="13716"/>
                  </a:moveTo>
                  <a:lnTo>
                    <a:pt x="1143000" y="7620"/>
                  </a:lnTo>
                  <a:lnTo>
                    <a:pt x="1143000" y="13716"/>
                  </a:lnTo>
                  <a:lnTo>
                    <a:pt x="1149096" y="13716"/>
                  </a:lnTo>
                  <a:close/>
                </a:path>
                <a:path w="1155700" h="683259">
                  <a:moveTo>
                    <a:pt x="1149096" y="670560"/>
                  </a:moveTo>
                  <a:lnTo>
                    <a:pt x="1149096" y="13716"/>
                  </a:lnTo>
                  <a:lnTo>
                    <a:pt x="1143000" y="13716"/>
                  </a:lnTo>
                  <a:lnTo>
                    <a:pt x="1143000" y="670560"/>
                  </a:lnTo>
                  <a:lnTo>
                    <a:pt x="1149096" y="670560"/>
                  </a:lnTo>
                  <a:close/>
                </a:path>
                <a:path w="1155700" h="683259">
                  <a:moveTo>
                    <a:pt x="1149096" y="682752"/>
                  </a:moveTo>
                  <a:lnTo>
                    <a:pt x="1149096" y="670560"/>
                  </a:lnTo>
                  <a:lnTo>
                    <a:pt x="1143000" y="676656"/>
                  </a:lnTo>
                  <a:lnTo>
                    <a:pt x="1143000" y="682752"/>
                  </a:lnTo>
                  <a:lnTo>
                    <a:pt x="1149096" y="68275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654039" y="6137147"/>
            <a:ext cx="1143000" cy="6692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459"/>
              </a:spcBef>
            </a:pPr>
            <a:r>
              <a:rPr dirty="0" sz="1700">
                <a:latin typeface="Arial MT"/>
                <a:cs typeface="Arial MT"/>
              </a:rPr>
              <a:t>Checking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79164" y="3886199"/>
            <a:ext cx="2912745" cy="2926080"/>
            <a:chOff x="3979164" y="3886199"/>
            <a:chExt cx="2912745" cy="2926080"/>
          </a:xfrm>
        </p:grpSpPr>
        <p:sp>
          <p:nvSpPr>
            <p:cNvPr id="17" name="object 17"/>
            <p:cNvSpPr/>
            <p:nvPr/>
          </p:nvSpPr>
          <p:spPr>
            <a:xfrm>
              <a:off x="5647944" y="6489204"/>
              <a:ext cx="1155700" cy="323215"/>
            </a:xfrm>
            <a:custGeom>
              <a:avLst/>
              <a:gdLst/>
              <a:ahLst/>
              <a:cxnLst/>
              <a:rect l="l" t="t" r="r" b="b"/>
              <a:pathLst>
                <a:path w="1155700" h="323215">
                  <a:moveTo>
                    <a:pt x="1155192" y="0"/>
                  </a:moveTo>
                  <a:lnTo>
                    <a:pt x="1143000" y="0"/>
                  </a:lnTo>
                  <a:lnTo>
                    <a:pt x="1143000" y="12192"/>
                  </a:lnTo>
                  <a:lnTo>
                    <a:pt x="1143000" y="129540"/>
                  </a:lnTo>
                  <a:lnTo>
                    <a:pt x="1143000" y="143256"/>
                  </a:lnTo>
                  <a:lnTo>
                    <a:pt x="1143000" y="310896"/>
                  </a:lnTo>
                  <a:lnTo>
                    <a:pt x="12192" y="310896"/>
                  </a:lnTo>
                  <a:lnTo>
                    <a:pt x="12192" y="143256"/>
                  </a:lnTo>
                  <a:lnTo>
                    <a:pt x="1143000" y="143256"/>
                  </a:lnTo>
                  <a:lnTo>
                    <a:pt x="1143000" y="129540"/>
                  </a:lnTo>
                  <a:lnTo>
                    <a:pt x="12192" y="129540"/>
                  </a:lnTo>
                  <a:lnTo>
                    <a:pt x="12192" y="12192"/>
                  </a:lnTo>
                  <a:lnTo>
                    <a:pt x="1143000" y="12192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29540"/>
                  </a:lnTo>
                  <a:lnTo>
                    <a:pt x="0" y="323088"/>
                  </a:lnTo>
                  <a:lnTo>
                    <a:pt x="1155192" y="323088"/>
                  </a:lnTo>
                  <a:lnTo>
                    <a:pt x="1155192" y="129540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69764" y="5126735"/>
              <a:ext cx="1266825" cy="1010919"/>
            </a:xfrm>
            <a:custGeom>
              <a:avLst/>
              <a:gdLst/>
              <a:ahLst/>
              <a:cxnLst/>
              <a:rect l="l" t="t" r="r" b="b"/>
              <a:pathLst>
                <a:path w="1266825" h="1010920">
                  <a:moveTo>
                    <a:pt x="12192" y="0"/>
                  </a:moveTo>
                  <a:lnTo>
                    <a:pt x="0" y="0"/>
                  </a:lnTo>
                  <a:lnTo>
                    <a:pt x="0" y="207264"/>
                  </a:lnTo>
                  <a:lnTo>
                    <a:pt x="12192" y="207264"/>
                  </a:lnTo>
                  <a:lnTo>
                    <a:pt x="12192" y="0"/>
                  </a:lnTo>
                  <a:close/>
                </a:path>
                <a:path w="1266825" h="1010920">
                  <a:moveTo>
                    <a:pt x="1266444" y="207264"/>
                  </a:moveTo>
                  <a:lnTo>
                    <a:pt x="1264920" y="207264"/>
                  </a:lnTo>
                  <a:lnTo>
                    <a:pt x="1263396" y="1010412"/>
                  </a:lnTo>
                  <a:lnTo>
                    <a:pt x="1264920" y="1010412"/>
                  </a:lnTo>
                  <a:lnTo>
                    <a:pt x="1266444" y="207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61559" y="4812791"/>
              <a:ext cx="228600" cy="309880"/>
            </a:xfrm>
            <a:custGeom>
              <a:avLst/>
              <a:gdLst/>
              <a:ahLst/>
              <a:cxnLst/>
              <a:rect l="l" t="t" r="r" b="b"/>
              <a:pathLst>
                <a:path w="228600" h="309879">
                  <a:moveTo>
                    <a:pt x="228599" y="309371"/>
                  </a:moveTo>
                  <a:lnTo>
                    <a:pt x="114299" y="0"/>
                  </a:lnTo>
                  <a:lnTo>
                    <a:pt x="0" y="309371"/>
                  </a:lnTo>
                  <a:lnTo>
                    <a:pt x="228599" y="309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47844" y="4799075"/>
              <a:ext cx="256540" cy="335280"/>
            </a:xfrm>
            <a:custGeom>
              <a:avLst/>
              <a:gdLst/>
              <a:ahLst/>
              <a:cxnLst/>
              <a:rect l="l" t="t" r="r" b="b"/>
              <a:pathLst>
                <a:path w="256539" h="335279">
                  <a:moveTo>
                    <a:pt x="256032" y="323088"/>
                  </a:moveTo>
                  <a:lnTo>
                    <a:pt x="254508" y="318516"/>
                  </a:lnTo>
                  <a:lnTo>
                    <a:pt x="140208" y="9144"/>
                  </a:lnTo>
                  <a:lnTo>
                    <a:pt x="138684" y="4572"/>
                  </a:lnTo>
                  <a:lnTo>
                    <a:pt x="134112" y="0"/>
                  </a:lnTo>
                  <a:lnTo>
                    <a:pt x="123444" y="0"/>
                  </a:lnTo>
                  <a:lnTo>
                    <a:pt x="117348" y="4572"/>
                  </a:lnTo>
                  <a:lnTo>
                    <a:pt x="115824" y="9144"/>
                  </a:lnTo>
                  <a:lnTo>
                    <a:pt x="1524" y="318516"/>
                  </a:lnTo>
                  <a:lnTo>
                    <a:pt x="0" y="323088"/>
                  </a:lnTo>
                  <a:lnTo>
                    <a:pt x="1524" y="326136"/>
                  </a:lnTo>
                  <a:lnTo>
                    <a:pt x="3048" y="330708"/>
                  </a:lnTo>
                  <a:lnTo>
                    <a:pt x="6096" y="333756"/>
                  </a:lnTo>
                  <a:lnTo>
                    <a:pt x="9144" y="335280"/>
                  </a:lnTo>
                  <a:lnTo>
                    <a:pt x="13716" y="335280"/>
                  </a:lnTo>
                  <a:lnTo>
                    <a:pt x="13716" y="310896"/>
                  </a:lnTo>
                  <a:lnTo>
                    <a:pt x="32101" y="310896"/>
                  </a:lnTo>
                  <a:lnTo>
                    <a:pt x="115824" y="84287"/>
                  </a:lnTo>
                  <a:lnTo>
                    <a:pt x="115824" y="18288"/>
                  </a:lnTo>
                  <a:lnTo>
                    <a:pt x="140208" y="18288"/>
                  </a:lnTo>
                  <a:lnTo>
                    <a:pt x="140208" y="84287"/>
                  </a:lnTo>
                  <a:lnTo>
                    <a:pt x="223930" y="310896"/>
                  </a:lnTo>
                  <a:lnTo>
                    <a:pt x="242316" y="310896"/>
                  </a:lnTo>
                  <a:lnTo>
                    <a:pt x="242316" y="335280"/>
                  </a:lnTo>
                  <a:lnTo>
                    <a:pt x="246888" y="335280"/>
                  </a:lnTo>
                  <a:lnTo>
                    <a:pt x="249936" y="333756"/>
                  </a:lnTo>
                  <a:lnTo>
                    <a:pt x="252984" y="330708"/>
                  </a:lnTo>
                  <a:lnTo>
                    <a:pt x="254508" y="326136"/>
                  </a:lnTo>
                  <a:lnTo>
                    <a:pt x="256032" y="323088"/>
                  </a:lnTo>
                  <a:close/>
                </a:path>
                <a:path w="256539" h="335279">
                  <a:moveTo>
                    <a:pt x="32101" y="310896"/>
                  </a:moveTo>
                  <a:lnTo>
                    <a:pt x="13716" y="310896"/>
                  </a:lnTo>
                  <a:lnTo>
                    <a:pt x="25908" y="327660"/>
                  </a:lnTo>
                  <a:lnTo>
                    <a:pt x="32101" y="310896"/>
                  </a:lnTo>
                  <a:close/>
                </a:path>
                <a:path w="256539" h="335279">
                  <a:moveTo>
                    <a:pt x="242316" y="335280"/>
                  </a:moveTo>
                  <a:lnTo>
                    <a:pt x="242316" y="310896"/>
                  </a:lnTo>
                  <a:lnTo>
                    <a:pt x="230124" y="327660"/>
                  </a:lnTo>
                  <a:lnTo>
                    <a:pt x="223930" y="310896"/>
                  </a:lnTo>
                  <a:lnTo>
                    <a:pt x="32101" y="310896"/>
                  </a:lnTo>
                  <a:lnTo>
                    <a:pt x="25908" y="327660"/>
                  </a:lnTo>
                  <a:lnTo>
                    <a:pt x="13716" y="310896"/>
                  </a:lnTo>
                  <a:lnTo>
                    <a:pt x="13716" y="335280"/>
                  </a:lnTo>
                  <a:lnTo>
                    <a:pt x="242316" y="335280"/>
                  </a:lnTo>
                  <a:close/>
                </a:path>
                <a:path w="256539" h="335279">
                  <a:moveTo>
                    <a:pt x="140208" y="18288"/>
                  </a:moveTo>
                  <a:lnTo>
                    <a:pt x="115824" y="18288"/>
                  </a:lnTo>
                  <a:lnTo>
                    <a:pt x="128016" y="51287"/>
                  </a:lnTo>
                  <a:lnTo>
                    <a:pt x="140208" y="18288"/>
                  </a:lnTo>
                  <a:close/>
                </a:path>
                <a:path w="256539" h="335279">
                  <a:moveTo>
                    <a:pt x="128016" y="51287"/>
                  </a:moveTo>
                  <a:lnTo>
                    <a:pt x="115824" y="18288"/>
                  </a:lnTo>
                  <a:lnTo>
                    <a:pt x="115824" y="84287"/>
                  </a:lnTo>
                  <a:lnTo>
                    <a:pt x="128016" y="51287"/>
                  </a:lnTo>
                  <a:close/>
                </a:path>
                <a:path w="256539" h="335279">
                  <a:moveTo>
                    <a:pt x="140208" y="84287"/>
                  </a:moveTo>
                  <a:lnTo>
                    <a:pt x="140208" y="18288"/>
                  </a:lnTo>
                  <a:lnTo>
                    <a:pt x="128016" y="51287"/>
                  </a:lnTo>
                  <a:lnTo>
                    <a:pt x="140208" y="84287"/>
                  </a:lnTo>
                  <a:close/>
                </a:path>
                <a:path w="256539" h="335279">
                  <a:moveTo>
                    <a:pt x="242316" y="310896"/>
                  </a:moveTo>
                  <a:lnTo>
                    <a:pt x="223930" y="310896"/>
                  </a:lnTo>
                  <a:lnTo>
                    <a:pt x="230124" y="327660"/>
                  </a:lnTo>
                  <a:lnTo>
                    <a:pt x="242316" y="3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57800" y="5013960"/>
              <a:ext cx="1633855" cy="276225"/>
            </a:xfrm>
            <a:custGeom>
              <a:avLst/>
              <a:gdLst/>
              <a:ahLst/>
              <a:cxnLst/>
              <a:rect l="l" t="t" r="r" b="b"/>
              <a:pathLst>
                <a:path w="1633854" h="276225">
                  <a:moveTo>
                    <a:pt x="83405" y="220605"/>
                  </a:moveTo>
                  <a:lnTo>
                    <a:pt x="79248" y="192024"/>
                  </a:lnTo>
                  <a:lnTo>
                    <a:pt x="0" y="246888"/>
                  </a:lnTo>
                  <a:lnTo>
                    <a:pt x="70104" y="269087"/>
                  </a:lnTo>
                  <a:lnTo>
                    <a:pt x="70104" y="222504"/>
                  </a:lnTo>
                  <a:lnTo>
                    <a:pt x="83405" y="220605"/>
                  </a:lnTo>
                  <a:close/>
                </a:path>
                <a:path w="1633854" h="276225">
                  <a:moveTo>
                    <a:pt x="87378" y="247921"/>
                  </a:moveTo>
                  <a:lnTo>
                    <a:pt x="83405" y="220605"/>
                  </a:lnTo>
                  <a:lnTo>
                    <a:pt x="70104" y="222504"/>
                  </a:lnTo>
                  <a:lnTo>
                    <a:pt x="73152" y="249936"/>
                  </a:lnTo>
                  <a:lnTo>
                    <a:pt x="87378" y="247921"/>
                  </a:lnTo>
                  <a:close/>
                </a:path>
                <a:path w="1633854" h="276225">
                  <a:moveTo>
                    <a:pt x="91440" y="275844"/>
                  </a:moveTo>
                  <a:lnTo>
                    <a:pt x="87378" y="247921"/>
                  </a:lnTo>
                  <a:lnTo>
                    <a:pt x="73152" y="249936"/>
                  </a:lnTo>
                  <a:lnTo>
                    <a:pt x="70104" y="222504"/>
                  </a:lnTo>
                  <a:lnTo>
                    <a:pt x="70104" y="269087"/>
                  </a:lnTo>
                  <a:lnTo>
                    <a:pt x="91440" y="275844"/>
                  </a:lnTo>
                  <a:close/>
                </a:path>
                <a:path w="1633854" h="276225">
                  <a:moveTo>
                    <a:pt x="1633728" y="28956"/>
                  </a:moveTo>
                  <a:lnTo>
                    <a:pt x="1629156" y="0"/>
                  </a:lnTo>
                  <a:lnTo>
                    <a:pt x="83405" y="220605"/>
                  </a:lnTo>
                  <a:lnTo>
                    <a:pt x="87378" y="247921"/>
                  </a:lnTo>
                  <a:lnTo>
                    <a:pt x="1633728" y="28956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85260" y="3886199"/>
              <a:ext cx="2004060" cy="873760"/>
            </a:xfrm>
            <a:custGeom>
              <a:avLst/>
              <a:gdLst/>
              <a:ahLst/>
              <a:cxnLst/>
              <a:rect l="l" t="t" r="r" b="b"/>
              <a:pathLst>
                <a:path w="2004060" h="873760">
                  <a:moveTo>
                    <a:pt x="2004060" y="0"/>
                  </a:moveTo>
                  <a:lnTo>
                    <a:pt x="0" y="0"/>
                  </a:lnTo>
                  <a:lnTo>
                    <a:pt x="0" y="873252"/>
                  </a:lnTo>
                  <a:lnTo>
                    <a:pt x="2004060" y="873252"/>
                  </a:lnTo>
                  <a:lnTo>
                    <a:pt x="20040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79164" y="3886199"/>
              <a:ext cx="2016760" cy="881380"/>
            </a:xfrm>
            <a:custGeom>
              <a:avLst/>
              <a:gdLst/>
              <a:ahLst/>
              <a:cxnLst/>
              <a:rect l="l" t="t" r="r" b="b"/>
              <a:pathLst>
                <a:path w="2016760" h="881379">
                  <a:moveTo>
                    <a:pt x="2016252" y="0"/>
                  </a:moveTo>
                  <a:lnTo>
                    <a:pt x="2002536" y="0"/>
                  </a:lnTo>
                  <a:lnTo>
                    <a:pt x="2002536" y="175272"/>
                  </a:lnTo>
                  <a:lnTo>
                    <a:pt x="2002536" y="187464"/>
                  </a:lnTo>
                  <a:lnTo>
                    <a:pt x="2002536" y="867168"/>
                  </a:lnTo>
                  <a:lnTo>
                    <a:pt x="12192" y="867168"/>
                  </a:lnTo>
                  <a:lnTo>
                    <a:pt x="12192" y="187464"/>
                  </a:lnTo>
                  <a:lnTo>
                    <a:pt x="2002536" y="187464"/>
                  </a:lnTo>
                  <a:lnTo>
                    <a:pt x="2002536" y="175272"/>
                  </a:lnTo>
                  <a:lnTo>
                    <a:pt x="12192" y="17527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75272"/>
                  </a:lnTo>
                  <a:lnTo>
                    <a:pt x="0" y="880884"/>
                  </a:lnTo>
                  <a:lnTo>
                    <a:pt x="6096" y="880884"/>
                  </a:lnTo>
                  <a:lnTo>
                    <a:pt x="12192" y="880884"/>
                  </a:lnTo>
                  <a:lnTo>
                    <a:pt x="2002536" y="880884"/>
                  </a:lnTo>
                  <a:lnTo>
                    <a:pt x="2010156" y="880884"/>
                  </a:lnTo>
                  <a:lnTo>
                    <a:pt x="2016252" y="880884"/>
                  </a:lnTo>
                  <a:lnTo>
                    <a:pt x="2016252" y="175272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63595" y="6137147"/>
            <a:ext cx="1143000" cy="6692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459"/>
              </a:spcBef>
            </a:pPr>
            <a:r>
              <a:rPr dirty="0" sz="1700">
                <a:latin typeface="Arial MT"/>
                <a:cs typeface="Arial MT"/>
              </a:rPr>
              <a:t>Savings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3303" y="3462018"/>
            <a:ext cx="1153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S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upe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r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c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la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ss  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(parent)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6435" y="6020813"/>
            <a:ext cx="1191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S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ub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c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la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ss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s  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(children)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6737" y="4710174"/>
            <a:ext cx="1492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G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ene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r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a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l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i</a:t>
            </a:r>
            <a:r>
              <a:rPr dirty="0" sz="1800" spc="-50" i="1">
                <a:solidFill>
                  <a:srgbClr val="00CCFF"/>
                </a:solidFill>
                <a:latin typeface="Arial"/>
                <a:cs typeface="Arial"/>
              </a:rPr>
              <a:t>z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a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t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i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o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n  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Relationship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0594" y="6967217"/>
            <a:ext cx="1356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De</a:t>
            </a:r>
            <a:r>
              <a:rPr dirty="0" sz="1800" spc="-5" i="1">
                <a:solidFill>
                  <a:srgbClr val="00CCFF"/>
                </a:solidFill>
                <a:latin typeface="Arial"/>
                <a:cs typeface="Arial"/>
              </a:rPr>
              <a:t>sc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e</a:t>
            </a:r>
            <a:r>
              <a:rPr dirty="0" sz="1800" spc="-10" i="1">
                <a:solidFill>
                  <a:srgbClr val="00CCFF"/>
                </a:solidFill>
                <a:latin typeface="Arial"/>
                <a:cs typeface="Arial"/>
              </a:rPr>
              <a:t>nden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t</a:t>
            </a:r>
            <a:r>
              <a:rPr dirty="0" sz="1800" i="1">
                <a:solidFill>
                  <a:srgbClr val="00CC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5260" y="3886199"/>
            <a:ext cx="2004060" cy="87376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withdraw()</a:t>
            </a:r>
            <a:endParaRPr sz="1400">
              <a:latin typeface="Arial MT"/>
              <a:cs typeface="Arial MT"/>
            </a:endParaRPr>
          </a:p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createStatement()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42715" y="5326379"/>
            <a:ext cx="2790825" cy="13970"/>
          </a:xfrm>
          <a:custGeom>
            <a:avLst/>
            <a:gdLst/>
            <a:ahLst/>
            <a:cxnLst/>
            <a:rect l="l" t="t" r="r" b="b"/>
            <a:pathLst>
              <a:path w="2790825" h="13970">
                <a:moveTo>
                  <a:pt x="2790443" y="13715"/>
                </a:moveTo>
                <a:lnTo>
                  <a:pt x="2790443" y="0"/>
                </a:lnTo>
                <a:lnTo>
                  <a:pt x="0" y="0"/>
                </a:lnTo>
                <a:lnTo>
                  <a:pt x="0" y="13715"/>
                </a:lnTo>
                <a:lnTo>
                  <a:pt x="279044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dirty="0" spc="-5"/>
              <a:t>e</a:t>
            </a:r>
            <a:r>
              <a:rPr dirty="0" spc="5"/>
              <a:t>v</a:t>
            </a:r>
            <a:r>
              <a:rPr dirty="0" spc="5"/>
              <a:t>i</a:t>
            </a:r>
            <a:r>
              <a:rPr dirty="0" spc="-5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352425" marR="1494155" indent="-340360">
              <a:lnSpc>
                <a:spcPts val="2690"/>
              </a:lnSpc>
              <a:spcBef>
                <a:spcPts val="740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</a:t>
            </a:r>
            <a:r>
              <a:rPr dirty="0" spc="-45"/>
              <a:t> </a:t>
            </a:r>
            <a:r>
              <a:rPr dirty="0"/>
              <a:t>does</a:t>
            </a:r>
            <a:r>
              <a:rPr dirty="0" spc="-15"/>
              <a:t> </a:t>
            </a:r>
            <a:r>
              <a:rPr dirty="0" spc="-5"/>
              <a:t>a</a:t>
            </a:r>
            <a:r>
              <a:rPr dirty="0" spc="-15"/>
              <a:t> </a:t>
            </a:r>
            <a:r>
              <a:rPr dirty="0"/>
              <a:t>class</a:t>
            </a:r>
            <a:r>
              <a:rPr dirty="0" spc="-25"/>
              <a:t> </a:t>
            </a:r>
            <a:r>
              <a:rPr dirty="0"/>
              <a:t>diagram </a:t>
            </a:r>
            <a:r>
              <a:rPr dirty="0" spc="-765"/>
              <a:t> </a:t>
            </a:r>
            <a:r>
              <a:rPr dirty="0"/>
              <a:t>represent?</a:t>
            </a:r>
          </a:p>
          <a:p>
            <a:pPr marL="352425" marR="226695" indent="-340360">
              <a:lnSpc>
                <a:spcPts val="2690"/>
              </a:lnSpc>
              <a:spcBef>
                <a:spcPts val="100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</a:t>
            </a:r>
            <a:r>
              <a:rPr dirty="0" spc="-40"/>
              <a:t> </a:t>
            </a:r>
            <a:r>
              <a:rPr dirty="0"/>
              <a:t>benefits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/>
              <a:t>packages</a:t>
            </a:r>
            <a:r>
              <a:rPr dirty="0" spc="-20"/>
              <a:t> </a:t>
            </a:r>
            <a:r>
              <a:rPr dirty="0"/>
              <a:t>provide </a:t>
            </a:r>
            <a:r>
              <a:rPr dirty="0" spc="-765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model?</a:t>
            </a:r>
          </a:p>
          <a:p>
            <a:pPr marL="352425" marR="5080" indent="-340360">
              <a:lnSpc>
                <a:spcPct val="80000"/>
              </a:lnSpc>
              <a:spcBef>
                <a:spcPts val="1030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 spc="-5"/>
              <a:t>Define </a:t>
            </a:r>
            <a:r>
              <a:rPr dirty="0"/>
              <a:t>association, aggregation, and </a:t>
            </a:r>
            <a:r>
              <a:rPr dirty="0" spc="-765"/>
              <a:t> </a:t>
            </a:r>
            <a:r>
              <a:rPr dirty="0"/>
              <a:t>generalization.</a:t>
            </a:r>
          </a:p>
          <a:p>
            <a:pPr marL="352425" indent="-340360">
              <a:lnSpc>
                <a:spcPct val="100000"/>
              </a:lnSpc>
              <a:spcBef>
                <a:spcPts val="33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 spc="-5"/>
              <a:t>How</a:t>
            </a:r>
            <a:r>
              <a:rPr dirty="0" spc="-15"/>
              <a:t> </a:t>
            </a:r>
            <a:r>
              <a:rPr dirty="0" spc="-5"/>
              <a:t>do </a:t>
            </a:r>
            <a:r>
              <a:rPr dirty="0"/>
              <a:t>you</a:t>
            </a:r>
            <a:r>
              <a:rPr dirty="0" spc="-5"/>
              <a:t> find </a:t>
            </a:r>
            <a:r>
              <a:rPr dirty="0"/>
              <a:t>associations?</a:t>
            </a:r>
          </a:p>
          <a:p>
            <a:pPr marL="352425" marR="1411605" indent="-340360">
              <a:lnSpc>
                <a:spcPct val="80000"/>
              </a:lnSpc>
              <a:spcBef>
                <a:spcPts val="1010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 </a:t>
            </a:r>
            <a:r>
              <a:rPr dirty="0" spc="-5"/>
              <a:t>is multiplicity? </a:t>
            </a:r>
            <a:r>
              <a:rPr dirty="0"/>
              <a:t>What </a:t>
            </a:r>
            <a:r>
              <a:rPr dirty="0" spc="5"/>
              <a:t> </a:t>
            </a:r>
            <a:r>
              <a:rPr dirty="0" spc="-5"/>
              <a:t>information</a:t>
            </a:r>
            <a:r>
              <a:rPr dirty="0" spc="5"/>
              <a:t> </a:t>
            </a:r>
            <a:r>
              <a:rPr dirty="0"/>
              <a:t>does</a:t>
            </a:r>
            <a:r>
              <a:rPr dirty="0" spc="5"/>
              <a:t> </a:t>
            </a:r>
            <a:r>
              <a:rPr dirty="0" spc="-5"/>
              <a:t>multiplicity </a:t>
            </a:r>
            <a:r>
              <a:rPr dirty="0" spc="-765"/>
              <a:t> </a:t>
            </a:r>
            <a:r>
              <a:rPr dirty="0"/>
              <a:t>provide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modeler?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50607" y="3590544"/>
            <a:ext cx="1905000" cy="1853564"/>
            <a:chOff x="7150607" y="3590544"/>
            <a:chExt cx="1905000" cy="18535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0607" y="3590544"/>
              <a:ext cx="1904999" cy="18470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50607" y="5437632"/>
              <a:ext cx="1905000" cy="6350"/>
            </a:xfrm>
            <a:custGeom>
              <a:avLst/>
              <a:gdLst/>
              <a:ahLst/>
              <a:cxnLst/>
              <a:rect l="l" t="t" r="r" b="b"/>
              <a:pathLst>
                <a:path w="1905000" h="6350">
                  <a:moveTo>
                    <a:pt x="0" y="6095"/>
                  </a:moveTo>
                  <a:lnTo>
                    <a:pt x="1904999" y="6095"/>
                  </a:lnTo>
                  <a:lnTo>
                    <a:pt x="1904999" y="0"/>
                  </a:ln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44731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 marR="125095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C00"/>
                </a:soli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8012430" cy="3732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04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Describe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static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view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 the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show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capture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it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55600" marR="3676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Demonstrate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read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interpret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diagram.</a:t>
            </a:r>
            <a:endParaRPr sz="32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 MT"/>
                <a:cs typeface="Arial MT"/>
              </a:rPr>
              <a:t>Model </a:t>
            </a:r>
            <a:r>
              <a:rPr dirty="0" sz="3200" spc="-5">
                <a:latin typeface="Arial MT"/>
                <a:cs typeface="Arial MT"/>
              </a:rPr>
              <a:t>an association and </a:t>
            </a:r>
            <a:r>
              <a:rPr dirty="0" sz="3200" spc="-10">
                <a:latin typeface="Arial MT"/>
                <a:cs typeface="Arial MT"/>
              </a:rPr>
              <a:t>aggregation </a:t>
            </a:r>
            <a:r>
              <a:rPr dirty="0" sz="3200" spc="-5">
                <a:latin typeface="Arial MT"/>
                <a:cs typeface="Arial MT"/>
              </a:rPr>
              <a:t>and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show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0">
                <a:latin typeface="Arial MT"/>
                <a:cs typeface="Arial MT"/>
              </a:rPr>
              <a:t> model </a:t>
            </a:r>
            <a:r>
              <a:rPr dirty="0" sz="3200" spc="-5">
                <a:latin typeface="Arial MT"/>
                <a:cs typeface="Arial MT"/>
              </a:rPr>
              <a:t>it in</a:t>
            </a:r>
            <a:r>
              <a:rPr dirty="0" sz="3200">
                <a:latin typeface="Arial MT"/>
                <a:cs typeface="Arial MT"/>
              </a:rPr>
              <a:t> 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 MT"/>
                <a:cs typeface="Arial MT"/>
              </a:rPr>
              <a:t>Model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generalization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on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Where</a:t>
            </a:r>
            <a:r>
              <a:rPr dirty="0" spc="-4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Are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3775710" cy="27343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Class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Class</a:t>
            </a:r>
            <a:r>
              <a:rPr dirty="0" sz="3200" spc="-8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relationships</a:t>
            </a:r>
            <a:endParaRPr sz="3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dirty="0" sz="2800">
                <a:solidFill>
                  <a:srgbClr val="D9D9D9"/>
                </a:solidFill>
                <a:latin typeface="Arial MT"/>
                <a:cs typeface="Arial MT"/>
              </a:rPr>
              <a:t>Association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>
                <a:solidFill>
                  <a:srgbClr val="D9D9D9"/>
                </a:solidFill>
                <a:latin typeface="Arial MT"/>
                <a:cs typeface="Arial MT"/>
              </a:rPr>
              <a:t>Aggregation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>
                <a:solidFill>
                  <a:srgbClr val="D9D9D9"/>
                </a:solidFill>
                <a:latin typeface="Arial MT"/>
                <a:cs typeface="Arial MT"/>
              </a:rPr>
              <a:t>Generalization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marL="866775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What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Is</a:t>
            </a:r>
            <a:r>
              <a:rPr dirty="0">
                <a:solidFill>
                  <a:srgbClr val="FFCC00"/>
                </a:solidFill>
              </a:rPr>
              <a:t> a</a:t>
            </a:r>
            <a:r>
              <a:rPr dirty="0" spc="-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Class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Diagram?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569" y="2116327"/>
            <a:ext cx="45008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Static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view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3557" y="2796540"/>
            <a:ext cx="2146300" cy="1079500"/>
            <a:chOff x="1083557" y="2796540"/>
            <a:chExt cx="2146300" cy="1079500"/>
          </a:xfrm>
        </p:grpSpPr>
        <p:sp>
          <p:nvSpPr>
            <p:cNvPr id="5" name="object 5"/>
            <p:cNvSpPr/>
            <p:nvPr/>
          </p:nvSpPr>
          <p:spPr>
            <a:xfrm>
              <a:off x="1089653" y="2802636"/>
              <a:ext cx="2133600" cy="1064260"/>
            </a:xfrm>
            <a:custGeom>
              <a:avLst/>
              <a:gdLst/>
              <a:ahLst/>
              <a:cxnLst/>
              <a:rect l="l" t="t" r="r" b="b"/>
              <a:pathLst>
                <a:path w="2133600" h="1064260">
                  <a:moveTo>
                    <a:pt x="2133599" y="1063751"/>
                  </a:moveTo>
                  <a:lnTo>
                    <a:pt x="2133599" y="0"/>
                  </a:lnTo>
                  <a:lnTo>
                    <a:pt x="0" y="0"/>
                  </a:lnTo>
                  <a:lnTo>
                    <a:pt x="0" y="1063751"/>
                  </a:lnTo>
                  <a:lnTo>
                    <a:pt x="2133599" y="106375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3551" y="2796552"/>
              <a:ext cx="2146300" cy="1079500"/>
            </a:xfrm>
            <a:custGeom>
              <a:avLst/>
              <a:gdLst/>
              <a:ahLst/>
              <a:cxnLst/>
              <a:rect l="l" t="t" r="r" b="b"/>
              <a:pathLst>
                <a:path w="2146300" h="1079500">
                  <a:moveTo>
                    <a:pt x="2145804" y="0"/>
                  </a:moveTo>
                  <a:lnTo>
                    <a:pt x="2133612" y="0"/>
                  </a:lnTo>
                  <a:lnTo>
                    <a:pt x="2133612" y="12192"/>
                  </a:lnTo>
                  <a:lnTo>
                    <a:pt x="2133612" y="271272"/>
                  </a:lnTo>
                  <a:lnTo>
                    <a:pt x="2133612" y="283464"/>
                  </a:lnTo>
                  <a:lnTo>
                    <a:pt x="2133612" y="381000"/>
                  </a:lnTo>
                  <a:lnTo>
                    <a:pt x="2133612" y="393192"/>
                  </a:lnTo>
                  <a:lnTo>
                    <a:pt x="2133612" y="1063752"/>
                  </a:lnTo>
                  <a:lnTo>
                    <a:pt x="12192" y="1063752"/>
                  </a:lnTo>
                  <a:lnTo>
                    <a:pt x="12192" y="393192"/>
                  </a:lnTo>
                  <a:lnTo>
                    <a:pt x="2133612" y="393192"/>
                  </a:lnTo>
                  <a:lnTo>
                    <a:pt x="2133612" y="381000"/>
                  </a:lnTo>
                  <a:lnTo>
                    <a:pt x="12192" y="381000"/>
                  </a:lnTo>
                  <a:lnTo>
                    <a:pt x="12192" y="283464"/>
                  </a:lnTo>
                  <a:lnTo>
                    <a:pt x="2133612" y="283464"/>
                  </a:lnTo>
                  <a:lnTo>
                    <a:pt x="2133612" y="271272"/>
                  </a:lnTo>
                  <a:lnTo>
                    <a:pt x="12192" y="271272"/>
                  </a:lnTo>
                  <a:lnTo>
                    <a:pt x="12192" y="12192"/>
                  </a:lnTo>
                  <a:lnTo>
                    <a:pt x="2133612" y="12192"/>
                  </a:lnTo>
                  <a:lnTo>
                    <a:pt x="2133612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0" y="381000"/>
                  </a:lnTo>
                  <a:lnTo>
                    <a:pt x="0" y="1075944"/>
                  </a:lnTo>
                  <a:lnTo>
                    <a:pt x="0" y="1078992"/>
                  </a:lnTo>
                  <a:lnTo>
                    <a:pt x="6096" y="1078992"/>
                  </a:lnTo>
                  <a:lnTo>
                    <a:pt x="12192" y="1078992"/>
                  </a:lnTo>
                  <a:lnTo>
                    <a:pt x="2133612" y="1078992"/>
                  </a:lnTo>
                  <a:lnTo>
                    <a:pt x="2139708" y="1078992"/>
                  </a:lnTo>
                  <a:lnTo>
                    <a:pt x="2145804" y="1078992"/>
                  </a:lnTo>
                  <a:lnTo>
                    <a:pt x="2145804" y="1075944"/>
                  </a:lnTo>
                  <a:lnTo>
                    <a:pt x="2145804" y="381000"/>
                  </a:lnTo>
                  <a:lnTo>
                    <a:pt x="2145804" y="271272"/>
                  </a:lnTo>
                  <a:lnTo>
                    <a:pt x="214580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89653" y="2802635"/>
            <a:ext cx="2133600" cy="1064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80"/>
              </a:spcBef>
            </a:pPr>
            <a:r>
              <a:rPr dirty="0" sz="1500">
                <a:latin typeface="Arial MT"/>
                <a:cs typeface="Arial MT"/>
              </a:rPr>
              <a:t>CloseRegistrationForm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open()</a:t>
            </a:r>
            <a:endParaRPr sz="13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  <a:spcBef>
                <a:spcPts val="24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close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registration()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4448" y="2796540"/>
            <a:ext cx="2616835" cy="1089660"/>
            <a:chOff x="3584448" y="2796540"/>
            <a:chExt cx="2616835" cy="1089660"/>
          </a:xfrm>
        </p:grpSpPr>
        <p:sp>
          <p:nvSpPr>
            <p:cNvPr id="9" name="object 9"/>
            <p:cNvSpPr/>
            <p:nvPr/>
          </p:nvSpPr>
          <p:spPr>
            <a:xfrm>
              <a:off x="3590544" y="2802636"/>
              <a:ext cx="2604770" cy="1083945"/>
            </a:xfrm>
            <a:custGeom>
              <a:avLst/>
              <a:gdLst/>
              <a:ahLst/>
              <a:cxnLst/>
              <a:rect l="l" t="t" r="r" b="b"/>
              <a:pathLst>
                <a:path w="2604770" h="1083945">
                  <a:moveTo>
                    <a:pt x="0" y="0"/>
                  </a:moveTo>
                  <a:lnTo>
                    <a:pt x="0" y="1083563"/>
                  </a:lnTo>
                  <a:lnTo>
                    <a:pt x="2604516" y="1083563"/>
                  </a:lnTo>
                  <a:lnTo>
                    <a:pt x="26045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4448" y="2796540"/>
              <a:ext cx="2616835" cy="1089660"/>
            </a:xfrm>
            <a:custGeom>
              <a:avLst/>
              <a:gdLst/>
              <a:ahLst/>
              <a:cxnLst/>
              <a:rect l="l" t="t" r="r" b="b"/>
              <a:pathLst>
                <a:path w="2616835" h="1089660">
                  <a:moveTo>
                    <a:pt x="2616708" y="1089659"/>
                  </a:moveTo>
                  <a:lnTo>
                    <a:pt x="2616708" y="0"/>
                  </a:lnTo>
                  <a:lnTo>
                    <a:pt x="0" y="0"/>
                  </a:lnTo>
                  <a:lnTo>
                    <a:pt x="0" y="1089659"/>
                  </a:lnTo>
                  <a:lnTo>
                    <a:pt x="6096" y="1089659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604516" y="12192"/>
                  </a:lnTo>
                  <a:lnTo>
                    <a:pt x="2604516" y="6096"/>
                  </a:lnTo>
                  <a:lnTo>
                    <a:pt x="2610612" y="12192"/>
                  </a:lnTo>
                  <a:lnTo>
                    <a:pt x="2610612" y="1089659"/>
                  </a:lnTo>
                  <a:lnTo>
                    <a:pt x="2616708" y="1089659"/>
                  </a:lnTo>
                  <a:close/>
                </a:path>
                <a:path w="2616835" h="108966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616835" h="1089660">
                  <a:moveTo>
                    <a:pt x="12192" y="1089659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1089659"/>
                  </a:lnTo>
                  <a:lnTo>
                    <a:pt x="12192" y="1089659"/>
                  </a:lnTo>
                  <a:close/>
                </a:path>
                <a:path w="2616835" h="1089660">
                  <a:moveTo>
                    <a:pt x="2610612" y="12192"/>
                  </a:moveTo>
                  <a:lnTo>
                    <a:pt x="2604516" y="6096"/>
                  </a:lnTo>
                  <a:lnTo>
                    <a:pt x="2604516" y="12192"/>
                  </a:lnTo>
                  <a:lnTo>
                    <a:pt x="2610612" y="12192"/>
                  </a:lnTo>
                  <a:close/>
                </a:path>
                <a:path w="2616835" h="1089660">
                  <a:moveTo>
                    <a:pt x="2610612" y="1089659"/>
                  </a:moveTo>
                  <a:lnTo>
                    <a:pt x="2610612" y="12192"/>
                  </a:lnTo>
                  <a:lnTo>
                    <a:pt x="2604516" y="12192"/>
                  </a:lnTo>
                  <a:lnTo>
                    <a:pt x="2604516" y="1089659"/>
                  </a:lnTo>
                  <a:lnTo>
                    <a:pt x="2610612" y="108965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16626" y="2828034"/>
            <a:ext cx="82359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Arial MT"/>
                <a:cs typeface="Arial MT"/>
              </a:rPr>
              <a:t>S</a:t>
            </a:r>
            <a:r>
              <a:rPr dirty="0" sz="1500" spc="5">
                <a:latin typeface="Arial MT"/>
                <a:cs typeface="Arial MT"/>
              </a:rPr>
              <a:t>c</a:t>
            </a:r>
            <a:r>
              <a:rPr dirty="0" sz="1500">
                <a:latin typeface="Arial MT"/>
                <a:cs typeface="Arial MT"/>
              </a:rPr>
              <a:t>hedu</a:t>
            </a:r>
            <a:r>
              <a:rPr dirty="0" sz="1500" spc="-5">
                <a:latin typeface="Arial MT"/>
                <a:cs typeface="Arial MT"/>
              </a:rPr>
              <a:t>l</a:t>
            </a:r>
            <a:r>
              <a:rPr dirty="0" sz="1500" spc="-5"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4448" y="3095256"/>
            <a:ext cx="2616835" cy="791210"/>
          </a:xfrm>
          <a:custGeom>
            <a:avLst/>
            <a:gdLst/>
            <a:ahLst/>
            <a:cxnLst/>
            <a:rect l="l" t="t" r="r" b="b"/>
            <a:pathLst>
              <a:path w="2616835" h="791210">
                <a:moveTo>
                  <a:pt x="2616708" y="0"/>
                </a:moveTo>
                <a:lnTo>
                  <a:pt x="2604516" y="0"/>
                </a:lnTo>
                <a:lnTo>
                  <a:pt x="2604516" y="12192"/>
                </a:lnTo>
                <a:lnTo>
                  <a:pt x="2604516" y="339852"/>
                </a:lnTo>
                <a:lnTo>
                  <a:pt x="12192" y="339852"/>
                </a:lnTo>
                <a:lnTo>
                  <a:pt x="12192" y="12192"/>
                </a:lnTo>
                <a:lnTo>
                  <a:pt x="2604516" y="12192"/>
                </a:lnTo>
                <a:lnTo>
                  <a:pt x="2604516" y="0"/>
                </a:lnTo>
                <a:lnTo>
                  <a:pt x="0" y="0"/>
                </a:lnTo>
                <a:lnTo>
                  <a:pt x="0" y="339852"/>
                </a:lnTo>
                <a:lnTo>
                  <a:pt x="0" y="790943"/>
                </a:lnTo>
                <a:lnTo>
                  <a:pt x="6096" y="790943"/>
                </a:lnTo>
                <a:lnTo>
                  <a:pt x="12192" y="790943"/>
                </a:lnTo>
                <a:lnTo>
                  <a:pt x="12192" y="352044"/>
                </a:lnTo>
                <a:lnTo>
                  <a:pt x="2604516" y="352044"/>
                </a:lnTo>
                <a:lnTo>
                  <a:pt x="2604516" y="790943"/>
                </a:lnTo>
                <a:lnTo>
                  <a:pt x="2610612" y="790943"/>
                </a:lnTo>
                <a:lnTo>
                  <a:pt x="2616708" y="790943"/>
                </a:lnTo>
                <a:lnTo>
                  <a:pt x="2616708" y="339852"/>
                </a:lnTo>
                <a:lnTo>
                  <a:pt x="2616708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15942" y="3111498"/>
            <a:ext cx="8026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 MT"/>
                <a:cs typeface="Arial MT"/>
              </a:rPr>
              <a:t>-</a:t>
            </a:r>
            <a:r>
              <a:rPr dirty="0" sz="1300" spc="-7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semester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5942" y="3520845"/>
            <a:ext cx="1394460" cy="4521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commit()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select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alternate()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3764" y="2796540"/>
            <a:ext cx="2352040" cy="1089660"/>
            <a:chOff x="6493764" y="2796540"/>
            <a:chExt cx="2352040" cy="1089660"/>
          </a:xfrm>
        </p:grpSpPr>
        <p:sp>
          <p:nvSpPr>
            <p:cNvPr id="16" name="object 16"/>
            <p:cNvSpPr/>
            <p:nvPr/>
          </p:nvSpPr>
          <p:spPr>
            <a:xfrm>
              <a:off x="6499859" y="2802636"/>
              <a:ext cx="2338070" cy="1079500"/>
            </a:xfrm>
            <a:custGeom>
              <a:avLst/>
              <a:gdLst/>
              <a:ahLst/>
              <a:cxnLst/>
              <a:rect l="l" t="t" r="r" b="b"/>
              <a:pathLst>
                <a:path w="2338070" h="1079500">
                  <a:moveTo>
                    <a:pt x="2337815" y="1078991"/>
                  </a:moveTo>
                  <a:lnTo>
                    <a:pt x="2337815" y="0"/>
                  </a:lnTo>
                  <a:lnTo>
                    <a:pt x="0" y="0"/>
                  </a:lnTo>
                  <a:lnTo>
                    <a:pt x="0" y="1078991"/>
                  </a:lnTo>
                  <a:lnTo>
                    <a:pt x="2337815" y="10789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93764" y="2796552"/>
              <a:ext cx="2352040" cy="1089660"/>
            </a:xfrm>
            <a:custGeom>
              <a:avLst/>
              <a:gdLst/>
              <a:ahLst/>
              <a:cxnLst/>
              <a:rect l="l" t="t" r="r" b="b"/>
              <a:pathLst>
                <a:path w="2352040" h="1089660">
                  <a:moveTo>
                    <a:pt x="2351532" y="0"/>
                  </a:moveTo>
                  <a:lnTo>
                    <a:pt x="2337816" y="0"/>
                  </a:lnTo>
                  <a:lnTo>
                    <a:pt x="2337816" y="12192"/>
                  </a:lnTo>
                  <a:lnTo>
                    <a:pt x="2337816" y="312420"/>
                  </a:lnTo>
                  <a:lnTo>
                    <a:pt x="2337816" y="324612"/>
                  </a:lnTo>
                  <a:lnTo>
                    <a:pt x="2337816" y="426720"/>
                  </a:lnTo>
                  <a:lnTo>
                    <a:pt x="2337816" y="438912"/>
                  </a:lnTo>
                  <a:lnTo>
                    <a:pt x="2337816" y="1078992"/>
                  </a:lnTo>
                  <a:lnTo>
                    <a:pt x="12192" y="1078992"/>
                  </a:lnTo>
                  <a:lnTo>
                    <a:pt x="12192" y="438912"/>
                  </a:lnTo>
                  <a:lnTo>
                    <a:pt x="2337816" y="438912"/>
                  </a:lnTo>
                  <a:lnTo>
                    <a:pt x="2337816" y="426720"/>
                  </a:lnTo>
                  <a:lnTo>
                    <a:pt x="12192" y="426720"/>
                  </a:lnTo>
                  <a:lnTo>
                    <a:pt x="12192" y="324612"/>
                  </a:lnTo>
                  <a:lnTo>
                    <a:pt x="2337816" y="324612"/>
                  </a:lnTo>
                  <a:lnTo>
                    <a:pt x="2337816" y="312420"/>
                  </a:lnTo>
                  <a:lnTo>
                    <a:pt x="12192" y="312420"/>
                  </a:lnTo>
                  <a:lnTo>
                    <a:pt x="12192" y="12192"/>
                  </a:lnTo>
                  <a:lnTo>
                    <a:pt x="2337816" y="12192"/>
                  </a:lnTo>
                  <a:lnTo>
                    <a:pt x="2337816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0" y="426720"/>
                  </a:lnTo>
                  <a:lnTo>
                    <a:pt x="0" y="1089647"/>
                  </a:lnTo>
                  <a:lnTo>
                    <a:pt x="6096" y="1089647"/>
                  </a:lnTo>
                  <a:lnTo>
                    <a:pt x="12192" y="1089647"/>
                  </a:lnTo>
                  <a:lnTo>
                    <a:pt x="2337816" y="1089647"/>
                  </a:lnTo>
                  <a:lnTo>
                    <a:pt x="2343912" y="1089647"/>
                  </a:lnTo>
                  <a:lnTo>
                    <a:pt x="2351532" y="1089647"/>
                  </a:lnTo>
                  <a:lnTo>
                    <a:pt x="2351532" y="426720"/>
                  </a:lnTo>
                  <a:lnTo>
                    <a:pt x="2351532" y="312420"/>
                  </a:lnTo>
                  <a:lnTo>
                    <a:pt x="2351532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99859" y="2840226"/>
            <a:ext cx="2338070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CloseRegistrationController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 MT"/>
              <a:cs typeface="Arial MT"/>
            </a:endParaRPr>
          </a:p>
          <a:p>
            <a:pPr marL="40640">
              <a:lnSpc>
                <a:spcPct val="100000"/>
              </a:lnSpc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registration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open?()</a:t>
            </a:r>
            <a:endParaRPr sz="1300">
              <a:latin typeface="Arial MT"/>
              <a:cs typeface="Arial MT"/>
            </a:endParaRPr>
          </a:p>
          <a:p>
            <a:pPr marL="40640">
              <a:lnSpc>
                <a:spcPct val="100000"/>
              </a:lnSpc>
              <a:spcBef>
                <a:spcPts val="229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close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registration()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20" name="object 20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89653" y="4591811"/>
              <a:ext cx="1894839" cy="1760220"/>
            </a:xfrm>
            <a:custGeom>
              <a:avLst/>
              <a:gdLst/>
              <a:ahLst/>
              <a:cxnLst/>
              <a:rect l="l" t="t" r="r" b="b"/>
              <a:pathLst>
                <a:path w="1894839" h="1760220">
                  <a:moveTo>
                    <a:pt x="1894331" y="1760219"/>
                  </a:moveTo>
                  <a:lnTo>
                    <a:pt x="1894331" y="0"/>
                  </a:lnTo>
                  <a:lnTo>
                    <a:pt x="0" y="0"/>
                  </a:lnTo>
                  <a:lnTo>
                    <a:pt x="0" y="1760219"/>
                  </a:lnTo>
                  <a:lnTo>
                    <a:pt x="1894331" y="17602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83551" y="4585728"/>
              <a:ext cx="1906905" cy="1772920"/>
            </a:xfrm>
            <a:custGeom>
              <a:avLst/>
              <a:gdLst/>
              <a:ahLst/>
              <a:cxnLst/>
              <a:rect l="l" t="t" r="r" b="b"/>
              <a:pathLst>
                <a:path w="1906905" h="1772920">
                  <a:moveTo>
                    <a:pt x="1906536" y="0"/>
                  </a:moveTo>
                  <a:lnTo>
                    <a:pt x="1894344" y="0"/>
                  </a:lnTo>
                  <a:lnTo>
                    <a:pt x="1894344" y="12192"/>
                  </a:lnTo>
                  <a:lnTo>
                    <a:pt x="1894344" y="310896"/>
                  </a:lnTo>
                  <a:lnTo>
                    <a:pt x="1894344" y="323088"/>
                  </a:lnTo>
                  <a:lnTo>
                    <a:pt x="1894344" y="425196"/>
                  </a:lnTo>
                  <a:lnTo>
                    <a:pt x="1894344" y="437388"/>
                  </a:lnTo>
                  <a:lnTo>
                    <a:pt x="1894344" y="1760220"/>
                  </a:lnTo>
                  <a:lnTo>
                    <a:pt x="12192" y="1760220"/>
                  </a:lnTo>
                  <a:lnTo>
                    <a:pt x="12192" y="437388"/>
                  </a:lnTo>
                  <a:lnTo>
                    <a:pt x="1894344" y="437388"/>
                  </a:lnTo>
                  <a:lnTo>
                    <a:pt x="1894344" y="425196"/>
                  </a:lnTo>
                  <a:lnTo>
                    <a:pt x="12192" y="425196"/>
                  </a:lnTo>
                  <a:lnTo>
                    <a:pt x="12192" y="323088"/>
                  </a:lnTo>
                  <a:lnTo>
                    <a:pt x="1894344" y="323088"/>
                  </a:lnTo>
                  <a:lnTo>
                    <a:pt x="1894344" y="310896"/>
                  </a:lnTo>
                  <a:lnTo>
                    <a:pt x="12192" y="310896"/>
                  </a:lnTo>
                  <a:lnTo>
                    <a:pt x="12192" y="12192"/>
                  </a:lnTo>
                  <a:lnTo>
                    <a:pt x="1894344" y="12192"/>
                  </a:lnTo>
                  <a:lnTo>
                    <a:pt x="1894344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0" y="425196"/>
                  </a:lnTo>
                  <a:lnTo>
                    <a:pt x="0" y="1772412"/>
                  </a:lnTo>
                  <a:lnTo>
                    <a:pt x="6096" y="1772412"/>
                  </a:lnTo>
                  <a:lnTo>
                    <a:pt x="12192" y="1772412"/>
                  </a:lnTo>
                  <a:lnTo>
                    <a:pt x="1894344" y="1772412"/>
                  </a:lnTo>
                  <a:lnTo>
                    <a:pt x="1900440" y="1772412"/>
                  </a:lnTo>
                  <a:lnTo>
                    <a:pt x="1906536" y="1772412"/>
                  </a:lnTo>
                  <a:lnTo>
                    <a:pt x="1906536" y="425196"/>
                  </a:lnTo>
                  <a:lnTo>
                    <a:pt x="1906536" y="310896"/>
                  </a:lnTo>
                  <a:lnTo>
                    <a:pt x="190653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89653" y="4591811"/>
            <a:ext cx="1894839" cy="17602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395"/>
              </a:spcBef>
            </a:pPr>
            <a:r>
              <a:rPr dirty="0" sz="1500">
                <a:latin typeface="Arial MT"/>
                <a:cs typeface="Arial MT"/>
              </a:rPr>
              <a:t>Student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get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tuition()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add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schedule()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1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get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schedule()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delete</a:t>
            </a:r>
            <a:r>
              <a:rPr dirty="0" sz="1300" spc="-5">
                <a:latin typeface="Arial MT"/>
                <a:cs typeface="Arial MT"/>
              </a:rPr>
              <a:t> schedule()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has </a:t>
            </a:r>
            <a:r>
              <a:rPr dirty="0" sz="1300" spc="-5">
                <a:latin typeface="Arial MT"/>
                <a:cs typeface="Arial MT"/>
              </a:rPr>
              <a:t>pre-requisites()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84448" y="3886199"/>
            <a:ext cx="2616835" cy="2472055"/>
            <a:chOff x="3584448" y="3886199"/>
            <a:chExt cx="2616835" cy="2472055"/>
          </a:xfrm>
        </p:grpSpPr>
        <p:sp>
          <p:nvSpPr>
            <p:cNvPr id="25" name="object 25"/>
            <p:cNvSpPr/>
            <p:nvPr/>
          </p:nvSpPr>
          <p:spPr>
            <a:xfrm>
              <a:off x="3590544" y="3886199"/>
              <a:ext cx="2604770" cy="2466340"/>
            </a:xfrm>
            <a:custGeom>
              <a:avLst/>
              <a:gdLst/>
              <a:ahLst/>
              <a:cxnLst/>
              <a:rect l="l" t="t" r="r" b="b"/>
              <a:pathLst>
                <a:path w="2604770" h="2466340">
                  <a:moveTo>
                    <a:pt x="2604516" y="0"/>
                  </a:moveTo>
                  <a:lnTo>
                    <a:pt x="0" y="0"/>
                  </a:lnTo>
                  <a:lnTo>
                    <a:pt x="0" y="2465832"/>
                  </a:lnTo>
                  <a:lnTo>
                    <a:pt x="2604516" y="2465832"/>
                  </a:lnTo>
                  <a:lnTo>
                    <a:pt x="260451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4448" y="3886199"/>
              <a:ext cx="2616835" cy="2472055"/>
            </a:xfrm>
            <a:custGeom>
              <a:avLst/>
              <a:gdLst/>
              <a:ahLst/>
              <a:cxnLst/>
              <a:rect l="l" t="t" r="r" b="b"/>
              <a:pathLst>
                <a:path w="2616835" h="2472054">
                  <a:moveTo>
                    <a:pt x="2616708" y="0"/>
                  </a:moveTo>
                  <a:lnTo>
                    <a:pt x="2604516" y="0"/>
                  </a:lnTo>
                  <a:lnTo>
                    <a:pt x="2604516" y="2459748"/>
                  </a:lnTo>
                  <a:lnTo>
                    <a:pt x="12192" y="2459748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471940"/>
                  </a:lnTo>
                  <a:lnTo>
                    <a:pt x="6096" y="2471940"/>
                  </a:lnTo>
                  <a:lnTo>
                    <a:pt x="12192" y="2471940"/>
                  </a:lnTo>
                  <a:lnTo>
                    <a:pt x="2604516" y="2471940"/>
                  </a:lnTo>
                  <a:lnTo>
                    <a:pt x="2610612" y="2471940"/>
                  </a:lnTo>
                  <a:lnTo>
                    <a:pt x="2616708" y="2471940"/>
                  </a:lnTo>
                  <a:lnTo>
                    <a:pt x="261670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615942" y="3946040"/>
            <a:ext cx="2249170" cy="21577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remove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offering()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level()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cancel()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get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cost()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delete()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submit()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save()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any </a:t>
            </a:r>
            <a:r>
              <a:rPr dirty="0" sz="1300" spc="-5">
                <a:latin typeface="Arial MT"/>
                <a:cs typeface="Arial MT"/>
              </a:rPr>
              <a:t>conflicts?()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create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with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offerings()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update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with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new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selections()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15328" y="4073652"/>
            <a:ext cx="2030095" cy="2971800"/>
            <a:chOff x="6815328" y="4073652"/>
            <a:chExt cx="2030095" cy="2971800"/>
          </a:xfrm>
        </p:grpSpPr>
        <p:sp>
          <p:nvSpPr>
            <p:cNvPr id="29" name="object 29"/>
            <p:cNvSpPr/>
            <p:nvPr/>
          </p:nvSpPr>
          <p:spPr>
            <a:xfrm>
              <a:off x="6822947" y="4081271"/>
              <a:ext cx="2014855" cy="2958465"/>
            </a:xfrm>
            <a:custGeom>
              <a:avLst/>
              <a:gdLst/>
              <a:ahLst/>
              <a:cxnLst/>
              <a:rect l="l" t="t" r="r" b="b"/>
              <a:pathLst>
                <a:path w="2014854" h="2958465">
                  <a:moveTo>
                    <a:pt x="2014727" y="2958083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2958083"/>
                  </a:lnTo>
                  <a:lnTo>
                    <a:pt x="2014727" y="29580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15328" y="4073664"/>
              <a:ext cx="2030095" cy="2971800"/>
            </a:xfrm>
            <a:custGeom>
              <a:avLst/>
              <a:gdLst/>
              <a:ahLst/>
              <a:cxnLst/>
              <a:rect l="l" t="t" r="r" b="b"/>
              <a:pathLst>
                <a:path w="2030095" h="2971800">
                  <a:moveTo>
                    <a:pt x="2029968" y="0"/>
                  </a:moveTo>
                  <a:lnTo>
                    <a:pt x="2016252" y="0"/>
                  </a:lnTo>
                  <a:lnTo>
                    <a:pt x="2016252" y="13716"/>
                  </a:lnTo>
                  <a:lnTo>
                    <a:pt x="2016252" y="298704"/>
                  </a:lnTo>
                  <a:lnTo>
                    <a:pt x="2016252" y="312420"/>
                  </a:lnTo>
                  <a:lnTo>
                    <a:pt x="2016252" y="1775460"/>
                  </a:lnTo>
                  <a:lnTo>
                    <a:pt x="2016252" y="1787652"/>
                  </a:lnTo>
                  <a:lnTo>
                    <a:pt x="2016252" y="2959608"/>
                  </a:lnTo>
                  <a:lnTo>
                    <a:pt x="13716" y="2959608"/>
                  </a:lnTo>
                  <a:lnTo>
                    <a:pt x="13716" y="1787652"/>
                  </a:lnTo>
                  <a:lnTo>
                    <a:pt x="2016252" y="1787652"/>
                  </a:lnTo>
                  <a:lnTo>
                    <a:pt x="2016252" y="1775460"/>
                  </a:lnTo>
                  <a:lnTo>
                    <a:pt x="13716" y="1775460"/>
                  </a:lnTo>
                  <a:lnTo>
                    <a:pt x="13716" y="312420"/>
                  </a:lnTo>
                  <a:lnTo>
                    <a:pt x="2016252" y="312420"/>
                  </a:lnTo>
                  <a:lnTo>
                    <a:pt x="2016252" y="298704"/>
                  </a:lnTo>
                  <a:lnTo>
                    <a:pt x="13716" y="298704"/>
                  </a:lnTo>
                  <a:lnTo>
                    <a:pt x="13716" y="13716"/>
                  </a:lnTo>
                  <a:lnTo>
                    <a:pt x="2016252" y="13716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298704"/>
                  </a:lnTo>
                  <a:lnTo>
                    <a:pt x="0" y="1775460"/>
                  </a:lnTo>
                  <a:lnTo>
                    <a:pt x="0" y="2971800"/>
                  </a:lnTo>
                  <a:lnTo>
                    <a:pt x="7620" y="2971800"/>
                  </a:lnTo>
                  <a:lnTo>
                    <a:pt x="13716" y="2971800"/>
                  </a:lnTo>
                  <a:lnTo>
                    <a:pt x="2016252" y="2971800"/>
                  </a:lnTo>
                  <a:lnTo>
                    <a:pt x="2022348" y="2971800"/>
                  </a:lnTo>
                  <a:lnTo>
                    <a:pt x="2029968" y="2971800"/>
                  </a:lnTo>
                  <a:lnTo>
                    <a:pt x="2029968" y="1775460"/>
                  </a:lnTo>
                  <a:lnTo>
                    <a:pt x="2029968" y="298704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822947" y="4081271"/>
            <a:ext cx="2014855" cy="29584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642620">
              <a:lnSpc>
                <a:spcPct val="100000"/>
              </a:lnSpc>
              <a:spcBef>
                <a:spcPts val="405"/>
              </a:spcBef>
            </a:pPr>
            <a:r>
              <a:rPr dirty="0" sz="1500">
                <a:latin typeface="Arial MT"/>
                <a:cs typeface="Arial MT"/>
              </a:rPr>
              <a:t>Professor</a:t>
            </a:r>
            <a:endParaRPr sz="15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320"/>
              </a:spcBef>
              <a:buChar char="-"/>
              <a:tabLst>
                <a:tab pos="140335" algn="l"/>
              </a:tabLst>
            </a:pPr>
            <a:r>
              <a:rPr dirty="0" sz="1300" spc="-10">
                <a:latin typeface="Arial MT"/>
                <a:cs typeface="Arial MT"/>
              </a:rPr>
              <a:t>name</a:t>
            </a:r>
            <a:endParaRPr sz="13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110"/>
              </a:spcBef>
              <a:buChar char="-"/>
              <a:tabLst>
                <a:tab pos="140335" algn="l"/>
              </a:tabLst>
            </a:pPr>
            <a:r>
              <a:rPr dirty="0" sz="1300" spc="-10">
                <a:latin typeface="Arial MT"/>
                <a:cs typeface="Arial MT"/>
              </a:rPr>
              <a:t>employeeID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: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UniqueId</a:t>
            </a:r>
            <a:endParaRPr sz="13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120"/>
              </a:spcBef>
              <a:buChar char="-"/>
              <a:tabLst>
                <a:tab pos="140335" algn="l"/>
              </a:tabLst>
            </a:pPr>
            <a:r>
              <a:rPr dirty="0" sz="1300" spc="-5">
                <a:latin typeface="Arial MT"/>
                <a:cs typeface="Arial MT"/>
              </a:rPr>
              <a:t>hireDate</a:t>
            </a:r>
            <a:endParaRPr sz="13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105"/>
              </a:spcBef>
              <a:buChar char="-"/>
              <a:tabLst>
                <a:tab pos="140335" algn="l"/>
              </a:tabLst>
            </a:pPr>
            <a:r>
              <a:rPr dirty="0" sz="1300" spc="-10">
                <a:latin typeface="Arial MT"/>
                <a:cs typeface="Arial MT"/>
              </a:rPr>
              <a:t>status</a:t>
            </a:r>
            <a:endParaRPr sz="13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135"/>
              </a:spcBef>
              <a:buChar char="-"/>
              <a:tabLst>
                <a:tab pos="140335" algn="l"/>
              </a:tabLst>
            </a:pPr>
            <a:r>
              <a:rPr dirty="0" sz="1300" spc="-5">
                <a:latin typeface="Arial MT"/>
                <a:cs typeface="Arial MT"/>
              </a:rPr>
              <a:t>discipline</a:t>
            </a:r>
            <a:endParaRPr sz="1300">
              <a:latin typeface="Arial MT"/>
              <a:cs typeface="Arial MT"/>
            </a:endParaRPr>
          </a:p>
          <a:p>
            <a:pPr marL="139700" indent="-100965">
              <a:lnSpc>
                <a:spcPct val="100000"/>
              </a:lnSpc>
              <a:spcBef>
                <a:spcPts val="120"/>
              </a:spcBef>
              <a:buChar char="-"/>
              <a:tabLst>
                <a:tab pos="140335" algn="l"/>
              </a:tabLst>
            </a:pPr>
            <a:r>
              <a:rPr dirty="0" sz="1300" spc="-10">
                <a:latin typeface="Arial MT"/>
                <a:cs typeface="Arial MT"/>
              </a:rPr>
              <a:t>maxLoad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submitFinalGrade()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1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acceptCourseOffering()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2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setMaxLoad()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takeSabbatical()</a:t>
            </a:r>
            <a:endParaRPr sz="13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</a:pPr>
            <a:r>
              <a:rPr dirty="0" sz="1300" spc="-5">
                <a:latin typeface="Arial MT"/>
                <a:cs typeface="Arial MT"/>
              </a:rPr>
              <a:t>+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teachClass()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93764" y="3886200"/>
            <a:ext cx="2352040" cy="3175"/>
          </a:xfrm>
          <a:custGeom>
            <a:avLst/>
            <a:gdLst/>
            <a:ahLst/>
            <a:cxnLst/>
            <a:rect l="l" t="t" r="r" b="b"/>
            <a:pathLst>
              <a:path w="2352040" h="3175">
                <a:moveTo>
                  <a:pt x="2351532" y="0"/>
                </a:moveTo>
                <a:lnTo>
                  <a:pt x="0" y="0"/>
                </a:lnTo>
                <a:lnTo>
                  <a:pt x="0" y="3048"/>
                </a:lnTo>
                <a:lnTo>
                  <a:pt x="2351532" y="3048"/>
                </a:lnTo>
                <a:lnTo>
                  <a:pt x="2351532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C00"/>
                </a:solidFill>
              </a:rPr>
              <a:t>Class</a:t>
            </a:r>
            <a:r>
              <a:rPr dirty="0" spc="-5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Diagram</a:t>
            </a:r>
            <a:r>
              <a:rPr dirty="0" spc="-3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835265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When </a:t>
            </a:r>
            <a:r>
              <a:rPr dirty="0" sz="3200" spc="-10">
                <a:latin typeface="Arial MT"/>
                <a:cs typeface="Arial MT"/>
              </a:rPr>
              <a:t>modeling </a:t>
            </a:r>
            <a:r>
              <a:rPr dirty="0" sz="3200" spc="-5">
                <a:latin typeface="Arial MT"/>
                <a:cs typeface="Arial MT"/>
              </a:rPr>
              <a:t>the static view of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system,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are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typically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used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one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 three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ways,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model:</a:t>
            </a:r>
            <a:endParaRPr sz="3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vocabulary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>
                <a:latin typeface="Arial MT"/>
                <a:cs typeface="Arial MT"/>
              </a:rPr>
              <a:t>Collaborations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logical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database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schema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C00"/>
                </a:solidFill>
              </a:rPr>
              <a:t>Example:</a:t>
            </a:r>
            <a:r>
              <a:rPr dirty="0" spc="-50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Class</a:t>
            </a:r>
            <a:r>
              <a:rPr dirty="0" spc="-3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201534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there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better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way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organize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 </a:t>
            </a:r>
            <a:r>
              <a:rPr dirty="0" sz="3200" spc="-869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diagrams?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64864" y="3083052"/>
            <a:ext cx="1126490" cy="556260"/>
            <a:chOff x="3864864" y="3083052"/>
            <a:chExt cx="1126490" cy="556260"/>
          </a:xfrm>
        </p:grpSpPr>
        <p:sp>
          <p:nvSpPr>
            <p:cNvPr id="5" name="object 5"/>
            <p:cNvSpPr/>
            <p:nvPr/>
          </p:nvSpPr>
          <p:spPr>
            <a:xfrm>
              <a:off x="3870959" y="3090671"/>
              <a:ext cx="1114425" cy="542925"/>
            </a:xfrm>
            <a:custGeom>
              <a:avLst/>
              <a:gdLst/>
              <a:ahLst/>
              <a:cxnLst/>
              <a:rect l="l" t="t" r="r" b="b"/>
              <a:pathLst>
                <a:path w="1114425" h="542925">
                  <a:moveTo>
                    <a:pt x="1114043" y="542543"/>
                  </a:moveTo>
                  <a:lnTo>
                    <a:pt x="1114043" y="0"/>
                  </a:lnTo>
                  <a:lnTo>
                    <a:pt x="0" y="0"/>
                  </a:lnTo>
                  <a:lnTo>
                    <a:pt x="0" y="542543"/>
                  </a:lnTo>
                  <a:lnTo>
                    <a:pt x="1114043" y="542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64864" y="3083052"/>
              <a:ext cx="1126490" cy="556260"/>
            </a:xfrm>
            <a:custGeom>
              <a:avLst/>
              <a:gdLst/>
              <a:ahLst/>
              <a:cxnLst/>
              <a:rect l="l" t="t" r="r" b="b"/>
              <a:pathLst>
                <a:path w="1126489" h="556260">
                  <a:moveTo>
                    <a:pt x="1126236" y="556260"/>
                  </a:moveTo>
                  <a:lnTo>
                    <a:pt x="1126236" y="0"/>
                  </a:lnTo>
                  <a:lnTo>
                    <a:pt x="0" y="0"/>
                  </a:lnTo>
                  <a:lnTo>
                    <a:pt x="0" y="556260"/>
                  </a:lnTo>
                  <a:lnTo>
                    <a:pt x="6096" y="556260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1114044" y="13716"/>
                  </a:lnTo>
                  <a:lnTo>
                    <a:pt x="1114044" y="7620"/>
                  </a:lnTo>
                  <a:lnTo>
                    <a:pt x="1120140" y="13716"/>
                  </a:lnTo>
                  <a:lnTo>
                    <a:pt x="1120140" y="556260"/>
                  </a:lnTo>
                  <a:lnTo>
                    <a:pt x="1126236" y="556260"/>
                  </a:lnTo>
                  <a:close/>
                </a:path>
                <a:path w="1126489" h="556260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126489" h="556260">
                  <a:moveTo>
                    <a:pt x="12192" y="544068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544068"/>
                  </a:lnTo>
                  <a:lnTo>
                    <a:pt x="12192" y="544068"/>
                  </a:lnTo>
                  <a:close/>
                </a:path>
                <a:path w="1126489" h="556260">
                  <a:moveTo>
                    <a:pt x="1120140" y="544068"/>
                  </a:moveTo>
                  <a:lnTo>
                    <a:pt x="6096" y="544068"/>
                  </a:lnTo>
                  <a:lnTo>
                    <a:pt x="12192" y="550164"/>
                  </a:lnTo>
                  <a:lnTo>
                    <a:pt x="12192" y="556260"/>
                  </a:lnTo>
                  <a:lnTo>
                    <a:pt x="1114044" y="556260"/>
                  </a:lnTo>
                  <a:lnTo>
                    <a:pt x="1114044" y="550164"/>
                  </a:lnTo>
                  <a:lnTo>
                    <a:pt x="1120140" y="544068"/>
                  </a:lnTo>
                  <a:close/>
                </a:path>
                <a:path w="1126489" h="556260">
                  <a:moveTo>
                    <a:pt x="12192" y="556260"/>
                  </a:moveTo>
                  <a:lnTo>
                    <a:pt x="12192" y="550164"/>
                  </a:lnTo>
                  <a:lnTo>
                    <a:pt x="6096" y="544068"/>
                  </a:lnTo>
                  <a:lnTo>
                    <a:pt x="6096" y="556260"/>
                  </a:lnTo>
                  <a:lnTo>
                    <a:pt x="12192" y="556260"/>
                  </a:lnTo>
                  <a:close/>
                </a:path>
                <a:path w="1126489" h="556260">
                  <a:moveTo>
                    <a:pt x="1120140" y="13716"/>
                  </a:moveTo>
                  <a:lnTo>
                    <a:pt x="1114044" y="7620"/>
                  </a:lnTo>
                  <a:lnTo>
                    <a:pt x="1114044" y="13716"/>
                  </a:lnTo>
                  <a:lnTo>
                    <a:pt x="1120140" y="13716"/>
                  </a:lnTo>
                  <a:close/>
                </a:path>
                <a:path w="1126489" h="556260">
                  <a:moveTo>
                    <a:pt x="1120140" y="544068"/>
                  </a:moveTo>
                  <a:lnTo>
                    <a:pt x="1120140" y="13716"/>
                  </a:lnTo>
                  <a:lnTo>
                    <a:pt x="1114044" y="13716"/>
                  </a:lnTo>
                  <a:lnTo>
                    <a:pt x="1114044" y="544068"/>
                  </a:lnTo>
                  <a:lnTo>
                    <a:pt x="1120140" y="544068"/>
                  </a:lnTo>
                  <a:close/>
                </a:path>
                <a:path w="1126489" h="556260">
                  <a:moveTo>
                    <a:pt x="1120140" y="556260"/>
                  </a:moveTo>
                  <a:lnTo>
                    <a:pt x="1120140" y="544068"/>
                  </a:lnTo>
                  <a:lnTo>
                    <a:pt x="1114044" y="550164"/>
                  </a:lnTo>
                  <a:lnTo>
                    <a:pt x="1114044" y="556260"/>
                  </a:lnTo>
                  <a:lnTo>
                    <a:pt x="1120140" y="5562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70959" y="3090672"/>
            <a:ext cx="1114425" cy="5429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375"/>
              </a:spcBef>
            </a:pPr>
            <a:r>
              <a:rPr dirty="0" sz="1400" spc="-5">
                <a:latin typeface="Arial MT"/>
                <a:cs typeface="Arial MT"/>
              </a:rPr>
              <a:t>LoginForm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4864" y="3368052"/>
            <a:ext cx="1126490" cy="271780"/>
          </a:xfrm>
          <a:custGeom>
            <a:avLst/>
            <a:gdLst/>
            <a:ahLst/>
            <a:cxnLst/>
            <a:rect l="l" t="t" r="r" b="b"/>
            <a:pathLst>
              <a:path w="1126489" h="271779">
                <a:moveTo>
                  <a:pt x="1126236" y="0"/>
                </a:moveTo>
                <a:lnTo>
                  <a:pt x="1114044" y="0"/>
                </a:lnTo>
                <a:lnTo>
                  <a:pt x="1114044" y="12192"/>
                </a:lnTo>
                <a:lnTo>
                  <a:pt x="1114044" y="109728"/>
                </a:lnTo>
                <a:lnTo>
                  <a:pt x="1114044" y="121920"/>
                </a:lnTo>
                <a:lnTo>
                  <a:pt x="1114044" y="259080"/>
                </a:lnTo>
                <a:lnTo>
                  <a:pt x="12192" y="259080"/>
                </a:lnTo>
                <a:lnTo>
                  <a:pt x="12192" y="121920"/>
                </a:lnTo>
                <a:lnTo>
                  <a:pt x="1114044" y="121920"/>
                </a:lnTo>
                <a:lnTo>
                  <a:pt x="1114044" y="109728"/>
                </a:lnTo>
                <a:lnTo>
                  <a:pt x="12192" y="109728"/>
                </a:lnTo>
                <a:lnTo>
                  <a:pt x="12192" y="12192"/>
                </a:lnTo>
                <a:lnTo>
                  <a:pt x="1114044" y="12192"/>
                </a:lnTo>
                <a:lnTo>
                  <a:pt x="1114044" y="0"/>
                </a:lnTo>
                <a:lnTo>
                  <a:pt x="0" y="0"/>
                </a:lnTo>
                <a:lnTo>
                  <a:pt x="0" y="109728"/>
                </a:lnTo>
                <a:lnTo>
                  <a:pt x="0" y="271272"/>
                </a:lnTo>
                <a:lnTo>
                  <a:pt x="1126236" y="271272"/>
                </a:lnTo>
                <a:lnTo>
                  <a:pt x="1126236" y="109728"/>
                </a:lnTo>
                <a:lnTo>
                  <a:pt x="1126236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197857" y="3422904"/>
            <a:ext cx="2284730" cy="463550"/>
            <a:chOff x="1197857" y="3422904"/>
            <a:chExt cx="2284730" cy="463550"/>
          </a:xfrm>
        </p:grpSpPr>
        <p:sp>
          <p:nvSpPr>
            <p:cNvPr id="10" name="object 10"/>
            <p:cNvSpPr/>
            <p:nvPr/>
          </p:nvSpPr>
          <p:spPr>
            <a:xfrm>
              <a:off x="1203953" y="3429000"/>
              <a:ext cx="2272665" cy="457200"/>
            </a:xfrm>
            <a:custGeom>
              <a:avLst/>
              <a:gdLst/>
              <a:ahLst/>
              <a:cxnLst/>
              <a:rect l="l" t="t" r="r" b="b"/>
              <a:pathLst>
                <a:path w="2272665" h="457200">
                  <a:moveTo>
                    <a:pt x="0" y="0"/>
                  </a:moveTo>
                  <a:lnTo>
                    <a:pt x="0" y="457199"/>
                  </a:lnTo>
                  <a:lnTo>
                    <a:pt x="2272284" y="457199"/>
                  </a:lnTo>
                  <a:lnTo>
                    <a:pt x="22722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97857" y="3422904"/>
              <a:ext cx="2284730" cy="463550"/>
            </a:xfrm>
            <a:custGeom>
              <a:avLst/>
              <a:gdLst/>
              <a:ahLst/>
              <a:cxnLst/>
              <a:rect l="l" t="t" r="r" b="b"/>
              <a:pathLst>
                <a:path w="2284729" h="463550">
                  <a:moveTo>
                    <a:pt x="2284482" y="463295"/>
                  </a:moveTo>
                  <a:lnTo>
                    <a:pt x="2284482" y="0"/>
                  </a:lnTo>
                  <a:lnTo>
                    <a:pt x="0" y="0"/>
                  </a:lnTo>
                  <a:lnTo>
                    <a:pt x="0" y="463295"/>
                  </a:lnTo>
                  <a:lnTo>
                    <a:pt x="6096" y="463295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lnTo>
                    <a:pt x="2272290" y="13716"/>
                  </a:lnTo>
                  <a:lnTo>
                    <a:pt x="2272290" y="6096"/>
                  </a:lnTo>
                  <a:lnTo>
                    <a:pt x="2278386" y="13716"/>
                  </a:lnTo>
                  <a:lnTo>
                    <a:pt x="2278386" y="463295"/>
                  </a:lnTo>
                  <a:lnTo>
                    <a:pt x="2284482" y="463295"/>
                  </a:lnTo>
                  <a:close/>
                </a:path>
                <a:path w="2284729" h="463550">
                  <a:moveTo>
                    <a:pt x="12192" y="13716"/>
                  </a:move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2284729" h="463550">
                  <a:moveTo>
                    <a:pt x="12192" y="463295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463295"/>
                  </a:lnTo>
                  <a:lnTo>
                    <a:pt x="12192" y="463295"/>
                  </a:lnTo>
                  <a:close/>
                </a:path>
                <a:path w="2284729" h="463550">
                  <a:moveTo>
                    <a:pt x="2278386" y="13716"/>
                  </a:moveTo>
                  <a:lnTo>
                    <a:pt x="2272290" y="6096"/>
                  </a:lnTo>
                  <a:lnTo>
                    <a:pt x="2272290" y="13716"/>
                  </a:lnTo>
                  <a:lnTo>
                    <a:pt x="2278386" y="13716"/>
                  </a:lnTo>
                  <a:close/>
                </a:path>
                <a:path w="2284729" h="463550">
                  <a:moveTo>
                    <a:pt x="2278386" y="463295"/>
                  </a:moveTo>
                  <a:lnTo>
                    <a:pt x="2278386" y="13716"/>
                  </a:lnTo>
                  <a:lnTo>
                    <a:pt x="2272290" y="13716"/>
                  </a:lnTo>
                  <a:lnTo>
                    <a:pt x="2272290" y="463295"/>
                  </a:lnTo>
                  <a:lnTo>
                    <a:pt x="2278386" y="46329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03953" y="3429000"/>
            <a:ext cx="2272665" cy="5441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375"/>
              </a:spcBef>
            </a:pPr>
            <a:r>
              <a:rPr dirty="0" sz="1400" spc="-5">
                <a:latin typeface="Arial MT"/>
                <a:cs typeface="Arial MT"/>
              </a:rPr>
              <a:t>RegisterForCoursesForm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7857" y="3721608"/>
            <a:ext cx="2284730" cy="257810"/>
            <a:chOff x="1197857" y="3721608"/>
            <a:chExt cx="2284730" cy="257810"/>
          </a:xfrm>
        </p:grpSpPr>
        <p:sp>
          <p:nvSpPr>
            <p:cNvPr id="14" name="object 14"/>
            <p:cNvSpPr/>
            <p:nvPr/>
          </p:nvSpPr>
          <p:spPr>
            <a:xfrm>
              <a:off x="1197851" y="3721620"/>
              <a:ext cx="2284730" cy="165100"/>
            </a:xfrm>
            <a:custGeom>
              <a:avLst/>
              <a:gdLst/>
              <a:ahLst/>
              <a:cxnLst/>
              <a:rect l="l" t="t" r="r" b="b"/>
              <a:pathLst>
                <a:path w="2284729" h="165100">
                  <a:moveTo>
                    <a:pt x="2284488" y="0"/>
                  </a:moveTo>
                  <a:lnTo>
                    <a:pt x="2272296" y="0"/>
                  </a:lnTo>
                  <a:lnTo>
                    <a:pt x="2272296" y="12192"/>
                  </a:lnTo>
                  <a:lnTo>
                    <a:pt x="2272296" y="109728"/>
                  </a:lnTo>
                  <a:lnTo>
                    <a:pt x="12192" y="109728"/>
                  </a:lnTo>
                  <a:lnTo>
                    <a:pt x="12192" y="12192"/>
                  </a:lnTo>
                  <a:lnTo>
                    <a:pt x="2272296" y="12192"/>
                  </a:lnTo>
                  <a:lnTo>
                    <a:pt x="227229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0" y="164579"/>
                  </a:lnTo>
                  <a:lnTo>
                    <a:pt x="6096" y="164579"/>
                  </a:lnTo>
                  <a:lnTo>
                    <a:pt x="12192" y="164579"/>
                  </a:lnTo>
                  <a:lnTo>
                    <a:pt x="12192" y="121920"/>
                  </a:lnTo>
                  <a:lnTo>
                    <a:pt x="2272296" y="121920"/>
                  </a:lnTo>
                  <a:lnTo>
                    <a:pt x="2272296" y="164579"/>
                  </a:lnTo>
                  <a:lnTo>
                    <a:pt x="2278392" y="164579"/>
                  </a:lnTo>
                  <a:lnTo>
                    <a:pt x="2284488" y="164579"/>
                  </a:lnTo>
                  <a:lnTo>
                    <a:pt x="2284488" y="109728"/>
                  </a:lnTo>
                  <a:lnTo>
                    <a:pt x="228448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3953" y="3886199"/>
              <a:ext cx="2272665" cy="86995"/>
            </a:xfrm>
            <a:custGeom>
              <a:avLst/>
              <a:gdLst/>
              <a:ahLst/>
              <a:cxnLst/>
              <a:rect l="l" t="t" r="r" b="b"/>
              <a:pathLst>
                <a:path w="2272665" h="86995">
                  <a:moveTo>
                    <a:pt x="227228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2272284" y="86868"/>
                  </a:lnTo>
                  <a:lnTo>
                    <a:pt x="22722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97851" y="3886199"/>
              <a:ext cx="2284730" cy="93345"/>
            </a:xfrm>
            <a:custGeom>
              <a:avLst/>
              <a:gdLst/>
              <a:ahLst/>
              <a:cxnLst/>
              <a:rect l="l" t="t" r="r" b="b"/>
              <a:pathLst>
                <a:path w="2284729" h="93345">
                  <a:moveTo>
                    <a:pt x="2284488" y="0"/>
                  </a:moveTo>
                  <a:lnTo>
                    <a:pt x="2272296" y="0"/>
                  </a:lnTo>
                  <a:lnTo>
                    <a:pt x="2272296" y="80784"/>
                  </a:lnTo>
                  <a:lnTo>
                    <a:pt x="12192" y="80784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92976"/>
                  </a:lnTo>
                  <a:lnTo>
                    <a:pt x="6096" y="92976"/>
                  </a:lnTo>
                  <a:lnTo>
                    <a:pt x="12192" y="92976"/>
                  </a:lnTo>
                  <a:lnTo>
                    <a:pt x="2272296" y="92976"/>
                  </a:lnTo>
                  <a:lnTo>
                    <a:pt x="2278392" y="92976"/>
                  </a:lnTo>
                  <a:lnTo>
                    <a:pt x="2284488" y="92976"/>
                  </a:lnTo>
                  <a:lnTo>
                    <a:pt x="228448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178296" y="3150108"/>
            <a:ext cx="1929764" cy="558165"/>
            <a:chOff x="6178296" y="3150108"/>
            <a:chExt cx="1929764" cy="558165"/>
          </a:xfrm>
        </p:grpSpPr>
        <p:sp>
          <p:nvSpPr>
            <p:cNvPr id="18" name="object 18"/>
            <p:cNvSpPr/>
            <p:nvPr/>
          </p:nvSpPr>
          <p:spPr>
            <a:xfrm>
              <a:off x="6184391" y="3156203"/>
              <a:ext cx="1917700" cy="546100"/>
            </a:xfrm>
            <a:custGeom>
              <a:avLst/>
              <a:gdLst/>
              <a:ahLst/>
              <a:cxnLst/>
              <a:rect l="l" t="t" r="r" b="b"/>
              <a:pathLst>
                <a:path w="1917700" h="546100">
                  <a:moveTo>
                    <a:pt x="1917191" y="545591"/>
                  </a:moveTo>
                  <a:lnTo>
                    <a:pt x="191719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917191" y="5455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78296" y="3150108"/>
              <a:ext cx="1929764" cy="558165"/>
            </a:xfrm>
            <a:custGeom>
              <a:avLst/>
              <a:gdLst/>
              <a:ahLst/>
              <a:cxnLst/>
              <a:rect l="l" t="t" r="r" b="b"/>
              <a:pathLst>
                <a:path w="1929765" h="558164">
                  <a:moveTo>
                    <a:pt x="1929384" y="557784"/>
                  </a:moveTo>
                  <a:lnTo>
                    <a:pt x="1929384" y="0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6096" y="557784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1917192" y="12192"/>
                  </a:lnTo>
                  <a:lnTo>
                    <a:pt x="1917192" y="6096"/>
                  </a:lnTo>
                  <a:lnTo>
                    <a:pt x="1923288" y="12192"/>
                  </a:lnTo>
                  <a:lnTo>
                    <a:pt x="1923288" y="557784"/>
                  </a:lnTo>
                  <a:lnTo>
                    <a:pt x="1929384" y="557784"/>
                  </a:lnTo>
                  <a:close/>
                </a:path>
                <a:path w="1929765" h="558164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1929765" h="558164">
                  <a:moveTo>
                    <a:pt x="12192" y="544068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544068"/>
                  </a:lnTo>
                  <a:lnTo>
                    <a:pt x="12192" y="544068"/>
                  </a:lnTo>
                  <a:close/>
                </a:path>
                <a:path w="1929765" h="558164">
                  <a:moveTo>
                    <a:pt x="1923288" y="544068"/>
                  </a:moveTo>
                  <a:lnTo>
                    <a:pt x="6096" y="544068"/>
                  </a:lnTo>
                  <a:lnTo>
                    <a:pt x="12192" y="551688"/>
                  </a:lnTo>
                  <a:lnTo>
                    <a:pt x="12192" y="557784"/>
                  </a:lnTo>
                  <a:lnTo>
                    <a:pt x="1917192" y="557784"/>
                  </a:lnTo>
                  <a:lnTo>
                    <a:pt x="1917192" y="551688"/>
                  </a:lnTo>
                  <a:lnTo>
                    <a:pt x="1923288" y="544068"/>
                  </a:lnTo>
                  <a:close/>
                </a:path>
                <a:path w="1929765" h="558164">
                  <a:moveTo>
                    <a:pt x="12192" y="557784"/>
                  </a:moveTo>
                  <a:lnTo>
                    <a:pt x="12192" y="551688"/>
                  </a:lnTo>
                  <a:lnTo>
                    <a:pt x="6096" y="544068"/>
                  </a:lnTo>
                  <a:lnTo>
                    <a:pt x="6096" y="557784"/>
                  </a:lnTo>
                  <a:lnTo>
                    <a:pt x="12192" y="557784"/>
                  </a:lnTo>
                  <a:close/>
                </a:path>
                <a:path w="1929765" h="558164">
                  <a:moveTo>
                    <a:pt x="1923288" y="12192"/>
                  </a:moveTo>
                  <a:lnTo>
                    <a:pt x="1917192" y="6096"/>
                  </a:lnTo>
                  <a:lnTo>
                    <a:pt x="1917192" y="12192"/>
                  </a:lnTo>
                  <a:lnTo>
                    <a:pt x="1923288" y="12192"/>
                  </a:lnTo>
                  <a:close/>
                </a:path>
                <a:path w="1929765" h="558164">
                  <a:moveTo>
                    <a:pt x="1923288" y="544068"/>
                  </a:moveTo>
                  <a:lnTo>
                    <a:pt x="1923288" y="12192"/>
                  </a:lnTo>
                  <a:lnTo>
                    <a:pt x="1917192" y="12192"/>
                  </a:lnTo>
                  <a:lnTo>
                    <a:pt x="1917192" y="544068"/>
                  </a:lnTo>
                  <a:lnTo>
                    <a:pt x="1923288" y="544068"/>
                  </a:lnTo>
                  <a:close/>
                </a:path>
                <a:path w="1929765" h="558164">
                  <a:moveTo>
                    <a:pt x="1923288" y="557784"/>
                  </a:moveTo>
                  <a:lnTo>
                    <a:pt x="1923288" y="544068"/>
                  </a:lnTo>
                  <a:lnTo>
                    <a:pt x="1917192" y="551688"/>
                  </a:lnTo>
                  <a:lnTo>
                    <a:pt x="1917192" y="557784"/>
                  </a:lnTo>
                  <a:lnTo>
                    <a:pt x="1923288" y="5577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84391" y="3156203"/>
            <a:ext cx="1917700" cy="5461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390"/>
              </a:spcBef>
            </a:pPr>
            <a:r>
              <a:rPr dirty="0" sz="1300" spc="-5" b="1">
                <a:latin typeface="Arial"/>
                <a:cs typeface="Arial"/>
              </a:rPr>
              <a:t>RegistrationController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8296" y="3436632"/>
            <a:ext cx="1929764" cy="271780"/>
          </a:xfrm>
          <a:custGeom>
            <a:avLst/>
            <a:gdLst/>
            <a:ahLst/>
            <a:cxnLst/>
            <a:rect l="l" t="t" r="r" b="b"/>
            <a:pathLst>
              <a:path w="1929765" h="271779">
                <a:moveTo>
                  <a:pt x="1929384" y="0"/>
                </a:moveTo>
                <a:lnTo>
                  <a:pt x="1917192" y="0"/>
                </a:lnTo>
                <a:lnTo>
                  <a:pt x="1917192" y="12192"/>
                </a:lnTo>
                <a:lnTo>
                  <a:pt x="1917192" y="109728"/>
                </a:lnTo>
                <a:lnTo>
                  <a:pt x="1917192" y="121920"/>
                </a:lnTo>
                <a:lnTo>
                  <a:pt x="1917192" y="257556"/>
                </a:lnTo>
                <a:lnTo>
                  <a:pt x="12192" y="257556"/>
                </a:lnTo>
                <a:lnTo>
                  <a:pt x="12192" y="121920"/>
                </a:lnTo>
                <a:lnTo>
                  <a:pt x="1917192" y="121920"/>
                </a:lnTo>
                <a:lnTo>
                  <a:pt x="1917192" y="109728"/>
                </a:lnTo>
                <a:lnTo>
                  <a:pt x="12192" y="109728"/>
                </a:lnTo>
                <a:lnTo>
                  <a:pt x="12192" y="12192"/>
                </a:lnTo>
                <a:lnTo>
                  <a:pt x="1917192" y="12192"/>
                </a:lnTo>
                <a:lnTo>
                  <a:pt x="1917192" y="0"/>
                </a:lnTo>
                <a:lnTo>
                  <a:pt x="0" y="0"/>
                </a:lnTo>
                <a:lnTo>
                  <a:pt x="0" y="109728"/>
                </a:lnTo>
                <a:lnTo>
                  <a:pt x="0" y="271272"/>
                </a:lnTo>
                <a:lnTo>
                  <a:pt x="1929384" y="271272"/>
                </a:lnTo>
                <a:lnTo>
                  <a:pt x="1929384" y="109728"/>
                </a:lnTo>
                <a:lnTo>
                  <a:pt x="1929384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101845" y="4469892"/>
            <a:ext cx="2216150" cy="556260"/>
            <a:chOff x="1101845" y="4469892"/>
            <a:chExt cx="2216150" cy="556260"/>
          </a:xfrm>
        </p:grpSpPr>
        <p:sp>
          <p:nvSpPr>
            <p:cNvPr id="23" name="object 23"/>
            <p:cNvSpPr/>
            <p:nvPr/>
          </p:nvSpPr>
          <p:spPr>
            <a:xfrm>
              <a:off x="1109465" y="4475988"/>
              <a:ext cx="2200910" cy="544195"/>
            </a:xfrm>
            <a:custGeom>
              <a:avLst/>
              <a:gdLst/>
              <a:ahLst/>
              <a:cxnLst/>
              <a:rect l="l" t="t" r="r" b="b"/>
              <a:pathLst>
                <a:path w="2200910" h="544195">
                  <a:moveTo>
                    <a:pt x="2200655" y="544067"/>
                  </a:moveTo>
                  <a:lnTo>
                    <a:pt x="2200655" y="0"/>
                  </a:lnTo>
                  <a:lnTo>
                    <a:pt x="0" y="0"/>
                  </a:lnTo>
                  <a:lnTo>
                    <a:pt x="0" y="544067"/>
                  </a:lnTo>
                  <a:lnTo>
                    <a:pt x="2200655" y="544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01839" y="4469904"/>
              <a:ext cx="2216150" cy="556260"/>
            </a:xfrm>
            <a:custGeom>
              <a:avLst/>
              <a:gdLst/>
              <a:ahLst/>
              <a:cxnLst/>
              <a:rect l="l" t="t" r="r" b="b"/>
              <a:pathLst>
                <a:path w="2216150" h="556260">
                  <a:moveTo>
                    <a:pt x="2215908" y="0"/>
                  </a:moveTo>
                  <a:lnTo>
                    <a:pt x="2202192" y="0"/>
                  </a:lnTo>
                  <a:lnTo>
                    <a:pt x="2202192" y="12192"/>
                  </a:lnTo>
                  <a:lnTo>
                    <a:pt x="2202192" y="284988"/>
                  </a:lnTo>
                  <a:lnTo>
                    <a:pt x="2202192" y="298704"/>
                  </a:lnTo>
                  <a:lnTo>
                    <a:pt x="2202192" y="394716"/>
                  </a:lnTo>
                  <a:lnTo>
                    <a:pt x="2202192" y="406908"/>
                  </a:lnTo>
                  <a:lnTo>
                    <a:pt x="2202192" y="544068"/>
                  </a:lnTo>
                  <a:lnTo>
                    <a:pt x="13716" y="544068"/>
                  </a:lnTo>
                  <a:lnTo>
                    <a:pt x="13716" y="406908"/>
                  </a:lnTo>
                  <a:lnTo>
                    <a:pt x="2202192" y="406908"/>
                  </a:lnTo>
                  <a:lnTo>
                    <a:pt x="2202192" y="394716"/>
                  </a:lnTo>
                  <a:lnTo>
                    <a:pt x="13716" y="394716"/>
                  </a:lnTo>
                  <a:lnTo>
                    <a:pt x="13716" y="298704"/>
                  </a:lnTo>
                  <a:lnTo>
                    <a:pt x="2202192" y="298704"/>
                  </a:lnTo>
                  <a:lnTo>
                    <a:pt x="2202192" y="284988"/>
                  </a:lnTo>
                  <a:lnTo>
                    <a:pt x="13716" y="284988"/>
                  </a:lnTo>
                  <a:lnTo>
                    <a:pt x="13716" y="12192"/>
                  </a:lnTo>
                  <a:lnTo>
                    <a:pt x="2202192" y="12192"/>
                  </a:lnTo>
                  <a:lnTo>
                    <a:pt x="2202192" y="0"/>
                  </a:lnTo>
                  <a:lnTo>
                    <a:pt x="0" y="0"/>
                  </a:lnTo>
                  <a:lnTo>
                    <a:pt x="0" y="284988"/>
                  </a:lnTo>
                  <a:lnTo>
                    <a:pt x="0" y="394716"/>
                  </a:lnTo>
                  <a:lnTo>
                    <a:pt x="0" y="556260"/>
                  </a:lnTo>
                  <a:lnTo>
                    <a:pt x="7620" y="556260"/>
                  </a:lnTo>
                  <a:lnTo>
                    <a:pt x="13716" y="556260"/>
                  </a:lnTo>
                  <a:lnTo>
                    <a:pt x="2202192" y="556260"/>
                  </a:lnTo>
                  <a:lnTo>
                    <a:pt x="2208288" y="556260"/>
                  </a:lnTo>
                  <a:lnTo>
                    <a:pt x="2215908" y="556260"/>
                  </a:lnTo>
                  <a:lnTo>
                    <a:pt x="2215908" y="394716"/>
                  </a:lnTo>
                  <a:lnTo>
                    <a:pt x="2215908" y="284988"/>
                  </a:lnTo>
                  <a:lnTo>
                    <a:pt x="221590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09465" y="4475988"/>
            <a:ext cx="2200910" cy="5441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280"/>
              </a:spcBef>
            </a:pPr>
            <a:r>
              <a:rPr dirty="0" sz="1400" spc="-5">
                <a:latin typeface="Arial MT"/>
                <a:cs typeface="Arial MT"/>
              </a:rPr>
              <a:t>CloseRegistrationForm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05555" y="5231892"/>
            <a:ext cx="992505" cy="570230"/>
            <a:chOff x="3305555" y="5231892"/>
            <a:chExt cx="992505" cy="570230"/>
          </a:xfrm>
        </p:grpSpPr>
        <p:sp>
          <p:nvSpPr>
            <p:cNvPr id="27" name="object 27"/>
            <p:cNvSpPr/>
            <p:nvPr/>
          </p:nvSpPr>
          <p:spPr>
            <a:xfrm>
              <a:off x="3311651" y="5237987"/>
              <a:ext cx="980440" cy="558165"/>
            </a:xfrm>
            <a:custGeom>
              <a:avLst/>
              <a:gdLst/>
              <a:ahLst/>
              <a:cxnLst/>
              <a:rect l="l" t="t" r="r" b="b"/>
              <a:pathLst>
                <a:path w="980439" h="558164">
                  <a:moveTo>
                    <a:pt x="979931" y="557783"/>
                  </a:moveTo>
                  <a:lnTo>
                    <a:pt x="979931" y="0"/>
                  </a:lnTo>
                  <a:lnTo>
                    <a:pt x="0" y="0"/>
                  </a:lnTo>
                  <a:lnTo>
                    <a:pt x="0" y="557783"/>
                  </a:lnTo>
                  <a:lnTo>
                    <a:pt x="979931" y="5577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05555" y="5231892"/>
              <a:ext cx="992505" cy="570230"/>
            </a:xfrm>
            <a:custGeom>
              <a:avLst/>
              <a:gdLst/>
              <a:ahLst/>
              <a:cxnLst/>
              <a:rect l="l" t="t" r="r" b="b"/>
              <a:pathLst>
                <a:path w="992504" h="570229">
                  <a:moveTo>
                    <a:pt x="992124" y="569976"/>
                  </a:moveTo>
                  <a:lnTo>
                    <a:pt x="992124" y="0"/>
                  </a:lnTo>
                  <a:lnTo>
                    <a:pt x="0" y="0"/>
                  </a:lnTo>
                  <a:lnTo>
                    <a:pt x="0" y="569976"/>
                  </a:lnTo>
                  <a:lnTo>
                    <a:pt x="6096" y="569976"/>
                  </a:ln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lnTo>
                    <a:pt x="979932" y="12192"/>
                  </a:lnTo>
                  <a:lnTo>
                    <a:pt x="979932" y="6096"/>
                  </a:lnTo>
                  <a:lnTo>
                    <a:pt x="986028" y="12192"/>
                  </a:lnTo>
                  <a:lnTo>
                    <a:pt x="986028" y="569976"/>
                  </a:lnTo>
                  <a:lnTo>
                    <a:pt x="992124" y="569976"/>
                  </a:lnTo>
                  <a:close/>
                </a:path>
                <a:path w="992504" h="570229">
                  <a:moveTo>
                    <a:pt x="13716" y="12192"/>
                  </a:move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close/>
                </a:path>
                <a:path w="992504" h="570229">
                  <a:moveTo>
                    <a:pt x="13716" y="556260"/>
                  </a:moveTo>
                  <a:lnTo>
                    <a:pt x="13716" y="12192"/>
                  </a:lnTo>
                  <a:lnTo>
                    <a:pt x="6096" y="12192"/>
                  </a:lnTo>
                  <a:lnTo>
                    <a:pt x="6096" y="556260"/>
                  </a:lnTo>
                  <a:lnTo>
                    <a:pt x="13716" y="556260"/>
                  </a:lnTo>
                  <a:close/>
                </a:path>
                <a:path w="992504" h="570229">
                  <a:moveTo>
                    <a:pt x="986028" y="556260"/>
                  </a:moveTo>
                  <a:lnTo>
                    <a:pt x="6096" y="556260"/>
                  </a:lnTo>
                  <a:lnTo>
                    <a:pt x="13716" y="563880"/>
                  </a:lnTo>
                  <a:lnTo>
                    <a:pt x="13716" y="569976"/>
                  </a:lnTo>
                  <a:lnTo>
                    <a:pt x="979932" y="569976"/>
                  </a:lnTo>
                  <a:lnTo>
                    <a:pt x="979932" y="563880"/>
                  </a:lnTo>
                  <a:lnTo>
                    <a:pt x="986028" y="556260"/>
                  </a:lnTo>
                  <a:close/>
                </a:path>
                <a:path w="992504" h="570229">
                  <a:moveTo>
                    <a:pt x="13716" y="569976"/>
                  </a:moveTo>
                  <a:lnTo>
                    <a:pt x="13716" y="563880"/>
                  </a:lnTo>
                  <a:lnTo>
                    <a:pt x="6096" y="556260"/>
                  </a:lnTo>
                  <a:lnTo>
                    <a:pt x="6096" y="569976"/>
                  </a:lnTo>
                  <a:lnTo>
                    <a:pt x="13716" y="569976"/>
                  </a:lnTo>
                  <a:close/>
                </a:path>
                <a:path w="992504" h="570229">
                  <a:moveTo>
                    <a:pt x="986028" y="12192"/>
                  </a:moveTo>
                  <a:lnTo>
                    <a:pt x="979932" y="6096"/>
                  </a:lnTo>
                  <a:lnTo>
                    <a:pt x="979932" y="12192"/>
                  </a:lnTo>
                  <a:lnTo>
                    <a:pt x="986028" y="12192"/>
                  </a:lnTo>
                  <a:close/>
                </a:path>
                <a:path w="992504" h="570229">
                  <a:moveTo>
                    <a:pt x="986028" y="556260"/>
                  </a:moveTo>
                  <a:lnTo>
                    <a:pt x="986028" y="12192"/>
                  </a:lnTo>
                  <a:lnTo>
                    <a:pt x="979932" y="12192"/>
                  </a:lnTo>
                  <a:lnTo>
                    <a:pt x="979932" y="556260"/>
                  </a:lnTo>
                  <a:lnTo>
                    <a:pt x="986028" y="556260"/>
                  </a:lnTo>
                  <a:close/>
                </a:path>
                <a:path w="992504" h="570229">
                  <a:moveTo>
                    <a:pt x="986028" y="569976"/>
                  </a:moveTo>
                  <a:lnTo>
                    <a:pt x="986028" y="556260"/>
                  </a:lnTo>
                  <a:lnTo>
                    <a:pt x="979932" y="563880"/>
                  </a:lnTo>
                  <a:lnTo>
                    <a:pt x="979932" y="569976"/>
                  </a:lnTo>
                  <a:lnTo>
                    <a:pt x="986028" y="56997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11651" y="5237988"/>
            <a:ext cx="980440" cy="5581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375"/>
              </a:spcBef>
            </a:pPr>
            <a:r>
              <a:rPr dirty="0" sz="1400">
                <a:latin typeface="Arial MT"/>
                <a:cs typeface="Arial MT"/>
              </a:rPr>
              <a:t>Professor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05555" y="5516892"/>
            <a:ext cx="992505" cy="285115"/>
          </a:xfrm>
          <a:custGeom>
            <a:avLst/>
            <a:gdLst/>
            <a:ahLst/>
            <a:cxnLst/>
            <a:rect l="l" t="t" r="r" b="b"/>
            <a:pathLst>
              <a:path w="992504" h="285114">
                <a:moveTo>
                  <a:pt x="992124" y="0"/>
                </a:moveTo>
                <a:lnTo>
                  <a:pt x="979932" y="0"/>
                </a:lnTo>
                <a:lnTo>
                  <a:pt x="979932" y="13716"/>
                </a:lnTo>
                <a:lnTo>
                  <a:pt x="979932" y="109728"/>
                </a:lnTo>
                <a:lnTo>
                  <a:pt x="979932" y="121920"/>
                </a:lnTo>
                <a:lnTo>
                  <a:pt x="979932" y="271272"/>
                </a:lnTo>
                <a:lnTo>
                  <a:pt x="13716" y="271272"/>
                </a:lnTo>
                <a:lnTo>
                  <a:pt x="13716" y="121920"/>
                </a:lnTo>
                <a:lnTo>
                  <a:pt x="979932" y="121920"/>
                </a:lnTo>
                <a:lnTo>
                  <a:pt x="979932" y="109728"/>
                </a:lnTo>
                <a:lnTo>
                  <a:pt x="13716" y="109728"/>
                </a:lnTo>
                <a:lnTo>
                  <a:pt x="13716" y="13716"/>
                </a:lnTo>
                <a:lnTo>
                  <a:pt x="979932" y="13716"/>
                </a:lnTo>
                <a:lnTo>
                  <a:pt x="979932" y="0"/>
                </a:lnTo>
                <a:lnTo>
                  <a:pt x="0" y="0"/>
                </a:lnTo>
                <a:lnTo>
                  <a:pt x="0" y="109728"/>
                </a:lnTo>
                <a:lnTo>
                  <a:pt x="0" y="284988"/>
                </a:lnTo>
                <a:lnTo>
                  <a:pt x="992124" y="284988"/>
                </a:lnTo>
                <a:lnTo>
                  <a:pt x="992124" y="109728"/>
                </a:lnTo>
                <a:lnTo>
                  <a:pt x="992124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6178296" y="6550152"/>
            <a:ext cx="1373505" cy="558165"/>
            <a:chOff x="6178296" y="6550152"/>
            <a:chExt cx="1373505" cy="558165"/>
          </a:xfrm>
        </p:grpSpPr>
        <p:sp>
          <p:nvSpPr>
            <p:cNvPr id="32" name="object 32"/>
            <p:cNvSpPr/>
            <p:nvPr/>
          </p:nvSpPr>
          <p:spPr>
            <a:xfrm>
              <a:off x="6184391" y="6557771"/>
              <a:ext cx="1359535" cy="544195"/>
            </a:xfrm>
            <a:custGeom>
              <a:avLst/>
              <a:gdLst/>
              <a:ahLst/>
              <a:cxnLst/>
              <a:rect l="l" t="t" r="r" b="b"/>
              <a:pathLst>
                <a:path w="1359534" h="544195">
                  <a:moveTo>
                    <a:pt x="1359407" y="544067"/>
                  </a:moveTo>
                  <a:lnTo>
                    <a:pt x="1359407" y="0"/>
                  </a:lnTo>
                  <a:lnTo>
                    <a:pt x="0" y="0"/>
                  </a:lnTo>
                  <a:lnTo>
                    <a:pt x="0" y="544067"/>
                  </a:lnTo>
                  <a:lnTo>
                    <a:pt x="1359407" y="544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78296" y="6550152"/>
              <a:ext cx="1373505" cy="558165"/>
            </a:xfrm>
            <a:custGeom>
              <a:avLst/>
              <a:gdLst/>
              <a:ahLst/>
              <a:cxnLst/>
              <a:rect l="l" t="t" r="r" b="b"/>
              <a:pathLst>
                <a:path w="1373504" h="558165">
                  <a:moveTo>
                    <a:pt x="1373124" y="557784"/>
                  </a:moveTo>
                  <a:lnTo>
                    <a:pt x="1373124" y="0"/>
                  </a:lnTo>
                  <a:lnTo>
                    <a:pt x="0" y="0"/>
                  </a:lnTo>
                  <a:lnTo>
                    <a:pt x="0" y="557784"/>
                  </a:lnTo>
                  <a:lnTo>
                    <a:pt x="6096" y="557784"/>
                  </a:ln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lnTo>
                    <a:pt x="1359408" y="13716"/>
                  </a:lnTo>
                  <a:lnTo>
                    <a:pt x="1359408" y="7620"/>
                  </a:lnTo>
                  <a:lnTo>
                    <a:pt x="1365504" y="13716"/>
                  </a:lnTo>
                  <a:lnTo>
                    <a:pt x="1365504" y="557784"/>
                  </a:lnTo>
                  <a:lnTo>
                    <a:pt x="1373124" y="557784"/>
                  </a:lnTo>
                  <a:close/>
                </a:path>
                <a:path w="1373504" h="558165">
                  <a:moveTo>
                    <a:pt x="12192" y="13716"/>
                  </a:move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373504" h="558165">
                  <a:moveTo>
                    <a:pt x="12192" y="545592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545592"/>
                  </a:lnTo>
                  <a:lnTo>
                    <a:pt x="12192" y="545592"/>
                  </a:lnTo>
                  <a:close/>
                </a:path>
                <a:path w="1373504" h="558165">
                  <a:moveTo>
                    <a:pt x="1365504" y="545592"/>
                  </a:moveTo>
                  <a:lnTo>
                    <a:pt x="6096" y="545592"/>
                  </a:lnTo>
                  <a:lnTo>
                    <a:pt x="12192" y="551688"/>
                  </a:lnTo>
                  <a:lnTo>
                    <a:pt x="12192" y="557784"/>
                  </a:lnTo>
                  <a:lnTo>
                    <a:pt x="1359408" y="557784"/>
                  </a:lnTo>
                  <a:lnTo>
                    <a:pt x="1359408" y="551688"/>
                  </a:lnTo>
                  <a:lnTo>
                    <a:pt x="1365504" y="545592"/>
                  </a:lnTo>
                  <a:close/>
                </a:path>
                <a:path w="1373504" h="558165">
                  <a:moveTo>
                    <a:pt x="12192" y="557784"/>
                  </a:moveTo>
                  <a:lnTo>
                    <a:pt x="12192" y="551688"/>
                  </a:lnTo>
                  <a:lnTo>
                    <a:pt x="6096" y="545592"/>
                  </a:lnTo>
                  <a:lnTo>
                    <a:pt x="6096" y="557784"/>
                  </a:lnTo>
                  <a:lnTo>
                    <a:pt x="12192" y="557784"/>
                  </a:lnTo>
                  <a:close/>
                </a:path>
                <a:path w="1373504" h="558165">
                  <a:moveTo>
                    <a:pt x="1365504" y="13716"/>
                  </a:moveTo>
                  <a:lnTo>
                    <a:pt x="1359408" y="7620"/>
                  </a:lnTo>
                  <a:lnTo>
                    <a:pt x="1359408" y="13716"/>
                  </a:lnTo>
                  <a:lnTo>
                    <a:pt x="1365504" y="13716"/>
                  </a:lnTo>
                  <a:close/>
                </a:path>
                <a:path w="1373504" h="558165">
                  <a:moveTo>
                    <a:pt x="1365504" y="545592"/>
                  </a:moveTo>
                  <a:lnTo>
                    <a:pt x="1365504" y="13716"/>
                  </a:lnTo>
                  <a:lnTo>
                    <a:pt x="1359408" y="13716"/>
                  </a:lnTo>
                  <a:lnTo>
                    <a:pt x="1359408" y="545592"/>
                  </a:lnTo>
                  <a:lnTo>
                    <a:pt x="1365504" y="545592"/>
                  </a:lnTo>
                  <a:close/>
                </a:path>
                <a:path w="1373504" h="558165">
                  <a:moveTo>
                    <a:pt x="1365504" y="557784"/>
                  </a:moveTo>
                  <a:lnTo>
                    <a:pt x="1365504" y="545592"/>
                  </a:lnTo>
                  <a:lnTo>
                    <a:pt x="1359408" y="551688"/>
                  </a:lnTo>
                  <a:lnTo>
                    <a:pt x="1359408" y="557784"/>
                  </a:lnTo>
                  <a:lnTo>
                    <a:pt x="1365504" y="5577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184391" y="6557771"/>
            <a:ext cx="1359535" cy="5441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375"/>
              </a:spcBef>
            </a:pPr>
            <a:r>
              <a:rPr dirty="0" sz="1400" spc="-5">
                <a:latin typeface="Arial MT"/>
                <a:cs typeface="Arial MT"/>
              </a:rPr>
              <a:t>BillingSystem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78296" y="6836676"/>
            <a:ext cx="1373505" cy="271780"/>
          </a:xfrm>
          <a:custGeom>
            <a:avLst/>
            <a:gdLst/>
            <a:ahLst/>
            <a:cxnLst/>
            <a:rect l="l" t="t" r="r" b="b"/>
            <a:pathLst>
              <a:path w="1373504" h="271779">
                <a:moveTo>
                  <a:pt x="1373124" y="0"/>
                </a:moveTo>
                <a:lnTo>
                  <a:pt x="1359408" y="0"/>
                </a:lnTo>
                <a:lnTo>
                  <a:pt x="1359408" y="12192"/>
                </a:lnTo>
                <a:lnTo>
                  <a:pt x="1359408" y="109728"/>
                </a:lnTo>
                <a:lnTo>
                  <a:pt x="1359408" y="121920"/>
                </a:lnTo>
                <a:lnTo>
                  <a:pt x="1359408" y="259080"/>
                </a:lnTo>
                <a:lnTo>
                  <a:pt x="12192" y="259080"/>
                </a:lnTo>
                <a:lnTo>
                  <a:pt x="12192" y="121920"/>
                </a:lnTo>
                <a:lnTo>
                  <a:pt x="1359408" y="121920"/>
                </a:lnTo>
                <a:lnTo>
                  <a:pt x="1359408" y="109728"/>
                </a:lnTo>
                <a:lnTo>
                  <a:pt x="12192" y="109728"/>
                </a:lnTo>
                <a:lnTo>
                  <a:pt x="12192" y="12192"/>
                </a:lnTo>
                <a:lnTo>
                  <a:pt x="1359408" y="12192"/>
                </a:lnTo>
                <a:lnTo>
                  <a:pt x="1359408" y="0"/>
                </a:lnTo>
                <a:lnTo>
                  <a:pt x="0" y="0"/>
                </a:lnTo>
                <a:lnTo>
                  <a:pt x="0" y="109728"/>
                </a:lnTo>
                <a:lnTo>
                  <a:pt x="0" y="271272"/>
                </a:lnTo>
                <a:lnTo>
                  <a:pt x="1373124" y="271272"/>
                </a:lnTo>
                <a:lnTo>
                  <a:pt x="1373124" y="109728"/>
                </a:lnTo>
                <a:lnTo>
                  <a:pt x="1373124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6571488" y="4538472"/>
            <a:ext cx="2380615" cy="571500"/>
            <a:chOff x="6571488" y="4538472"/>
            <a:chExt cx="2380615" cy="571500"/>
          </a:xfrm>
        </p:grpSpPr>
        <p:sp>
          <p:nvSpPr>
            <p:cNvPr id="37" name="object 37"/>
            <p:cNvSpPr/>
            <p:nvPr/>
          </p:nvSpPr>
          <p:spPr>
            <a:xfrm>
              <a:off x="6577583" y="4544567"/>
              <a:ext cx="2368550" cy="558165"/>
            </a:xfrm>
            <a:custGeom>
              <a:avLst/>
              <a:gdLst/>
              <a:ahLst/>
              <a:cxnLst/>
              <a:rect l="l" t="t" r="r" b="b"/>
              <a:pathLst>
                <a:path w="2368550" h="558164">
                  <a:moveTo>
                    <a:pt x="2368295" y="557783"/>
                  </a:moveTo>
                  <a:lnTo>
                    <a:pt x="2368295" y="0"/>
                  </a:lnTo>
                  <a:lnTo>
                    <a:pt x="0" y="0"/>
                  </a:lnTo>
                  <a:lnTo>
                    <a:pt x="0" y="557783"/>
                  </a:lnTo>
                  <a:lnTo>
                    <a:pt x="2368295" y="5577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71488" y="4538472"/>
              <a:ext cx="2380615" cy="571500"/>
            </a:xfrm>
            <a:custGeom>
              <a:avLst/>
              <a:gdLst/>
              <a:ahLst/>
              <a:cxnLst/>
              <a:rect l="l" t="t" r="r" b="b"/>
              <a:pathLst>
                <a:path w="2380615" h="571500">
                  <a:moveTo>
                    <a:pt x="2380488" y="571500"/>
                  </a:moveTo>
                  <a:lnTo>
                    <a:pt x="2380488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6096" y="571500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2368296" y="12192"/>
                  </a:lnTo>
                  <a:lnTo>
                    <a:pt x="2368296" y="6096"/>
                  </a:lnTo>
                  <a:lnTo>
                    <a:pt x="2374392" y="12192"/>
                  </a:lnTo>
                  <a:lnTo>
                    <a:pt x="2374392" y="571500"/>
                  </a:lnTo>
                  <a:lnTo>
                    <a:pt x="2380488" y="571500"/>
                  </a:lnTo>
                  <a:close/>
                </a:path>
                <a:path w="2380615" h="571500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2380615" h="571500">
                  <a:moveTo>
                    <a:pt x="12192" y="55778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557784"/>
                  </a:lnTo>
                  <a:lnTo>
                    <a:pt x="12192" y="557784"/>
                  </a:lnTo>
                  <a:close/>
                </a:path>
                <a:path w="2380615" h="571500">
                  <a:moveTo>
                    <a:pt x="2374392" y="557784"/>
                  </a:moveTo>
                  <a:lnTo>
                    <a:pt x="6096" y="557784"/>
                  </a:lnTo>
                  <a:lnTo>
                    <a:pt x="12192" y="563880"/>
                  </a:lnTo>
                  <a:lnTo>
                    <a:pt x="12192" y="571500"/>
                  </a:lnTo>
                  <a:lnTo>
                    <a:pt x="2368296" y="571500"/>
                  </a:lnTo>
                  <a:lnTo>
                    <a:pt x="2368296" y="563880"/>
                  </a:lnTo>
                  <a:lnTo>
                    <a:pt x="2374392" y="557784"/>
                  </a:lnTo>
                  <a:close/>
                </a:path>
                <a:path w="2380615" h="571500">
                  <a:moveTo>
                    <a:pt x="12192" y="571500"/>
                  </a:moveTo>
                  <a:lnTo>
                    <a:pt x="12192" y="563880"/>
                  </a:lnTo>
                  <a:lnTo>
                    <a:pt x="6096" y="557784"/>
                  </a:lnTo>
                  <a:lnTo>
                    <a:pt x="6096" y="571500"/>
                  </a:lnTo>
                  <a:lnTo>
                    <a:pt x="12192" y="571500"/>
                  </a:lnTo>
                  <a:close/>
                </a:path>
                <a:path w="2380615" h="571500">
                  <a:moveTo>
                    <a:pt x="2374392" y="12192"/>
                  </a:moveTo>
                  <a:lnTo>
                    <a:pt x="2368296" y="6096"/>
                  </a:lnTo>
                  <a:lnTo>
                    <a:pt x="2368296" y="12192"/>
                  </a:lnTo>
                  <a:lnTo>
                    <a:pt x="2374392" y="12192"/>
                  </a:lnTo>
                  <a:close/>
                </a:path>
                <a:path w="2380615" h="571500">
                  <a:moveTo>
                    <a:pt x="2374392" y="557784"/>
                  </a:moveTo>
                  <a:lnTo>
                    <a:pt x="2374392" y="12192"/>
                  </a:lnTo>
                  <a:lnTo>
                    <a:pt x="2368296" y="12192"/>
                  </a:lnTo>
                  <a:lnTo>
                    <a:pt x="2368296" y="557784"/>
                  </a:lnTo>
                  <a:lnTo>
                    <a:pt x="2374392" y="557784"/>
                  </a:lnTo>
                  <a:close/>
                </a:path>
                <a:path w="2380615" h="571500">
                  <a:moveTo>
                    <a:pt x="2374392" y="571500"/>
                  </a:moveTo>
                  <a:lnTo>
                    <a:pt x="2374392" y="557784"/>
                  </a:lnTo>
                  <a:lnTo>
                    <a:pt x="2368296" y="563880"/>
                  </a:lnTo>
                  <a:lnTo>
                    <a:pt x="2368296" y="571500"/>
                  </a:lnTo>
                  <a:lnTo>
                    <a:pt x="2374392" y="57150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577583" y="4544567"/>
            <a:ext cx="2368550" cy="5581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270"/>
              </a:spcBef>
            </a:pPr>
            <a:r>
              <a:rPr dirty="0" sz="1300" spc="-5" b="1">
                <a:latin typeface="Arial"/>
                <a:cs typeface="Arial"/>
              </a:rPr>
              <a:t>CloseRegistrationController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71488" y="4823472"/>
            <a:ext cx="2380615" cy="287020"/>
          </a:xfrm>
          <a:custGeom>
            <a:avLst/>
            <a:gdLst/>
            <a:ahLst/>
            <a:cxnLst/>
            <a:rect l="l" t="t" r="r" b="b"/>
            <a:pathLst>
              <a:path w="2380615" h="287020">
                <a:moveTo>
                  <a:pt x="2380488" y="0"/>
                </a:moveTo>
                <a:lnTo>
                  <a:pt x="2368296" y="0"/>
                </a:lnTo>
                <a:lnTo>
                  <a:pt x="2368296" y="12192"/>
                </a:lnTo>
                <a:lnTo>
                  <a:pt x="2368296" y="109728"/>
                </a:lnTo>
                <a:lnTo>
                  <a:pt x="2368296" y="121920"/>
                </a:lnTo>
                <a:lnTo>
                  <a:pt x="2368296" y="272796"/>
                </a:lnTo>
                <a:lnTo>
                  <a:pt x="12192" y="272796"/>
                </a:lnTo>
                <a:lnTo>
                  <a:pt x="12192" y="121920"/>
                </a:lnTo>
                <a:lnTo>
                  <a:pt x="2368296" y="121920"/>
                </a:lnTo>
                <a:lnTo>
                  <a:pt x="2368296" y="109728"/>
                </a:lnTo>
                <a:lnTo>
                  <a:pt x="12192" y="109728"/>
                </a:lnTo>
                <a:lnTo>
                  <a:pt x="12192" y="12192"/>
                </a:lnTo>
                <a:lnTo>
                  <a:pt x="2368296" y="12192"/>
                </a:lnTo>
                <a:lnTo>
                  <a:pt x="2368296" y="0"/>
                </a:lnTo>
                <a:lnTo>
                  <a:pt x="0" y="0"/>
                </a:lnTo>
                <a:lnTo>
                  <a:pt x="0" y="109728"/>
                </a:lnTo>
                <a:lnTo>
                  <a:pt x="0" y="286512"/>
                </a:lnTo>
                <a:lnTo>
                  <a:pt x="2380488" y="286512"/>
                </a:lnTo>
                <a:lnTo>
                  <a:pt x="2380488" y="109728"/>
                </a:lnTo>
                <a:lnTo>
                  <a:pt x="2380488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6531864" y="5654040"/>
            <a:ext cx="802005" cy="554990"/>
            <a:chOff x="6531864" y="5654040"/>
            <a:chExt cx="802005" cy="554990"/>
          </a:xfrm>
        </p:grpSpPr>
        <p:sp>
          <p:nvSpPr>
            <p:cNvPr id="42" name="object 42"/>
            <p:cNvSpPr/>
            <p:nvPr/>
          </p:nvSpPr>
          <p:spPr>
            <a:xfrm>
              <a:off x="6537959" y="5660135"/>
              <a:ext cx="789940" cy="542925"/>
            </a:xfrm>
            <a:custGeom>
              <a:avLst/>
              <a:gdLst/>
              <a:ahLst/>
              <a:cxnLst/>
              <a:rect l="l" t="t" r="r" b="b"/>
              <a:pathLst>
                <a:path w="789940" h="542925">
                  <a:moveTo>
                    <a:pt x="789431" y="542543"/>
                  </a:moveTo>
                  <a:lnTo>
                    <a:pt x="789431" y="0"/>
                  </a:lnTo>
                  <a:lnTo>
                    <a:pt x="0" y="0"/>
                  </a:lnTo>
                  <a:lnTo>
                    <a:pt x="0" y="542543"/>
                  </a:lnTo>
                  <a:lnTo>
                    <a:pt x="789431" y="542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531864" y="5654040"/>
              <a:ext cx="802005" cy="554990"/>
            </a:xfrm>
            <a:custGeom>
              <a:avLst/>
              <a:gdLst/>
              <a:ahLst/>
              <a:cxnLst/>
              <a:rect l="l" t="t" r="r" b="b"/>
              <a:pathLst>
                <a:path w="802004" h="554989">
                  <a:moveTo>
                    <a:pt x="801624" y="554736"/>
                  </a:moveTo>
                  <a:lnTo>
                    <a:pt x="801624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6096" y="554736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789432" y="12192"/>
                  </a:lnTo>
                  <a:lnTo>
                    <a:pt x="789432" y="6096"/>
                  </a:lnTo>
                  <a:lnTo>
                    <a:pt x="795528" y="12192"/>
                  </a:lnTo>
                  <a:lnTo>
                    <a:pt x="795528" y="554736"/>
                  </a:lnTo>
                  <a:lnTo>
                    <a:pt x="801624" y="554736"/>
                  </a:lnTo>
                  <a:close/>
                </a:path>
                <a:path w="802004" h="554989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802004" h="554989">
                  <a:moveTo>
                    <a:pt x="12192" y="542544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542544"/>
                  </a:lnTo>
                  <a:lnTo>
                    <a:pt x="12192" y="542544"/>
                  </a:lnTo>
                  <a:close/>
                </a:path>
                <a:path w="802004" h="554989">
                  <a:moveTo>
                    <a:pt x="795528" y="542544"/>
                  </a:moveTo>
                  <a:lnTo>
                    <a:pt x="6096" y="542544"/>
                  </a:lnTo>
                  <a:lnTo>
                    <a:pt x="12192" y="548640"/>
                  </a:lnTo>
                  <a:lnTo>
                    <a:pt x="12192" y="554736"/>
                  </a:lnTo>
                  <a:lnTo>
                    <a:pt x="789432" y="554736"/>
                  </a:lnTo>
                  <a:lnTo>
                    <a:pt x="789432" y="548640"/>
                  </a:lnTo>
                  <a:lnTo>
                    <a:pt x="795528" y="542544"/>
                  </a:lnTo>
                  <a:close/>
                </a:path>
                <a:path w="802004" h="554989">
                  <a:moveTo>
                    <a:pt x="12192" y="554736"/>
                  </a:moveTo>
                  <a:lnTo>
                    <a:pt x="12192" y="548640"/>
                  </a:lnTo>
                  <a:lnTo>
                    <a:pt x="6096" y="542544"/>
                  </a:lnTo>
                  <a:lnTo>
                    <a:pt x="6096" y="554736"/>
                  </a:lnTo>
                  <a:lnTo>
                    <a:pt x="12192" y="554736"/>
                  </a:lnTo>
                  <a:close/>
                </a:path>
                <a:path w="802004" h="554989">
                  <a:moveTo>
                    <a:pt x="795528" y="12192"/>
                  </a:moveTo>
                  <a:lnTo>
                    <a:pt x="789432" y="6096"/>
                  </a:lnTo>
                  <a:lnTo>
                    <a:pt x="789432" y="12192"/>
                  </a:lnTo>
                  <a:lnTo>
                    <a:pt x="795528" y="12192"/>
                  </a:lnTo>
                  <a:close/>
                </a:path>
                <a:path w="802004" h="554989">
                  <a:moveTo>
                    <a:pt x="795528" y="542544"/>
                  </a:moveTo>
                  <a:lnTo>
                    <a:pt x="795528" y="12192"/>
                  </a:lnTo>
                  <a:lnTo>
                    <a:pt x="789432" y="12192"/>
                  </a:lnTo>
                  <a:lnTo>
                    <a:pt x="789432" y="542544"/>
                  </a:lnTo>
                  <a:lnTo>
                    <a:pt x="795528" y="542544"/>
                  </a:lnTo>
                  <a:close/>
                </a:path>
                <a:path w="802004" h="554989">
                  <a:moveTo>
                    <a:pt x="795528" y="554736"/>
                  </a:moveTo>
                  <a:lnTo>
                    <a:pt x="795528" y="542544"/>
                  </a:lnTo>
                  <a:lnTo>
                    <a:pt x="789432" y="548640"/>
                  </a:lnTo>
                  <a:lnTo>
                    <a:pt x="789432" y="554736"/>
                  </a:lnTo>
                  <a:lnTo>
                    <a:pt x="795528" y="5547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537959" y="5660135"/>
            <a:ext cx="789940" cy="5429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75"/>
              </a:spcBef>
            </a:pPr>
            <a:r>
              <a:rPr dirty="0" sz="1400" spc="-5">
                <a:latin typeface="Arial MT"/>
                <a:cs typeface="Arial MT"/>
              </a:rPr>
              <a:t>Course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31864" y="5939040"/>
            <a:ext cx="802005" cy="269875"/>
          </a:xfrm>
          <a:custGeom>
            <a:avLst/>
            <a:gdLst/>
            <a:ahLst/>
            <a:cxnLst/>
            <a:rect l="l" t="t" r="r" b="b"/>
            <a:pathLst>
              <a:path w="802004" h="269875">
                <a:moveTo>
                  <a:pt x="801624" y="0"/>
                </a:moveTo>
                <a:lnTo>
                  <a:pt x="789432" y="0"/>
                </a:lnTo>
                <a:lnTo>
                  <a:pt x="789432" y="13716"/>
                </a:lnTo>
                <a:lnTo>
                  <a:pt x="789432" y="108204"/>
                </a:lnTo>
                <a:lnTo>
                  <a:pt x="789432" y="121920"/>
                </a:lnTo>
                <a:lnTo>
                  <a:pt x="789432" y="257556"/>
                </a:lnTo>
                <a:lnTo>
                  <a:pt x="12192" y="257556"/>
                </a:lnTo>
                <a:lnTo>
                  <a:pt x="12192" y="121920"/>
                </a:lnTo>
                <a:lnTo>
                  <a:pt x="789432" y="121920"/>
                </a:lnTo>
                <a:lnTo>
                  <a:pt x="789432" y="108204"/>
                </a:lnTo>
                <a:lnTo>
                  <a:pt x="12192" y="108204"/>
                </a:lnTo>
                <a:lnTo>
                  <a:pt x="12192" y="13716"/>
                </a:lnTo>
                <a:lnTo>
                  <a:pt x="789432" y="13716"/>
                </a:lnTo>
                <a:lnTo>
                  <a:pt x="789432" y="0"/>
                </a:lnTo>
                <a:lnTo>
                  <a:pt x="0" y="0"/>
                </a:lnTo>
                <a:lnTo>
                  <a:pt x="0" y="108204"/>
                </a:lnTo>
                <a:lnTo>
                  <a:pt x="0" y="269748"/>
                </a:lnTo>
                <a:lnTo>
                  <a:pt x="801624" y="269748"/>
                </a:lnTo>
                <a:lnTo>
                  <a:pt x="801624" y="108204"/>
                </a:lnTo>
                <a:lnTo>
                  <a:pt x="801624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2951988" y="6210300"/>
            <a:ext cx="2052955" cy="558165"/>
            <a:chOff x="2951988" y="6210300"/>
            <a:chExt cx="2052955" cy="558165"/>
          </a:xfrm>
        </p:grpSpPr>
        <p:sp>
          <p:nvSpPr>
            <p:cNvPr id="47" name="object 47"/>
            <p:cNvSpPr/>
            <p:nvPr/>
          </p:nvSpPr>
          <p:spPr>
            <a:xfrm>
              <a:off x="2958083" y="6217920"/>
              <a:ext cx="2040889" cy="544195"/>
            </a:xfrm>
            <a:custGeom>
              <a:avLst/>
              <a:gdLst/>
              <a:ahLst/>
              <a:cxnLst/>
              <a:rect l="l" t="t" r="r" b="b"/>
              <a:pathLst>
                <a:path w="2040889" h="544195">
                  <a:moveTo>
                    <a:pt x="2040635" y="544067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544067"/>
                  </a:lnTo>
                  <a:lnTo>
                    <a:pt x="2040635" y="544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51988" y="6210312"/>
              <a:ext cx="2052955" cy="558165"/>
            </a:xfrm>
            <a:custGeom>
              <a:avLst/>
              <a:gdLst/>
              <a:ahLst/>
              <a:cxnLst/>
              <a:rect l="l" t="t" r="r" b="b"/>
              <a:pathLst>
                <a:path w="2052954" h="558165">
                  <a:moveTo>
                    <a:pt x="2052828" y="0"/>
                  </a:moveTo>
                  <a:lnTo>
                    <a:pt x="2039112" y="0"/>
                  </a:lnTo>
                  <a:lnTo>
                    <a:pt x="2039112" y="13716"/>
                  </a:lnTo>
                  <a:lnTo>
                    <a:pt x="2039112" y="286512"/>
                  </a:lnTo>
                  <a:lnTo>
                    <a:pt x="2039112" y="298704"/>
                  </a:lnTo>
                  <a:lnTo>
                    <a:pt x="2039112" y="394716"/>
                  </a:lnTo>
                  <a:lnTo>
                    <a:pt x="2039112" y="406908"/>
                  </a:lnTo>
                  <a:lnTo>
                    <a:pt x="2039112" y="545592"/>
                  </a:lnTo>
                  <a:lnTo>
                    <a:pt x="12192" y="545592"/>
                  </a:lnTo>
                  <a:lnTo>
                    <a:pt x="12192" y="406908"/>
                  </a:lnTo>
                  <a:lnTo>
                    <a:pt x="2039112" y="406908"/>
                  </a:lnTo>
                  <a:lnTo>
                    <a:pt x="2039112" y="394716"/>
                  </a:lnTo>
                  <a:lnTo>
                    <a:pt x="12192" y="394716"/>
                  </a:lnTo>
                  <a:lnTo>
                    <a:pt x="12192" y="298704"/>
                  </a:lnTo>
                  <a:lnTo>
                    <a:pt x="2039112" y="298704"/>
                  </a:lnTo>
                  <a:lnTo>
                    <a:pt x="2039112" y="286512"/>
                  </a:lnTo>
                  <a:lnTo>
                    <a:pt x="12192" y="286512"/>
                  </a:lnTo>
                  <a:lnTo>
                    <a:pt x="12192" y="13716"/>
                  </a:lnTo>
                  <a:lnTo>
                    <a:pt x="2039112" y="13716"/>
                  </a:lnTo>
                  <a:lnTo>
                    <a:pt x="2039112" y="0"/>
                  </a:lnTo>
                  <a:lnTo>
                    <a:pt x="0" y="0"/>
                  </a:lnTo>
                  <a:lnTo>
                    <a:pt x="0" y="286512"/>
                  </a:lnTo>
                  <a:lnTo>
                    <a:pt x="0" y="394716"/>
                  </a:lnTo>
                  <a:lnTo>
                    <a:pt x="0" y="557784"/>
                  </a:lnTo>
                  <a:lnTo>
                    <a:pt x="6096" y="557784"/>
                  </a:lnTo>
                  <a:lnTo>
                    <a:pt x="12192" y="557784"/>
                  </a:lnTo>
                  <a:lnTo>
                    <a:pt x="2039112" y="557784"/>
                  </a:lnTo>
                  <a:lnTo>
                    <a:pt x="2046732" y="557784"/>
                  </a:lnTo>
                  <a:lnTo>
                    <a:pt x="2052828" y="557784"/>
                  </a:lnTo>
                  <a:lnTo>
                    <a:pt x="2052828" y="394716"/>
                  </a:lnTo>
                  <a:lnTo>
                    <a:pt x="2052828" y="286512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958083" y="6217919"/>
            <a:ext cx="2040889" cy="5441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Arial MT"/>
                <a:cs typeface="Arial MT"/>
              </a:rPr>
              <a:t>CourseCatalogSystem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09693" y="5504688"/>
            <a:ext cx="1115695" cy="704215"/>
            <a:chOff x="1409693" y="5504688"/>
            <a:chExt cx="1115695" cy="704215"/>
          </a:xfrm>
        </p:grpSpPr>
        <p:sp>
          <p:nvSpPr>
            <p:cNvPr id="51" name="object 51"/>
            <p:cNvSpPr/>
            <p:nvPr/>
          </p:nvSpPr>
          <p:spPr>
            <a:xfrm>
              <a:off x="1417313" y="5510783"/>
              <a:ext cx="1102360" cy="680085"/>
            </a:xfrm>
            <a:custGeom>
              <a:avLst/>
              <a:gdLst/>
              <a:ahLst/>
              <a:cxnLst/>
              <a:rect l="l" t="t" r="r" b="b"/>
              <a:pathLst>
                <a:path w="1102360" h="680085">
                  <a:moveTo>
                    <a:pt x="1101851" y="679703"/>
                  </a:moveTo>
                  <a:lnTo>
                    <a:pt x="110185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1101851" y="6797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09687" y="5504700"/>
              <a:ext cx="1115695" cy="704215"/>
            </a:xfrm>
            <a:custGeom>
              <a:avLst/>
              <a:gdLst/>
              <a:ahLst/>
              <a:cxnLst/>
              <a:rect l="l" t="t" r="r" b="b"/>
              <a:pathLst>
                <a:path w="1115695" h="704214">
                  <a:moveTo>
                    <a:pt x="1115580" y="0"/>
                  </a:moveTo>
                  <a:lnTo>
                    <a:pt x="1101864" y="0"/>
                  </a:lnTo>
                  <a:lnTo>
                    <a:pt x="1101864" y="12192"/>
                  </a:lnTo>
                  <a:lnTo>
                    <a:pt x="1101864" y="323088"/>
                  </a:lnTo>
                  <a:lnTo>
                    <a:pt x="1101864" y="336804"/>
                  </a:lnTo>
                  <a:lnTo>
                    <a:pt x="1101864" y="679704"/>
                  </a:lnTo>
                  <a:lnTo>
                    <a:pt x="13716" y="679704"/>
                  </a:lnTo>
                  <a:lnTo>
                    <a:pt x="13716" y="336804"/>
                  </a:lnTo>
                  <a:lnTo>
                    <a:pt x="1101864" y="336804"/>
                  </a:lnTo>
                  <a:lnTo>
                    <a:pt x="1101864" y="323088"/>
                  </a:lnTo>
                  <a:lnTo>
                    <a:pt x="13716" y="323088"/>
                  </a:lnTo>
                  <a:lnTo>
                    <a:pt x="13716" y="12192"/>
                  </a:lnTo>
                  <a:lnTo>
                    <a:pt x="1101864" y="12192"/>
                  </a:lnTo>
                  <a:lnTo>
                    <a:pt x="1101864" y="0"/>
                  </a:lnTo>
                  <a:lnTo>
                    <a:pt x="0" y="0"/>
                  </a:lnTo>
                  <a:lnTo>
                    <a:pt x="0" y="323088"/>
                  </a:lnTo>
                  <a:lnTo>
                    <a:pt x="0" y="691896"/>
                  </a:lnTo>
                  <a:lnTo>
                    <a:pt x="0" y="704088"/>
                  </a:lnTo>
                  <a:lnTo>
                    <a:pt x="7620" y="704088"/>
                  </a:lnTo>
                  <a:lnTo>
                    <a:pt x="13716" y="704088"/>
                  </a:lnTo>
                  <a:lnTo>
                    <a:pt x="1101864" y="704088"/>
                  </a:lnTo>
                  <a:lnTo>
                    <a:pt x="1109484" y="704088"/>
                  </a:lnTo>
                  <a:lnTo>
                    <a:pt x="1115580" y="704088"/>
                  </a:lnTo>
                  <a:lnTo>
                    <a:pt x="1115580" y="691896"/>
                  </a:lnTo>
                  <a:lnTo>
                    <a:pt x="1115580" y="323088"/>
                  </a:lnTo>
                  <a:lnTo>
                    <a:pt x="111558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417313" y="5545325"/>
            <a:ext cx="1102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Student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14488" y="5654040"/>
            <a:ext cx="1419225" cy="554990"/>
            <a:chOff x="7714488" y="5654040"/>
            <a:chExt cx="1419225" cy="554990"/>
          </a:xfrm>
        </p:grpSpPr>
        <p:sp>
          <p:nvSpPr>
            <p:cNvPr id="55" name="object 55"/>
            <p:cNvSpPr/>
            <p:nvPr/>
          </p:nvSpPr>
          <p:spPr>
            <a:xfrm>
              <a:off x="7720583" y="5660135"/>
              <a:ext cx="1407160" cy="542925"/>
            </a:xfrm>
            <a:custGeom>
              <a:avLst/>
              <a:gdLst/>
              <a:ahLst/>
              <a:cxnLst/>
              <a:rect l="l" t="t" r="r" b="b"/>
              <a:pathLst>
                <a:path w="1407159" h="542925">
                  <a:moveTo>
                    <a:pt x="1406651" y="542543"/>
                  </a:moveTo>
                  <a:lnTo>
                    <a:pt x="1406651" y="0"/>
                  </a:lnTo>
                  <a:lnTo>
                    <a:pt x="0" y="0"/>
                  </a:lnTo>
                  <a:lnTo>
                    <a:pt x="0" y="542543"/>
                  </a:lnTo>
                  <a:lnTo>
                    <a:pt x="1406651" y="542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714488" y="5654052"/>
              <a:ext cx="1419225" cy="554990"/>
            </a:xfrm>
            <a:custGeom>
              <a:avLst/>
              <a:gdLst/>
              <a:ahLst/>
              <a:cxnLst/>
              <a:rect l="l" t="t" r="r" b="b"/>
              <a:pathLst>
                <a:path w="1419225" h="554989">
                  <a:moveTo>
                    <a:pt x="1418844" y="0"/>
                  </a:moveTo>
                  <a:lnTo>
                    <a:pt x="1406652" y="0"/>
                  </a:lnTo>
                  <a:lnTo>
                    <a:pt x="1406652" y="12192"/>
                  </a:lnTo>
                  <a:lnTo>
                    <a:pt x="1406652" y="284988"/>
                  </a:lnTo>
                  <a:lnTo>
                    <a:pt x="1406652" y="298704"/>
                  </a:lnTo>
                  <a:lnTo>
                    <a:pt x="1406652" y="393192"/>
                  </a:lnTo>
                  <a:lnTo>
                    <a:pt x="1406652" y="406908"/>
                  </a:lnTo>
                  <a:lnTo>
                    <a:pt x="1406652" y="542544"/>
                  </a:lnTo>
                  <a:lnTo>
                    <a:pt x="12192" y="542544"/>
                  </a:lnTo>
                  <a:lnTo>
                    <a:pt x="12192" y="406908"/>
                  </a:lnTo>
                  <a:lnTo>
                    <a:pt x="1406652" y="406908"/>
                  </a:lnTo>
                  <a:lnTo>
                    <a:pt x="1406652" y="393192"/>
                  </a:lnTo>
                  <a:lnTo>
                    <a:pt x="12192" y="393192"/>
                  </a:lnTo>
                  <a:lnTo>
                    <a:pt x="12192" y="298704"/>
                  </a:lnTo>
                  <a:lnTo>
                    <a:pt x="1406652" y="298704"/>
                  </a:lnTo>
                  <a:lnTo>
                    <a:pt x="1406652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1406652" y="12192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284988"/>
                  </a:lnTo>
                  <a:lnTo>
                    <a:pt x="0" y="393192"/>
                  </a:lnTo>
                  <a:lnTo>
                    <a:pt x="0" y="554736"/>
                  </a:lnTo>
                  <a:lnTo>
                    <a:pt x="6096" y="554736"/>
                  </a:lnTo>
                  <a:lnTo>
                    <a:pt x="12192" y="554736"/>
                  </a:lnTo>
                  <a:lnTo>
                    <a:pt x="1406652" y="554736"/>
                  </a:lnTo>
                  <a:lnTo>
                    <a:pt x="1412748" y="554736"/>
                  </a:lnTo>
                  <a:lnTo>
                    <a:pt x="1418844" y="554736"/>
                  </a:lnTo>
                  <a:lnTo>
                    <a:pt x="1418844" y="393192"/>
                  </a:lnTo>
                  <a:lnTo>
                    <a:pt x="1418844" y="284988"/>
                  </a:lnTo>
                  <a:lnTo>
                    <a:pt x="141884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720583" y="5660135"/>
            <a:ext cx="1407160" cy="5429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375"/>
              </a:spcBef>
            </a:pPr>
            <a:r>
              <a:rPr dirty="0" sz="1400" spc="-5">
                <a:latin typeface="Arial MT"/>
                <a:cs typeface="Arial MT"/>
              </a:rPr>
              <a:t>CourseOffering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911852" y="4183380"/>
            <a:ext cx="978535" cy="571500"/>
            <a:chOff x="4911852" y="4183380"/>
            <a:chExt cx="978535" cy="571500"/>
          </a:xfrm>
        </p:grpSpPr>
        <p:sp>
          <p:nvSpPr>
            <p:cNvPr id="59" name="object 59"/>
            <p:cNvSpPr/>
            <p:nvPr/>
          </p:nvSpPr>
          <p:spPr>
            <a:xfrm>
              <a:off x="4919471" y="4189476"/>
              <a:ext cx="965200" cy="559435"/>
            </a:xfrm>
            <a:custGeom>
              <a:avLst/>
              <a:gdLst/>
              <a:ahLst/>
              <a:cxnLst/>
              <a:rect l="l" t="t" r="r" b="b"/>
              <a:pathLst>
                <a:path w="965200" h="559435">
                  <a:moveTo>
                    <a:pt x="964691" y="559307"/>
                  </a:moveTo>
                  <a:lnTo>
                    <a:pt x="964691" y="0"/>
                  </a:lnTo>
                  <a:lnTo>
                    <a:pt x="0" y="0"/>
                  </a:lnTo>
                  <a:lnTo>
                    <a:pt x="0" y="559307"/>
                  </a:lnTo>
                  <a:lnTo>
                    <a:pt x="964691" y="5593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911852" y="4183380"/>
              <a:ext cx="978535" cy="571500"/>
            </a:xfrm>
            <a:custGeom>
              <a:avLst/>
              <a:gdLst/>
              <a:ahLst/>
              <a:cxnLst/>
              <a:rect l="l" t="t" r="r" b="b"/>
              <a:pathLst>
                <a:path w="978535" h="571500">
                  <a:moveTo>
                    <a:pt x="978408" y="571500"/>
                  </a:moveTo>
                  <a:lnTo>
                    <a:pt x="978408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7620" y="571500"/>
                  </a:ln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966216" y="13716"/>
                  </a:lnTo>
                  <a:lnTo>
                    <a:pt x="966216" y="6096"/>
                  </a:lnTo>
                  <a:lnTo>
                    <a:pt x="972312" y="13716"/>
                  </a:lnTo>
                  <a:lnTo>
                    <a:pt x="972312" y="571500"/>
                  </a:lnTo>
                  <a:lnTo>
                    <a:pt x="978408" y="571500"/>
                  </a:lnTo>
                  <a:close/>
                </a:path>
                <a:path w="978535" h="571500">
                  <a:moveTo>
                    <a:pt x="13716" y="13716"/>
                  </a:move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close/>
                </a:path>
                <a:path w="978535" h="571500">
                  <a:moveTo>
                    <a:pt x="13716" y="559308"/>
                  </a:moveTo>
                  <a:lnTo>
                    <a:pt x="13716" y="13716"/>
                  </a:lnTo>
                  <a:lnTo>
                    <a:pt x="7620" y="13716"/>
                  </a:lnTo>
                  <a:lnTo>
                    <a:pt x="7620" y="559308"/>
                  </a:lnTo>
                  <a:lnTo>
                    <a:pt x="13716" y="559308"/>
                  </a:lnTo>
                  <a:close/>
                </a:path>
                <a:path w="978535" h="571500">
                  <a:moveTo>
                    <a:pt x="972312" y="559308"/>
                  </a:moveTo>
                  <a:lnTo>
                    <a:pt x="7620" y="559308"/>
                  </a:lnTo>
                  <a:lnTo>
                    <a:pt x="13716" y="565404"/>
                  </a:lnTo>
                  <a:lnTo>
                    <a:pt x="13716" y="571500"/>
                  </a:lnTo>
                  <a:lnTo>
                    <a:pt x="966216" y="571500"/>
                  </a:lnTo>
                  <a:lnTo>
                    <a:pt x="966216" y="565404"/>
                  </a:lnTo>
                  <a:lnTo>
                    <a:pt x="972312" y="559308"/>
                  </a:lnTo>
                  <a:close/>
                </a:path>
                <a:path w="978535" h="571500">
                  <a:moveTo>
                    <a:pt x="13716" y="571500"/>
                  </a:moveTo>
                  <a:lnTo>
                    <a:pt x="13716" y="565404"/>
                  </a:lnTo>
                  <a:lnTo>
                    <a:pt x="7620" y="559308"/>
                  </a:lnTo>
                  <a:lnTo>
                    <a:pt x="7620" y="571500"/>
                  </a:lnTo>
                  <a:lnTo>
                    <a:pt x="13716" y="571500"/>
                  </a:lnTo>
                  <a:close/>
                </a:path>
                <a:path w="978535" h="571500">
                  <a:moveTo>
                    <a:pt x="972312" y="13716"/>
                  </a:moveTo>
                  <a:lnTo>
                    <a:pt x="966216" y="6096"/>
                  </a:lnTo>
                  <a:lnTo>
                    <a:pt x="966216" y="13716"/>
                  </a:lnTo>
                  <a:lnTo>
                    <a:pt x="972312" y="13716"/>
                  </a:lnTo>
                  <a:close/>
                </a:path>
                <a:path w="978535" h="571500">
                  <a:moveTo>
                    <a:pt x="972312" y="559308"/>
                  </a:moveTo>
                  <a:lnTo>
                    <a:pt x="972312" y="13716"/>
                  </a:lnTo>
                  <a:lnTo>
                    <a:pt x="966216" y="13716"/>
                  </a:lnTo>
                  <a:lnTo>
                    <a:pt x="966216" y="559308"/>
                  </a:lnTo>
                  <a:lnTo>
                    <a:pt x="972312" y="559308"/>
                  </a:lnTo>
                  <a:close/>
                </a:path>
                <a:path w="978535" h="571500">
                  <a:moveTo>
                    <a:pt x="972312" y="571500"/>
                  </a:moveTo>
                  <a:lnTo>
                    <a:pt x="972312" y="559308"/>
                  </a:lnTo>
                  <a:lnTo>
                    <a:pt x="966216" y="565404"/>
                  </a:lnTo>
                  <a:lnTo>
                    <a:pt x="966216" y="571500"/>
                  </a:lnTo>
                  <a:lnTo>
                    <a:pt x="972312" y="57150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4919471" y="4189476"/>
            <a:ext cx="965200" cy="5594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385"/>
              </a:spcBef>
            </a:pPr>
            <a:r>
              <a:rPr dirty="0" sz="1400" spc="-5">
                <a:latin typeface="Arial MT"/>
                <a:cs typeface="Arial MT"/>
              </a:rPr>
              <a:t>Schedule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11852" y="4469904"/>
            <a:ext cx="978535" cy="285115"/>
          </a:xfrm>
          <a:custGeom>
            <a:avLst/>
            <a:gdLst/>
            <a:ahLst/>
            <a:cxnLst/>
            <a:rect l="l" t="t" r="r" b="b"/>
            <a:pathLst>
              <a:path w="978535" h="285114">
                <a:moveTo>
                  <a:pt x="978408" y="0"/>
                </a:moveTo>
                <a:lnTo>
                  <a:pt x="966216" y="0"/>
                </a:lnTo>
                <a:lnTo>
                  <a:pt x="966216" y="12192"/>
                </a:lnTo>
                <a:lnTo>
                  <a:pt x="966216" y="109728"/>
                </a:lnTo>
                <a:lnTo>
                  <a:pt x="966216" y="121920"/>
                </a:lnTo>
                <a:lnTo>
                  <a:pt x="966216" y="272796"/>
                </a:lnTo>
                <a:lnTo>
                  <a:pt x="13716" y="272796"/>
                </a:lnTo>
                <a:lnTo>
                  <a:pt x="13716" y="121920"/>
                </a:lnTo>
                <a:lnTo>
                  <a:pt x="966216" y="121920"/>
                </a:lnTo>
                <a:lnTo>
                  <a:pt x="966216" y="109728"/>
                </a:lnTo>
                <a:lnTo>
                  <a:pt x="13716" y="109728"/>
                </a:lnTo>
                <a:lnTo>
                  <a:pt x="13716" y="12192"/>
                </a:lnTo>
                <a:lnTo>
                  <a:pt x="966216" y="12192"/>
                </a:lnTo>
                <a:lnTo>
                  <a:pt x="966216" y="0"/>
                </a:lnTo>
                <a:lnTo>
                  <a:pt x="0" y="0"/>
                </a:lnTo>
                <a:lnTo>
                  <a:pt x="0" y="109728"/>
                </a:lnTo>
                <a:lnTo>
                  <a:pt x="0" y="284988"/>
                </a:lnTo>
                <a:lnTo>
                  <a:pt x="978408" y="284988"/>
                </a:lnTo>
                <a:lnTo>
                  <a:pt x="978408" y="109728"/>
                </a:lnTo>
                <a:lnTo>
                  <a:pt x="978408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35601" y="5966459"/>
            <a:ext cx="1092835" cy="9525"/>
          </a:xfrm>
          <a:custGeom>
            <a:avLst/>
            <a:gdLst/>
            <a:ahLst/>
            <a:cxnLst/>
            <a:rect l="l" t="t" r="r" b="b"/>
            <a:pathLst>
              <a:path w="1092835" h="9525">
                <a:moveTo>
                  <a:pt x="1092707" y="9143"/>
                </a:moveTo>
                <a:lnTo>
                  <a:pt x="1092707" y="0"/>
                </a:lnTo>
                <a:lnTo>
                  <a:pt x="0" y="0"/>
                </a:lnTo>
                <a:lnTo>
                  <a:pt x="0" y="9143"/>
                </a:lnTo>
                <a:lnTo>
                  <a:pt x="1092707" y="914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05" y="2016352"/>
            <a:ext cx="3772535" cy="25984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80"/>
              </a:spcBef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Class</a:t>
            </a:r>
            <a:r>
              <a:rPr dirty="0" sz="3200" spc="-5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38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 sz="3200" spc="-5">
                <a:latin typeface="Arial MT"/>
                <a:cs typeface="Arial MT"/>
              </a:rPr>
              <a:t>Class</a:t>
            </a:r>
            <a:r>
              <a:rPr dirty="0" sz="3200" spc="-8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relationships</a:t>
            </a:r>
            <a:endParaRPr sz="32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Clr>
                <a:srgbClr val="FFFF99"/>
              </a:buClr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latin typeface="Arial MT"/>
                <a:cs typeface="Arial MT"/>
              </a:rPr>
              <a:t>Association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75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Aggregation</a:t>
            </a:r>
            <a:endParaRPr sz="2800">
              <a:latin typeface="Arial MT"/>
              <a:cs typeface="Arial MT"/>
            </a:endParaRPr>
          </a:p>
          <a:p>
            <a:pPr lvl="1" marL="695325" indent="-229235">
              <a:lnSpc>
                <a:spcPct val="100000"/>
              </a:lnSpc>
              <a:spcBef>
                <a:spcPts val="580"/>
              </a:spcBef>
              <a:buFont typeface="Lucida Sans Unicode"/>
              <a:buChar char="▪"/>
              <a:tabLst>
                <a:tab pos="695960" algn="l"/>
              </a:tabLst>
            </a:pPr>
            <a:r>
              <a:rPr dirty="0" sz="2800">
                <a:solidFill>
                  <a:srgbClr val="DDDDDD"/>
                </a:solidFill>
                <a:latin typeface="Arial MT"/>
                <a:cs typeface="Arial MT"/>
              </a:rPr>
              <a:t>Generalization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Where</a:t>
            </a:r>
            <a:r>
              <a:rPr dirty="0" spc="-45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Are</a:t>
            </a:r>
            <a:r>
              <a:rPr dirty="0" spc="-25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We?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006FBF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>
                <a:solidFill>
                  <a:srgbClr val="FFCC00"/>
                </a:solidFill>
              </a:rPr>
              <a:t>What</a:t>
            </a:r>
            <a:r>
              <a:rPr dirty="0" spc="-3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Is</a:t>
            </a:r>
            <a:r>
              <a:rPr dirty="0" spc="-10">
                <a:solidFill>
                  <a:srgbClr val="FFCC00"/>
                </a:solidFill>
              </a:rPr>
              <a:t> </a:t>
            </a:r>
            <a:r>
              <a:rPr dirty="0" spc="-5">
                <a:solidFill>
                  <a:srgbClr val="FFCC00"/>
                </a:solidFill>
              </a:rPr>
              <a:t>an</a:t>
            </a:r>
            <a:r>
              <a:rPr dirty="0" spc="-10">
                <a:solidFill>
                  <a:srgbClr val="FFCC00"/>
                </a:solidFill>
              </a:rPr>
              <a:t> </a:t>
            </a:r>
            <a:r>
              <a:rPr dirty="0">
                <a:solidFill>
                  <a:srgbClr val="FFCC00"/>
                </a:solidFill>
              </a:rPr>
              <a:t>Association?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881631"/>
            <a:ext cx="8418830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4756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The semantic relationship between </a:t>
            </a:r>
            <a:r>
              <a:rPr dirty="0" sz="3200">
                <a:latin typeface="Arial MT"/>
                <a:cs typeface="Arial MT"/>
              </a:rPr>
              <a:t>two </a:t>
            </a:r>
            <a:r>
              <a:rPr dirty="0" sz="3200" spc="-5">
                <a:latin typeface="Arial MT"/>
                <a:cs typeface="Arial MT"/>
              </a:rPr>
              <a:t>or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more classifiers that specifies connections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among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their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instances.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70000"/>
              </a:lnSpc>
              <a:spcBef>
                <a:spcPts val="10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structural relationship specifying that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objects of one thing are connected to objects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another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thing.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1655" y="4879848"/>
            <a:ext cx="1821180" cy="1682750"/>
            <a:chOff x="6391655" y="4879848"/>
            <a:chExt cx="1821180" cy="1682750"/>
          </a:xfrm>
        </p:grpSpPr>
        <p:sp>
          <p:nvSpPr>
            <p:cNvPr id="5" name="object 5"/>
            <p:cNvSpPr/>
            <p:nvPr/>
          </p:nvSpPr>
          <p:spPr>
            <a:xfrm>
              <a:off x="6922008" y="5465064"/>
              <a:ext cx="1290955" cy="1097280"/>
            </a:xfrm>
            <a:custGeom>
              <a:avLst/>
              <a:gdLst/>
              <a:ahLst/>
              <a:cxnLst/>
              <a:rect l="l" t="t" r="r" b="b"/>
              <a:pathLst>
                <a:path w="1290954" h="1097279">
                  <a:moveTo>
                    <a:pt x="132588" y="717804"/>
                  </a:moveTo>
                  <a:lnTo>
                    <a:pt x="129540" y="711708"/>
                  </a:lnTo>
                  <a:lnTo>
                    <a:pt x="67056" y="605028"/>
                  </a:lnTo>
                  <a:lnTo>
                    <a:pt x="4572" y="711708"/>
                  </a:lnTo>
                  <a:lnTo>
                    <a:pt x="0" y="717804"/>
                  </a:lnTo>
                  <a:lnTo>
                    <a:pt x="3048" y="726948"/>
                  </a:lnTo>
                  <a:lnTo>
                    <a:pt x="9144" y="731520"/>
                  </a:lnTo>
                  <a:lnTo>
                    <a:pt x="16764" y="734568"/>
                  </a:lnTo>
                  <a:lnTo>
                    <a:pt x="25908" y="733044"/>
                  </a:lnTo>
                  <a:lnTo>
                    <a:pt x="28956" y="725424"/>
                  </a:lnTo>
                  <a:lnTo>
                    <a:pt x="53340" y="684045"/>
                  </a:lnTo>
                  <a:lnTo>
                    <a:pt x="53340" y="632460"/>
                  </a:lnTo>
                  <a:lnTo>
                    <a:pt x="80772" y="632460"/>
                  </a:lnTo>
                  <a:lnTo>
                    <a:pt x="80772" y="684045"/>
                  </a:lnTo>
                  <a:lnTo>
                    <a:pt x="105156" y="725424"/>
                  </a:lnTo>
                  <a:lnTo>
                    <a:pt x="108204" y="733044"/>
                  </a:lnTo>
                  <a:lnTo>
                    <a:pt x="117348" y="734568"/>
                  </a:lnTo>
                  <a:lnTo>
                    <a:pt x="123444" y="731520"/>
                  </a:lnTo>
                  <a:lnTo>
                    <a:pt x="131064" y="726948"/>
                  </a:lnTo>
                  <a:lnTo>
                    <a:pt x="132588" y="717804"/>
                  </a:lnTo>
                  <a:close/>
                </a:path>
                <a:path w="1290954" h="1097279">
                  <a:moveTo>
                    <a:pt x="80772" y="684045"/>
                  </a:moveTo>
                  <a:lnTo>
                    <a:pt x="80772" y="632460"/>
                  </a:lnTo>
                  <a:lnTo>
                    <a:pt x="53340" y="632460"/>
                  </a:lnTo>
                  <a:lnTo>
                    <a:pt x="53340" y="684045"/>
                  </a:lnTo>
                  <a:lnTo>
                    <a:pt x="54864" y="681458"/>
                  </a:lnTo>
                  <a:lnTo>
                    <a:pt x="54864" y="640080"/>
                  </a:lnTo>
                  <a:lnTo>
                    <a:pt x="79248" y="640080"/>
                  </a:lnTo>
                  <a:lnTo>
                    <a:pt x="79248" y="681458"/>
                  </a:lnTo>
                  <a:lnTo>
                    <a:pt x="80772" y="684045"/>
                  </a:lnTo>
                  <a:close/>
                </a:path>
                <a:path w="1290954" h="1097279">
                  <a:moveTo>
                    <a:pt x="80772" y="1068324"/>
                  </a:moveTo>
                  <a:lnTo>
                    <a:pt x="80772" y="684045"/>
                  </a:lnTo>
                  <a:lnTo>
                    <a:pt x="67056" y="660769"/>
                  </a:lnTo>
                  <a:lnTo>
                    <a:pt x="53340" y="684045"/>
                  </a:lnTo>
                  <a:lnTo>
                    <a:pt x="53340" y="1089660"/>
                  </a:lnTo>
                  <a:lnTo>
                    <a:pt x="59436" y="1097280"/>
                  </a:lnTo>
                  <a:lnTo>
                    <a:pt x="67056" y="1097280"/>
                  </a:lnTo>
                  <a:lnTo>
                    <a:pt x="67056" y="1068324"/>
                  </a:lnTo>
                  <a:lnTo>
                    <a:pt x="80772" y="1068324"/>
                  </a:lnTo>
                  <a:close/>
                </a:path>
                <a:path w="1290954" h="1097279">
                  <a:moveTo>
                    <a:pt x="79248" y="640080"/>
                  </a:moveTo>
                  <a:lnTo>
                    <a:pt x="54864" y="640080"/>
                  </a:lnTo>
                  <a:lnTo>
                    <a:pt x="67056" y="660769"/>
                  </a:lnTo>
                  <a:lnTo>
                    <a:pt x="79248" y="640080"/>
                  </a:lnTo>
                  <a:close/>
                </a:path>
                <a:path w="1290954" h="1097279">
                  <a:moveTo>
                    <a:pt x="67056" y="660769"/>
                  </a:moveTo>
                  <a:lnTo>
                    <a:pt x="54864" y="640080"/>
                  </a:lnTo>
                  <a:lnTo>
                    <a:pt x="54864" y="681458"/>
                  </a:lnTo>
                  <a:lnTo>
                    <a:pt x="67056" y="660769"/>
                  </a:lnTo>
                  <a:close/>
                </a:path>
                <a:path w="1290954" h="1097279">
                  <a:moveTo>
                    <a:pt x="79248" y="681458"/>
                  </a:moveTo>
                  <a:lnTo>
                    <a:pt x="79248" y="640080"/>
                  </a:lnTo>
                  <a:lnTo>
                    <a:pt x="67056" y="660769"/>
                  </a:lnTo>
                  <a:lnTo>
                    <a:pt x="79248" y="681458"/>
                  </a:lnTo>
                  <a:close/>
                </a:path>
                <a:path w="1290954" h="1097279">
                  <a:moveTo>
                    <a:pt x="1277112" y="1068324"/>
                  </a:moveTo>
                  <a:lnTo>
                    <a:pt x="67056" y="1068324"/>
                  </a:lnTo>
                  <a:lnTo>
                    <a:pt x="80772" y="1082040"/>
                  </a:lnTo>
                  <a:lnTo>
                    <a:pt x="80772" y="1097280"/>
                  </a:lnTo>
                  <a:lnTo>
                    <a:pt x="1261872" y="1097280"/>
                  </a:lnTo>
                  <a:lnTo>
                    <a:pt x="1261872" y="1082040"/>
                  </a:lnTo>
                  <a:lnTo>
                    <a:pt x="1277112" y="1068324"/>
                  </a:lnTo>
                  <a:close/>
                </a:path>
                <a:path w="1290954" h="1097279">
                  <a:moveTo>
                    <a:pt x="80772" y="1097280"/>
                  </a:moveTo>
                  <a:lnTo>
                    <a:pt x="80772" y="1082040"/>
                  </a:lnTo>
                  <a:lnTo>
                    <a:pt x="67056" y="1068324"/>
                  </a:lnTo>
                  <a:lnTo>
                    <a:pt x="67056" y="1097280"/>
                  </a:lnTo>
                  <a:lnTo>
                    <a:pt x="80772" y="1097280"/>
                  </a:lnTo>
                  <a:close/>
                </a:path>
                <a:path w="1290954" h="1097279">
                  <a:moveTo>
                    <a:pt x="1290828" y="1089660"/>
                  </a:moveTo>
                  <a:lnTo>
                    <a:pt x="1290828" y="6096"/>
                  </a:lnTo>
                  <a:lnTo>
                    <a:pt x="1284732" y="0"/>
                  </a:lnTo>
                  <a:lnTo>
                    <a:pt x="675132" y="0"/>
                  </a:lnTo>
                  <a:lnTo>
                    <a:pt x="675132" y="28956"/>
                  </a:lnTo>
                  <a:lnTo>
                    <a:pt x="1261872" y="28956"/>
                  </a:lnTo>
                  <a:lnTo>
                    <a:pt x="1261872" y="13716"/>
                  </a:lnTo>
                  <a:lnTo>
                    <a:pt x="1277112" y="28956"/>
                  </a:lnTo>
                  <a:lnTo>
                    <a:pt x="1277112" y="1097280"/>
                  </a:lnTo>
                  <a:lnTo>
                    <a:pt x="1284732" y="1097280"/>
                  </a:lnTo>
                  <a:lnTo>
                    <a:pt x="1290828" y="1089660"/>
                  </a:lnTo>
                  <a:close/>
                </a:path>
                <a:path w="1290954" h="1097279">
                  <a:moveTo>
                    <a:pt x="1277112" y="28956"/>
                  </a:moveTo>
                  <a:lnTo>
                    <a:pt x="1261872" y="13716"/>
                  </a:lnTo>
                  <a:lnTo>
                    <a:pt x="1261872" y="28956"/>
                  </a:lnTo>
                  <a:lnTo>
                    <a:pt x="1277112" y="28956"/>
                  </a:lnTo>
                  <a:close/>
                </a:path>
                <a:path w="1290954" h="1097279">
                  <a:moveTo>
                    <a:pt x="1277112" y="1068324"/>
                  </a:moveTo>
                  <a:lnTo>
                    <a:pt x="1277112" y="28956"/>
                  </a:lnTo>
                  <a:lnTo>
                    <a:pt x="1261872" y="28956"/>
                  </a:lnTo>
                  <a:lnTo>
                    <a:pt x="1261872" y="1068324"/>
                  </a:lnTo>
                  <a:lnTo>
                    <a:pt x="1277112" y="1068324"/>
                  </a:lnTo>
                  <a:close/>
                </a:path>
                <a:path w="1290954" h="1097279">
                  <a:moveTo>
                    <a:pt x="1277112" y="1097280"/>
                  </a:moveTo>
                  <a:lnTo>
                    <a:pt x="1277112" y="1068324"/>
                  </a:lnTo>
                  <a:lnTo>
                    <a:pt x="1261872" y="1082040"/>
                  </a:lnTo>
                  <a:lnTo>
                    <a:pt x="1261872" y="1097280"/>
                  </a:lnTo>
                  <a:lnTo>
                    <a:pt x="1277112" y="1097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91655" y="4881372"/>
              <a:ext cx="1251585" cy="1169035"/>
            </a:xfrm>
            <a:custGeom>
              <a:avLst/>
              <a:gdLst/>
              <a:ahLst/>
              <a:cxnLst/>
              <a:rect l="l" t="t" r="r" b="b"/>
              <a:pathLst>
                <a:path w="1251584" h="1169035">
                  <a:moveTo>
                    <a:pt x="1251203" y="1168907"/>
                  </a:moveTo>
                  <a:lnTo>
                    <a:pt x="1251203" y="0"/>
                  </a:lnTo>
                  <a:lnTo>
                    <a:pt x="0" y="0"/>
                  </a:lnTo>
                  <a:lnTo>
                    <a:pt x="0" y="1168907"/>
                  </a:lnTo>
                  <a:lnTo>
                    <a:pt x="1251203" y="11689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91656" y="4879860"/>
              <a:ext cx="1252855" cy="1172210"/>
            </a:xfrm>
            <a:custGeom>
              <a:avLst/>
              <a:gdLst/>
              <a:ahLst/>
              <a:cxnLst/>
              <a:rect l="l" t="t" r="r" b="b"/>
              <a:pathLst>
                <a:path w="1252854" h="1172210">
                  <a:moveTo>
                    <a:pt x="1252474" y="0"/>
                  </a:moveTo>
                  <a:lnTo>
                    <a:pt x="1251204" y="0"/>
                  </a:lnTo>
                  <a:lnTo>
                    <a:pt x="1251204" y="1170432"/>
                  </a:lnTo>
                  <a:lnTo>
                    <a:pt x="1524" y="1170432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1170432"/>
                  </a:lnTo>
                  <a:lnTo>
                    <a:pt x="0" y="1171956"/>
                  </a:lnTo>
                  <a:lnTo>
                    <a:pt x="1251204" y="1171956"/>
                  </a:lnTo>
                  <a:lnTo>
                    <a:pt x="1252474" y="1171956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21510" y="4879848"/>
          <a:ext cx="3403600" cy="11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315"/>
                <a:gridCol w="901065"/>
                <a:gridCol w="1250315"/>
              </a:tblGrid>
              <a:tr h="5867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Student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Schedule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55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392418" y="4880610"/>
            <a:ext cx="1251585" cy="652780"/>
          </a:xfrm>
          <a:prstGeom prst="rect">
            <a:avLst/>
          </a:prstGeom>
          <a:ln w="3175">
            <a:solidFill>
              <a:srgbClr val="980032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Course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1656" y="5532132"/>
            <a:ext cx="1252855" cy="520065"/>
          </a:xfrm>
          <a:custGeom>
            <a:avLst/>
            <a:gdLst/>
            <a:ahLst/>
            <a:cxnLst/>
            <a:rect l="l" t="t" r="r" b="b"/>
            <a:pathLst>
              <a:path w="1252854" h="520064">
                <a:moveTo>
                  <a:pt x="1252474" y="0"/>
                </a:moveTo>
                <a:lnTo>
                  <a:pt x="1251204" y="0"/>
                </a:lnTo>
                <a:lnTo>
                  <a:pt x="1251204" y="1524"/>
                </a:lnTo>
                <a:lnTo>
                  <a:pt x="1251204" y="161544"/>
                </a:lnTo>
                <a:lnTo>
                  <a:pt x="1251204" y="163068"/>
                </a:lnTo>
                <a:lnTo>
                  <a:pt x="1251204" y="518160"/>
                </a:lnTo>
                <a:lnTo>
                  <a:pt x="1524" y="518160"/>
                </a:lnTo>
                <a:lnTo>
                  <a:pt x="1524" y="163068"/>
                </a:lnTo>
                <a:lnTo>
                  <a:pt x="1251204" y="163068"/>
                </a:lnTo>
                <a:lnTo>
                  <a:pt x="1251204" y="161544"/>
                </a:lnTo>
                <a:lnTo>
                  <a:pt x="1524" y="161544"/>
                </a:lnTo>
                <a:lnTo>
                  <a:pt x="1524" y="1524"/>
                </a:lnTo>
                <a:lnTo>
                  <a:pt x="1251204" y="1524"/>
                </a:lnTo>
                <a:lnTo>
                  <a:pt x="1251204" y="0"/>
                </a:lnTo>
                <a:lnTo>
                  <a:pt x="254" y="0"/>
                </a:lnTo>
                <a:lnTo>
                  <a:pt x="254" y="1524"/>
                </a:lnTo>
                <a:lnTo>
                  <a:pt x="0" y="1524"/>
                </a:lnTo>
                <a:lnTo>
                  <a:pt x="0" y="163068"/>
                </a:lnTo>
                <a:lnTo>
                  <a:pt x="0" y="518160"/>
                </a:lnTo>
                <a:lnTo>
                  <a:pt x="0" y="519684"/>
                </a:lnTo>
                <a:lnTo>
                  <a:pt x="1251204" y="519684"/>
                </a:lnTo>
                <a:lnTo>
                  <a:pt x="1252474" y="519684"/>
                </a:lnTo>
                <a:lnTo>
                  <a:pt x="1252474" y="161544"/>
                </a:lnTo>
                <a:lnTo>
                  <a:pt x="1252474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375"/>
              </a:lnSpc>
            </a:pP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Example: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 What</a:t>
            </a:r>
            <a:r>
              <a:rPr dirty="0" sz="4000" spc="1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Associations</a:t>
            </a:r>
            <a:r>
              <a:rPr dirty="0" sz="400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Can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62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You</a:t>
            </a:r>
            <a:r>
              <a:rPr dirty="0" sz="4000" spc="-4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Find?</a:t>
            </a:r>
            <a:endParaRPr sz="4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4837" y="2295144"/>
          <a:ext cx="7053580" cy="52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/>
                <a:gridCol w="2275204"/>
                <a:gridCol w="1628775"/>
                <a:gridCol w="1960244"/>
              </a:tblGrid>
              <a:tr h="269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980032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sng" sz="1200" spc="-2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u="sng" sz="1200" spc="-1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 spc="-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RegisterForCoursesForm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u="sng" sz="1200" spc="-2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u="sng" sz="1200" spc="-2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1200" spc="-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RegistrationController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9580" y="3433584"/>
            <a:ext cx="510540" cy="620395"/>
          </a:xfrm>
          <a:custGeom>
            <a:avLst/>
            <a:gdLst/>
            <a:ahLst/>
            <a:cxnLst/>
            <a:rect l="l" t="t" r="r" b="b"/>
            <a:pathLst>
              <a:path w="510539" h="620395">
                <a:moveTo>
                  <a:pt x="112776" y="85344"/>
                </a:moveTo>
                <a:lnTo>
                  <a:pt x="83820" y="128016"/>
                </a:lnTo>
                <a:lnTo>
                  <a:pt x="65532" y="161544"/>
                </a:lnTo>
                <a:lnTo>
                  <a:pt x="50292" y="198120"/>
                </a:lnTo>
                <a:lnTo>
                  <a:pt x="36576" y="237744"/>
                </a:lnTo>
                <a:lnTo>
                  <a:pt x="24384" y="280416"/>
                </a:lnTo>
                <a:lnTo>
                  <a:pt x="10668" y="347472"/>
                </a:lnTo>
                <a:lnTo>
                  <a:pt x="4572" y="394716"/>
                </a:lnTo>
                <a:lnTo>
                  <a:pt x="952" y="452615"/>
                </a:lnTo>
                <a:lnTo>
                  <a:pt x="0" y="467868"/>
                </a:lnTo>
                <a:lnTo>
                  <a:pt x="0" y="525780"/>
                </a:lnTo>
                <a:lnTo>
                  <a:pt x="1524" y="557784"/>
                </a:lnTo>
                <a:lnTo>
                  <a:pt x="7620" y="618744"/>
                </a:lnTo>
                <a:lnTo>
                  <a:pt x="9144" y="618744"/>
                </a:lnTo>
                <a:lnTo>
                  <a:pt x="3048" y="556260"/>
                </a:lnTo>
                <a:lnTo>
                  <a:pt x="1524" y="525780"/>
                </a:lnTo>
                <a:lnTo>
                  <a:pt x="1524" y="467868"/>
                </a:lnTo>
                <a:lnTo>
                  <a:pt x="2476" y="452615"/>
                </a:lnTo>
                <a:lnTo>
                  <a:pt x="6096" y="394716"/>
                </a:lnTo>
                <a:lnTo>
                  <a:pt x="12192" y="347472"/>
                </a:lnTo>
                <a:lnTo>
                  <a:pt x="21336" y="301752"/>
                </a:lnTo>
                <a:lnTo>
                  <a:pt x="38100" y="237744"/>
                </a:lnTo>
                <a:lnTo>
                  <a:pt x="51816" y="199644"/>
                </a:lnTo>
                <a:lnTo>
                  <a:pt x="59436" y="179832"/>
                </a:lnTo>
                <a:lnTo>
                  <a:pt x="67056" y="163068"/>
                </a:lnTo>
                <a:lnTo>
                  <a:pt x="76200" y="146304"/>
                </a:lnTo>
                <a:lnTo>
                  <a:pt x="83820" y="129540"/>
                </a:lnTo>
                <a:lnTo>
                  <a:pt x="94488" y="114300"/>
                </a:lnTo>
                <a:lnTo>
                  <a:pt x="103632" y="99060"/>
                </a:lnTo>
                <a:lnTo>
                  <a:pt x="112776" y="85344"/>
                </a:lnTo>
                <a:close/>
              </a:path>
              <a:path w="510539" h="620395">
                <a:moveTo>
                  <a:pt x="397764" y="85344"/>
                </a:moveTo>
                <a:lnTo>
                  <a:pt x="365760" y="48768"/>
                </a:lnTo>
                <a:lnTo>
                  <a:pt x="318516" y="15240"/>
                </a:lnTo>
                <a:lnTo>
                  <a:pt x="281940" y="3048"/>
                </a:lnTo>
                <a:lnTo>
                  <a:pt x="254508" y="0"/>
                </a:lnTo>
                <a:lnTo>
                  <a:pt x="242316" y="1524"/>
                </a:lnTo>
                <a:lnTo>
                  <a:pt x="228600" y="3048"/>
                </a:lnTo>
                <a:lnTo>
                  <a:pt x="216408" y="6096"/>
                </a:lnTo>
                <a:lnTo>
                  <a:pt x="204216" y="10668"/>
                </a:lnTo>
                <a:lnTo>
                  <a:pt x="190500" y="15240"/>
                </a:lnTo>
                <a:lnTo>
                  <a:pt x="155448" y="39624"/>
                </a:lnTo>
                <a:lnTo>
                  <a:pt x="121920" y="71628"/>
                </a:lnTo>
                <a:lnTo>
                  <a:pt x="112776" y="85344"/>
                </a:lnTo>
                <a:lnTo>
                  <a:pt x="134112" y="60960"/>
                </a:lnTo>
                <a:lnTo>
                  <a:pt x="144780" y="50292"/>
                </a:lnTo>
                <a:lnTo>
                  <a:pt x="192024" y="16764"/>
                </a:lnTo>
                <a:lnTo>
                  <a:pt x="228600" y="4572"/>
                </a:lnTo>
                <a:lnTo>
                  <a:pt x="242316" y="3048"/>
                </a:lnTo>
                <a:lnTo>
                  <a:pt x="254508" y="1524"/>
                </a:lnTo>
                <a:lnTo>
                  <a:pt x="294132" y="7620"/>
                </a:lnTo>
                <a:lnTo>
                  <a:pt x="342900" y="32004"/>
                </a:lnTo>
                <a:lnTo>
                  <a:pt x="376428" y="60960"/>
                </a:lnTo>
                <a:lnTo>
                  <a:pt x="397764" y="85344"/>
                </a:lnTo>
                <a:close/>
              </a:path>
              <a:path w="510539" h="620395">
                <a:moveTo>
                  <a:pt x="510540" y="467868"/>
                </a:moveTo>
                <a:lnTo>
                  <a:pt x="505968" y="394716"/>
                </a:lnTo>
                <a:lnTo>
                  <a:pt x="499872" y="347472"/>
                </a:lnTo>
                <a:lnTo>
                  <a:pt x="490728" y="301752"/>
                </a:lnTo>
                <a:lnTo>
                  <a:pt x="473964" y="237744"/>
                </a:lnTo>
                <a:lnTo>
                  <a:pt x="460248" y="198120"/>
                </a:lnTo>
                <a:lnTo>
                  <a:pt x="445008" y="161544"/>
                </a:lnTo>
                <a:lnTo>
                  <a:pt x="426720" y="128016"/>
                </a:lnTo>
                <a:lnTo>
                  <a:pt x="397764" y="85344"/>
                </a:lnTo>
                <a:lnTo>
                  <a:pt x="406908" y="99060"/>
                </a:lnTo>
                <a:lnTo>
                  <a:pt x="425196" y="129540"/>
                </a:lnTo>
                <a:lnTo>
                  <a:pt x="443484" y="163068"/>
                </a:lnTo>
                <a:lnTo>
                  <a:pt x="451104" y="179832"/>
                </a:lnTo>
                <a:lnTo>
                  <a:pt x="458724" y="199644"/>
                </a:lnTo>
                <a:lnTo>
                  <a:pt x="466344" y="217932"/>
                </a:lnTo>
                <a:lnTo>
                  <a:pt x="484632" y="280416"/>
                </a:lnTo>
                <a:lnTo>
                  <a:pt x="498348" y="347472"/>
                </a:lnTo>
                <a:lnTo>
                  <a:pt x="504444" y="394716"/>
                </a:lnTo>
                <a:lnTo>
                  <a:pt x="508063" y="452615"/>
                </a:lnTo>
                <a:lnTo>
                  <a:pt x="509016" y="467868"/>
                </a:lnTo>
                <a:lnTo>
                  <a:pt x="509016" y="525780"/>
                </a:lnTo>
                <a:lnTo>
                  <a:pt x="507492" y="557784"/>
                </a:lnTo>
                <a:lnTo>
                  <a:pt x="501396" y="620268"/>
                </a:lnTo>
                <a:lnTo>
                  <a:pt x="502920" y="620268"/>
                </a:lnTo>
                <a:lnTo>
                  <a:pt x="509016" y="557784"/>
                </a:lnTo>
                <a:lnTo>
                  <a:pt x="510540" y="525780"/>
                </a:lnTo>
                <a:lnTo>
                  <a:pt x="510540" y="467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15002" y="2951478"/>
            <a:ext cx="1259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8: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any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conflicts?(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027" y="2047747"/>
            <a:ext cx="4994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0604" algn="l"/>
              </a:tabLst>
            </a:pPr>
            <a:r>
              <a:rPr dirty="0" sz="1200">
                <a:latin typeface="Arial MT"/>
                <a:cs typeface="Arial MT"/>
              </a:rPr>
              <a:t>1: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submit schedule(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	2: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submit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schedule(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3309" y="2813316"/>
            <a:ext cx="1847214" cy="1073150"/>
          </a:xfrm>
          <a:custGeom>
            <a:avLst/>
            <a:gdLst/>
            <a:ahLst/>
            <a:cxnLst/>
            <a:rect l="l" t="t" r="r" b="b"/>
            <a:pathLst>
              <a:path w="1847215" h="1073150">
                <a:moveTo>
                  <a:pt x="1379347" y="434340"/>
                </a:moveTo>
                <a:lnTo>
                  <a:pt x="1373251" y="423672"/>
                </a:lnTo>
                <a:lnTo>
                  <a:pt x="853694" y="724154"/>
                </a:lnTo>
                <a:lnTo>
                  <a:pt x="882523" y="647700"/>
                </a:lnTo>
                <a:lnTo>
                  <a:pt x="884047" y="644652"/>
                </a:lnTo>
                <a:lnTo>
                  <a:pt x="880999" y="640080"/>
                </a:lnTo>
                <a:lnTo>
                  <a:pt x="877951" y="640080"/>
                </a:lnTo>
                <a:lnTo>
                  <a:pt x="874903" y="638556"/>
                </a:lnTo>
                <a:lnTo>
                  <a:pt x="871855" y="640080"/>
                </a:lnTo>
                <a:lnTo>
                  <a:pt x="870331" y="643128"/>
                </a:lnTo>
                <a:lnTo>
                  <a:pt x="833755" y="743712"/>
                </a:lnTo>
                <a:lnTo>
                  <a:pt x="838327" y="744499"/>
                </a:lnTo>
                <a:lnTo>
                  <a:pt x="938911" y="762000"/>
                </a:lnTo>
                <a:lnTo>
                  <a:pt x="941959" y="762000"/>
                </a:lnTo>
                <a:lnTo>
                  <a:pt x="945007" y="760476"/>
                </a:lnTo>
                <a:lnTo>
                  <a:pt x="946531" y="755904"/>
                </a:lnTo>
                <a:lnTo>
                  <a:pt x="946531" y="752856"/>
                </a:lnTo>
                <a:lnTo>
                  <a:pt x="945007" y="749808"/>
                </a:lnTo>
                <a:lnTo>
                  <a:pt x="940435" y="748284"/>
                </a:lnTo>
                <a:lnTo>
                  <a:pt x="861453" y="734707"/>
                </a:lnTo>
                <a:lnTo>
                  <a:pt x="1379347" y="434340"/>
                </a:lnTo>
                <a:close/>
              </a:path>
              <a:path w="1847215" h="1073150">
                <a:moveTo>
                  <a:pt x="1847215" y="1524"/>
                </a:moveTo>
                <a:lnTo>
                  <a:pt x="1845691" y="0"/>
                </a:lnTo>
                <a:lnTo>
                  <a:pt x="0" y="1072883"/>
                </a:lnTo>
                <a:lnTo>
                  <a:pt x="4152" y="1072883"/>
                </a:lnTo>
                <a:lnTo>
                  <a:pt x="184721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200905" y="2016252"/>
            <a:ext cx="299085" cy="605155"/>
            <a:chOff x="1200905" y="2016252"/>
            <a:chExt cx="299085" cy="605155"/>
          </a:xfrm>
        </p:grpSpPr>
        <p:sp>
          <p:nvSpPr>
            <p:cNvPr id="9" name="object 9"/>
            <p:cNvSpPr/>
            <p:nvPr/>
          </p:nvSpPr>
          <p:spPr>
            <a:xfrm>
              <a:off x="1200899" y="2016264"/>
              <a:ext cx="299085" cy="393700"/>
            </a:xfrm>
            <a:custGeom>
              <a:avLst/>
              <a:gdLst/>
              <a:ahLst/>
              <a:cxnLst/>
              <a:rect l="l" t="t" r="r" b="b"/>
              <a:pathLst>
                <a:path w="299084" h="393700">
                  <a:moveTo>
                    <a:pt x="298704" y="274307"/>
                  </a:moveTo>
                  <a:lnTo>
                    <a:pt x="166116" y="273634"/>
                  </a:lnTo>
                  <a:lnTo>
                    <a:pt x="166116" y="210312"/>
                  </a:lnTo>
                  <a:lnTo>
                    <a:pt x="173736" y="210312"/>
                  </a:lnTo>
                  <a:lnTo>
                    <a:pt x="184404" y="207264"/>
                  </a:lnTo>
                  <a:lnTo>
                    <a:pt x="193548" y="205740"/>
                  </a:lnTo>
                  <a:lnTo>
                    <a:pt x="202692" y="201168"/>
                  </a:lnTo>
                  <a:lnTo>
                    <a:pt x="211836" y="198120"/>
                  </a:lnTo>
                  <a:lnTo>
                    <a:pt x="220980" y="192024"/>
                  </a:lnTo>
                  <a:lnTo>
                    <a:pt x="236220" y="179832"/>
                  </a:lnTo>
                  <a:lnTo>
                    <a:pt x="242316" y="172212"/>
                  </a:lnTo>
                  <a:lnTo>
                    <a:pt x="248412" y="163068"/>
                  </a:lnTo>
                  <a:lnTo>
                    <a:pt x="254508" y="155448"/>
                  </a:lnTo>
                  <a:lnTo>
                    <a:pt x="259080" y="146304"/>
                  </a:lnTo>
                  <a:lnTo>
                    <a:pt x="260604" y="140970"/>
                  </a:lnTo>
                  <a:lnTo>
                    <a:pt x="262128" y="135636"/>
                  </a:lnTo>
                  <a:lnTo>
                    <a:pt x="265176" y="126492"/>
                  </a:lnTo>
                  <a:lnTo>
                    <a:pt x="266700" y="115824"/>
                  </a:lnTo>
                  <a:lnTo>
                    <a:pt x="266700" y="94488"/>
                  </a:lnTo>
                  <a:lnTo>
                    <a:pt x="265176" y="83820"/>
                  </a:lnTo>
                  <a:lnTo>
                    <a:pt x="262128" y="74676"/>
                  </a:lnTo>
                  <a:lnTo>
                    <a:pt x="260604" y="69342"/>
                  </a:lnTo>
                  <a:lnTo>
                    <a:pt x="260604" y="96012"/>
                  </a:lnTo>
                  <a:lnTo>
                    <a:pt x="260604" y="115824"/>
                  </a:lnTo>
                  <a:lnTo>
                    <a:pt x="257556" y="124968"/>
                  </a:lnTo>
                  <a:lnTo>
                    <a:pt x="231648" y="175260"/>
                  </a:lnTo>
                  <a:lnTo>
                    <a:pt x="192024" y="199644"/>
                  </a:lnTo>
                  <a:lnTo>
                    <a:pt x="172212" y="202692"/>
                  </a:lnTo>
                  <a:lnTo>
                    <a:pt x="163068" y="204216"/>
                  </a:lnTo>
                  <a:lnTo>
                    <a:pt x="124968" y="196596"/>
                  </a:lnTo>
                  <a:lnTo>
                    <a:pt x="92964" y="175260"/>
                  </a:lnTo>
                  <a:lnTo>
                    <a:pt x="82296" y="160020"/>
                  </a:lnTo>
                  <a:lnTo>
                    <a:pt x="76200" y="152400"/>
                  </a:lnTo>
                  <a:lnTo>
                    <a:pt x="67056" y="124968"/>
                  </a:lnTo>
                  <a:lnTo>
                    <a:pt x="65532" y="115824"/>
                  </a:lnTo>
                  <a:lnTo>
                    <a:pt x="65532" y="94488"/>
                  </a:lnTo>
                  <a:lnTo>
                    <a:pt x="67056" y="85344"/>
                  </a:lnTo>
                  <a:lnTo>
                    <a:pt x="76200" y="57912"/>
                  </a:lnTo>
                  <a:lnTo>
                    <a:pt x="82296" y="50292"/>
                  </a:lnTo>
                  <a:lnTo>
                    <a:pt x="86868" y="42672"/>
                  </a:lnTo>
                  <a:lnTo>
                    <a:pt x="100584" y="28956"/>
                  </a:lnTo>
                  <a:lnTo>
                    <a:pt x="108204" y="24384"/>
                  </a:lnTo>
                  <a:lnTo>
                    <a:pt x="115824" y="18288"/>
                  </a:lnTo>
                  <a:lnTo>
                    <a:pt x="124968" y="15240"/>
                  </a:lnTo>
                  <a:lnTo>
                    <a:pt x="134112" y="10668"/>
                  </a:lnTo>
                  <a:lnTo>
                    <a:pt x="152400" y="7620"/>
                  </a:lnTo>
                  <a:lnTo>
                    <a:pt x="172212" y="7620"/>
                  </a:lnTo>
                  <a:lnTo>
                    <a:pt x="182880" y="9144"/>
                  </a:lnTo>
                  <a:lnTo>
                    <a:pt x="192024" y="10668"/>
                  </a:lnTo>
                  <a:lnTo>
                    <a:pt x="201168" y="15240"/>
                  </a:lnTo>
                  <a:lnTo>
                    <a:pt x="208788" y="18288"/>
                  </a:lnTo>
                  <a:lnTo>
                    <a:pt x="217932" y="24384"/>
                  </a:lnTo>
                  <a:lnTo>
                    <a:pt x="225552" y="28956"/>
                  </a:lnTo>
                  <a:lnTo>
                    <a:pt x="231648" y="36576"/>
                  </a:lnTo>
                  <a:lnTo>
                    <a:pt x="259080" y="85344"/>
                  </a:lnTo>
                  <a:lnTo>
                    <a:pt x="260604" y="96012"/>
                  </a:lnTo>
                  <a:lnTo>
                    <a:pt x="260604" y="69342"/>
                  </a:lnTo>
                  <a:lnTo>
                    <a:pt x="259080" y="64008"/>
                  </a:lnTo>
                  <a:lnTo>
                    <a:pt x="254508" y="54864"/>
                  </a:lnTo>
                  <a:lnTo>
                    <a:pt x="248412" y="47244"/>
                  </a:lnTo>
                  <a:lnTo>
                    <a:pt x="242316" y="38100"/>
                  </a:lnTo>
                  <a:lnTo>
                    <a:pt x="236220" y="30480"/>
                  </a:lnTo>
                  <a:lnTo>
                    <a:pt x="220980" y="18288"/>
                  </a:lnTo>
                  <a:lnTo>
                    <a:pt x="193548" y="4572"/>
                  </a:lnTo>
                  <a:lnTo>
                    <a:pt x="182880" y="3048"/>
                  </a:lnTo>
                  <a:lnTo>
                    <a:pt x="173736" y="1524"/>
                  </a:lnTo>
                  <a:lnTo>
                    <a:pt x="131064" y="6096"/>
                  </a:lnTo>
                  <a:lnTo>
                    <a:pt x="96012" y="24384"/>
                  </a:lnTo>
                  <a:lnTo>
                    <a:pt x="71628" y="54864"/>
                  </a:lnTo>
                  <a:lnTo>
                    <a:pt x="59436" y="94488"/>
                  </a:lnTo>
                  <a:lnTo>
                    <a:pt x="59436" y="115824"/>
                  </a:lnTo>
                  <a:lnTo>
                    <a:pt x="60960" y="126492"/>
                  </a:lnTo>
                  <a:lnTo>
                    <a:pt x="64008" y="137160"/>
                  </a:lnTo>
                  <a:lnTo>
                    <a:pt x="65532" y="141732"/>
                  </a:lnTo>
                  <a:lnTo>
                    <a:pt x="67056" y="146304"/>
                  </a:lnTo>
                  <a:lnTo>
                    <a:pt x="76200" y="164592"/>
                  </a:lnTo>
                  <a:lnTo>
                    <a:pt x="82296" y="172212"/>
                  </a:lnTo>
                  <a:lnTo>
                    <a:pt x="96012" y="185928"/>
                  </a:lnTo>
                  <a:lnTo>
                    <a:pt x="105156" y="192024"/>
                  </a:lnTo>
                  <a:lnTo>
                    <a:pt x="112776" y="198120"/>
                  </a:lnTo>
                  <a:lnTo>
                    <a:pt x="121920" y="202692"/>
                  </a:lnTo>
                  <a:lnTo>
                    <a:pt x="132588" y="205740"/>
                  </a:lnTo>
                  <a:lnTo>
                    <a:pt x="141732" y="208788"/>
                  </a:lnTo>
                  <a:lnTo>
                    <a:pt x="152400" y="210312"/>
                  </a:lnTo>
                  <a:lnTo>
                    <a:pt x="160020" y="210312"/>
                  </a:lnTo>
                  <a:lnTo>
                    <a:pt x="160020" y="273608"/>
                  </a:lnTo>
                  <a:lnTo>
                    <a:pt x="0" y="272783"/>
                  </a:lnTo>
                  <a:lnTo>
                    <a:pt x="0" y="278879"/>
                  </a:lnTo>
                  <a:lnTo>
                    <a:pt x="160020" y="279704"/>
                  </a:lnTo>
                  <a:lnTo>
                    <a:pt x="160020" y="393179"/>
                  </a:lnTo>
                  <a:lnTo>
                    <a:pt x="166116" y="393179"/>
                  </a:lnTo>
                  <a:lnTo>
                    <a:pt x="166116" y="279730"/>
                  </a:lnTo>
                  <a:lnTo>
                    <a:pt x="298704" y="280403"/>
                  </a:lnTo>
                  <a:lnTo>
                    <a:pt x="298704" y="274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81" y="2407920"/>
              <a:ext cx="251459" cy="2133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58665" y="2716782"/>
            <a:ext cx="619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Student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9864" y="2380488"/>
            <a:ext cx="551815" cy="142240"/>
          </a:xfrm>
          <a:custGeom>
            <a:avLst/>
            <a:gdLst/>
            <a:ahLst/>
            <a:cxnLst/>
            <a:rect l="l" t="t" r="r" b="b"/>
            <a:pathLst>
              <a:path w="551814" h="142239">
                <a:moveTo>
                  <a:pt x="532463" y="71572"/>
                </a:moveTo>
                <a:lnTo>
                  <a:pt x="525272" y="65532"/>
                </a:lnTo>
                <a:lnTo>
                  <a:pt x="0" y="65532"/>
                </a:lnTo>
                <a:lnTo>
                  <a:pt x="0" y="77724"/>
                </a:lnTo>
                <a:lnTo>
                  <a:pt x="524962" y="77724"/>
                </a:lnTo>
                <a:lnTo>
                  <a:pt x="532463" y="71572"/>
                </a:lnTo>
                <a:close/>
              </a:path>
              <a:path w="551814" h="142239">
                <a:moveTo>
                  <a:pt x="551688" y="71628"/>
                </a:moveTo>
                <a:lnTo>
                  <a:pt x="470916" y="3048"/>
                </a:lnTo>
                <a:lnTo>
                  <a:pt x="467868" y="0"/>
                </a:lnTo>
                <a:lnTo>
                  <a:pt x="463296" y="1524"/>
                </a:lnTo>
                <a:lnTo>
                  <a:pt x="458724" y="6096"/>
                </a:lnTo>
                <a:lnTo>
                  <a:pt x="458724" y="10668"/>
                </a:lnTo>
                <a:lnTo>
                  <a:pt x="461772" y="12192"/>
                </a:lnTo>
                <a:lnTo>
                  <a:pt x="525272" y="65532"/>
                </a:lnTo>
                <a:lnTo>
                  <a:pt x="542544" y="65532"/>
                </a:lnTo>
                <a:lnTo>
                  <a:pt x="542544" y="79391"/>
                </a:lnTo>
                <a:lnTo>
                  <a:pt x="551688" y="71628"/>
                </a:lnTo>
                <a:close/>
              </a:path>
              <a:path w="551814" h="142239">
                <a:moveTo>
                  <a:pt x="542544" y="79391"/>
                </a:moveTo>
                <a:lnTo>
                  <a:pt x="542544" y="77724"/>
                </a:lnTo>
                <a:lnTo>
                  <a:pt x="524962" y="77724"/>
                </a:lnTo>
                <a:lnTo>
                  <a:pt x="461772" y="129540"/>
                </a:lnTo>
                <a:lnTo>
                  <a:pt x="458724" y="132588"/>
                </a:lnTo>
                <a:lnTo>
                  <a:pt x="458724" y="135636"/>
                </a:lnTo>
                <a:lnTo>
                  <a:pt x="461772" y="138684"/>
                </a:lnTo>
                <a:lnTo>
                  <a:pt x="463296" y="141732"/>
                </a:lnTo>
                <a:lnTo>
                  <a:pt x="467868" y="141732"/>
                </a:lnTo>
                <a:lnTo>
                  <a:pt x="470916" y="140208"/>
                </a:lnTo>
                <a:lnTo>
                  <a:pt x="542544" y="79391"/>
                </a:lnTo>
                <a:close/>
              </a:path>
              <a:path w="551814" h="142239">
                <a:moveTo>
                  <a:pt x="537972" y="77724"/>
                </a:moveTo>
                <a:lnTo>
                  <a:pt x="537972" y="76200"/>
                </a:lnTo>
                <a:lnTo>
                  <a:pt x="532463" y="71572"/>
                </a:lnTo>
                <a:lnTo>
                  <a:pt x="524962" y="77724"/>
                </a:lnTo>
                <a:lnTo>
                  <a:pt x="537972" y="77724"/>
                </a:lnTo>
                <a:close/>
              </a:path>
              <a:path w="551814" h="142239">
                <a:moveTo>
                  <a:pt x="542544" y="77724"/>
                </a:moveTo>
                <a:lnTo>
                  <a:pt x="542544" y="65532"/>
                </a:lnTo>
                <a:lnTo>
                  <a:pt x="525272" y="65532"/>
                </a:lnTo>
                <a:lnTo>
                  <a:pt x="532463" y="71572"/>
                </a:lnTo>
                <a:lnTo>
                  <a:pt x="537972" y="67056"/>
                </a:lnTo>
                <a:lnTo>
                  <a:pt x="537972" y="77724"/>
                </a:lnTo>
                <a:lnTo>
                  <a:pt x="542544" y="77724"/>
                </a:lnTo>
                <a:close/>
              </a:path>
              <a:path w="551814" h="142239">
                <a:moveTo>
                  <a:pt x="537972" y="76200"/>
                </a:moveTo>
                <a:lnTo>
                  <a:pt x="537972" y="67056"/>
                </a:lnTo>
                <a:lnTo>
                  <a:pt x="532463" y="71572"/>
                </a:lnTo>
                <a:lnTo>
                  <a:pt x="53797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8508" y="2380488"/>
            <a:ext cx="553720" cy="142240"/>
          </a:xfrm>
          <a:custGeom>
            <a:avLst/>
            <a:gdLst/>
            <a:ahLst/>
            <a:cxnLst/>
            <a:rect l="l" t="t" r="r" b="b"/>
            <a:pathLst>
              <a:path w="553720" h="142239">
                <a:moveTo>
                  <a:pt x="532463" y="71572"/>
                </a:moveTo>
                <a:lnTo>
                  <a:pt x="525272" y="65532"/>
                </a:lnTo>
                <a:lnTo>
                  <a:pt x="0" y="65532"/>
                </a:lnTo>
                <a:lnTo>
                  <a:pt x="0" y="77724"/>
                </a:lnTo>
                <a:lnTo>
                  <a:pt x="524962" y="77724"/>
                </a:lnTo>
                <a:lnTo>
                  <a:pt x="532463" y="71572"/>
                </a:lnTo>
                <a:close/>
              </a:path>
              <a:path w="553720" h="142239">
                <a:moveTo>
                  <a:pt x="553212" y="71628"/>
                </a:moveTo>
                <a:lnTo>
                  <a:pt x="470916" y="3048"/>
                </a:lnTo>
                <a:lnTo>
                  <a:pt x="467868" y="0"/>
                </a:lnTo>
                <a:lnTo>
                  <a:pt x="463296" y="1524"/>
                </a:lnTo>
                <a:lnTo>
                  <a:pt x="458724" y="6096"/>
                </a:lnTo>
                <a:lnTo>
                  <a:pt x="460248" y="10668"/>
                </a:lnTo>
                <a:lnTo>
                  <a:pt x="461772" y="12192"/>
                </a:lnTo>
                <a:lnTo>
                  <a:pt x="525272" y="65532"/>
                </a:lnTo>
                <a:lnTo>
                  <a:pt x="542544" y="65532"/>
                </a:lnTo>
                <a:lnTo>
                  <a:pt x="542544" y="80518"/>
                </a:lnTo>
                <a:lnTo>
                  <a:pt x="553212" y="71628"/>
                </a:lnTo>
                <a:close/>
              </a:path>
              <a:path w="553720" h="142239">
                <a:moveTo>
                  <a:pt x="542544" y="80518"/>
                </a:moveTo>
                <a:lnTo>
                  <a:pt x="542544" y="77724"/>
                </a:lnTo>
                <a:lnTo>
                  <a:pt x="524962" y="77724"/>
                </a:lnTo>
                <a:lnTo>
                  <a:pt x="461772" y="129540"/>
                </a:lnTo>
                <a:lnTo>
                  <a:pt x="458724" y="135636"/>
                </a:lnTo>
                <a:lnTo>
                  <a:pt x="461772" y="138684"/>
                </a:lnTo>
                <a:lnTo>
                  <a:pt x="463296" y="141732"/>
                </a:lnTo>
                <a:lnTo>
                  <a:pt x="467868" y="141732"/>
                </a:lnTo>
                <a:lnTo>
                  <a:pt x="470916" y="140208"/>
                </a:lnTo>
                <a:lnTo>
                  <a:pt x="542544" y="80518"/>
                </a:lnTo>
                <a:close/>
              </a:path>
              <a:path w="553720" h="142239">
                <a:moveTo>
                  <a:pt x="537972" y="77724"/>
                </a:moveTo>
                <a:lnTo>
                  <a:pt x="537972" y="76200"/>
                </a:lnTo>
                <a:lnTo>
                  <a:pt x="532463" y="71572"/>
                </a:lnTo>
                <a:lnTo>
                  <a:pt x="524962" y="77724"/>
                </a:lnTo>
                <a:lnTo>
                  <a:pt x="537972" y="77724"/>
                </a:lnTo>
                <a:close/>
              </a:path>
              <a:path w="553720" h="142239">
                <a:moveTo>
                  <a:pt x="542544" y="77724"/>
                </a:moveTo>
                <a:lnTo>
                  <a:pt x="542544" y="65532"/>
                </a:lnTo>
                <a:lnTo>
                  <a:pt x="525272" y="65532"/>
                </a:lnTo>
                <a:lnTo>
                  <a:pt x="532463" y="71572"/>
                </a:lnTo>
                <a:lnTo>
                  <a:pt x="537972" y="67056"/>
                </a:lnTo>
                <a:lnTo>
                  <a:pt x="537972" y="77724"/>
                </a:lnTo>
                <a:lnTo>
                  <a:pt x="542544" y="77724"/>
                </a:lnTo>
                <a:close/>
              </a:path>
              <a:path w="553720" h="142239">
                <a:moveTo>
                  <a:pt x="537972" y="76200"/>
                </a:moveTo>
                <a:lnTo>
                  <a:pt x="537972" y="67056"/>
                </a:lnTo>
                <a:lnTo>
                  <a:pt x="532463" y="71572"/>
                </a:lnTo>
                <a:lnTo>
                  <a:pt x="53797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6908" y="3209544"/>
            <a:ext cx="553720" cy="142240"/>
          </a:xfrm>
          <a:custGeom>
            <a:avLst/>
            <a:gdLst/>
            <a:ahLst/>
            <a:cxnLst/>
            <a:rect l="l" t="t" r="r" b="b"/>
            <a:pathLst>
              <a:path w="553720" h="142239">
                <a:moveTo>
                  <a:pt x="531622" y="70866"/>
                </a:moveTo>
                <a:lnTo>
                  <a:pt x="523457" y="64008"/>
                </a:lnTo>
                <a:lnTo>
                  <a:pt x="0" y="64008"/>
                </a:lnTo>
                <a:lnTo>
                  <a:pt x="0" y="77724"/>
                </a:lnTo>
                <a:lnTo>
                  <a:pt x="523457" y="77724"/>
                </a:lnTo>
                <a:lnTo>
                  <a:pt x="531622" y="70866"/>
                </a:lnTo>
                <a:close/>
              </a:path>
              <a:path w="553720" h="142239">
                <a:moveTo>
                  <a:pt x="553212" y="71628"/>
                </a:moveTo>
                <a:lnTo>
                  <a:pt x="470916" y="3048"/>
                </a:lnTo>
                <a:lnTo>
                  <a:pt x="467868" y="0"/>
                </a:lnTo>
                <a:lnTo>
                  <a:pt x="463296" y="0"/>
                </a:lnTo>
                <a:lnTo>
                  <a:pt x="461772" y="3048"/>
                </a:lnTo>
                <a:lnTo>
                  <a:pt x="458724" y="6096"/>
                </a:lnTo>
                <a:lnTo>
                  <a:pt x="460248" y="10668"/>
                </a:lnTo>
                <a:lnTo>
                  <a:pt x="461772" y="12192"/>
                </a:lnTo>
                <a:lnTo>
                  <a:pt x="523457" y="64008"/>
                </a:lnTo>
                <a:lnTo>
                  <a:pt x="542544" y="64008"/>
                </a:lnTo>
                <a:lnTo>
                  <a:pt x="542544" y="80320"/>
                </a:lnTo>
                <a:lnTo>
                  <a:pt x="553212" y="71628"/>
                </a:lnTo>
                <a:close/>
              </a:path>
              <a:path w="553720" h="142239">
                <a:moveTo>
                  <a:pt x="542544" y="80320"/>
                </a:moveTo>
                <a:lnTo>
                  <a:pt x="542544" y="77724"/>
                </a:lnTo>
                <a:lnTo>
                  <a:pt x="523457" y="77724"/>
                </a:lnTo>
                <a:lnTo>
                  <a:pt x="461772" y="129540"/>
                </a:lnTo>
                <a:lnTo>
                  <a:pt x="460248" y="131064"/>
                </a:lnTo>
                <a:lnTo>
                  <a:pt x="458724" y="135636"/>
                </a:lnTo>
                <a:lnTo>
                  <a:pt x="461772" y="138684"/>
                </a:lnTo>
                <a:lnTo>
                  <a:pt x="463296" y="141732"/>
                </a:lnTo>
                <a:lnTo>
                  <a:pt x="467868" y="141732"/>
                </a:lnTo>
                <a:lnTo>
                  <a:pt x="470916" y="138684"/>
                </a:lnTo>
                <a:lnTo>
                  <a:pt x="542544" y="80320"/>
                </a:lnTo>
                <a:close/>
              </a:path>
              <a:path w="553720" h="142239">
                <a:moveTo>
                  <a:pt x="542544" y="77724"/>
                </a:moveTo>
                <a:lnTo>
                  <a:pt x="542544" y="64008"/>
                </a:lnTo>
                <a:lnTo>
                  <a:pt x="523457" y="64008"/>
                </a:lnTo>
                <a:lnTo>
                  <a:pt x="531622" y="70866"/>
                </a:lnTo>
                <a:lnTo>
                  <a:pt x="537972" y="65532"/>
                </a:lnTo>
                <a:lnTo>
                  <a:pt x="537972" y="77724"/>
                </a:lnTo>
                <a:lnTo>
                  <a:pt x="542544" y="77724"/>
                </a:lnTo>
                <a:close/>
              </a:path>
              <a:path w="553720" h="142239">
                <a:moveTo>
                  <a:pt x="537972" y="77724"/>
                </a:moveTo>
                <a:lnTo>
                  <a:pt x="537972" y="76200"/>
                </a:lnTo>
                <a:lnTo>
                  <a:pt x="531622" y="70866"/>
                </a:lnTo>
                <a:lnTo>
                  <a:pt x="523457" y="77724"/>
                </a:lnTo>
                <a:lnTo>
                  <a:pt x="537972" y="77724"/>
                </a:lnTo>
                <a:close/>
              </a:path>
              <a:path w="553720" h="142239">
                <a:moveTo>
                  <a:pt x="537972" y="76200"/>
                </a:moveTo>
                <a:lnTo>
                  <a:pt x="537972" y="65532"/>
                </a:lnTo>
                <a:lnTo>
                  <a:pt x="531622" y="70866"/>
                </a:lnTo>
                <a:lnTo>
                  <a:pt x="53797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47838" y="5183886"/>
            <a:ext cx="1379220" cy="711835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dirty="0" u="sng" sz="1300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CourseOffering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8600" y="47685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1524"/>
                </a:moveTo>
                <a:lnTo>
                  <a:pt x="0" y="0"/>
                </a:lnTo>
                <a:lnTo>
                  <a:pt x="0" y="1524"/>
                </a:lnTo>
                <a:lnTo>
                  <a:pt x="1524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39361" y="4056126"/>
            <a:ext cx="951230" cy="713740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dirty="0" u="sng" sz="13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dirty="0" u="sng" sz="1300" spc="-4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Schedule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2073" y="60639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524" y="1524"/>
                </a:moveTo>
                <a:lnTo>
                  <a:pt x="0" y="0"/>
                </a:lnTo>
                <a:lnTo>
                  <a:pt x="0" y="1524"/>
                </a:lnTo>
                <a:lnTo>
                  <a:pt x="1524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7044" y="60639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524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02835" y="5532882"/>
            <a:ext cx="855344" cy="532130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70"/>
              </a:spcBef>
            </a:pPr>
            <a:r>
              <a:rPr dirty="0" u="sng" sz="13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3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dirty="0" u="sng" sz="13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3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Student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7738" y="6374130"/>
            <a:ext cx="2554605" cy="713740"/>
          </a:xfrm>
          <a:prstGeom prst="rect">
            <a:avLst/>
          </a:prstGeom>
          <a:solidFill>
            <a:srgbClr val="FFFFCC"/>
          </a:solidFill>
          <a:ln w="3175">
            <a:solidFill>
              <a:srgbClr val="98003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dirty="0" u="sng" sz="1200" spc="-4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PrimaryScheduleOfferingInfo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89576" y="3886199"/>
            <a:ext cx="408305" cy="236220"/>
          </a:xfrm>
          <a:custGeom>
            <a:avLst/>
            <a:gdLst/>
            <a:ahLst/>
            <a:cxnLst/>
            <a:rect l="l" t="t" r="r" b="b"/>
            <a:pathLst>
              <a:path w="408304" h="236220">
                <a:moveTo>
                  <a:pt x="407889" y="0"/>
                </a:moveTo>
                <a:lnTo>
                  <a:pt x="403743" y="0"/>
                </a:lnTo>
                <a:lnTo>
                  <a:pt x="0" y="234696"/>
                </a:lnTo>
                <a:lnTo>
                  <a:pt x="1523" y="236220"/>
                </a:lnTo>
                <a:lnTo>
                  <a:pt x="407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857745" y="3678426"/>
            <a:ext cx="786765" cy="415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Arial MT"/>
                <a:cs typeface="Arial MT"/>
              </a:rPr>
              <a:t>3: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save(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Arial MT"/>
                <a:cs typeface="Arial MT"/>
              </a:rPr>
              <a:t>4: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submit(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9576" y="4535423"/>
            <a:ext cx="2859405" cy="805180"/>
          </a:xfrm>
          <a:custGeom>
            <a:avLst/>
            <a:gdLst/>
            <a:ahLst/>
            <a:cxnLst/>
            <a:rect l="l" t="t" r="r" b="b"/>
            <a:pathLst>
              <a:path w="2859404" h="805179">
                <a:moveTo>
                  <a:pt x="2859023" y="803147"/>
                </a:moveTo>
                <a:lnTo>
                  <a:pt x="1523" y="0"/>
                </a:lnTo>
                <a:lnTo>
                  <a:pt x="0" y="1523"/>
                </a:lnTo>
                <a:lnTo>
                  <a:pt x="2857499" y="804671"/>
                </a:lnTo>
                <a:lnTo>
                  <a:pt x="2859023" y="80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98665" y="4236210"/>
            <a:ext cx="1727200" cy="4127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180"/>
              </a:spcBef>
            </a:pPr>
            <a:r>
              <a:rPr dirty="0" sz="1200">
                <a:latin typeface="Arial MT"/>
                <a:cs typeface="Arial MT"/>
              </a:rPr>
              <a:t>7: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still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open?(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latin typeface="Arial MT"/>
                <a:cs typeface="Arial MT"/>
              </a:rPr>
              <a:t>9: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student(Schedule)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06467" y="4770120"/>
            <a:ext cx="3175" cy="1591310"/>
          </a:xfrm>
          <a:custGeom>
            <a:avLst/>
            <a:gdLst/>
            <a:ahLst/>
            <a:cxnLst/>
            <a:rect l="l" t="t" r="r" b="b"/>
            <a:pathLst>
              <a:path w="3175" h="1591310">
                <a:moveTo>
                  <a:pt x="3047" y="1591055"/>
                </a:moveTo>
                <a:lnTo>
                  <a:pt x="1523" y="0"/>
                </a:lnTo>
                <a:lnTo>
                  <a:pt x="0" y="0"/>
                </a:lnTo>
                <a:lnTo>
                  <a:pt x="1523" y="1591055"/>
                </a:lnTo>
                <a:lnTo>
                  <a:pt x="3047" y="1591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41266" y="5799833"/>
            <a:ext cx="170561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8135">
              <a:lnSpc>
                <a:spcPct val="1067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5: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selected?(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10: 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mark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enrolled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in( </a:t>
            </a:r>
            <a:r>
              <a:rPr dirty="0" sz="120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57044" y="4651247"/>
            <a:ext cx="1783080" cy="922019"/>
          </a:xfrm>
          <a:custGeom>
            <a:avLst/>
            <a:gdLst/>
            <a:ahLst/>
            <a:cxnLst/>
            <a:rect l="l" t="t" r="r" b="b"/>
            <a:pathLst>
              <a:path w="1783079" h="922020">
                <a:moveTo>
                  <a:pt x="1783079" y="1523"/>
                </a:moveTo>
                <a:lnTo>
                  <a:pt x="1781555" y="0"/>
                </a:lnTo>
                <a:lnTo>
                  <a:pt x="0" y="920495"/>
                </a:lnTo>
                <a:lnTo>
                  <a:pt x="1523" y="922019"/>
                </a:lnTo>
                <a:lnTo>
                  <a:pt x="1783079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874011" y="4893054"/>
            <a:ext cx="2536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6: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has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pre-requisites(CourseOffering)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44924" y="5228844"/>
            <a:ext cx="142240" cy="551815"/>
          </a:xfrm>
          <a:custGeom>
            <a:avLst/>
            <a:gdLst/>
            <a:ahLst/>
            <a:cxnLst/>
            <a:rect l="l" t="t" r="r" b="b"/>
            <a:pathLst>
              <a:path w="142239" h="551814">
                <a:moveTo>
                  <a:pt x="70866" y="531622"/>
                </a:moveTo>
                <a:lnTo>
                  <a:pt x="12192" y="461772"/>
                </a:lnTo>
                <a:lnTo>
                  <a:pt x="9144" y="458724"/>
                </a:lnTo>
                <a:lnTo>
                  <a:pt x="6096" y="458724"/>
                </a:lnTo>
                <a:lnTo>
                  <a:pt x="3048" y="460248"/>
                </a:lnTo>
                <a:lnTo>
                  <a:pt x="0" y="463296"/>
                </a:lnTo>
                <a:lnTo>
                  <a:pt x="0" y="467868"/>
                </a:lnTo>
                <a:lnTo>
                  <a:pt x="1524" y="469392"/>
                </a:lnTo>
                <a:lnTo>
                  <a:pt x="64008" y="544372"/>
                </a:lnTo>
                <a:lnTo>
                  <a:pt x="64008" y="542544"/>
                </a:lnTo>
                <a:lnTo>
                  <a:pt x="65532" y="542544"/>
                </a:lnTo>
                <a:lnTo>
                  <a:pt x="65532" y="537972"/>
                </a:lnTo>
                <a:lnTo>
                  <a:pt x="70866" y="531622"/>
                </a:lnTo>
                <a:close/>
              </a:path>
              <a:path w="142239" h="551814">
                <a:moveTo>
                  <a:pt x="77724" y="523457"/>
                </a:moveTo>
                <a:lnTo>
                  <a:pt x="77724" y="0"/>
                </a:lnTo>
                <a:lnTo>
                  <a:pt x="64008" y="0"/>
                </a:lnTo>
                <a:lnTo>
                  <a:pt x="64008" y="523457"/>
                </a:lnTo>
                <a:lnTo>
                  <a:pt x="70866" y="531622"/>
                </a:lnTo>
                <a:lnTo>
                  <a:pt x="77724" y="523457"/>
                </a:lnTo>
                <a:close/>
              </a:path>
              <a:path w="142239" h="551814">
                <a:moveTo>
                  <a:pt x="77724" y="542544"/>
                </a:moveTo>
                <a:lnTo>
                  <a:pt x="64008" y="542544"/>
                </a:lnTo>
                <a:lnTo>
                  <a:pt x="64008" y="544372"/>
                </a:lnTo>
                <a:lnTo>
                  <a:pt x="70104" y="551688"/>
                </a:lnTo>
                <a:lnTo>
                  <a:pt x="77724" y="542544"/>
                </a:lnTo>
                <a:close/>
              </a:path>
              <a:path w="142239" h="551814">
                <a:moveTo>
                  <a:pt x="76200" y="537972"/>
                </a:moveTo>
                <a:lnTo>
                  <a:pt x="70866" y="531622"/>
                </a:lnTo>
                <a:lnTo>
                  <a:pt x="65532" y="537972"/>
                </a:lnTo>
                <a:lnTo>
                  <a:pt x="76200" y="537972"/>
                </a:lnTo>
                <a:close/>
              </a:path>
              <a:path w="142239" h="551814">
                <a:moveTo>
                  <a:pt x="76200" y="542544"/>
                </a:moveTo>
                <a:lnTo>
                  <a:pt x="76200" y="537972"/>
                </a:lnTo>
                <a:lnTo>
                  <a:pt x="65532" y="537972"/>
                </a:lnTo>
                <a:lnTo>
                  <a:pt x="65532" y="542544"/>
                </a:lnTo>
                <a:lnTo>
                  <a:pt x="76200" y="542544"/>
                </a:lnTo>
                <a:close/>
              </a:path>
              <a:path w="142239" h="551814">
                <a:moveTo>
                  <a:pt x="141732" y="467868"/>
                </a:moveTo>
                <a:lnTo>
                  <a:pt x="140208" y="463296"/>
                </a:lnTo>
                <a:lnTo>
                  <a:pt x="138684" y="460248"/>
                </a:lnTo>
                <a:lnTo>
                  <a:pt x="135636" y="458724"/>
                </a:lnTo>
                <a:lnTo>
                  <a:pt x="131064" y="458724"/>
                </a:lnTo>
                <a:lnTo>
                  <a:pt x="129540" y="461772"/>
                </a:lnTo>
                <a:lnTo>
                  <a:pt x="70866" y="531622"/>
                </a:lnTo>
                <a:lnTo>
                  <a:pt x="76200" y="537972"/>
                </a:lnTo>
                <a:lnTo>
                  <a:pt x="76200" y="542544"/>
                </a:lnTo>
                <a:lnTo>
                  <a:pt x="77724" y="542544"/>
                </a:lnTo>
                <a:lnTo>
                  <a:pt x="138684" y="469392"/>
                </a:lnTo>
                <a:lnTo>
                  <a:pt x="141732" y="467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54452" y="5180076"/>
            <a:ext cx="422275" cy="265430"/>
          </a:xfrm>
          <a:custGeom>
            <a:avLst/>
            <a:gdLst/>
            <a:ahLst/>
            <a:cxnLst/>
            <a:rect l="l" t="t" r="r" b="b"/>
            <a:pathLst>
              <a:path w="422275" h="265429">
                <a:moveTo>
                  <a:pt x="50292" y="147828"/>
                </a:moveTo>
                <a:lnTo>
                  <a:pt x="48768" y="143256"/>
                </a:lnTo>
                <a:lnTo>
                  <a:pt x="45720" y="143256"/>
                </a:lnTo>
                <a:lnTo>
                  <a:pt x="42672" y="141732"/>
                </a:lnTo>
                <a:lnTo>
                  <a:pt x="38100" y="143256"/>
                </a:lnTo>
                <a:lnTo>
                  <a:pt x="38100" y="146304"/>
                </a:lnTo>
                <a:lnTo>
                  <a:pt x="0" y="246888"/>
                </a:lnTo>
                <a:lnTo>
                  <a:pt x="6096" y="247948"/>
                </a:lnTo>
                <a:lnTo>
                  <a:pt x="6096" y="236220"/>
                </a:lnTo>
                <a:lnTo>
                  <a:pt x="21107" y="227570"/>
                </a:lnTo>
                <a:lnTo>
                  <a:pt x="48768" y="150876"/>
                </a:lnTo>
                <a:lnTo>
                  <a:pt x="50292" y="147828"/>
                </a:lnTo>
                <a:close/>
              </a:path>
              <a:path w="422275" h="265429">
                <a:moveTo>
                  <a:pt x="21107" y="227570"/>
                </a:moveTo>
                <a:lnTo>
                  <a:pt x="6096" y="236220"/>
                </a:lnTo>
                <a:lnTo>
                  <a:pt x="10668" y="244221"/>
                </a:lnTo>
                <a:lnTo>
                  <a:pt x="10668" y="236220"/>
                </a:lnTo>
                <a:lnTo>
                  <a:pt x="17560" y="237404"/>
                </a:lnTo>
                <a:lnTo>
                  <a:pt x="21107" y="227570"/>
                </a:lnTo>
                <a:close/>
              </a:path>
              <a:path w="422275" h="265429">
                <a:moveTo>
                  <a:pt x="114300" y="256032"/>
                </a:moveTo>
                <a:lnTo>
                  <a:pt x="111252" y="252984"/>
                </a:lnTo>
                <a:lnTo>
                  <a:pt x="108204" y="252984"/>
                </a:lnTo>
                <a:lnTo>
                  <a:pt x="26102" y="238872"/>
                </a:lnTo>
                <a:lnTo>
                  <a:pt x="12192" y="246888"/>
                </a:lnTo>
                <a:lnTo>
                  <a:pt x="6096" y="236220"/>
                </a:lnTo>
                <a:lnTo>
                  <a:pt x="6096" y="247948"/>
                </a:lnTo>
                <a:lnTo>
                  <a:pt x="105156" y="265176"/>
                </a:lnTo>
                <a:lnTo>
                  <a:pt x="109728" y="265176"/>
                </a:lnTo>
                <a:lnTo>
                  <a:pt x="112776" y="263652"/>
                </a:lnTo>
                <a:lnTo>
                  <a:pt x="112776" y="260604"/>
                </a:lnTo>
                <a:lnTo>
                  <a:pt x="114300" y="256032"/>
                </a:lnTo>
                <a:close/>
              </a:path>
              <a:path w="422275" h="265429">
                <a:moveTo>
                  <a:pt x="17560" y="237404"/>
                </a:moveTo>
                <a:lnTo>
                  <a:pt x="10668" y="236220"/>
                </a:lnTo>
                <a:lnTo>
                  <a:pt x="15240" y="243840"/>
                </a:lnTo>
                <a:lnTo>
                  <a:pt x="17560" y="237404"/>
                </a:lnTo>
                <a:close/>
              </a:path>
              <a:path w="422275" h="265429">
                <a:moveTo>
                  <a:pt x="26102" y="238872"/>
                </a:moveTo>
                <a:lnTo>
                  <a:pt x="17560" y="237404"/>
                </a:lnTo>
                <a:lnTo>
                  <a:pt x="15240" y="243840"/>
                </a:lnTo>
                <a:lnTo>
                  <a:pt x="10668" y="236220"/>
                </a:lnTo>
                <a:lnTo>
                  <a:pt x="10668" y="244221"/>
                </a:lnTo>
                <a:lnTo>
                  <a:pt x="12192" y="246888"/>
                </a:lnTo>
                <a:lnTo>
                  <a:pt x="26102" y="238872"/>
                </a:lnTo>
                <a:close/>
              </a:path>
              <a:path w="422275" h="265429">
                <a:moveTo>
                  <a:pt x="422148" y="10668"/>
                </a:moveTo>
                <a:lnTo>
                  <a:pt x="416052" y="0"/>
                </a:lnTo>
                <a:lnTo>
                  <a:pt x="21107" y="227570"/>
                </a:lnTo>
                <a:lnTo>
                  <a:pt x="17560" y="237404"/>
                </a:lnTo>
                <a:lnTo>
                  <a:pt x="26102" y="238872"/>
                </a:lnTo>
                <a:lnTo>
                  <a:pt x="4221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0028" y="4770120"/>
            <a:ext cx="611505" cy="230504"/>
          </a:xfrm>
          <a:custGeom>
            <a:avLst/>
            <a:gdLst/>
            <a:ahLst/>
            <a:cxnLst/>
            <a:rect l="l" t="t" r="r" b="b"/>
            <a:pathLst>
              <a:path w="611504" h="230504">
                <a:moveTo>
                  <a:pt x="593361" y="181382"/>
                </a:moveTo>
                <a:lnTo>
                  <a:pt x="588293" y="173779"/>
                </a:lnTo>
                <a:lnTo>
                  <a:pt x="4572" y="0"/>
                </a:lnTo>
                <a:lnTo>
                  <a:pt x="0" y="12192"/>
                </a:lnTo>
                <a:lnTo>
                  <a:pt x="583761" y="185542"/>
                </a:lnTo>
                <a:lnTo>
                  <a:pt x="593361" y="181382"/>
                </a:lnTo>
                <a:close/>
              </a:path>
              <a:path w="611504" h="230504">
                <a:moveTo>
                  <a:pt x="603504" y="190666"/>
                </a:moveTo>
                <a:lnTo>
                  <a:pt x="603504" y="178308"/>
                </a:lnTo>
                <a:lnTo>
                  <a:pt x="600456" y="190500"/>
                </a:lnTo>
                <a:lnTo>
                  <a:pt x="583761" y="185542"/>
                </a:lnTo>
                <a:lnTo>
                  <a:pt x="509016" y="217932"/>
                </a:lnTo>
                <a:lnTo>
                  <a:pt x="505968" y="217932"/>
                </a:lnTo>
                <a:lnTo>
                  <a:pt x="504444" y="222504"/>
                </a:lnTo>
                <a:lnTo>
                  <a:pt x="505968" y="225552"/>
                </a:lnTo>
                <a:lnTo>
                  <a:pt x="505968" y="228600"/>
                </a:lnTo>
                <a:lnTo>
                  <a:pt x="510540" y="230124"/>
                </a:lnTo>
                <a:lnTo>
                  <a:pt x="513588" y="228600"/>
                </a:lnTo>
                <a:lnTo>
                  <a:pt x="603504" y="190666"/>
                </a:lnTo>
                <a:close/>
              </a:path>
              <a:path w="611504" h="230504">
                <a:moveTo>
                  <a:pt x="611124" y="187452"/>
                </a:moveTo>
                <a:lnTo>
                  <a:pt x="553212" y="97536"/>
                </a:lnTo>
                <a:lnTo>
                  <a:pt x="550164" y="94488"/>
                </a:lnTo>
                <a:lnTo>
                  <a:pt x="547116" y="94488"/>
                </a:lnTo>
                <a:lnTo>
                  <a:pt x="541020" y="97536"/>
                </a:lnTo>
                <a:lnTo>
                  <a:pt x="539496" y="102108"/>
                </a:lnTo>
                <a:lnTo>
                  <a:pt x="542544" y="105156"/>
                </a:lnTo>
                <a:lnTo>
                  <a:pt x="588293" y="173779"/>
                </a:lnTo>
                <a:lnTo>
                  <a:pt x="603504" y="178308"/>
                </a:lnTo>
                <a:lnTo>
                  <a:pt x="603504" y="190666"/>
                </a:lnTo>
                <a:lnTo>
                  <a:pt x="611124" y="187452"/>
                </a:lnTo>
                <a:close/>
              </a:path>
              <a:path w="611504" h="230504">
                <a:moveTo>
                  <a:pt x="600456" y="190500"/>
                </a:moveTo>
                <a:lnTo>
                  <a:pt x="600456" y="178308"/>
                </a:lnTo>
                <a:lnTo>
                  <a:pt x="597408" y="187452"/>
                </a:lnTo>
                <a:lnTo>
                  <a:pt x="593361" y="181382"/>
                </a:lnTo>
                <a:lnTo>
                  <a:pt x="583761" y="185542"/>
                </a:lnTo>
                <a:lnTo>
                  <a:pt x="600456" y="190500"/>
                </a:lnTo>
                <a:close/>
              </a:path>
              <a:path w="611504" h="230504">
                <a:moveTo>
                  <a:pt x="603504" y="178308"/>
                </a:moveTo>
                <a:lnTo>
                  <a:pt x="588293" y="173779"/>
                </a:lnTo>
                <a:lnTo>
                  <a:pt x="593361" y="181382"/>
                </a:lnTo>
                <a:lnTo>
                  <a:pt x="600456" y="178308"/>
                </a:lnTo>
                <a:lnTo>
                  <a:pt x="600456" y="190500"/>
                </a:lnTo>
                <a:lnTo>
                  <a:pt x="603504" y="178308"/>
                </a:lnTo>
                <a:close/>
              </a:path>
              <a:path w="611504" h="230504">
                <a:moveTo>
                  <a:pt x="600456" y="178308"/>
                </a:moveTo>
                <a:lnTo>
                  <a:pt x="593361" y="181382"/>
                </a:lnTo>
                <a:lnTo>
                  <a:pt x="597408" y="187452"/>
                </a:lnTo>
                <a:lnTo>
                  <a:pt x="600456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</dc:creator>
  <dc:title>Microsoft PowerPoint - Slides5_ClassDiagram [Compatibility Mode]</dc:title>
  <dcterms:created xsi:type="dcterms:W3CDTF">2023-08-22T00:05:52Z</dcterms:created>
  <dcterms:modified xsi:type="dcterms:W3CDTF">2023-08-22T00:05:52Z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2023-08-22T00:00:00Z</vt:filetime>
  </property>
</Properties>
</file>