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993" y="2209800"/>
            <a:ext cx="78486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393" y="7330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599" y="1142999"/>
                </a:move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lnTo>
                  <a:pt x="8229599" y="1142999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057" y="604513"/>
            <a:ext cx="7764285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C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8457" y="1851151"/>
            <a:ext cx="6023609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993" y="2209800"/>
            <a:ext cx="7848600" cy="1676400"/>
          </a:xfrm>
          <a:prstGeom prst="rect">
            <a:avLst/>
          </a:prstGeom>
          <a:solidFill>
            <a:srgbClr val="323298"/>
          </a:solidFill>
        </p:spPr>
        <p:txBody>
          <a:bodyPr vert="horz" wrap="square" lIns="0" tIns="421640" rIns="0" bIns="0" rtlCol="0">
            <a:spAutoFit/>
          </a:bodyPr>
          <a:lstStyle/>
          <a:p>
            <a:pPr marL="3098165" marR="389890" indent="-2702560">
              <a:lnSpc>
                <a:spcPct val="100000"/>
              </a:lnSpc>
              <a:spcBef>
                <a:spcPts val="3320"/>
              </a:spcBef>
            </a:pPr>
            <a:r>
              <a:rPr sz="4400" dirty="0">
                <a:solidFill>
                  <a:srgbClr val="FFCC00"/>
                </a:solidFill>
                <a:latin typeface="Arial MT"/>
                <a:cs typeface="Arial MT"/>
              </a:rPr>
              <a:t>Object</a:t>
            </a:r>
            <a:r>
              <a:rPr sz="4400" spc="-3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4400" spc="-5" dirty="0">
                <a:solidFill>
                  <a:srgbClr val="FFCC00"/>
                </a:solidFill>
                <a:latin typeface="Arial MT"/>
                <a:cs typeface="Arial MT"/>
              </a:rPr>
              <a:t>oriented</a:t>
            </a:r>
            <a:r>
              <a:rPr sz="4400" spc="-1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FFCC00"/>
                </a:solidFill>
                <a:latin typeface="Arial MT"/>
                <a:cs typeface="Arial MT"/>
              </a:rPr>
              <a:t>analysis</a:t>
            </a:r>
            <a:r>
              <a:rPr sz="4400" spc="-4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4400" spc="-5" dirty="0">
                <a:solidFill>
                  <a:srgbClr val="FFCC00"/>
                </a:solidFill>
                <a:latin typeface="Arial MT"/>
                <a:cs typeface="Arial MT"/>
              </a:rPr>
              <a:t>and </a:t>
            </a:r>
            <a:r>
              <a:rPr sz="4400" spc="-120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FFCC00"/>
                </a:solidFill>
                <a:latin typeface="Arial MT"/>
                <a:cs typeface="Arial MT"/>
              </a:rPr>
              <a:t>design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2993" y="3886199"/>
            <a:ext cx="7848600" cy="990600"/>
          </a:xfrm>
          <a:prstGeom prst="rect">
            <a:avLst/>
          </a:prstGeom>
          <a:solidFill>
            <a:srgbClr val="323298"/>
          </a:solidFill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800" spc="-5" dirty="0">
                <a:solidFill>
                  <a:srgbClr val="FFCC00"/>
                </a:solidFill>
                <a:latin typeface="Arial MT"/>
                <a:cs typeface="Arial MT"/>
              </a:rPr>
              <a:t>Module</a:t>
            </a:r>
            <a:r>
              <a:rPr sz="2800" dirty="0">
                <a:solidFill>
                  <a:srgbClr val="FFCC00"/>
                </a:solidFill>
                <a:latin typeface="Arial MT"/>
                <a:cs typeface="Arial MT"/>
              </a:rPr>
              <a:t> 6:</a:t>
            </a:r>
            <a:r>
              <a:rPr sz="2800" spc="-5" dirty="0">
                <a:solidFill>
                  <a:srgbClr val="FFCC00"/>
                </a:solidFill>
                <a:latin typeface="Arial MT"/>
                <a:cs typeface="Arial MT"/>
              </a:rPr>
              <a:t> Others </a:t>
            </a:r>
            <a:r>
              <a:rPr sz="2800" spc="-10" dirty="0">
                <a:solidFill>
                  <a:srgbClr val="FFCC00"/>
                </a:solidFill>
                <a:latin typeface="Arial MT"/>
                <a:cs typeface="Arial MT"/>
              </a:rPr>
              <a:t>UML</a:t>
            </a:r>
            <a:r>
              <a:rPr sz="2800" spc="2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Arial MT"/>
                <a:cs typeface="Arial MT"/>
              </a:rPr>
              <a:t>Diagrams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3" y="7330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599" y="1142999"/>
                </a:move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lnTo>
                  <a:pt x="8229599" y="1142999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  <a:tabLst>
                <a:tab pos="2639060" algn="l"/>
              </a:tabLst>
            </a:pPr>
            <a:r>
              <a:rPr dirty="0"/>
              <a:t>Example:	</a:t>
            </a:r>
            <a:r>
              <a:rPr spc="-5" dirty="0"/>
              <a:t>State</a:t>
            </a:r>
            <a:r>
              <a:rPr spc="-25" dirty="0"/>
              <a:t> </a:t>
            </a:r>
            <a:r>
              <a:rPr dirty="0"/>
              <a:t>Machine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32660" y="1805939"/>
            <a:ext cx="5628640" cy="2080260"/>
            <a:chOff x="2232660" y="1805939"/>
            <a:chExt cx="5628640" cy="2080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2660" y="1805939"/>
              <a:ext cx="211836" cy="2087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76800" y="2263139"/>
              <a:ext cx="2984500" cy="1623060"/>
            </a:xfrm>
            <a:custGeom>
              <a:avLst/>
              <a:gdLst/>
              <a:ahLst/>
              <a:cxnLst/>
              <a:rect l="l" t="t" r="r" b="b"/>
              <a:pathLst>
                <a:path w="2984500" h="1623060">
                  <a:moveTo>
                    <a:pt x="2983992" y="1623059"/>
                  </a:moveTo>
                  <a:lnTo>
                    <a:pt x="2983992" y="96012"/>
                  </a:lnTo>
                  <a:lnTo>
                    <a:pt x="2976491" y="58507"/>
                  </a:lnTo>
                  <a:lnTo>
                    <a:pt x="2955988" y="28003"/>
                  </a:lnTo>
                  <a:lnTo>
                    <a:pt x="2925484" y="7500"/>
                  </a:lnTo>
                  <a:lnTo>
                    <a:pt x="2887980" y="0"/>
                  </a:lnTo>
                  <a:lnTo>
                    <a:pt x="96012" y="0"/>
                  </a:lnTo>
                  <a:lnTo>
                    <a:pt x="59150" y="7500"/>
                  </a:lnTo>
                  <a:lnTo>
                    <a:pt x="28575" y="28003"/>
                  </a:lnTo>
                  <a:lnTo>
                    <a:pt x="7715" y="58507"/>
                  </a:lnTo>
                  <a:lnTo>
                    <a:pt x="0" y="96012"/>
                  </a:lnTo>
                  <a:lnTo>
                    <a:pt x="0" y="1623059"/>
                  </a:lnTo>
                  <a:lnTo>
                    <a:pt x="2983992" y="1623059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800" y="2261615"/>
              <a:ext cx="2984500" cy="1624965"/>
            </a:xfrm>
            <a:custGeom>
              <a:avLst/>
              <a:gdLst/>
              <a:ahLst/>
              <a:cxnLst/>
              <a:rect l="l" t="t" r="r" b="b"/>
              <a:pathLst>
                <a:path w="2984500" h="1624964">
                  <a:moveTo>
                    <a:pt x="2983992" y="1624583"/>
                  </a:moveTo>
                  <a:lnTo>
                    <a:pt x="2983992" y="86868"/>
                  </a:lnTo>
                  <a:lnTo>
                    <a:pt x="2982468" y="77724"/>
                  </a:lnTo>
                  <a:lnTo>
                    <a:pt x="2976372" y="59436"/>
                  </a:lnTo>
                  <a:lnTo>
                    <a:pt x="2973324" y="51816"/>
                  </a:lnTo>
                  <a:lnTo>
                    <a:pt x="2967228" y="42672"/>
                  </a:lnTo>
                  <a:lnTo>
                    <a:pt x="2962656" y="35052"/>
                  </a:lnTo>
                  <a:lnTo>
                    <a:pt x="2924556" y="7620"/>
                  </a:lnTo>
                  <a:lnTo>
                    <a:pt x="2897124" y="1524"/>
                  </a:lnTo>
                  <a:lnTo>
                    <a:pt x="2887980" y="0"/>
                  </a:lnTo>
                  <a:lnTo>
                    <a:pt x="96012" y="0"/>
                  </a:lnTo>
                  <a:lnTo>
                    <a:pt x="68580" y="4572"/>
                  </a:lnTo>
                  <a:lnTo>
                    <a:pt x="35052" y="22860"/>
                  </a:lnTo>
                  <a:lnTo>
                    <a:pt x="28956" y="28956"/>
                  </a:lnTo>
                  <a:lnTo>
                    <a:pt x="21336" y="35052"/>
                  </a:lnTo>
                  <a:lnTo>
                    <a:pt x="16764" y="42672"/>
                  </a:lnTo>
                  <a:lnTo>
                    <a:pt x="12192" y="51816"/>
                  </a:lnTo>
                  <a:lnTo>
                    <a:pt x="7620" y="59436"/>
                  </a:lnTo>
                  <a:lnTo>
                    <a:pt x="1524" y="77724"/>
                  </a:lnTo>
                  <a:lnTo>
                    <a:pt x="0" y="86868"/>
                  </a:lnTo>
                  <a:lnTo>
                    <a:pt x="0" y="1624583"/>
                  </a:lnTo>
                  <a:lnTo>
                    <a:pt x="1524" y="1624583"/>
                  </a:lnTo>
                  <a:lnTo>
                    <a:pt x="1524" y="86868"/>
                  </a:lnTo>
                  <a:lnTo>
                    <a:pt x="3048" y="77724"/>
                  </a:lnTo>
                  <a:lnTo>
                    <a:pt x="22860" y="36576"/>
                  </a:lnTo>
                  <a:lnTo>
                    <a:pt x="59436" y="9144"/>
                  </a:lnTo>
                  <a:lnTo>
                    <a:pt x="96012" y="1524"/>
                  </a:lnTo>
                  <a:lnTo>
                    <a:pt x="2887980" y="1524"/>
                  </a:lnTo>
                  <a:lnTo>
                    <a:pt x="2933700" y="13716"/>
                  </a:lnTo>
                  <a:lnTo>
                    <a:pt x="2967228" y="44196"/>
                  </a:lnTo>
                  <a:lnTo>
                    <a:pt x="2974848" y="60960"/>
                  </a:lnTo>
                  <a:lnTo>
                    <a:pt x="2977896" y="68580"/>
                  </a:lnTo>
                  <a:lnTo>
                    <a:pt x="2980944" y="77724"/>
                  </a:lnTo>
                  <a:lnTo>
                    <a:pt x="2982468" y="86868"/>
                  </a:lnTo>
                  <a:lnTo>
                    <a:pt x="2982468" y="1624583"/>
                  </a:lnTo>
                  <a:lnTo>
                    <a:pt x="2983992" y="1624583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57389" y="2335783"/>
            <a:ext cx="389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Hi</a:t>
            </a:r>
            <a:r>
              <a:rPr sz="1200" spc="-5" dirty="0">
                <a:latin typeface="Arial MT"/>
                <a:cs typeface="Arial MT"/>
              </a:rPr>
              <a:t>red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36464" y="2453640"/>
            <a:ext cx="1554480" cy="746760"/>
            <a:chOff x="5236464" y="2453640"/>
            <a:chExt cx="1554480" cy="7467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6464" y="2453640"/>
              <a:ext cx="193548" cy="192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11012" y="2772156"/>
              <a:ext cx="980440" cy="426720"/>
            </a:xfrm>
            <a:custGeom>
              <a:avLst/>
              <a:gdLst/>
              <a:ahLst/>
              <a:cxnLst/>
              <a:rect l="l" t="t" r="r" b="b"/>
              <a:pathLst>
                <a:path w="980440" h="426719">
                  <a:moveTo>
                    <a:pt x="979932" y="353568"/>
                  </a:moveTo>
                  <a:lnTo>
                    <a:pt x="979932" y="73152"/>
                  </a:lnTo>
                  <a:lnTo>
                    <a:pt x="974074" y="45005"/>
                  </a:lnTo>
                  <a:lnTo>
                    <a:pt x="958215" y="21717"/>
                  </a:lnTo>
                  <a:lnTo>
                    <a:pt x="934926" y="5857"/>
                  </a:lnTo>
                  <a:lnTo>
                    <a:pt x="906780" y="0"/>
                  </a:lnTo>
                  <a:lnTo>
                    <a:pt x="73152" y="0"/>
                  </a:lnTo>
                  <a:lnTo>
                    <a:pt x="44362" y="5857"/>
                  </a:lnTo>
                  <a:lnTo>
                    <a:pt x="21145" y="21717"/>
                  </a:lnTo>
                  <a:lnTo>
                    <a:pt x="5643" y="45005"/>
                  </a:lnTo>
                  <a:lnTo>
                    <a:pt x="0" y="73152"/>
                  </a:lnTo>
                  <a:lnTo>
                    <a:pt x="0" y="353568"/>
                  </a:lnTo>
                  <a:lnTo>
                    <a:pt x="5643" y="382357"/>
                  </a:lnTo>
                  <a:lnTo>
                    <a:pt x="21145" y="405574"/>
                  </a:lnTo>
                  <a:lnTo>
                    <a:pt x="44362" y="421076"/>
                  </a:lnTo>
                  <a:lnTo>
                    <a:pt x="73152" y="426720"/>
                  </a:lnTo>
                  <a:lnTo>
                    <a:pt x="906780" y="426720"/>
                  </a:lnTo>
                  <a:lnTo>
                    <a:pt x="934926" y="421076"/>
                  </a:lnTo>
                  <a:lnTo>
                    <a:pt x="958215" y="405574"/>
                  </a:lnTo>
                  <a:lnTo>
                    <a:pt x="974074" y="382357"/>
                  </a:lnTo>
                  <a:lnTo>
                    <a:pt x="979932" y="35356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9488" y="2772156"/>
              <a:ext cx="981710" cy="428625"/>
            </a:xfrm>
            <a:custGeom>
              <a:avLst/>
              <a:gdLst/>
              <a:ahLst/>
              <a:cxnLst/>
              <a:rect l="l" t="t" r="r" b="b"/>
              <a:pathLst>
                <a:path w="981709" h="428625">
                  <a:moveTo>
                    <a:pt x="3048" y="368808"/>
                  </a:moveTo>
                  <a:lnTo>
                    <a:pt x="3048" y="361188"/>
                  </a:lnTo>
                  <a:lnTo>
                    <a:pt x="1524" y="355092"/>
                  </a:lnTo>
                  <a:lnTo>
                    <a:pt x="1524" y="65532"/>
                  </a:lnTo>
                  <a:lnTo>
                    <a:pt x="0" y="73152"/>
                  </a:lnTo>
                  <a:lnTo>
                    <a:pt x="0" y="355092"/>
                  </a:lnTo>
                  <a:lnTo>
                    <a:pt x="1524" y="362712"/>
                  </a:lnTo>
                  <a:lnTo>
                    <a:pt x="3048" y="368808"/>
                  </a:lnTo>
                  <a:close/>
                </a:path>
                <a:path w="981709" h="428625">
                  <a:moveTo>
                    <a:pt x="39624" y="9144"/>
                  </a:moveTo>
                  <a:lnTo>
                    <a:pt x="9144" y="38100"/>
                  </a:lnTo>
                  <a:lnTo>
                    <a:pt x="4572" y="51816"/>
                  </a:lnTo>
                  <a:lnTo>
                    <a:pt x="1524" y="57912"/>
                  </a:lnTo>
                  <a:lnTo>
                    <a:pt x="1524" y="73152"/>
                  </a:lnTo>
                  <a:lnTo>
                    <a:pt x="3048" y="65532"/>
                  </a:lnTo>
                  <a:lnTo>
                    <a:pt x="3048" y="59436"/>
                  </a:lnTo>
                  <a:lnTo>
                    <a:pt x="6096" y="51816"/>
                  </a:lnTo>
                  <a:lnTo>
                    <a:pt x="7620" y="45720"/>
                  </a:lnTo>
                  <a:lnTo>
                    <a:pt x="10668" y="39624"/>
                  </a:lnTo>
                  <a:lnTo>
                    <a:pt x="15240" y="33528"/>
                  </a:lnTo>
                  <a:lnTo>
                    <a:pt x="22860" y="22860"/>
                  </a:lnTo>
                  <a:lnTo>
                    <a:pt x="33528" y="13716"/>
                  </a:lnTo>
                  <a:lnTo>
                    <a:pt x="39624" y="9144"/>
                  </a:lnTo>
                  <a:close/>
                </a:path>
                <a:path w="981709" h="428625">
                  <a:moveTo>
                    <a:pt x="975360" y="382524"/>
                  </a:moveTo>
                  <a:lnTo>
                    <a:pt x="970788" y="388620"/>
                  </a:lnTo>
                  <a:lnTo>
                    <a:pt x="967740" y="394716"/>
                  </a:lnTo>
                  <a:lnTo>
                    <a:pt x="958596" y="405384"/>
                  </a:lnTo>
                  <a:lnTo>
                    <a:pt x="947928" y="414528"/>
                  </a:lnTo>
                  <a:lnTo>
                    <a:pt x="929640" y="423672"/>
                  </a:lnTo>
                  <a:lnTo>
                    <a:pt x="922020" y="425196"/>
                  </a:lnTo>
                  <a:lnTo>
                    <a:pt x="915924" y="426720"/>
                  </a:lnTo>
                  <a:lnTo>
                    <a:pt x="67056" y="426720"/>
                  </a:lnTo>
                  <a:lnTo>
                    <a:pt x="59436" y="425196"/>
                  </a:lnTo>
                  <a:lnTo>
                    <a:pt x="22860" y="405384"/>
                  </a:lnTo>
                  <a:lnTo>
                    <a:pt x="15240" y="394716"/>
                  </a:lnTo>
                  <a:lnTo>
                    <a:pt x="10668" y="388620"/>
                  </a:lnTo>
                  <a:lnTo>
                    <a:pt x="7620" y="382524"/>
                  </a:lnTo>
                  <a:lnTo>
                    <a:pt x="6096" y="376428"/>
                  </a:lnTo>
                  <a:lnTo>
                    <a:pt x="3048" y="368808"/>
                  </a:lnTo>
                  <a:lnTo>
                    <a:pt x="22860" y="406908"/>
                  </a:lnTo>
                  <a:lnTo>
                    <a:pt x="59436" y="426720"/>
                  </a:lnTo>
                  <a:lnTo>
                    <a:pt x="67056" y="428244"/>
                  </a:lnTo>
                  <a:lnTo>
                    <a:pt x="915924" y="428244"/>
                  </a:lnTo>
                  <a:lnTo>
                    <a:pt x="960120" y="406908"/>
                  </a:lnTo>
                  <a:lnTo>
                    <a:pt x="972312" y="390144"/>
                  </a:lnTo>
                  <a:lnTo>
                    <a:pt x="975360" y="382524"/>
                  </a:lnTo>
                  <a:close/>
                </a:path>
                <a:path w="981709" h="428625">
                  <a:moveTo>
                    <a:pt x="981456" y="361188"/>
                  </a:moveTo>
                  <a:lnTo>
                    <a:pt x="981456" y="65532"/>
                  </a:lnTo>
                  <a:lnTo>
                    <a:pt x="979932" y="57912"/>
                  </a:lnTo>
                  <a:lnTo>
                    <a:pt x="960120" y="21336"/>
                  </a:lnTo>
                  <a:lnTo>
                    <a:pt x="923544" y="1524"/>
                  </a:lnTo>
                  <a:lnTo>
                    <a:pt x="915924" y="0"/>
                  </a:lnTo>
                  <a:lnTo>
                    <a:pt x="67056" y="0"/>
                  </a:lnTo>
                  <a:lnTo>
                    <a:pt x="59436" y="1524"/>
                  </a:lnTo>
                  <a:lnTo>
                    <a:pt x="53340" y="3048"/>
                  </a:lnTo>
                  <a:lnTo>
                    <a:pt x="45720" y="6096"/>
                  </a:lnTo>
                  <a:lnTo>
                    <a:pt x="39624" y="9144"/>
                  </a:lnTo>
                  <a:lnTo>
                    <a:pt x="47244" y="6096"/>
                  </a:lnTo>
                  <a:lnTo>
                    <a:pt x="59436" y="3048"/>
                  </a:lnTo>
                  <a:lnTo>
                    <a:pt x="67056" y="1524"/>
                  </a:lnTo>
                  <a:lnTo>
                    <a:pt x="915924" y="1524"/>
                  </a:lnTo>
                  <a:lnTo>
                    <a:pt x="922020" y="3048"/>
                  </a:lnTo>
                  <a:lnTo>
                    <a:pt x="929640" y="4572"/>
                  </a:lnTo>
                  <a:lnTo>
                    <a:pt x="935736" y="6096"/>
                  </a:lnTo>
                  <a:lnTo>
                    <a:pt x="941832" y="10668"/>
                  </a:lnTo>
                  <a:lnTo>
                    <a:pt x="947928" y="13716"/>
                  </a:lnTo>
                  <a:lnTo>
                    <a:pt x="958596" y="22860"/>
                  </a:lnTo>
                  <a:lnTo>
                    <a:pt x="967740" y="33528"/>
                  </a:lnTo>
                  <a:lnTo>
                    <a:pt x="970788" y="39624"/>
                  </a:lnTo>
                  <a:lnTo>
                    <a:pt x="975360" y="45720"/>
                  </a:lnTo>
                  <a:lnTo>
                    <a:pt x="976884" y="51816"/>
                  </a:lnTo>
                  <a:lnTo>
                    <a:pt x="978408" y="59436"/>
                  </a:lnTo>
                  <a:lnTo>
                    <a:pt x="979932" y="65532"/>
                  </a:lnTo>
                  <a:lnTo>
                    <a:pt x="979932" y="368808"/>
                  </a:lnTo>
                  <a:lnTo>
                    <a:pt x="981456" y="361188"/>
                  </a:lnTo>
                  <a:close/>
                </a:path>
                <a:path w="981709" h="428625">
                  <a:moveTo>
                    <a:pt x="979932" y="368808"/>
                  </a:moveTo>
                  <a:lnTo>
                    <a:pt x="979932" y="361188"/>
                  </a:lnTo>
                  <a:lnTo>
                    <a:pt x="976884" y="376428"/>
                  </a:lnTo>
                  <a:lnTo>
                    <a:pt x="975360" y="382524"/>
                  </a:lnTo>
                  <a:lnTo>
                    <a:pt x="978408" y="376428"/>
                  </a:lnTo>
                  <a:lnTo>
                    <a:pt x="979932" y="3688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72045" y="2777742"/>
            <a:ext cx="68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Assistant </a:t>
            </a:r>
            <a:r>
              <a:rPr sz="1200" spc="-3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F7F7F"/>
                </a:solidFill>
                <a:latin typeface="Arial MT"/>
                <a:cs typeface="Arial MT"/>
              </a:rPr>
              <a:t>P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ro</a:t>
            </a:r>
            <a:r>
              <a:rPr sz="1200" spc="10" dirty="0">
                <a:solidFill>
                  <a:srgbClr val="7F7F7F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essor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23204" y="3636264"/>
            <a:ext cx="969644" cy="250190"/>
            <a:chOff x="5823204" y="3636264"/>
            <a:chExt cx="969644" cy="250190"/>
          </a:xfrm>
        </p:grpSpPr>
        <p:sp>
          <p:nvSpPr>
            <p:cNvPr id="15" name="object 15"/>
            <p:cNvSpPr/>
            <p:nvPr/>
          </p:nvSpPr>
          <p:spPr>
            <a:xfrm>
              <a:off x="5823204" y="3637788"/>
              <a:ext cx="969644" cy="248920"/>
            </a:xfrm>
            <a:custGeom>
              <a:avLst/>
              <a:gdLst/>
              <a:ahLst/>
              <a:cxnLst/>
              <a:rect l="l" t="t" r="r" b="b"/>
              <a:pathLst>
                <a:path w="969645" h="248920">
                  <a:moveTo>
                    <a:pt x="969264" y="248411"/>
                  </a:moveTo>
                  <a:lnTo>
                    <a:pt x="969264" y="73152"/>
                  </a:lnTo>
                  <a:lnTo>
                    <a:pt x="963406" y="44362"/>
                  </a:lnTo>
                  <a:lnTo>
                    <a:pt x="947547" y="21145"/>
                  </a:lnTo>
                  <a:lnTo>
                    <a:pt x="924258" y="5643"/>
                  </a:lnTo>
                  <a:lnTo>
                    <a:pt x="896112" y="0"/>
                  </a:lnTo>
                  <a:lnTo>
                    <a:pt x="73152" y="0"/>
                  </a:lnTo>
                  <a:lnTo>
                    <a:pt x="45005" y="5643"/>
                  </a:lnTo>
                  <a:lnTo>
                    <a:pt x="21717" y="21145"/>
                  </a:lnTo>
                  <a:lnTo>
                    <a:pt x="5857" y="44362"/>
                  </a:lnTo>
                  <a:lnTo>
                    <a:pt x="0" y="73152"/>
                  </a:lnTo>
                  <a:lnTo>
                    <a:pt x="0" y="248411"/>
                  </a:lnTo>
                  <a:lnTo>
                    <a:pt x="969264" y="24841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23204" y="3636264"/>
              <a:ext cx="969644" cy="250190"/>
            </a:xfrm>
            <a:custGeom>
              <a:avLst/>
              <a:gdLst/>
              <a:ahLst/>
              <a:cxnLst/>
              <a:rect l="l" t="t" r="r" b="b"/>
              <a:pathLst>
                <a:path w="969645" h="250189">
                  <a:moveTo>
                    <a:pt x="59436" y="3048"/>
                  </a:moveTo>
                  <a:lnTo>
                    <a:pt x="21336" y="22860"/>
                  </a:lnTo>
                  <a:lnTo>
                    <a:pt x="1524" y="59436"/>
                  </a:lnTo>
                  <a:lnTo>
                    <a:pt x="0" y="67056"/>
                  </a:lnTo>
                  <a:lnTo>
                    <a:pt x="0" y="249935"/>
                  </a:lnTo>
                  <a:lnTo>
                    <a:pt x="1524" y="249935"/>
                  </a:lnTo>
                  <a:lnTo>
                    <a:pt x="1524" y="67056"/>
                  </a:lnTo>
                  <a:lnTo>
                    <a:pt x="3048" y="59436"/>
                  </a:lnTo>
                  <a:lnTo>
                    <a:pt x="4572" y="53340"/>
                  </a:lnTo>
                  <a:lnTo>
                    <a:pt x="7620" y="47244"/>
                  </a:lnTo>
                  <a:lnTo>
                    <a:pt x="10668" y="39624"/>
                  </a:lnTo>
                  <a:lnTo>
                    <a:pt x="13716" y="33528"/>
                  </a:lnTo>
                  <a:lnTo>
                    <a:pt x="22860" y="22860"/>
                  </a:lnTo>
                  <a:lnTo>
                    <a:pt x="33528" y="15240"/>
                  </a:lnTo>
                  <a:lnTo>
                    <a:pt x="39624" y="10668"/>
                  </a:lnTo>
                  <a:lnTo>
                    <a:pt x="45720" y="7620"/>
                  </a:lnTo>
                  <a:lnTo>
                    <a:pt x="51816" y="6096"/>
                  </a:lnTo>
                  <a:lnTo>
                    <a:pt x="59436" y="3048"/>
                  </a:lnTo>
                  <a:close/>
                </a:path>
                <a:path w="969645" h="250189">
                  <a:moveTo>
                    <a:pt x="960120" y="39624"/>
                  </a:moveTo>
                  <a:lnTo>
                    <a:pt x="931164" y="9144"/>
                  </a:lnTo>
                  <a:lnTo>
                    <a:pt x="917448" y="4572"/>
                  </a:lnTo>
                  <a:lnTo>
                    <a:pt x="909828" y="1524"/>
                  </a:lnTo>
                  <a:lnTo>
                    <a:pt x="903732" y="1524"/>
                  </a:lnTo>
                  <a:lnTo>
                    <a:pt x="896112" y="0"/>
                  </a:lnTo>
                  <a:lnTo>
                    <a:pt x="73152" y="0"/>
                  </a:lnTo>
                  <a:lnTo>
                    <a:pt x="65532" y="1524"/>
                  </a:lnTo>
                  <a:lnTo>
                    <a:pt x="59436" y="3048"/>
                  </a:lnTo>
                  <a:lnTo>
                    <a:pt x="67056" y="3048"/>
                  </a:lnTo>
                  <a:lnTo>
                    <a:pt x="73152" y="1524"/>
                  </a:lnTo>
                  <a:lnTo>
                    <a:pt x="896112" y="1524"/>
                  </a:lnTo>
                  <a:lnTo>
                    <a:pt x="903732" y="3048"/>
                  </a:lnTo>
                  <a:lnTo>
                    <a:pt x="909828" y="3048"/>
                  </a:lnTo>
                  <a:lnTo>
                    <a:pt x="917448" y="6096"/>
                  </a:lnTo>
                  <a:lnTo>
                    <a:pt x="923544" y="7620"/>
                  </a:lnTo>
                  <a:lnTo>
                    <a:pt x="929640" y="10668"/>
                  </a:lnTo>
                  <a:lnTo>
                    <a:pt x="935736" y="15240"/>
                  </a:lnTo>
                  <a:lnTo>
                    <a:pt x="946404" y="22860"/>
                  </a:lnTo>
                  <a:lnTo>
                    <a:pt x="955548" y="33528"/>
                  </a:lnTo>
                  <a:lnTo>
                    <a:pt x="960120" y="39624"/>
                  </a:lnTo>
                  <a:close/>
                </a:path>
                <a:path w="969645" h="250189">
                  <a:moveTo>
                    <a:pt x="969264" y="249935"/>
                  </a:moveTo>
                  <a:lnTo>
                    <a:pt x="969264" y="67056"/>
                  </a:lnTo>
                  <a:lnTo>
                    <a:pt x="967740" y="59436"/>
                  </a:lnTo>
                  <a:lnTo>
                    <a:pt x="966216" y="53340"/>
                  </a:lnTo>
                  <a:lnTo>
                    <a:pt x="963168" y="45720"/>
                  </a:lnTo>
                  <a:lnTo>
                    <a:pt x="960120" y="39624"/>
                  </a:lnTo>
                  <a:lnTo>
                    <a:pt x="963168" y="47244"/>
                  </a:lnTo>
                  <a:lnTo>
                    <a:pt x="966216" y="59436"/>
                  </a:lnTo>
                  <a:lnTo>
                    <a:pt x="967740" y="67056"/>
                  </a:lnTo>
                  <a:lnTo>
                    <a:pt x="967740" y="249935"/>
                  </a:lnTo>
                  <a:lnTo>
                    <a:pt x="969264" y="24993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99477" y="3742434"/>
            <a:ext cx="579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enured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40992" y="2862072"/>
            <a:ext cx="1365885" cy="428625"/>
            <a:chOff x="1840992" y="2862072"/>
            <a:chExt cx="1365885" cy="428625"/>
          </a:xfrm>
        </p:grpSpPr>
        <p:sp>
          <p:nvSpPr>
            <p:cNvPr id="19" name="object 19"/>
            <p:cNvSpPr/>
            <p:nvPr/>
          </p:nvSpPr>
          <p:spPr>
            <a:xfrm>
              <a:off x="1842516" y="2863596"/>
              <a:ext cx="1363980" cy="426720"/>
            </a:xfrm>
            <a:custGeom>
              <a:avLst/>
              <a:gdLst/>
              <a:ahLst/>
              <a:cxnLst/>
              <a:rect l="l" t="t" r="r" b="b"/>
              <a:pathLst>
                <a:path w="1363980" h="426720">
                  <a:moveTo>
                    <a:pt x="1363980" y="353568"/>
                  </a:moveTo>
                  <a:lnTo>
                    <a:pt x="1363980" y="73152"/>
                  </a:lnTo>
                  <a:lnTo>
                    <a:pt x="1342263" y="21145"/>
                  </a:lnTo>
                  <a:lnTo>
                    <a:pt x="1290828" y="0"/>
                  </a:lnTo>
                  <a:lnTo>
                    <a:pt x="73152" y="0"/>
                  </a:lnTo>
                  <a:lnTo>
                    <a:pt x="44362" y="5643"/>
                  </a:lnTo>
                  <a:lnTo>
                    <a:pt x="21145" y="21145"/>
                  </a:lnTo>
                  <a:lnTo>
                    <a:pt x="5643" y="44362"/>
                  </a:lnTo>
                  <a:lnTo>
                    <a:pt x="0" y="73152"/>
                  </a:lnTo>
                  <a:lnTo>
                    <a:pt x="0" y="353568"/>
                  </a:lnTo>
                  <a:lnTo>
                    <a:pt x="5643" y="381714"/>
                  </a:lnTo>
                  <a:lnTo>
                    <a:pt x="21145" y="405003"/>
                  </a:lnTo>
                  <a:lnTo>
                    <a:pt x="44362" y="420862"/>
                  </a:lnTo>
                  <a:lnTo>
                    <a:pt x="73152" y="426720"/>
                  </a:lnTo>
                  <a:lnTo>
                    <a:pt x="1290828" y="426720"/>
                  </a:lnTo>
                  <a:lnTo>
                    <a:pt x="1318974" y="420862"/>
                  </a:lnTo>
                  <a:lnTo>
                    <a:pt x="1342263" y="405003"/>
                  </a:lnTo>
                  <a:lnTo>
                    <a:pt x="1358122" y="381714"/>
                  </a:lnTo>
                  <a:lnTo>
                    <a:pt x="1363980" y="35356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40992" y="2862072"/>
              <a:ext cx="1365885" cy="428625"/>
            </a:xfrm>
            <a:custGeom>
              <a:avLst/>
              <a:gdLst/>
              <a:ahLst/>
              <a:cxnLst/>
              <a:rect l="l" t="t" r="r" b="b"/>
              <a:pathLst>
                <a:path w="1365885" h="428625">
                  <a:moveTo>
                    <a:pt x="1524" y="362712"/>
                  </a:moveTo>
                  <a:lnTo>
                    <a:pt x="1524" y="67056"/>
                  </a:lnTo>
                  <a:lnTo>
                    <a:pt x="0" y="74676"/>
                  </a:lnTo>
                  <a:lnTo>
                    <a:pt x="0" y="355092"/>
                  </a:lnTo>
                  <a:lnTo>
                    <a:pt x="1524" y="362712"/>
                  </a:lnTo>
                  <a:close/>
                </a:path>
                <a:path w="1365885" h="428625">
                  <a:moveTo>
                    <a:pt x="4572" y="51816"/>
                  </a:moveTo>
                  <a:lnTo>
                    <a:pt x="1524" y="59436"/>
                  </a:lnTo>
                  <a:lnTo>
                    <a:pt x="1524" y="74676"/>
                  </a:lnTo>
                  <a:lnTo>
                    <a:pt x="3048" y="67056"/>
                  </a:lnTo>
                  <a:lnTo>
                    <a:pt x="3048" y="59436"/>
                  </a:lnTo>
                  <a:lnTo>
                    <a:pt x="4572" y="51816"/>
                  </a:lnTo>
                  <a:close/>
                </a:path>
                <a:path w="1365885" h="428625">
                  <a:moveTo>
                    <a:pt x="4572" y="376428"/>
                  </a:moveTo>
                  <a:lnTo>
                    <a:pt x="3048" y="368808"/>
                  </a:lnTo>
                  <a:lnTo>
                    <a:pt x="3048" y="362712"/>
                  </a:lnTo>
                  <a:lnTo>
                    <a:pt x="1524" y="355092"/>
                  </a:lnTo>
                  <a:lnTo>
                    <a:pt x="1524" y="370332"/>
                  </a:lnTo>
                  <a:lnTo>
                    <a:pt x="4572" y="376428"/>
                  </a:lnTo>
                  <a:close/>
                </a:path>
                <a:path w="1365885" h="428625">
                  <a:moveTo>
                    <a:pt x="1365504" y="362712"/>
                  </a:moveTo>
                  <a:lnTo>
                    <a:pt x="1365504" y="67056"/>
                  </a:lnTo>
                  <a:lnTo>
                    <a:pt x="1362456" y="51816"/>
                  </a:lnTo>
                  <a:lnTo>
                    <a:pt x="1359408" y="45720"/>
                  </a:lnTo>
                  <a:lnTo>
                    <a:pt x="1356360" y="38100"/>
                  </a:lnTo>
                  <a:lnTo>
                    <a:pt x="1321308" y="6096"/>
                  </a:lnTo>
                  <a:lnTo>
                    <a:pt x="1306068" y="1524"/>
                  </a:lnTo>
                  <a:lnTo>
                    <a:pt x="1299972" y="0"/>
                  </a:lnTo>
                  <a:lnTo>
                    <a:pt x="67056" y="0"/>
                  </a:lnTo>
                  <a:lnTo>
                    <a:pt x="51816" y="3048"/>
                  </a:lnTo>
                  <a:lnTo>
                    <a:pt x="33528" y="12192"/>
                  </a:lnTo>
                  <a:lnTo>
                    <a:pt x="22860" y="21336"/>
                  </a:lnTo>
                  <a:lnTo>
                    <a:pt x="21336" y="21336"/>
                  </a:lnTo>
                  <a:lnTo>
                    <a:pt x="13716" y="32004"/>
                  </a:lnTo>
                  <a:lnTo>
                    <a:pt x="9144" y="39624"/>
                  </a:lnTo>
                  <a:lnTo>
                    <a:pt x="6096" y="45720"/>
                  </a:lnTo>
                  <a:lnTo>
                    <a:pt x="4572" y="51816"/>
                  </a:lnTo>
                  <a:lnTo>
                    <a:pt x="13716" y="33528"/>
                  </a:lnTo>
                  <a:lnTo>
                    <a:pt x="22860" y="22860"/>
                  </a:lnTo>
                  <a:lnTo>
                    <a:pt x="59436" y="3048"/>
                  </a:lnTo>
                  <a:lnTo>
                    <a:pt x="1299972" y="1524"/>
                  </a:lnTo>
                  <a:lnTo>
                    <a:pt x="1306068" y="3048"/>
                  </a:lnTo>
                  <a:lnTo>
                    <a:pt x="1313688" y="4572"/>
                  </a:lnTo>
                  <a:lnTo>
                    <a:pt x="1351788" y="33528"/>
                  </a:lnTo>
                  <a:lnTo>
                    <a:pt x="1363980" y="370332"/>
                  </a:lnTo>
                  <a:lnTo>
                    <a:pt x="1365504" y="362712"/>
                  </a:lnTo>
                  <a:close/>
                </a:path>
                <a:path w="1365885" h="428625">
                  <a:moveTo>
                    <a:pt x="1363980" y="370332"/>
                  </a:moveTo>
                  <a:lnTo>
                    <a:pt x="1363980" y="362712"/>
                  </a:lnTo>
                  <a:lnTo>
                    <a:pt x="1362456" y="368808"/>
                  </a:lnTo>
                  <a:lnTo>
                    <a:pt x="1360932" y="376428"/>
                  </a:lnTo>
                  <a:lnTo>
                    <a:pt x="1357884" y="382524"/>
                  </a:lnTo>
                  <a:lnTo>
                    <a:pt x="1331976" y="414528"/>
                  </a:lnTo>
                  <a:lnTo>
                    <a:pt x="1306068" y="425196"/>
                  </a:lnTo>
                  <a:lnTo>
                    <a:pt x="1299972" y="426720"/>
                  </a:lnTo>
                  <a:lnTo>
                    <a:pt x="67056" y="426720"/>
                  </a:lnTo>
                  <a:lnTo>
                    <a:pt x="59436" y="425196"/>
                  </a:lnTo>
                  <a:lnTo>
                    <a:pt x="53340" y="423672"/>
                  </a:lnTo>
                  <a:lnTo>
                    <a:pt x="45720" y="422148"/>
                  </a:lnTo>
                  <a:lnTo>
                    <a:pt x="13716" y="394716"/>
                  </a:lnTo>
                  <a:lnTo>
                    <a:pt x="4572" y="376428"/>
                  </a:lnTo>
                  <a:lnTo>
                    <a:pt x="6096" y="384048"/>
                  </a:lnTo>
                  <a:lnTo>
                    <a:pt x="9144" y="390144"/>
                  </a:lnTo>
                  <a:lnTo>
                    <a:pt x="13716" y="396240"/>
                  </a:lnTo>
                  <a:lnTo>
                    <a:pt x="21336" y="406908"/>
                  </a:lnTo>
                  <a:lnTo>
                    <a:pt x="22860" y="406908"/>
                  </a:lnTo>
                  <a:lnTo>
                    <a:pt x="33528" y="416052"/>
                  </a:lnTo>
                  <a:lnTo>
                    <a:pt x="39624" y="420624"/>
                  </a:lnTo>
                  <a:lnTo>
                    <a:pt x="45720" y="423672"/>
                  </a:lnTo>
                  <a:lnTo>
                    <a:pt x="51816" y="425196"/>
                  </a:lnTo>
                  <a:lnTo>
                    <a:pt x="67056" y="428244"/>
                  </a:lnTo>
                  <a:lnTo>
                    <a:pt x="1299972" y="428244"/>
                  </a:lnTo>
                  <a:lnTo>
                    <a:pt x="1306068" y="426720"/>
                  </a:lnTo>
                  <a:lnTo>
                    <a:pt x="1321308" y="423672"/>
                  </a:lnTo>
                  <a:lnTo>
                    <a:pt x="1327404" y="419100"/>
                  </a:lnTo>
                  <a:lnTo>
                    <a:pt x="1333500" y="416052"/>
                  </a:lnTo>
                  <a:lnTo>
                    <a:pt x="1344168" y="406908"/>
                  </a:lnTo>
                  <a:lnTo>
                    <a:pt x="1353312" y="396240"/>
                  </a:lnTo>
                  <a:lnTo>
                    <a:pt x="1359408" y="384048"/>
                  </a:lnTo>
                  <a:lnTo>
                    <a:pt x="1362456" y="376428"/>
                  </a:lnTo>
                  <a:lnTo>
                    <a:pt x="1363980" y="3703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76347" y="2959098"/>
            <a:ext cx="535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Applied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9742" y="2831082"/>
            <a:ext cx="647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accepted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48484" y="1996440"/>
            <a:ext cx="3081655" cy="1889760"/>
            <a:chOff x="2348484" y="1996440"/>
            <a:chExt cx="3081655" cy="1889760"/>
          </a:xfrm>
        </p:grpSpPr>
        <p:sp>
          <p:nvSpPr>
            <p:cNvPr id="24" name="object 24"/>
            <p:cNvSpPr/>
            <p:nvPr/>
          </p:nvSpPr>
          <p:spPr>
            <a:xfrm>
              <a:off x="2348484" y="1996452"/>
              <a:ext cx="180340" cy="1889760"/>
            </a:xfrm>
            <a:custGeom>
              <a:avLst/>
              <a:gdLst/>
              <a:ahLst/>
              <a:cxnLst/>
              <a:rect l="l" t="t" r="r" b="b"/>
              <a:pathLst>
                <a:path w="180339" h="1889760">
                  <a:moveTo>
                    <a:pt x="178308" y="774192"/>
                  </a:moveTo>
                  <a:lnTo>
                    <a:pt x="150342" y="778751"/>
                  </a:lnTo>
                  <a:lnTo>
                    <a:pt x="19812" y="0"/>
                  </a:lnTo>
                  <a:lnTo>
                    <a:pt x="0" y="3048"/>
                  </a:lnTo>
                  <a:lnTo>
                    <a:pt x="132029" y="781735"/>
                  </a:lnTo>
                  <a:lnTo>
                    <a:pt x="103632" y="786384"/>
                  </a:lnTo>
                  <a:lnTo>
                    <a:pt x="152400" y="852881"/>
                  </a:lnTo>
                  <a:lnTo>
                    <a:pt x="153924" y="854964"/>
                  </a:lnTo>
                  <a:lnTo>
                    <a:pt x="178308" y="774192"/>
                  </a:lnTo>
                  <a:close/>
                </a:path>
                <a:path w="180339" h="1889760">
                  <a:moveTo>
                    <a:pt x="179882" y="1889747"/>
                  </a:moveTo>
                  <a:lnTo>
                    <a:pt x="175260" y="1281684"/>
                  </a:lnTo>
                  <a:lnTo>
                    <a:pt x="155448" y="1283208"/>
                  </a:lnTo>
                  <a:lnTo>
                    <a:pt x="160058" y="1889747"/>
                  </a:lnTo>
                  <a:lnTo>
                    <a:pt x="179882" y="188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6464" y="2453640"/>
              <a:ext cx="193548" cy="1920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09544" y="3063240"/>
              <a:ext cx="1888489" cy="76200"/>
            </a:xfrm>
            <a:custGeom>
              <a:avLst/>
              <a:gdLst/>
              <a:ahLst/>
              <a:cxnLst/>
              <a:rect l="l" t="t" r="r" b="b"/>
              <a:pathLst>
                <a:path w="1888489" h="76200">
                  <a:moveTo>
                    <a:pt x="1825752" y="47244"/>
                  </a:moveTo>
                  <a:lnTo>
                    <a:pt x="1825752" y="28956"/>
                  </a:lnTo>
                  <a:lnTo>
                    <a:pt x="0" y="28956"/>
                  </a:lnTo>
                  <a:lnTo>
                    <a:pt x="0" y="47244"/>
                  </a:lnTo>
                  <a:lnTo>
                    <a:pt x="1825752" y="47244"/>
                  </a:lnTo>
                  <a:close/>
                </a:path>
                <a:path w="1888489" h="76200">
                  <a:moveTo>
                    <a:pt x="1888236" y="38100"/>
                  </a:moveTo>
                  <a:lnTo>
                    <a:pt x="1812036" y="0"/>
                  </a:lnTo>
                  <a:lnTo>
                    <a:pt x="1812036" y="28956"/>
                  </a:lnTo>
                  <a:lnTo>
                    <a:pt x="1825752" y="28956"/>
                  </a:lnTo>
                  <a:lnTo>
                    <a:pt x="1825752" y="69342"/>
                  </a:lnTo>
                  <a:lnTo>
                    <a:pt x="1888236" y="38100"/>
                  </a:lnTo>
                  <a:close/>
                </a:path>
                <a:path w="1888489" h="76200">
                  <a:moveTo>
                    <a:pt x="1825752" y="69342"/>
                  </a:moveTo>
                  <a:lnTo>
                    <a:pt x="1825752" y="47244"/>
                  </a:lnTo>
                  <a:lnTo>
                    <a:pt x="1812036" y="47244"/>
                  </a:lnTo>
                  <a:lnTo>
                    <a:pt x="1812036" y="76200"/>
                  </a:lnTo>
                  <a:lnTo>
                    <a:pt x="1825752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82540" y="2973324"/>
              <a:ext cx="254635" cy="239395"/>
            </a:xfrm>
            <a:custGeom>
              <a:avLst/>
              <a:gdLst/>
              <a:ahLst/>
              <a:cxnLst/>
              <a:rect l="l" t="t" r="r" b="b"/>
              <a:pathLst>
                <a:path w="254635" h="239394">
                  <a:moveTo>
                    <a:pt x="22860" y="53340"/>
                  </a:moveTo>
                  <a:lnTo>
                    <a:pt x="15240" y="62484"/>
                  </a:lnTo>
                  <a:lnTo>
                    <a:pt x="6096" y="83820"/>
                  </a:lnTo>
                  <a:lnTo>
                    <a:pt x="3048" y="96012"/>
                  </a:lnTo>
                  <a:lnTo>
                    <a:pt x="0" y="120396"/>
                  </a:lnTo>
                  <a:lnTo>
                    <a:pt x="1524" y="132588"/>
                  </a:lnTo>
                  <a:lnTo>
                    <a:pt x="1524" y="120396"/>
                  </a:lnTo>
                  <a:lnTo>
                    <a:pt x="4572" y="96012"/>
                  </a:lnTo>
                  <a:lnTo>
                    <a:pt x="7620" y="85344"/>
                  </a:lnTo>
                  <a:lnTo>
                    <a:pt x="12192" y="73152"/>
                  </a:lnTo>
                  <a:lnTo>
                    <a:pt x="16764" y="64008"/>
                  </a:lnTo>
                  <a:lnTo>
                    <a:pt x="22860" y="53340"/>
                  </a:lnTo>
                  <a:close/>
                </a:path>
                <a:path w="254635" h="239394">
                  <a:moveTo>
                    <a:pt x="38100" y="204216"/>
                  </a:moveTo>
                  <a:lnTo>
                    <a:pt x="7620" y="155448"/>
                  </a:lnTo>
                  <a:lnTo>
                    <a:pt x="1524" y="120396"/>
                  </a:lnTo>
                  <a:lnTo>
                    <a:pt x="1524" y="132588"/>
                  </a:lnTo>
                  <a:lnTo>
                    <a:pt x="3048" y="144780"/>
                  </a:lnTo>
                  <a:lnTo>
                    <a:pt x="6096" y="155448"/>
                  </a:lnTo>
                  <a:lnTo>
                    <a:pt x="15240" y="176784"/>
                  </a:lnTo>
                  <a:lnTo>
                    <a:pt x="22860" y="187452"/>
                  </a:lnTo>
                  <a:lnTo>
                    <a:pt x="28956" y="196596"/>
                  </a:lnTo>
                  <a:lnTo>
                    <a:pt x="38100" y="204216"/>
                  </a:lnTo>
                  <a:close/>
                </a:path>
                <a:path w="254635" h="239394">
                  <a:moveTo>
                    <a:pt x="67056" y="15240"/>
                  </a:moveTo>
                  <a:lnTo>
                    <a:pt x="56388" y="19812"/>
                  </a:lnTo>
                  <a:lnTo>
                    <a:pt x="38100" y="35052"/>
                  </a:lnTo>
                  <a:lnTo>
                    <a:pt x="28956" y="44196"/>
                  </a:lnTo>
                  <a:lnTo>
                    <a:pt x="22860" y="53340"/>
                  </a:lnTo>
                  <a:lnTo>
                    <a:pt x="30480" y="44196"/>
                  </a:lnTo>
                  <a:lnTo>
                    <a:pt x="39624" y="36576"/>
                  </a:lnTo>
                  <a:lnTo>
                    <a:pt x="47244" y="28956"/>
                  </a:lnTo>
                  <a:lnTo>
                    <a:pt x="57912" y="21336"/>
                  </a:lnTo>
                  <a:lnTo>
                    <a:pt x="67056" y="15240"/>
                  </a:lnTo>
                  <a:close/>
                </a:path>
                <a:path w="254635" h="239394">
                  <a:moveTo>
                    <a:pt x="243840" y="166116"/>
                  </a:moveTo>
                  <a:lnTo>
                    <a:pt x="216408" y="204216"/>
                  </a:lnTo>
                  <a:lnTo>
                    <a:pt x="176784" y="228600"/>
                  </a:lnTo>
                  <a:lnTo>
                    <a:pt x="140208" y="237744"/>
                  </a:lnTo>
                  <a:lnTo>
                    <a:pt x="114300" y="237744"/>
                  </a:lnTo>
                  <a:lnTo>
                    <a:pt x="102108" y="236220"/>
                  </a:lnTo>
                  <a:lnTo>
                    <a:pt x="89916" y="233172"/>
                  </a:lnTo>
                  <a:lnTo>
                    <a:pt x="79248" y="228600"/>
                  </a:lnTo>
                  <a:lnTo>
                    <a:pt x="67056" y="224028"/>
                  </a:lnTo>
                  <a:lnTo>
                    <a:pt x="57912" y="217932"/>
                  </a:lnTo>
                  <a:lnTo>
                    <a:pt x="47244" y="211836"/>
                  </a:lnTo>
                  <a:lnTo>
                    <a:pt x="56388" y="219456"/>
                  </a:lnTo>
                  <a:lnTo>
                    <a:pt x="102108" y="237744"/>
                  </a:lnTo>
                  <a:lnTo>
                    <a:pt x="114300" y="239268"/>
                  </a:lnTo>
                  <a:lnTo>
                    <a:pt x="140208" y="239268"/>
                  </a:lnTo>
                  <a:lnTo>
                    <a:pt x="187452" y="225552"/>
                  </a:lnTo>
                  <a:lnTo>
                    <a:pt x="225552" y="196596"/>
                  </a:lnTo>
                  <a:lnTo>
                    <a:pt x="239268" y="176784"/>
                  </a:lnTo>
                  <a:lnTo>
                    <a:pt x="243840" y="166116"/>
                  </a:lnTo>
                  <a:close/>
                </a:path>
                <a:path w="254635" h="239394">
                  <a:moveTo>
                    <a:pt x="187452" y="15240"/>
                  </a:moveTo>
                  <a:lnTo>
                    <a:pt x="176784" y="9144"/>
                  </a:lnTo>
                  <a:lnTo>
                    <a:pt x="140208" y="0"/>
                  </a:lnTo>
                  <a:lnTo>
                    <a:pt x="114300" y="0"/>
                  </a:lnTo>
                  <a:lnTo>
                    <a:pt x="77724" y="9144"/>
                  </a:lnTo>
                  <a:lnTo>
                    <a:pt x="67056" y="15240"/>
                  </a:lnTo>
                  <a:lnTo>
                    <a:pt x="79248" y="10668"/>
                  </a:lnTo>
                  <a:lnTo>
                    <a:pt x="89916" y="7620"/>
                  </a:lnTo>
                  <a:lnTo>
                    <a:pt x="114300" y="1524"/>
                  </a:lnTo>
                  <a:lnTo>
                    <a:pt x="140208" y="1524"/>
                  </a:lnTo>
                  <a:lnTo>
                    <a:pt x="176784" y="10668"/>
                  </a:lnTo>
                  <a:lnTo>
                    <a:pt x="187452" y="15240"/>
                  </a:lnTo>
                  <a:close/>
                </a:path>
                <a:path w="254635" h="239394">
                  <a:moveTo>
                    <a:pt x="254508" y="132588"/>
                  </a:moveTo>
                  <a:lnTo>
                    <a:pt x="254508" y="108204"/>
                  </a:lnTo>
                  <a:lnTo>
                    <a:pt x="248412" y="83820"/>
                  </a:lnTo>
                  <a:lnTo>
                    <a:pt x="217932" y="35052"/>
                  </a:lnTo>
                  <a:lnTo>
                    <a:pt x="187452" y="15240"/>
                  </a:lnTo>
                  <a:lnTo>
                    <a:pt x="198120" y="21336"/>
                  </a:lnTo>
                  <a:lnTo>
                    <a:pt x="216408" y="36576"/>
                  </a:lnTo>
                  <a:lnTo>
                    <a:pt x="243840" y="74676"/>
                  </a:lnTo>
                  <a:lnTo>
                    <a:pt x="252984" y="108204"/>
                  </a:lnTo>
                  <a:lnTo>
                    <a:pt x="252984" y="137922"/>
                  </a:lnTo>
                  <a:lnTo>
                    <a:pt x="254508" y="132588"/>
                  </a:lnTo>
                  <a:close/>
                </a:path>
                <a:path w="254635" h="239394">
                  <a:moveTo>
                    <a:pt x="252984" y="137922"/>
                  </a:moveTo>
                  <a:lnTo>
                    <a:pt x="252984" y="132588"/>
                  </a:lnTo>
                  <a:lnTo>
                    <a:pt x="249936" y="143256"/>
                  </a:lnTo>
                  <a:lnTo>
                    <a:pt x="246888" y="155448"/>
                  </a:lnTo>
                  <a:lnTo>
                    <a:pt x="243840" y="166116"/>
                  </a:lnTo>
                  <a:lnTo>
                    <a:pt x="248412" y="155448"/>
                  </a:lnTo>
                  <a:lnTo>
                    <a:pt x="251460" y="143256"/>
                  </a:lnTo>
                  <a:lnTo>
                    <a:pt x="252984" y="13792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153657" y="2989578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17820" y="2599956"/>
            <a:ext cx="871855" cy="1038225"/>
          </a:xfrm>
          <a:custGeom>
            <a:avLst/>
            <a:gdLst/>
            <a:ahLst/>
            <a:cxnLst/>
            <a:rect l="l" t="t" r="r" b="b"/>
            <a:pathLst>
              <a:path w="871854" h="1038225">
                <a:moveTo>
                  <a:pt x="402336" y="260604"/>
                </a:moveTo>
                <a:lnTo>
                  <a:pt x="358140" y="187452"/>
                </a:lnTo>
                <a:lnTo>
                  <a:pt x="343306" y="211404"/>
                </a:lnTo>
                <a:lnTo>
                  <a:pt x="10668" y="0"/>
                </a:lnTo>
                <a:lnTo>
                  <a:pt x="0" y="15240"/>
                </a:lnTo>
                <a:lnTo>
                  <a:pt x="333933" y="226529"/>
                </a:lnTo>
                <a:lnTo>
                  <a:pt x="318516" y="251460"/>
                </a:lnTo>
                <a:lnTo>
                  <a:pt x="353568" y="255282"/>
                </a:lnTo>
                <a:lnTo>
                  <a:pt x="402336" y="260604"/>
                </a:lnTo>
                <a:close/>
              </a:path>
              <a:path w="871854" h="1038225">
                <a:moveTo>
                  <a:pt x="871728" y="961644"/>
                </a:moveTo>
                <a:lnTo>
                  <a:pt x="842772" y="961644"/>
                </a:lnTo>
                <a:lnTo>
                  <a:pt x="842772" y="617220"/>
                </a:lnTo>
                <a:lnTo>
                  <a:pt x="822960" y="617220"/>
                </a:lnTo>
                <a:lnTo>
                  <a:pt x="822960" y="961644"/>
                </a:lnTo>
                <a:lnTo>
                  <a:pt x="795528" y="961644"/>
                </a:lnTo>
                <a:lnTo>
                  <a:pt x="822960" y="1016508"/>
                </a:lnTo>
                <a:lnTo>
                  <a:pt x="833628" y="1037844"/>
                </a:lnTo>
                <a:lnTo>
                  <a:pt x="842772" y="1019556"/>
                </a:lnTo>
                <a:lnTo>
                  <a:pt x="871728" y="961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16469" y="3309618"/>
            <a:ext cx="798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maxPapers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32" name="object 32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6799" y="3886199"/>
              <a:ext cx="2984500" cy="1706880"/>
            </a:xfrm>
            <a:custGeom>
              <a:avLst/>
              <a:gdLst/>
              <a:ahLst/>
              <a:cxnLst/>
              <a:rect l="l" t="t" r="r" b="b"/>
              <a:pathLst>
                <a:path w="2984500" h="1706879">
                  <a:moveTo>
                    <a:pt x="2983991" y="1610868"/>
                  </a:moveTo>
                  <a:lnTo>
                    <a:pt x="2983991" y="0"/>
                  </a:lnTo>
                  <a:lnTo>
                    <a:pt x="0" y="0"/>
                  </a:lnTo>
                  <a:lnTo>
                    <a:pt x="0" y="1610868"/>
                  </a:lnTo>
                  <a:lnTo>
                    <a:pt x="7715" y="1648373"/>
                  </a:lnTo>
                  <a:lnTo>
                    <a:pt x="28574" y="1678876"/>
                  </a:lnTo>
                  <a:lnTo>
                    <a:pt x="59150" y="1699379"/>
                  </a:lnTo>
                  <a:lnTo>
                    <a:pt x="96011" y="1706880"/>
                  </a:lnTo>
                  <a:lnTo>
                    <a:pt x="2887979" y="1706880"/>
                  </a:lnTo>
                  <a:lnTo>
                    <a:pt x="2925484" y="1699379"/>
                  </a:lnTo>
                  <a:lnTo>
                    <a:pt x="2955988" y="1678876"/>
                  </a:lnTo>
                  <a:lnTo>
                    <a:pt x="2976490" y="1648373"/>
                  </a:lnTo>
                  <a:lnTo>
                    <a:pt x="2983991" y="1610868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6800" y="3886199"/>
              <a:ext cx="2984500" cy="1708785"/>
            </a:xfrm>
            <a:custGeom>
              <a:avLst/>
              <a:gdLst/>
              <a:ahLst/>
              <a:cxnLst/>
              <a:rect l="l" t="t" r="r" b="b"/>
              <a:pathLst>
                <a:path w="2984500" h="1708785">
                  <a:moveTo>
                    <a:pt x="2948940" y="1685544"/>
                  </a:moveTo>
                  <a:lnTo>
                    <a:pt x="2933700" y="1694688"/>
                  </a:lnTo>
                  <a:lnTo>
                    <a:pt x="2924556" y="1699260"/>
                  </a:lnTo>
                  <a:lnTo>
                    <a:pt x="2906268" y="1705356"/>
                  </a:lnTo>
                  <a:lnTo>
                    <a:pt x="2897124" y="1705356"/>
                  </a:lnTo>
                  <a:lnTo>
                    <a:pt x="2887980" y="1706880"/>
                  </a:lnTo>
                  <a:lnTo>
                    <a:pt x="96012" y="1706880"/>
                  </a:lnTo>
                  <a:lnTo>
                    <a:pt x="86868" y="1705356"/>
                  </a:lnTo>
                  <a:lnTo>
                    <a:pt x="77724" y="1705356"/>
                  </a:lnTo>
                  <a:lnTo>
                    <a:pt x="36576" y="1685544"/>
                  </a:lnTo>
                  <a:lnTo>
                    <a:pt x="9144" y="1648968"/>
                  </a:lnTo>
                  <a:lnTo>
                    <a:pt x="1524" y="1621536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1621536"/>
                  </a:lnTo>
                  <a:lnTo>
                    <a:pt x="1524" y="1630680"/>
                  </a:lnTo>
                  <a:lnTo>
                    <a:pt x="7620" y="1648968"/>
                  </a:lnTo>
                  <a:lnTo>
                    <a:pt x="12192" y="1658112"/>
                  </a:lnTo>
                  <a:lnTo>
                    <a:pt x="21336" y="1673352"/>
                  </a:lnTo>
                  <a:lnTo>
                    <a:pt x="28956" y="1679448"/>
                  </a:lnTo>
                  <a:lnTo>
                    <a:pt x="35052" y="1685544"/>
                  </a:lnTo>
                  <a:lnTo>
                    <a:pt x="42672" y="1691640"/>
                  </a:lnTo>
                  <a:lnTo>
                    <a:pt x="50292" y="1696212"/>
                  </a:lnTo>
                  <a:lnTo>
                    <a:pt x="59436" y="1700784"/>
                  </a:lnTo>
                  <a:lnTo>
                    <a:pt x="77724" y="1706880"/>
                  </a:lnTo>
                  <a:lnTo>
                    <a:pt x="86868" y="1706880"/>
                  </a:lnTo>
                  <a:lnTo>
                    <a:pt x="96012" y="1708404"/>
                  </a:lnTo>
                  <a:lnTo>
                    <a:pt x="2887980" y="1708404"/>
                  </a:lnTo>
                  <a:lnTo>
                    <a:pt x="2897124" y="1706880"/>
                  </a:lnTo>
                  <a:lnTo>
                    <a:pt x="2907792" y="1706880"/>
                  </a:lnTo>
                  <a:lnTo>
                    <a:pt x="2916936" y="1703832"/>
                  </a:lnTo>
                  <a:lnTo>
                    <a:pt x="2924556" y="1700784"/>
                  </a:lnTo>
                  <a:lnTo>
                    <a:pt x="2933700" y="1696212"/>
                  </a:lnTo>
                  <a:lnTo>
                    <a:pt x="2941320" y="1691640"/>
                  </a:lnTo>
                  <a:lnTo>
                    <a:pt x="2948940" y="1685544"/>
                  </a:lnTo>
                  <a:close/>
                </a:path>
                <a:path w="2984500" h="1708785">
                  <a:moveTo>
                    <a:pt x="2983992" y="1621536"/>
                  </a:moveTo>
                  <a:lnTo>
                    <a:pt x="2983992" y="0"/>
                  </a:lnTo>
                  <a:lnTo>
                    <a:pt x="2982468" y="0"/>
                  </a:lnTo>
                  <a:lnTo>
                    <a:pt x="2982468" y="1621536"/>
                  </a:lnTo>
                  <a:lnTo>
                    <a:pt x="2980944" y="1630680"/>
                  </a:lnTo>
                  <a:lnTo>
                    <a:pt x="2955036" y="1679448"/>
                  </a:lnTo>
                  <a:lnTo>
                    <a:pt x="2948940" y="1685544"/>
                  </a:lnTo>
                  <a:lnTo>
                    <a:pt x="2956560" y="1679448"/>
                  </a:lnTo>
                  <a:lnTo>
                    <a:pt x="2962656" y="1673352"/>
                  </a:lnTo>
                  <a:lnTo>
                    <a:pt x="2967228" y="1665732"/>
                  </a:lnTo>
                  <a:lnTo>
                    <a:pt x="2973324" y="1658112"/>
                  </a:lnTo>
                  <a:lnTo>
                    <a:pt x="2982468" y="1630680"/>
                  </a:lnTo>
                  <a:lnTo>
                    <a:pt x="2983992" y="1621536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23203" y="3886199"/>
              <a:ext cx="969644" cy="190500"/>
            </a:xfrm>
            <a:custGeom>
              <a:avLst/>
              <a:gdLst/>
              <a:ahLst/>
              <a:cxnLst/>
              <a:rect l="l" t="t" r="r" b="b"/>
              <a:pathLst>
                <a:path w="969645" h="190500">
                  <a:moveTo>
                    <a:pt x="969263" y="117348"/>
                  </a:moveTo>
                  <a:lnTo>
                    <a:pt x="969263" y="0"/>
                  </a:lnTo>
                  <a:lnTo>
                    <a:pt x="0" y="0"/>
                  </a:lnTo>
                  <a:lnTo>
                    <a:pt x="0" y="117348"/>
                  </a:lnTo>
                  <a:lnTo>
                    <a:pt x="5857" y="146137"/>
                  </a:lnTo>
                  <a:lnTo>
                    <a:pt x="21716" y="169354"/>
                  </a:lnTo>
                  <a:lnTo>
                    <a:pt x="45005" y="184856"/>
                  </a:lnTo>
                  <a:lnTo>
                    <a:pt x="73151" y="190500"/>
                  </a:lnTo>
                  <a:lnTo>
                    <a:pt x="896111" y="190500"/>
                  </a:lnTo>
                  <a:lnTo>
                    <a:pt x="924258" y="184856"/>
                  </a:lnTo>
                  <a:lnTo>
                    <a:pt x="947546" y="169354"/>
                  </a:lnTo>
                  <a:lnTo>
                    <a:pt x="963406" y="146137"/>
                  </a:lnTo>
                  <a:lnTo>
                    <a:pt x="969263" y="11734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23204" y="3886199"/>
              <a:ext cx="969644" cy="192405"/>
            </a:xfrm>
            <a:custGeom>
              <a:avLst/>
              <a:gdLst/>
              <a:ahLst/>
              <a:cxnLst/>
              <a:rect l="l" t="t" r="r" b="b"/>
              <a:pathLst>
                <a:path w="969645" h="192404">
                  <a:moveTo>
                    <a:pt x="963168" y="146304"/>
                  </a:moveTo>
                  <a:lnTo>
                    <a:pt x="958596" y="152400"/>
                  </a:lnTo>
                  <a:lnTo>
                    <a:pt x="955548" y="158496"/>
                  </a:lnTo>
                  <a:lnTo>
                    <a:pt x="946404" y="169164"/>
                  </a:lnTo>
                  <a:lnTo>
                    <a:pt x="935736" y="178308"/>
                  </a:lnTo>
                  <a:lnTo>
                    <a:pt x="917448" y="187452"/>
                  </a:lnTo>
                  <a:lnTo>
                    <a:pt x="909828" y="188976"/>
                  </a:lnTo>
                  <a:lnTo>
                    <a:pt x="903732" y="190500"/>
                  </a:lnTo>
                  <a:lnTo>
                    <a:pt x="67056" y="190500"/>
                  </a:lnTo>
                  <a:lnTo>
                    <a:pt x="22860" y="169164"/>
                  </a:lnTo>
                  <a:lnTo>
                    <a:pt x="1524" y="124968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124968"/>
                  </a:lnTo>
                  <a:lnTo>
                    <a:pt x="3048" y="140208"/>
                  </a:lnTo>
                  <a:lnTo>
                    <a:pt x="6096" y="146304"/>
                  </a:lnTo>
                  <a:lnTo>
                    <a:pt x="9144" y="153924"/>
                  </a:lnTo>
                  <a:lnTo>
                    <a:pt x="38100" y="182880"/>
                  </a:lnTo>
                  <a:lnTo>
                    <a:pt x="45720" y="185928"/>
                  </a:lnTo>
                  <a:lnTo>
                    <a:pt x="51816" y="188976"/>
                  </a:lnTo>
                  <a:lnTo>
                    <a:pt x="59436" y="190500"/>
                  </a:lnTo>
                  <a:lnTo>
                    <a:pt x="65532" y="192024"/>
                  </a:lnTo>
                  <a:lnTo>
                    <a:pt x="903732" y="192024"/>
                  </a:lnTo>
                  <a:lnTo>
                    <a:pt x="909828" y="190500"/>
                  </a:lnTo>
                  <a:lnTo>
                    <a:pt x="917448" y="188976"/>
                  </a:lnTo>
                  <a:lnTo>
                    <a:pt x="925068" y="185928"/>
                  </a:lnTo>
                  <a:lnTo>
                    <a:pt x="937260" y="179832"/>
                  </a:lnTo>
                  <a:lnTo>
                    <a:pt x="947928" y="170688"/>
                  </a:lnTo>
                  <a:lnTo>
                    <a:pt x="957072" y="160020"/>
                  </a:lnTo>
                  <a:lnTo>
                    <a:pt x="960120" y="153924"/>
                  </a:lnTo>
                  <a:lnTo>
                    <a:pt x="963168" y="146304"/>
                  </a:lnTo>
                  <a:close/>
                </a:path>
                <a:path w="969645" h="192404">
                  <a:moveTo>
                    <a:pt x="969264" y="124968"/>
                  </a:moveTo>
                  <a:lnTo>
                    <a:pt x="969264" y="0"/>
                  </a:lnTo>
                  <a:lnTo>
                    <a:pt x="967740" y="0"/>
                  </a:lnTo>
                  <a:lnTo>
                    <a:pt x="967740" y="124968"/>
                  </a:lnTo>
                  <a:lnTo>
                    <a:pt x="964692" y="140208"/>
                  </a:lnTo>
                  <a:lnTo>
                    <a:pt x="963168" y="146304"/>
                  </a:lnTo>
                  <a:lnTo>
                    <a:pt x="966216" y="140208"/>
                  </a:lnTo>
                  <a:lnTo>
                    <a:pt x="969264" y="1249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11012" y="4643628"/>
              <a:ext cx="967740" cy="428625"/>
            </a:xfrm>
            <a:custGeom>
              <a:avLst/>
              <a:gdLst/>
              <a:ahLst/>
              <a:cxnLst/>
              <a:rect l="l" t="t" r="r" b="b"/>
              <a:pathLst>
                <a:path w="967740" h="428625">
                  <a:moveTo>
                    <a:pt x="967740" y="355092"/>
                  </a:moveTo>
                  <a:lnTo>
                    <a:pt x="967740" y="73152"/>
                  </a:lnTo>
                  <a:lnTo>
                    <a:pt x="962096" y="45005"/>
                  </a:lnTo>
                  <a:lnTo>
                    <a:pt x="946594" y="21717"/>
                  </a:lnTo>
                  <a:lnTo>
                    <a:pt x="923377" y="5857"/>
                  </a:lnTo>
                  <a:lnTo>
                    <a:pt x="894588" y="0"/>
                  </a:lnTo>
                  <a:lnTo>
                    <a:pt x="73152" y="0"/>
                  </a:lnTo>
                  <a:lnTo>
                    <a:pt x="44362" y="5857"/>
                  </a:lnTo>
                  <a:lnTo>
                    <a:pt x="21145" y="21717"/>
                  </a:lnTo>
                  <a:lnTo>
                    <a:pt x="5643" y="45005"/>
                  </a:lnTo>
                  <a:lnTo>
                    <a:pt x="0" y="73152"/>
                  </a:lnTo>
                  <a:lnTo>
                    <a:pt x="0" y="355092"/>
                  </a:lnTo>
                  <a:lnTo>
                    <a:pt x="5643" y="383238"/>
                  </a:lnTo>
                  <a:lnTo>
                    <a:pt x="21145" y="406527"/>
                  </a:lnTo>
                  <a:lnTo>
                    <a:pt x="44362" y="422386"/>
                  </a:lnTo>
                  <a:lnTo>
                    <a:pt x="73152" y="428244"/>
                  </a:lnTo>
                  <a:lnTo>
                    <a:pt x="894588" y="428244"/>
                  </a:lnTo>
                  <a:lnTo>
                    <a:pt x="923377" y="422386"/>
                  </a:lnTo>
                  <a:lnTo>
                    <a:pt x="946594" y="406527"/>
                  </a:lnTo>
                  <a:lnTo>
                    <a:pt x="962096" y="383238"/>
                  </a:lnTo>
                  <a:lnTo>
                    <a:pt x="967740" y="3550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09488" y="4643628"/>
              <a:ext cx="970915" cy="428625"/>
            </a:xfrm>
            <a:custGeom>
              <a:avLst/>
              <a:gdLst/>
              <a:ahLst/>
              <a:cxnLst/>
              <a:rect l="l" t="t" r="r" b="b"/>
              <a:pathLst>
                <a:path w="970915" h="428625">
                  <a:moveTo>
                    <a:pt x="3048" y="368808"/>
                  </a:moveTo>
                  <a:lnTo>
                    <a:pt x="3048" y="361188"/>
                  </a:lnTo>
                  <a:lnTo>
                    <a:pt x="1524" y="355092"/>
                  </a:lnTo>
                  <a:lnTo>
                    <a:pt x="1524" y="65532"/>
                  </a:lnTo>
                  <a:lnTo>
                    <a:pt x="0" y="73152"/>
                  </a:lnTo>
                  <a:lnTo>
                    <a:pt x="0" y="355092"/>
                  </a:lnTo>
                  <a:lnTo>
                    <a:pt x="1524" y="362712"/>
                  </a:lnTo>
                  <a:lnTo>
                    <a:pt x="3048" y="368808"/>
                  </a:lnTo>
                  <a:close/>
                </a:path>
                <a:path w="970915" h="428625">
                  <a:moveTo>
                    <a:pt x="970788" y="362712"/>
                  </a:moveTo>
                  <a:lnTo>
                    <a:pt x="970788" y="65532"/>
                  </a:lnTo>
                  <a:lnTo>
                    <a:pt x="969264" y="59436"/>
                  </a:lnTo>
                  <a:lnTo>
                    <a:pt x="967740" y="51816"/>
                  </a:lnTo>
                  <a:lnTo>
                    <a:pt x="938784" y="12192"/>
                  </a:lnTo>
                  <a:lnTo>
                    <a:pt x="925068" y="6096"/>
                  </a:lnTo>
                  <a:lnTo>
                    <a:pt x="918972" y="3048"/>
                  </a:lnTo>
                  <a:lnTo>
                    <a:pt x="903732" y="0"/>
                  </a:lnTo>
                  <a:lnTo>
                    <a:pt x="67056" y="0"/>
                  </a:lnTo>
                  <a:lnTo>
                    <a:pt x="59436" y="1524"/>
                  </a:lnTo>
                  <a:lnTo>
                    <a:pt x="22860" y="21336"/>
                  </a:lnTo>
                  <a:lnTo>
                    <a:pt x="4572" y="51816"/>
                  </a:lnTo>
                  <a:lnTo>
                    <a:pt x="1524" y="59436"/>
                  </a:lnTo>
                  <a:lnTo>
                    <a:pt x="1524" y="73152"/>
                  </a:lnTo>
                  <a:lnTo>
                    <a:pt x="3048" y="65532"/>
                  </a:lnTo>
                  <a:lnTo>
                    <a:pt x="3048" y="59436"/>
                  </a:lnTo>
                  <a:lnTo>
                    <a:pt x="6096" y="51816"/>
                  </a:lnTo>
                  <a:lnTo>
                    <a:pt x="7620" y="45720"/>
                  </a:lnTo>
                  <a:lnTo>
                    <a:pt x="10668" y="39624"/>
                  </a:lnTo>
                  <a:lnTo>
                    <a:pt x="15240" y="33528"/>
                  </a:lnTo>
                  <a:lnTo>
                    <a:pt x="22860" y="22860"/>
                  </a:lnTo>
                  <a:lnTo>
                    <a:pt x="33528" y="13716"/>
                  </a:lnTo>
                  <a:lnTo>
                    <a:pt x="39624" y="10668"/>
                  </a:lnTo>
                  <a:lnTo>
                    <a:pt x="47244" y="7620"/>
                  </a:lnTo>
                  <a:lnTo>
                    <a:pt x="53340" y="4572"/>
                  </a:lnTo>
                  <a:lnTo>
                    <a:pt x="59436" y="3048"/>
                  </a:lnTo>
                  <a:lnTo>
                    <a:pt x="67056" y="1524"/>
                  </a:lnTo>
                  <a:lnTo>
                    <a:pt x="903732" y="1524"/>
                  </a:lnTo>
                  <a:lnTo>
                    <a:pt x="918972" y="4572"/>
                  </a:lnTo>
                  <a:lnTo>
                    <a:pt x="957072" y="33528"/>
                  </a:lnTo>
                  <a:lnTo>
                    <a:pt x="969264" y="67056"/>
                  </a:lnTo>
                  <a:lnTo>
                    <a:pt x="969264" y="368808"/>
                  </a:lnTo>
                  <a:lnTo>
                    <a:pt x="970788" y="362712"/>
                  </a:lnTo>
                  <a:close/>
                </a:path>
                <a:path w="970915" h="428625">
                  <a:moveTo>
                    <a:pt x="969264" y="368808"/>
                  </a:moveTo>
                  <a:lnTo>
                    <a:pt x="969264" y="362712"/>
                  </a:lnTo>
                  <a:lnTo>
                    <a:pt x="967740" y="368808"/>
                  </a:lnTo>
                  <a:lnTo>
                    <a:pt x="966216" y="376428"/>
                  </a:lnTo>
                  <a:lnTo>
                    <a:pt x="957072" y="394716"/>
                  </a:lnTo>
                  <a:lnTo>
                    <a:pt x="918972" y="423672"/>
                  </a:lnTo>
                  <a:lnTo>
                    <a:pt x="67056" y="426720"/>
                  </a:lnTo>
                  <a:lnTo>
                    <a:pt x="59436" y="425196"/>
                  </a:lnTo>
                  <a:lnTo>
                    <a:pt x="22860" y="405384"/>
                  </a:lnTo>
                  <a:lnTo>
                    <a:pt x="15240" y="394716"/>
                  </a:lnTo>
                  <a:lnTo>
                    <a:pt x="10668" y="388620"/>
                  </a:lnTo>
                  <a:lnTo>
                    <a:pt x="7620" y="382524"/>
                  </a:lnTo>
                  <a:lnTo>
                    <a:pt x="6096" y="376428"/>
                  </a:lnTo>
                  <a:lnTo>
                    <a:pt x="3048" y="368808"/>
                  </a:lnTo>
                  <a:lnTo>
                    <a:pt x="22860" y="406908"/>
                  </a:lnTo>
                  <a:lnTo>
                    <a:pt x="59436" y="426720"/>
                  </a:lnTo>
                  <a:lnTo>
                    <a:pt x="67056" y="428244"/>
                  </a:lnTo>
                  <a:lnTo>
                    <a:pt x="903732" y="428244"/>
                  </a:lnTo>
                  <a:lnTo>
                    <a:pt x="918972" y="425196"/>
                  </a:lnTo>
                  <a:lnTo>
                    <a:pt x="925068" y="422148"/>
                  </a:lnTo>
                  <a:lnTo>
                    <a:pt x="932688" y="419100"/>
                  </a:lnTo>
                  <a:lnTo>
                    <a:pt x="961644" y="390144"/>
                  </a:lnTo>
                  <a:lnTo>
                    <a:pt x="964692" y="382524"/>
                  </a:lnTo>
                  <a:lnTo>
                    <a:pt x="967740" y="376428"/>
                  </a:lnTo>
                  <a:lnTo>
                    <a:pt x="969264" y="3688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68997" y="4766562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F7F7F"/>
                </a:solidFill>
                <a:latin typeface="Arial MT"/>
                <a:cs typeface="Arial MT"/>
              </a:rPr>
              <a:t>P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ro</a:t>
            </a:r>
            <a:r>
              <a:rPr sz="1200" spc="10" dirty="0">
                <a:solidFill>
                  <a:srgbClr val="7F7F7F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essor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69820" y="4744211"/>
            <a:ext cx="4495800" cy="1877695"/>
            <a:chOff x="2369820" y="4744211"/>
            <a:chExt cx="4495800" cy="1877695"/>
          </a:xfrm>
        </p:grpSpPr>
        <p:sp>
          <p:nvSpPr>
            <p:cNvPr id="41" name="object 41"/>
            <p:cNvSpPr/>
            <p:nvPr/>
          </p:nvSpPr>
          <p:spPr>
            <a:xfrm>
              <a:off x="2369820" y="4744211"/>
              <a:ext cx="300355" cy="289560"/>
            </a:xfrm>
            <a:custGeom>
              <a:avLst/>
              <a:gdLst/>
              <a:ahLst/>
              <a:cxnLst/>
              <a:rect l="l" t="t" r="r" b="b"/>
              <a:pathLst>
                <a:path w="300355" h="289560">
                  <a:moveTo>
                    <a:pt x="300228" y="143256"/>
                  </a:moveTo>
                  <a:lnTo>
                    <a:pt x="292608" y="100584"/>
                  </a:lnTo>
                  <a:lnTo>
                    <a:pt x="272796" y="62484"/>
                  </a:lnTo>
                  <a:lnTo>
                    <a:pt x="243840" y="32004"/>
                  </a:lnTo>
                  <a:lnTo>
                    <a:pt x="207264" y="10668"/>
                  </a:lnTo>
                  <a:lnTo>
                    <a:pt x="164592" y="0"/>
                  </a:lnTo>
                  <a:lnTo>
                    <a:pt x="134112" y="0"/>
                  </a:lnTo>
                  <a:lnTo>
                    <a:pt x="118872" y="3048"/>
                  </a:lnTo>
                  <a:lnTo>
                    <a:pt x="105156" y="6096"/>
                  </a:lnTo>
                  <a:lnTo>
                    <a:pt x="91440" y="10668"/>
                  </a:lnTo>
                  <a:lnTo>
                    <a:pt x="77724" y="18288"/>
                  </a:lnTo>
                  <a:lnTo>
                    <a:pt x="65532" y="24384"/>
                  </a:lnTo>
                  <a:lnTo>
                    <a:pt x="24384" y="64008"/>
                  </a:lnTo>
                  <a:lnTo>
                    <a:pt x="6096" y="102108"/>
                  </a:lnTo>
                  <a:lnTo>
                    <a:pt x="0" y="129540"/>
                  </a:lnTo>
                  <a:lnTo>
                    <a:pt x="0" y="160020"/>
                  </a:lnTo>
                  <a:lnTo>
                    <a:pt x="6096" y="187452"/>
                  </a:lnTo>
                  <a:lnTo>
                    <a:pt x="12192" y="201168"/>
                  </a:lnTo>
                  <a:lnTo>
                    <a:pt x="18288" y="213360"/>
                  </a:lnTo>
                  <a:lnTo>
                    <a:pt x="18288" y="143256"/>
                  </a:lnTo>
                  <a:lnTo>
                    <a:pt x="21336" y="118872"/>
                  </a:lnTo>
                  <a:lnTo>
                    <a:pt x="41148" y="74676"/>
                  </a:lnTo>
                  <a:lnTo>
                    <a:pt x="67056" y="47244"/>
                  </a:lnTo>
                  <a:lnTo>
                    <a:pt x="76200" y="39624"/>
                  </a:lnTo>
                  <a:lnTo>
                    <a:pt x="86868" y="33528"/>
                  </a:lnTo>
                  <a:lnTo>
                    <a:pt x="111252" y="24384"/>
                  </a:lnTo>
                  <a:lnTo>
                    <a:pt x="123444" y="21336"/>
                  </a:lnTo>
                  <a:lnTo>
                    <a:pt x="137160" y="19812"/>
                  </a:lnTo>
                  <a:lnTo>
                    <a:pt x="149352" y="18288"/>
                  </a:lnTo>
                  <a:lnTo>
                    <a:pt x="176784" y="21336"/>
                  </a:lnTo>
                  <a:lnTo>
                    <a:pt x="188976" y="24384"/>
                  </a:lnTo>
                  <a:lnTo>
                    <a:pt x="201168" y="28956"/>
                  </a:lnTo>
                  <a:lnTo>
                    <a:pt x="211836" y="35052"/>
                  </a:lnTo>
                  <a:lnTo>
                    <a:pt x="224028" y="41148"/>
                  </a:lnTo>
                  <a:lnTo>
                    <a:pt x="259080" y="74676"/>
                  </a:lnTo>
                  <a:lnTo>
                    <a:pt x="280416" y="132588"/>
                  </a:lnTo>
                  <a:lnTo>
                    <a:pt x="280416" y="215798"/>
                  </a:lnTo>
                  <a:lnTo>
                    <a:pt x="281940" y="213360"/>
                  </a:lnTo>
                  <a:lnTo>
                    <a:pt x="288036" y="201168"/>
                  </a:lnTo>
                  <a:lnTo>
                    <a:pt x="297180" y="173736"/>
                  </a:lnTo>
                  <a:lnTo>
                    <a:pt x="300228" y="143256"/>
                  </a:lnTo>
                  <a:close/>
                </a:path>
                <a:path w="300355" h="289560">
                  <a:moveTo>
                    <a:pt x="280416" y="215798"/>
                  </a:moveTo>
                  <a:lnTo>
                    <a:pt x="280416" y="156972"/>
                  </a:lnTo>
                  <a:lnTo>
                    <a:pt x="277368" y="170688"/>
                  </a:lnTo>
                  <a:lnTo>
                    <a:pt x="274320" y="182880"/>
                  </a:lnTo>
                  <a:lnTo>
                    <a:pt x="242316" y="233172"/>
                  </a:lnTo>
                  <a:lnTo>
                    <a:pt x="199644" y="260604"/>
                  </a:lnTo>
                  <a:lnTo>
                    <a:pt x="163068" y="269748"/>
                  </a:lnTo>
                  <a:lnTo>
                    <a:pt x="135636" y="269748"/>
                  </a:lnTo>
                  <a:lnTo>
                    <a:pt x="97536" y="259080"/>
                  </a:lnTo>
                  <a:lnTo>
                    <a:pt x="56388" y="233172"/>
                  </a:lnTo>
                  <a:lnTo>
                    <a:pt x="41148" y="213360"/>
                  </a:lnTo>
                  <a:lnTo>
                    <a:pt x="33528" y="204216"/>
                  </a:lnTo>
                  <a:lnTo>
                    <a:pt x="28956" y="192024"/>
                  </a:lnTo>
                  <a:lnTo>
                    <a:pt x="24384" y="181356"/>
                  </a:lnTo>
                  <a:lnTo>
                    <a:pt x="21336" y="169164"/>
                  </a:lnTo>
                  <a:lnTo>
                    <a:pt x="19812" y="156972"/>
                  </a:lnTo>
                  <a:lnTo>
                    <a:pt x="18288" y="143256"/>
                  </a:lnTo>
                  <a:lnTo>
                    <a:pt x="18288" y="213360"/>
                  </a:lnTo>
                  <a:lnTo>
                    <a:pt x="44196" y="246888"/>
                  </a:lnTo>
                  <a:lnTo>
                    <a:pt x="79248" y="271272"/>
                  </a:lnTo>
                  <a:lnTo>
                    <a:pt x="91440" y="277368"/>
                  </a:lnTo>
                  <a:lnTo>
                    <a:pt x="105156" y="281940"/>
                  </a:lnTo>
                  <a:lnTo>
                    <a:pt x="120396" y="286512"/>
                  </a:lnTo>
                  <a:lnTo>
                    <a:pt x="134112" y="288036"/>
                  </a:lnTo>
                  <a:lnTo>
                    <a:pt x="149352" y="289560"/>
                  </a:lnTo>
                  <a:lnTo>
                    <a:pt x="179832" y="286512"/>
                  </a:lnTo>
                  <a:lnTo>
                    <a:pt x="220980" y="271272"/>
                  </a:lnTo>
                  <a:lnTo>
                    <a:pt x="256032" y="246888"/>
                  </a:lnTo>
                  <a:lnTo>
                    <a:pt x="274320" y="225552"/>
                  </a:lnTo>
                  <a:lnTo>
                    <a:pt x="280416" y="215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4016" y="4777739"/>
              <a:ext cx="210312" cy="22098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896356" y="6181344"/>
              <a:ext cx="969644" cy="439420"/>
            </a:xfrm>
            <a:custGeom>
              <a:avLst/>
              <a:gdLst/>
              <a:ahLst/>
              <a:cxnLst/>
              <a:rect l="l" t="t" r="r" b="b"/>
              <a:pathLst>
                <a:path w="969645" h="439420">
                  <a:moveTo>
                    <a:pt x="969264" y="365760"/>
                  </a:moveTo>
                  <a:lnTo>
                    <a:pt x="969264" y="73152"/>
                  </a:lnTo>
                  <a:lnTo>
                    <a:pt x="963406" y="44362"/>
                  </a:lnTo>
                  <a:lnTo>
                    <a:pt x="947547" y="21145"/>
                  </a:lnTo>
                  <a:lnTo>
                    <a:pt x="924258" y="5643"/>
                  </a:lnTo>
                  <a:lnTo>
                    <a:pt x="896112" y="0"/>
                  </a:lnTo>
                  <a:lnTo>
                    <a:pt x="73152" y="0"/>
                  </a:lnTo>
                  <a:lnTo>
                    <a:pt x="45005" y="5643"/>
                  </a:lnTo>
                  <a:lnTo>
                    <a:pt x="21717" y="21145"/>
                  </a:lnTo>
                  <a:lnTo>
                    <a:pt x="5857" y="44362"/>
                  </a:lnTo>
                  <a:lnTo>
                    <a:pt x="0" y="73152"/>
                  </a:lnTo>
                  <a:lnTo>
                    <a:pt x="0" y="365760"/>
                  </a:lnTo>
                  <a:lnTo>
                    <a:pt x="5857" y="394549"/>
                  </a:lnTo>
                  <a:lnTo>
                    <a:pt x="21717" y="417766"/>
                  </a:lnTo>
                  <a:lnTo>
                    <a:pt x="45005" y="433268"/>
                  </a:lnTo>
                  <a:lnTo>
                    <a:pt x="73152" y="438912"/>
                  </a:lnTo>
                  <a:lnTo>
                    <a:pt x="896112" y="438912"/>
                  </a:lnTo>
                  <a:lnTo>
                    <a:pt x="924258" y="433268"/>
                  </a:lnTo>
                  <a:lnTo>
                    <a:pt x="947547" y="417766"/>
                  </a:lnTo>
                  <a:lnTo>
                    <a:pt x="963406" y="394549"/>
                  </a:lnTo>
                  <a:lnTo>
                    <a:pt x="969264" y="3657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96356" y="6179819"/>
              <a:ext cx="969644" cy="441959"/>
            </a:xfrm>
            <a:custGeom>
              <a:avLst/>
              <a:gdLst/>
              <a:ahLst/>
              <a:cxnLst/>
              <a:rect l="l" t="t" r="r" b="b"/>
              <a:pathLst>
                <a:path w="969645" h="441959">
                  <a:moveTo>
                    <a:pt x="969264" y="374904"/>
                  </a:moveTo>
                  <a:lnTo>
                    <a:pt x="969264" y="67056"/>
                  </a:lnTo>
                  <a:lnTo>
                    <a:pt x="966216" y="51816"/>
                  </a:lnTo>
                  <a:lnTo>
                    <a:pt x="957072" y="33528"/>
                  </a:lnTo>
                  <a:lnTo>
                    <a:pt x="947928" y="21336"/>
                  </a:lnTo>
                  <a:lnTo>
                    <a:pt x="937260" y="13716"/>
                  </a:lnTo>
                  <a:lnTo>
                    <a:pt x="931164" y="9144"/>
                  </a:lnTo>
                  <a:lnTo>
                    <a:pt x="923544" y="6096"/>
                  </a:lnTo>
                  <a:lnTo>
                    <a:pt x="917448" y="3048"/>
                  </a:lnTo>
                  <a:lnTo>
                    <a:pt x="909828" y="1524"/>
                  </a:lnTo>
                  <a:lnTo>
                    <a:pt x="903732" y="0"/>
                  </a:lnTo>
                  <a:lnTo>
                    <a:pt x="65532" y="0"/>
                  </a:lnTo>
                  <a:lnTo>
                    <a:pt x="59436" y="1524"/>
                  </a:lnTo>
                  <a:lnTo>
                    <a:pt x="51816" y="3048"/>
                  </a:lnTo>
                  <a:lnTo>
                    <a:pt x="44196" y="6096"/>
                  </a:lnTo>
                  <a:lnTo>
                    <a:pt x="38100" y="9144"/>
                  </a:lnTo>
                  <a:lnTo>
                    <a:pt x="32004" y="13716"/>
                  </a:lnTo>
                  <a:lnTo>
                    <a:pt x="21336" y="21336"/>
                  </a:lnTo>
                  <a:lnTo>
                    <a:pt x="12192" y="33528"/>
                  </a:lnTo>
                  <a:lnTo>
                    <a:pt x="3048" y="51816"/>
                  </a:lnTo>
                  <a:lnTo>
                    <a:pt x="0" y="67056"/>
                  </a:lnTo>
                  <a:lnTo>
                    <a:pt x="0" y="374904"/>
                  </a:lnTo>
                  <a:lnTo>
                    <a:pt x="1524" y="382524"/>
                  </a:lnTo>
                  <a:lnTo>
                    <a:pt x="1524" y="67056"/>
                  </a:lnTo>
                  <a:lnTo>
                    <a:pt x="3048" y="59436"/>
                  </a:lnTo>
                  <a:lnTo>
                    <a:pt x="22860" y="22860"/>
                  </a:lnTo>
                  <a:lnTo>
                    <a:pt x="67056" y="1524"/>
                  </a:lnTo>
                  <a:lnTo>
                    <a:pt x="903732" y="1524"/>
                  </a:lnTo>
                  <a:lnTo>
                    <a:pt x="909828" y="3048"/>
                  </a:lnTo>
                  <a:lnTo>
                    <a:pt x="917448" y="4572"/>
                  </a:lnTo>
                  <a:lnTo>
                    <a:pt x="955548" y="33528"/>
                  </a:lnTo>
                  <a:lnTo>
                    <a:pt x="967740" y="67056"/>
                  </a:lnTo>
                  <a:lnTo>
                    <a:pt x="967740" y="382524"/>
                  </a:lnTo>
                  <a:lnTo>
                    <a:pt x="969264" y="374904"/>
                  </a:lnTo>
                  <a:close/>
                </a:path>
                <a:path w="969645" h="441959">
                  <a:moveTo>
                    <a:pt x="9144" y="402336"/>
                  </a:moveTo>
                  <a:lnTo>
                    <a:pt x="7620" y="396240"/>
                  </a:lnTo>
                  <a:lnTo>
                    <a:pt x="4572" y="388620"/>
                  </a:lnTo>
                  <a:lnTo>
                    <a:pt x="3048" y="382524"/>
                  </a:lnTo>
                  <a:lnTo>
                    <a:pt x="1524" y="374904"/>
                  </a:lnTo>
                  <a:lnTo>
                    <a:pt x="1524" y="382524"/>
                  </a:lnTo>
                  <a:lnTo>
                    <a:pt x="3048" y="390144"/>
                  </a:lnTo>
                  <a:lnTo>
                    <a:pt x="9144" y="402336"/>
                  </a:lnTo>
                  <a:close/>
                </a:path>
                <a:path w="969645" h="441959">
                  <a:moveTo>
                    <a:pt x="967740" y="382524"/>
                  </a:moveTo>
                  <a:lnTo>
                    <a:pt x="967740" y="374904"/>
                  </a:lnTo>
                  <a:lnTo>
                    <a:pt x="966216" y="382524"/>
                  </a:lnTo>
                  <a:lnTo>
                    <a:pt x="964692" y="388620"/>
                  </a:lnTo>
                  <a:lnTo>
                    <a:pt x="935736" y="428244"/>
                  </a:lnTo>
                  <a:lnTo>
                    <a:pt x="909828" y="438912"/>
                  </a:lnTo>
                  <a:lnTo>
                    <a:pt x="902208" y="438912"/>
                  </a:lnTo>
                  <a:lnTo>
                    <a:pt x="896112" y="440436"/>
                  </a:lnTo>
                  <a:lnTo>
                    <a:pt x="73152" y="440436"/>
                  </a:lnTo>
                  <a:lnTo>
                    <a:pt x="65532" y="438912"/>
                  </a:lnTo>
                  <a:lnTo>
                    <a:pt x="59436" y="438912"/>
                  </a:lnTo>
                  <a:lnTo>
                    <a:pt x="22860" y="419100"/>
                  </a:lnTo>
                  <a:lnTo>
                    <a:pt x="9144" y="402336"/>
                  </a:lnTo>
                  <a:lnTo>
                    <a:pt x="12192" y="408432"/>
                  </a:lnTo>
                  <a:lnTo>
                    <a:pt x="21336" y="419100"/>
                  </a:lnTo>
                  <a:lnTo>
                    <a:pt x="21336" y="420624"/>
                  </a:lnTo>
                  <a:lnTo>
                    <a:pt x="32004" y="428244"/>
                  </a:lnTo>
                  <a:lnTo>
                    <a:pt x="38100" y="432816"/>
                  </a:lnTo>
                  <a:lnTo>
                    <a:pt x="44196" y="435864"/>
                  </a:lnTo>
                  <a:lnTo>
                    <a:pt x="51816" y="438912"/>
                  </a:lnTo>
                  <a:lnTo>
                    <a:pt x="59436" y="440436"/>
                  </a:lnTo>
                  <a:lnTo>
                    <a:pt x="65532" y="440436"/>
                  </a:lnTo>
                  <a:lnTo>
                    <a:pt x="73152" y="441960"/>
                  </a:lnTo>
                  <a:lnTo>
                    <a:pt x="896112" y="441960"/>
                  </a:lnTo>
                  <a:lnTo>
                    <a:pt x="903732" y="440436"/>
                  </a:lnTo>
                  <a:lnTo>
                    <a:pt x="909828" y="440436"/>
                  </a:lnTo>
                  <a:lnTo>
                    <a:pt x="917448" y="438912"/>
                  </a:lnTo>
                  <a:lnTo>
                    <a:pt x="925068" y="435864"/>
                  </a:lnTo>
                  <a:lnTo>
                    <a:pt x="931164" y="432816"/>
                  </a:lnTo>
                  <a:lnTo>
                    <a:pt x="937260" y="428244"/>
                  </a:lnTo>
                  <a:lnTo>
                    <a:pt x="947928" y="420624"/>
                  </a:lnTo>
                  <a:lnTo>
                    <a:pt x="947928" y="419100"/>
                  </a:lnTo>
                  <a:lnTo>
                    <a:pt x="957072" y="408432"/>
                  </a:lnTo>
                  <a:lnTo>
                    <a:pt x="966216" y="390144"/>
                  </a:lnTo>
                  <a:lnTo>
                    <a:pt x="967740" y="38252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797811" y="3812538"/>
            <a:ext cx="568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rejected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47305" y="6290561"/>
            <a:ext cx="458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Hi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u</a:t>
            </a: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485644" y="3886199"/>
            <a:ext cx="4217035" cy="1550035"/>
            <a:chOff x="2485644" y="3886199"/>
            <a:chExt cx="4217035" cy="1550035"/>
          </a:xfrm>
        </p:grpSpPr>
        <p:sp>
          <p:nvSpPr>
            <p:cNvPr id="48" name="object 48"/>
            <p:cNvSpPr/>
            <p:nvPr/>
          </p:nvSpPr>
          <p:spPr>
            <a:xfrm>
              <a:off x="2485644" y="3886199"/>
              <a:ext cx="3834765" cy="858519"/>
            </a:xfrm>
            <a:custGeom>
              <a:avLst/>
              <a:gdLst/>
              <a:ahLst/>
              <a:cxnLst/>
              <a:rect l="l" t="t" r="r" b="b"/>
              <a:pathLst>
                <a:path w="3834765" h="858520">
                  <a:moveTo>
                    <a:pt x="76200" y="781824"/>
                  </a:moveTo>
                  <a:lnTo>
                    <a:pt x="48666" y="781824"/>
                  </a:lnTo>
                  <a:lnTo>
                    <a:pt x="42722" y="0"/>
                  </a:lnTo>
                  <a:lnTo>
                    <a:pt x="22898" y="0"/>
                  </a:lnTo>
                  <a:lnTo>
                    <a:pt x="28854" y="781824"/>
                  </a:lnTo>
                  <a:lnTo>
                    <a:pt x="0" y="781824"/>
                  </a:lnTo>
                  <a:lnTo>
                    <a:pt x="39624" y="858024"/>
                  </a:lnTo>
                  <a:lnTo>
                    <a:pt x="48768" y="838974"/>
                  </a:lnTo>
                  <a:lnTo>
                    <a:pt x="76200" y="781824"/>
                  </a:lnTo>
                  <a:close/>
                </a:path>
                <a:path w="3834765" h="858520">
                  <a:moveTo>
                    <a:pt x="3834384" y="682764"/>
                  </a:moveTo>
                  <a:lnTo>
                    <a:pt x="3806952" y="682764"/>
                  </a:lnTo>
                  <a:lnTo>
                    <a:pt x="3806952" y="195084"/>
                  </a:lnTo>
                  <a:lnTo>
                    <a:pt x="3787140" y="195084"/>
                  </a:lnTo>
                  <a:lnTo>
                    <a:pt x="3787140" y="682764"/>
                  </a:lnTo>
                  <a:lnTo>
                    <a:pt x="3758184" y="682764"/>
                  </a:lnTo>
                  <a:lnTo>
                    <a:pt x="3787140" y="740676"/>
                  </a:lnTo>
                  <a:lnTo>
                    <a:pt x="3796284" y="758964"/>
                  </a:lnTo>
                  <a:lnTo>
                    <a:pt x="3806952" y="737628"/>
                  </a:lnTo>
                  <a:lnTo>
                    <a:pt x="3834384" y="682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48044" y="5195316"/>
              <a:ext cx="254635" cy="241300"/>
            </a:xfrm>
            <a:custGeom>
              <a:avLst/>
              <a:gdLst/>
              <a:ahLst/>
              <a:cxnLst/>
              <a:rect l="l" t="t" r="r" b="b"/>
              <a:pathLst>
                <a:path w="254634" h="241300">
                  <a:moveTo>
                    <a:pt x="254508" y="120396"/>
                  </a:moveTo>
                  <a:lnTo>
                    <a:pt x="243840" y="73152"/>
                  </a:lnTo>
                  <a:lnTo>
                    <a:pt x="208788" y="27432"/>
                  </a:lnTo>
                  <a:lnTo>
                    <a:pt x="152400" y="3048"/>
                  </a:lnTo>
                  <a:lnTo>
                    <a:pt x="128016" y="0"/>
                  </a:lnTo>
                  <a:lnTo>
                    <a:pt x="114300" y="1524"/>
                  </a:lnTo>
                  <a:lnTo>
                    <a:pt x="67056" y="15240"/>
                  </a:lnTo>
                  <a:lnTo>
                    <a:pt x="28956" y="44196"/>
                  </a:lnTo>
                  <a:lnTo>
                    <a:pt x="6096" y="85344"/>
                  </a:lnTo>
                  <a:lnTo>
                    <a:pt x="0" y="120396"/>
                  </a:lnTo>
                  <a:lnTo>
                    <a:pt x="1524" y="132588"/>
                  </a:lnTo>
                  <a:lnTo>
                    <a:pt x="1524" y="120396"/>
                  </a:lnTo>
                  <a:lnTo>
                    <a:pt x="4572" y="96012"/>
                  </a:lnTo>
                  <a:lnTo>
                    <a:pt x="22860" y="54864"/>
                  </a:lnTo>
                  <a:lnTo>
                    <a:pt x="57912" y="22860"/>
                  </a:lnTo>
                  <a:lnTo>
                    <a:pt x="67056" y="16764"/>
                  </a:lnTo>
                  <a:lnTo>
                    <a:pt x="114300" y="3048"/>
                  </a:lnTo>
                  <a:lnTo>
                    <a:pt x="128016" y="1524"/>
                  </a:lnTo>
                  <a:lnTo>
                    <a:pt x="152400" y="4572"/>
                  </a:lnTo>
                  <a:lnTo>
                    <a:pt x="198120" y="22860"/>
                  </a:lnTo>
                  <a:lnTo>
                    <a:pt x="231648" y="54864"/>
                  </a:lnTo>
                  <a:lnTo>
                    <a:pt x="249936" y="96012"/>
                  </a:lnTo>
                  <a:lnTo>
                    <a:pt x="252984" y="120396"/>
                  </a:lnTo>
                  <a:lnTo>
                    <a:pt x="252984" y="132588"/>
                  </a:lnTo>
                  <a:lnTo>
                    <a:pt x="254508" y="120396"/>
                  </a:lnTo>
                  <a:close/>
                </a:path>
                <a:path w="254634" h="241300">
                  <a:moveTo>
                    <a:pt x="176784" y="230124"/>
                  </a:moveTo>
                  <a:lnTo>
                    <a:pt x="152400" y="236220"/>
                  </a:lnTo>
                  <a:lnTo>
                    <a:pt x="128016" y="239268"/>
                  </a:lnTo>
                  <a:lnTo>
                    <a:pt x="114300" y="237744"/>
                  </a:lnTo>
                  <a:lnTo>
                    <a:pt x="102108" y="236220"/>
                  </a:lnTo>
                  <a:lnTo>
                    <a:pt x="89916" y="233172"/>
                  </a:lnTo>
                  <a:lnTo>
                    <a:pt x="79248" y="228600"/>
                  </a:lnTo>
                  <a:lnTo>
                    <a:pt x="67056" y="224028"/>
                  </a:lnTo>
                  <a:lnTo>
                    <a:pt x="57912" y="217932"/>
                  </a:lnTo>
                  <a:lnTo>
                    <a:pt x="47244" y="211836"/>
                  </a:lnTo>
                  <a:lnTo>
                    <a:pt x="38100" y="204216"/>
                  </a:lnTo>
                  <a:lnTo>
                    <a:pt x="7620" y="155448"/>
                  </a:lnTo>
                  <a:lnTo>
                    <a:pt x="1524" y="120396"/>
                  </a:lnTo>
                  <a:lnTo>
                    <a:pt x="1524" y="132588"/>
                  </a:lnTo>
                  <a:lnTo>
                    <a:pt x="15240" y="176784"/>
                  </a:lnTo>
                  <a:lnTo>
                    <a:pt x="47244" y="213360"/>
                  </a:lnTo>
                  <a:lnTo>
                    <a:pt x="89916" y="234696"/>
                  </a:lnTo>
                  <a:lnTo>
                    <a:pt x="128016" y="240792"/>
                  </a:lnTo>
                  <a:lnTo>
                    <a:pt x="152400" y="237744"/>
                  </a:lnTo>
                  <a:lnTo>
                    <a:pt x="164592" y="234696"/>
                  </a:lnTo>
                  <a:lnTo>
                    <a:pt x="176784" y="230124"/>
                  </a:lnTo>
                  <a:close/>
                </a:path>
                <a:path w="254634" h="241300">
                  <a:moveTo>
                    <a:pt x="252984" y="132588"/>
                  </a:moveTo>
                  <a:lnTo>
                    <a:pt x="252984" y="120396"/>
                  </a:lnTo>
                  <a:lnTo>
                    <a:pt x="249936" y="144780"/>
                  </a:lnTo>
                  <a:lnTo>
                    <a:pt x="246888" y="155448"/>
                  </a:lnTo>
                  <a:lnTo>
                    <a:pt x="216408" y="204216"/>
                  </a:lnTo>
                  <a:lnTo>
                    <a:pt x="176784" y="230124"/>
                  </a:lnTo>
                  <a:lnTo>
                    <a:pt x="187452" y="225552"/>
                  </a:lnTo>
                  <a:lnTo>
                    <a:pt x="225552" y="196596"/>
                  </a:lnTo>
                  <a:lnTo>
                    <a:pt x="248412" y="155448"/>
                  </a:lnTo>
                  <a:lnTo>
                    <a:pt x="251460" y="144780"/>
                  </a:lnTo>
                  <a:lnTo>
                    <a:pt x="252984" y="1325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517637" y="5211569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51760" y="4843284"/>
            <a:ext cx="3975100" cy="1339850"/>
          </a:xfrm>
          <a:custGeom>
            <a:avLst/>
            <a:gdLst/>
            <a:ahLst/>
            <a:cxnLst/>
            <a:rect l="l" t="t" r="r" b="b"/>
            <a:pathLst>
              <a:path w="3975100" h="1339850">
                <a:moveTo>
                  <a:pt x="3153156" y="24384"/>
                </a:moveTo>
                <a:lnTo>
                  <a:pt x="64008" y="27432"/>
                </a:lnTo>
                <a:lnTo>
                  <a:pt x="76200" y="27419"/>
                </a:ln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76200" y="76200"/>
                </a:lnTo>
                <a:lnTo>
                  <a:pt x="76200" y="47244"/>
                </a:lnTo>
                <a:lnTo>
                  <a:pt x="3153156" y="44196"/>
                </a:lnTo>
                <a:lnTo>
                  <a:pt x="3153156" y="24384"/>
                </a:lnTo>
                <a:close/>
              </a:path>
              <a:path w="3975100" h="1339850">
                <a:moveTo>
                  <a:pt x="3535680" y="1243584"/>
                </a:moveTo>
                <a:lnTo>
                  <a:pt x="3506800" y="1243584"/>
                </a:lnTo>
                <a:lnTo>
                  <a:pt x="3509772" y="758952"/>
                </a:lnTo>
                <a:lnTo>
                  <a:pt x="3491484" y="757428"/>
                </a:lnTo>
                <a:lnTo>
                  <a:pt x="3488512" y="1243584"/>
                </a:lnTo>
                <a:lnTo>
                  <a:pt x="3459480" y="1243584"/>
                </a:lnTo>
                <a:lnTo>
                  <a:pt x="3488436" y="1301496"/>
                </a:lnTo>
                <a:lnTo>
                  <a:pt x="3497580" y="1319784"/>
                </a:lnTo>
                <a:lnTo>
                  <a:pt x="3535680" y="1243584"/>
                </a:lnTo>
                <a:close/>
              </a:path>
              <a:path w="3975100" h="1339850">
                <a:moveTo>
                  <a:pt x="3974592" y="658368"/>
                </a:moveTo>
                <a:lnTo>
                  <a:pt x="3936492" y="582168"/>
                </a:lnTo>
                <a:lnTo>
                  <a:pt x="3898392" y="658368"/>
                </a:lnTo>
                <a:lnTo>
                  <a:pt x="3927310" y="658368"/>
                </a:lnTo>
                <a:lnTo>
                  <a:pt x="3925824" y="1339596"/>
                </a:lnTo>
                <a:lnTo>
                  <a:pt x="3945636" y="1339596"/>
                </a:lnTo>
                <a:lnTo>
                  <a:pt x="3947122" y="658368"/>
                </a:lnTo>
                <a:lnTo>
                  <a:pt x="3974592" y="658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046977" y="5804405"/>
            <a:ext cx="1025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takeSabbatical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88510" y="4641594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10" dirty="0">
                <a:latin typeface="Arial MT"/>
                <a:cs typeface="Arial MT"/>
              </a:rPr>
              <a:t>i</a:t>
            </a:r>
            <a:r>
              <a:rPr sz="1200" spc="-5" dirty="0">
                <a:latin typeface="Arial MT"/>
                <a:cs typeface="Arial MT"/>
              </a:rPr>
              <a:t>red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62189" y="4257546"/>
            <a:ext cx="594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seniority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1372" y="5798309"/>
            <a:ext cx="424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</a:t>
            </a:r>
            <a:r>
              <a:rPr sz="1200" dirty="0">
                <a:latin typeface="Arial MT"/>
                <a:cs typeface="Arial MT"/>
              </a:rPr>
              <a:t>t</a:t>
            </a:r>
            <a:r>
              <a:rPr sz="1200" spc="-5" dirty="0">
                <a:latin typeface="Arial MT"/>
                <a:cs typeface="Arial MT"/>
              </a:rPr>
              <a:t>urn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746" y="939799"/>
            <a:ext cx="44367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Composite</a:t>
            </a:r>
            <a:r>
              <a:rPr spc="-105" dirty="0"/>
              <a:t> </a:t>
            </a:r>
            <a:r>
              <a:rPr spc="-5" dirty="0"/>
              <a:t>States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813" y="2859023"/>
            <a:ext cx="7517897" cy="4075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pc="-5" dirty="0"/>
              <a:t>Concurrent</a:t>
            </a:r>
            <a:r>
              <a:rPr spc="-30" dirty="0"/>
              <a:t> </a:t>
            </a:r>
            <a:r>
              <a:rPr dirty="0"/>
              <a:t>Sub</a:t>
            </a:r>
            <a:r>
              <a:rPr spc="-15" dirty="0"/>
              <a:t> </a:t>
            </a:r>
            <a:r>
              <a:rPr spc="-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8563" y="2456179"/>
            <a:ext cx="701865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state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several sequences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sub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states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described by </a:t>
            </a:r>
            <a:r>
              <a:rPr sz="2800" spc="-5" dirty="0">
                <a:latin typeface="Arial MT"/>
                <a:cs typeface="Arial MT"/>
              </a:rPr>
              <a:t>own </a:t>
            </a:r>
            <a:r>
              <a:rPr sz="2800" dirty="0">
                <a:latin typeface="Arial MT"/>
                <a:cs typeface="Arial MT"/>
              </a:rPr>
              <a:t>state machines can </a:t>
            </a:r>
            <a:r>
              <a:rPr sz="2800" spc="-5" dirty="0">
                <a:latin typeface="Arial MT"/>
                <a:cs typeface="Arial MT"/>
              </a:rPr>
              <a:t>be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performed</a:t>
            </a:r>
            <a:r>
              <a:rPr sz="2800" dirty="0">
                <a:latin typeface="Arial MT"/>
                <a:cs typeface="Arial MT"/>
              </a:rPr>
              <a:t> concurrently.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544" y="4114800"/>
            <a:ext cx="7458455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8415" marR="5080" indent="-15849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Concurrent </a:t>
            </a:r>
            <a:r>
              <a:rPr dirty="0"/>
              <a:t>Sub </a:t>
            </a:r>
            <a:r>
              <a:rPr spc="-5" dirty="0"/>
              <a:t>States: </a:t>
            </a:r>
            <a:r>
              <a:rPr spc="-1210" dirty="0"/>
              <a:t> </a:t>
            </a:r>
            <a:r>
              <a:rPr dirty="0"/>
              <a:t>Alternative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524" y="2670048"/>
            <a:ext cx="7199375" cy="35783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pc="-5" dirty="0"/>
              <a:t>Where</a:t>
            </a:r>
            <a:r>
              <a:rPr spc="-4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spc="-5" dirty="0"/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474345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State</a:t>
            </a:r>
            <a:r>
              <a:rPr sz="3200" spc="-55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machine</a:t>
            </a:r>
            <a:r>
              <a:rPr sz="3200" spc="-55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 MT"/>
                <a:cs typeface="Arial MT"/>
              </a:rPr>
              <a:t>Component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Deployment</a:t>
            </a:r>
            <a:r>
              <a:rPr sz="3200" spc="-70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730"/>
              </a:spcBef>
            </a:pPr>
            <a:r>
              <a:rPr spc="-5" dirty="0"/>
              <a:t>What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Component</a:t>
            </a:r>
            <a:r>
              <a:rPr dirty="0"/>
              <a:t> </a:t>
            </a:r>
            <a:r>
              <a:rPr spc="-5" dirty="0"/>
              <a:t>Diagram?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3" y="1901443"/>
            <a:ext cx="826071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diagram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shows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organizations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dependencies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among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components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4604" y="3034284"/>
            <a:ext cx="4249420" cy="852169"/>
            <a:chOff x="1784604" y="3034284"/>
            <a:chExt cx="4249420" cy="852169"/>
          </a:xfrm>
        </p:grpSpPr>
        <p:sp>
          <p:nvSpPr>
            <p:cNvPr id="5" name="object 5"/>
            <p:cNvSpPr/>
            <p:nvPr/>
          </p:nvSpPr>
          <p:spPr>
            <a:xfrm>
              <a:off x="4369308" y="3427476"/>
              <a:ext cx="1664335" cy="132715"/>
            </a:xfrm>
            <a:custGeom>
              <a:avLst/>
              <a:gdLst/>
              <a:ahLst/>
              <a:cxnLst/>
              <a:rect l="l" t="t" r="r" b="b"/>
              <a:pathLst>
                <a:path w="1664335" h="132714">
                  <a:moveTo>
                    <a:pt x="114300" y="80772"/>
                  </a:moveTo>
                  <a:lnTo>
                    <a:pt x="114300" y="51816"/>
                  </a:lnTo>
                  <a:lnTo>
                    <a:pt x="0" y="51816"/>
                  </a:lnTo>
                  <a:lnTo>
                    <a:pt x="0" y="80772"/>
                  </a:lnTo>
                  <a:lnTo>
                    <a:pt x="114300" y="80772"/>
                  </a:lnTo>
                  <a:close/>
                </a:path>
                <a:path w="1664335" h="132714">
                  <a:moveTo>
                    <a:pt x="313944" y="80772"/>
                  </a:moveTo>
                  <a:lnTo>
                    <a:pt x="313944" y="51816"/>
                  </a:lnTo>
                  <a:lnTo>
                    <a:pt x="199644" y="51816"/>
                  </a:lnTo>
                  <a:lnTo>
                    <a:pt x="199644" y="80772"/>
                  </a:lnTo>
                  <a:lnTo>
                    <a:pt x="313944" y="80772"/>
                  </a:lnTo>
                  <a:close/>
                </a:path>
                <a:path w="1664335" h="132714">
                  <a:moveTo>
                    <a:pt x="515112" y="80772"/>
                  </a:moveTo>
                  <a:lnTo>
                    <a:pt x="515112" y="51816"/>
                  </a:lnTo>
                  <a:lnTo>
                    <a:pt x="400812" y="51816"/>
                  </a:lnTo>
                  <a:lnTo>
                    <a:pt x="400812" y="80772"/>
                  </a:lnTo>
                  <a:lnTo>
                    <a:pt x="515112" y="80772"/>
                  </a:lnTo>
                  <a:close/>
                </a:path>
                <a:path w="1664335" h="132714">
                  <a:moveTo>
                    <a:pt x="714756" y="80772"/>
                  </a:moveTo>
                  <a:lnTo>
                    <a:pt x="714756" y="51816"/>
                  </a:lnTo>
                  <a:lnTo>
                    <a:pt x="600456" y="51816"/>
                  </a:lnTo>
                  <a:lnTo>
                    <a:pt x="600456" y="80772"/>
                  </a:lnTo>
                  <a:lnTo>
                    <a:pt x="714756" y="80772"/>
                  </a:lnTo>
                  <a:close/>
                </a:path>
                <a:path w="1664335" h="132714">
                  <a:moveTo>
                    <a:pt x="914400" y="80772"/>
                  </a:moveTo>
                  <a:lnTo>
                    <a:pt x="914400" y="51816"/>
                  </a:lnTo>
                  <a:lnTo>
                    <a:pt x="800100" y="51816"/>
                  </a:lnTo>
                  <a:lnTo>
                    <a:pt x="800100" y="80772"/>
                  </a:lnTo>
                  <a:lnTo>
                    <a:pt x="914400" y="80772"/>
                  </a:lnTo>
                  <a:close/>
                </a:path>
                <a:path w="1664335" h="132714">
                  <a:moveTo>
                    <a:pt x="1114044" y="80772"/>
                  </a:moveTo>
                  <a:lnTo>
                    <a:pt x="1114044" y="51816"/>
                  </a:lnTo>
                  <a:lnTo>
                    <a:pt x="999744" y="51816"/>
                  </a:lnTo>
                  <a:lnTo>
                    <a:pt x="999744" y="80772"/>
                  </a:lnTo>
                  <a:lnTo>
                    <a:pt x="1114044" y="80772"/>
                  </a:lnTo>
                  <a:close/>
                </a:path>
                <a:path w="1664335" h="132714">
                  <a:moveTo>
                    <a:pt x="1315212" y="80772"/>
                  </a:moveTo>
                  <a:lnTo>
                    <a:pt x="1315212" y="51816"/>
                  </a:lnTo>
                  <a:lnTo>
                    <a:pt x="1200912" y="51816"/>
                  </a:lnTo>
                  <a:lnTo>
                    <a:pt x="1200912" y="80772"/>
                  </a:lnTo>
                  <a:lnTo>
                    <a:pt x="1315212" y="80772"/>
                  </a:lnTo>
                  <a:close/>
                </a:path>
                <a:path w="1664335" h="132714">
                  <a:moveTo>
                    <a:pt x="1514856" y="80772"/>
                  </a:moveTo>
                  <a:lnTo>
                    <a:pt x="1514856" y="51816"/>
                  </a:lnTo>
                  <a:lnTo>
                    <a:pt x="1400556" y="51816"/>
                  </a:lnTo>
                  <a:lnTo>
                    <a:pt x="1400556" y="80772"/>
                  </a:lnTo>
                  <a:lnTo>
                    <a:pt x="1514856" y="80772"/>
                  </a:lnTo>
                  <a:close/>
                </a:path>
                <a:path w="1664335" h="132714">
                  <a:moveTo>
                    <a:pt x="1664208" y="65532"/>
                  </a:moveTo>
                  <a:lnTo>
                    <a:pt x="1557528" y="3048"/>
                  </a:lnTo>
                  <a:lnTo>
                    <a:pt x="1549908" y="0"/>
                  </a:lnTo>
                  <a:lnTo>
                    <a:pt x="1540764" y="1524"/>
                  </a:lnTo>
                  <a:lnTo>
                    <a:pt x="1537716" y="9144"/>
                  </a:lnTo>
                  <a:lnTo>
                    <a:pt x="1533144" y="15240"/>
                  </a:lnTo>
                  <a:lnTo>
                    <a:pt x="1536192" y="24384"/>
                  </a:lnTo>
                  <a:lnTo>
                    <a:pt x="1542288" y="27432"/>
                  </a:lnTo>
                  <a:lnTo>
                    <a:pt x="1600200" y="60960"/>
                  </a:lnTo>
                  <a:lnTo>
                    <a:pt x="1600200" y="51816"/>
                  </a:lnTo>
                  <a:lnTo>
                    <a:pt x="1635252" y="51816"/>
                  </a:lnTo>
                  <a:lnTo>
                    <a:pt x="1635252" y="82491"/>
                  </a:lnTo>
                  <a:lnTo>
                    <a:pt x="1664208" y="65532"/>
                  </a:lnTo>
                  <a:close/>
                </a:path>
                <a:path w="1664335" h="132714">
                  <a:moveTo>
                    <a:pt x="1629156" y="80772"/>
                  </a:moveTo>
                  <a:lnTo>
                    <a:pt x="1629156" y="77724"/>
                  </a:lnTo>
                  <a:lnTo>
                    <a:pt x="1608097" y="65532"/>
                  </a:lnTo>
                  <a:lnTo>
                    <a:pt x="1542288" y="103632"/>
                  </a:lnTo>
                  <a:lnTo>
                    <a:pt x="1536192" y="106680"/>
                  </a:lnTo>
                  <a:lnTo>
                    <a:pt x="1533144" y="115824"/>
                  </a:lnTo>
                  <a:lnTo>
                    <a:pt x="1537716" y="123444"/>
                  </a:lnTo>
                  <a:lnTo>
                    <a:pt x="1540764" y="129540"/>
                  </a:lnTo>
                  <a:lnTo>
                    <a:pt x="1549908" y="132588"/>
                  </a:lnTo>
                  <a:lnTo>
                    <a:pt x="1557528" y="128016"/>
                  </a:lnTo>
                  <a:lnTo>
                    <a:pt x="1600200" y="103022"/>
                  </a:lnTo>
                  <a:lnTo>
                    <a:pt x="1600200" y="80772"/>
                  </a:lnTo>
                  <a:lnTo>
                    <a:pt x="1629156" y="80772"/>
                  </a:lnTo>
                  <a:close/>
                </a:path>
                <a:path w="1664335" h="132714">
                  <a:moveTo>
                    <a:pt x="1635252" y="80772"/>
                  </a:moveTo>
                  <a:lnTo>
                    <a:pt x="1635252" y="51816"/>
                  </a:lnTo>
                  <a:lnTo>
                    <a:pt x="1600200" y="51816"/>
                  </a:lnTo>
                  <a:lnTo>
                    <a:pt x="1600200" y="60960"/>
                  </a:lnTo>
                  <a:lnTo>
                    <a:pt x="1608097" y="65532"/>
                  </a:lnTo>
                  <a:lnTo>
                    <a:pt x="1629156" y="53340"/>
                  </a:lnTo>
                  <a:lnTo>
                    <a:pt x="1629156" y="80772"/>
                  </a:lnTo>
                  <a:lnTo>
                    <a:pt x="1635252" y="80772"/>
                  </a:lnTo>
                  <a:close/>
                </a:path>
                <a:path w="1664335" h="132714">
                  <a:moveTo>
                    <a:pt x="1608097" y="65532"/>
                  </a:moveTo>
                  <a:lnTo>
                    <a:pt x="1600200" y="60960"/>
                  </a:lnTo>
                  <a:lnTo>
                    <a:pt x="1600200" y="70104"/>
                  </a:lnTo>
                  <a:lnTo>
                    <a:pt x="1608097" y="65532"/>
                  </a:lnTo>
                  <a:close/>
                </a:path>
                <a:path w="1664335" h="132714">
                  <a:moveTo>
                    <a:pt x="1635252" y="82491"/>
                  </a:moveTo>
                  <a:lnTo>
                    <a:pt x="1635252" y="80772"/>
                  </a:lnTo>
                  <a:lnTo>
                    <a:pt x="1600200" y="80772"/>
                  </a:lnTo>
                  <a:lnTo>
                    <a:pt x="1600200" y="103022"/>
                  </a:lnTo>
                  <a:lnTo>
                    <a:pt x="1635252" y="82491"/>
                  </a:lnTo>
                  <a:close/>
                </a:path>
                <a:path w="1664335" h="132714">
                  <a:moveTo>
                    <a:pt x="1629156" y="77724"/>
                  </a:moveTo>
                  <a:lnTo>
                    <a:pt x="1629156" y="53340"/>
                  </a:lnTo>
                  <a:lnTo>
                    <a:pt x="1608097" y="65532"/>
                  </a:lnTo>
                  <a:lnTo>
                    <a:pt x="1629156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3748" y="3041904"/>
              <a:ext cx="2550160" cy="844550"/>
            </a:xfrm>
            <a:custGeom>
              <a:avLst/>
              <a:gdLst/>
              <a:ahLst/>
              <a:cxnLst/>
              <a:rect l="l" t="t" r="r" b="b"/>
              <a:pathLst>
                <a:path w="2550160" h="844550">
                  <a:moveTo>
                    <a:pt x="0" y="0"/>
                  </a:moveTo>
                  <a:lnTo>
                    <a:pt x="0" y="844295"/>
                  </a:lnTo>
                  <a:lnTo>
                    <a:pt x="2549652" y="844295"/>
                  </a:lnTo>
                  <a:lnTo>
                    <a:pt x="25496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4604" y="3034284"/>
              <a:ext cx="2567940" cy="852169"/>
            </a:xfrm>
            <a:custGeom>
              <a:avLst/>
              <a:gdLst/>
              <a:ahLst/>
              <a:cxnLst/>
              <a:rect l="l" t="t" r="r" b="b"/>
              <a:pathLst>
                <a:path w="2567940" h="852170">
                  <a:moveTo>
                    <a:pt x="2567940" y="851915"/>
                  </a:moveTo>
                  <a:lnTo>
                    <a:pt x="2567940" y="0"/>
                  </a:lnTo>
                  <a:lnTo>
                    <a:pt x="0" y="0"/>
                  </a:lnTo>
                  <a:lnTo>
                    <a:pt x="0" y="851915"/>
                  </a:lnTo>
                  <a:lnTo>
                    <a:pt x="9144" y="851915"/>
                  </a:lnTo>
                  <a:lnTo>
                    <a:pt x="9144" y="16764"/>
                  </a:lnTo>
                  <a:lnTo>
                    <a:pt x="16764" y="7620"/>
                  </a:lnTo>
                  <a:lnTo>
                    <a:pt x="16764" y="16764"/>
                  </a:lnTo>
                  <a:lnTo>
                    <a:pt x="2551176" y="16764"/>
                  </a:lnTo>
                  <a:lnTo>
                    <a:pt x="2551176" y="7620"/>
                  </a:lnTo>
                  <a:lnTo>
                    <a:pt x="2558796" y="16764"/>
                  </a:lnTo>
                  <a:lnTo>
                    <a:pt x="2558796" y="851915"/>
                  </a:lnTo>
                  <a:lnTo>
                    <a:pt x="2567940" y="851915"/>
                  </a:lnTo>
                  <a:close/>
                </a:path>
                <a:path w="2567940" h="852170">
                  <a:moveTo>
                    <a:pt x="16764" y="16764"/>
                  </a:moveTo>
                  <a:lnTo>
                    <a:pt x="16764" y="7620"/>
                  </a:lnTo>
                  <a:lnTo>
                    <a:pt x="9144" y="16764"/>
                  </a:lnTo>
                  <a:lnTo>
                    <a:pt x="16764" y="16764"/>
                  </a:lnTo>
                  <a:close/>
                </a:path>
                <a:path w="2567940" h="852170">
                  <a:moveTo>
                    <a:pt x="16764" y="851915"/>
                  </a:moveTo>
                  <a:lnTo>
                    <a:pt x="16764" y="16764"/>
                  </a:lnTo>
                  <a:lnTo>
                    <a:pt x="9144" y="16764"/>
                  </a:lnTo>
                  <a:lnTo>
                    <a:pt x="9144" y="851915"/>
                  </a:lnTo>
                  <a:lnTo>
                    <a:pt x="16764" y="851915"/>
                  </a:lnTo>
                  <a:close/>
                </a:path>
                <a:path w="2567940" h="852170">
                  <a:moveTo>
                    <a:pt x="2558796" y="16764"/>
                  </a:moveTo>
                  <a:lnTo>
                    <a:pt x="2551176" y="7620"/>
                  </a:lnTo>
                  <a:lnTo>
                    <a:pt x="2551176" y="16764"/>
                  </a:lnTo>
                  <a:lnTo>
                    <a:pt x="2558796" y="16764"/>
                  </a:lnTo>
                  <a:close/>
                </a:path>
                <a:path w="2567940" h="852170">
                  <a:moveTo>
                    <a:pt x="2558796" y="851915"/>
                  </a:moveTo>
                  <a:lnTo>
                    <a:pt x="2558796" y="16764"/>
                  </a:lnTo>
                  <a:lnTo>
                    <a:pt x="2551176" y="16764"/>
                  </a:lnTo>
                  <a:lnTo>
                    <a:pt x="2551176" y="851915"/>
                  </a:lnTo>
                  <a:lnTo>
                    <a:pt x="2558796" y="85191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3115056"/>
              <a:ext cx="238125" cy="222885"/>
            </a:xfrm>
            <a:custGeom>
              <a:avLst/>
              <a:gdLst/>
              <a:ahLst/>
              <a:cxnLst/>
              <a:rect l="l" t="t" r="r" b="b"/>
              <a:pathLst>
                <a:path w="238125" h="222885">
                  <a:moveTo>
                    <a:pt x="237743" y="222503"/>
                  </a:moveTo>
                  <a:lnTo>
                    <a:pt x="237743" y="0"/>
                  </a:lnTo>
                  <a:lnTo>
                    <a:pt x="0" y="0"/>
                  </a:lnTo>
                  <a:lnTo>
                    <a:pt x="0" y="222503"/>
                  </a:lnTo>
                  <a:lnTo>
                    <a:pt x="237743" y="2225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3256" y="3107436"/>
              <a:ext cx="254635" cy="238125"/>
            </a:xfrm>
            <a:custGeom>
              <a:avLst/>
              <a:gdLst/>
              <a:ahLst/>
              <a:cxnLst/>
              <a:rect l="l" t="t" r="r" b="b"/>
              <a:pathLst>
                <a:path w="254635" h="238125">
                  <a:moveTo>
                    <a:pt x="254508" y="237744"/>
                  </a:moveTo>
                  <a:lnTo>
                    <a:pt x="254508" y="0"/>
                  </a:lnTo>
                  <a:lnTo>
                    <a:pt x="0" y="0"/>
                  </a:lnTo>
                  <a:lnTo>
                    <a:pt x="0" y="237744"/>
                  </a:lnTo>
                  <a:lnTo>
                    <a:pt x="9144" y="237744"/>
                  </a:lnTo>
                  <a:lnTo>
                    <a:pt x="9144" y="15240"/>
                  </a:lnTo>
                  <a:lnTo>
                    <a:pt x="16764" y="7620"/>
                  </a:lnTo>
                  <a:lnTo>
                    <a:pt x="16764" y="15240"/>
                  </a:lnTo>
                  <a:lnTo>
                    <a:pt x="237744" y="15240"/>
                  </a:lnTo>
                  <a:lnTo>
                    <a:pt x="237744" y="7620"/>
                  </a:lnTo>
                  <a:lnTo>
                    <a:pt x="246888" y="15240"/>
                  </a:lnTo>
                  <a:lnTo>
                    <a:pt x="246888" y="237744"/>
                  </a:lnTo>
                  <a:lnTo>
                    <a:pt x="254508" y="237744"/>
                  </a:lnTo>
                  <a:close/>
                </a:path>
                <a:path w="254635" h="238125">
                  <a:moveTo>
                    <a:pt x="16764" y="15240"/>
                  </a:moveTo>
                  <a:lnTo>
                    <a:pt x="16764" y="7620"/>
                  </a:lnTo>
                  <a:lnTo>
                    <a:pt x="9144" y="15240"/>
                  </a:lnTo>
                  <a:lnTo>
                    <a:pt x="16764" y="15240"/>
                  </a:lnTo>
                  <a:close/>
                </a:path>
                <a:path w="254635" h="238125">
                  <a:moveTo>
                    <a:pt x="16764" y="222504"/>
                  </a:moveTo>
                  <a:lnTo>
                    <a:pt x="16764" y="15240"/>
                  </a:lnTo>
                  <a:lnTo>
                    <a:pt x="9144" y="15240"/>
                  </a:lnTo>
                  <a:lnTo>
                    <a:pt x="9144" y="222504"/>
                  </a:lnTo>
                  <a:lnTo>
                    <a:pt x="16764" y="222504"/>
                  </a:lnTo>
                  <a:close/>
                </a:path>
                <a:path w="254635" h="238125">
                  <a:moveTo>
                    <a:pt x="246888" y="222504"/>
                  </a:moveTo>
                  <a:lnTo>
                    <a:pt x="9144" y="222504"/>
                  </a:lnTo>
                  <a:lnTo>
                    <a:pt x="16764" y="230124"/>
                  </a:lnTo>
                  <a:lnTo>
                    <a:pt x="16764" y="237744"/>
                  </a:lnTo>
                  <a:lnTo>
                    <a:pt x="237744" y="237744"/>
                  </a:lnTo>
                  <a:lnTo>
                    <a:pt x="237744" y="230124"/>
                  </a:lnTo>
                  <a:lnTo>
                    <a:pt x="246888" y="222504"/>
                  </a:lnTo>
                  <a:close/>
                </a:path>
                <a:path w="254635" h="238125">
                  <a:moveTo>
                    <a:pt x="16764" y="237744"/>
                  </a:moveTo>
                  <a:lnTo>
                    <a:pt x="16764" y="230124"/>
                  </a:lnTo>
                  <a:lnTo>
                    <a:pt x="9144" y="222504"/>
                  </a:lnTo>
                  <a:lnTo>
                    <a:pt x="9144" y="237744"/>
                  </a:lnTo>
                  <a:lnTo>
                    <a:pt x="16764" y="237744"/>
                  </a:lnTo>
                  <a:close/>
                </a:path>
                <a:path w="254635" h="238125">
                  <a:moveTo>
                    <a:pt x="246888" y="15240"/>
                  </a:moveTo>
                  <a:lnTo>
                    <a:pt x="237744" y="7620"/>
                  </a:lnTo>
                  <a:lnTo>
                    <a:pt x="237744" y="15240"/>
                  </a:lnTo>
                  <a:lnTo>
                    <a:pt x="246888" y="15240"/>
                  </a:lnTo>
                  <a:close/>
                </a:path>
                <a:path w="254635" h="238125">
                  <a:moveTo>
                    <a:pt x="246888" y="222504"/>
                  </a:moveTo>
                  <a:lnTo>
                    <a:pt x="246888" y="15240"/>
                  </a:lnTo>
                  <a:lnTo>
                    <a:pt x="237744" y="15240"/>
                  </a:lnTo>
                  <a:lnTo>
                    <a:pt x="237744" y="222504"/>
                  </a:lnTo>
                  <a:lnTo>
                    <a:pt x="246888" y="222504"/>
                  </a:lnTo>
                  <a:close/>
                </a:path>
                <a:path w="254635" h="238125">
                  <a:moveTo>
                    <a:pt x="246888" y="237744"/>
                  </a:moveTo>
                  <a:lnTo>
                    <a:pt x="246888" y="222504"/>
                  </a:lnTo>
                  <a:lnTo>
                    <a:pt x="237744" y="230124"/>
                  </a:lnTo>
                  <a:lnTo>
                    <a:pt x="237744" y="237744"/>
                  </a:lnTo>
                  <a:lnTo>
                    <a:pt x="246888" y="2377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9727" y="3160776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79247" y="45719"/>
                  </a:moveTo>
                  <a:lnTo>
                    <a:pt x="79247" y="0"/>
                  </a:lnTo>
                  <a:lnTo>
                    <a:pt x="0" y="0"/>
                  </a:lnTo>
                  <a:lnTo>
                    <a:pt x="0" y="45719"/>
                  </a:lnTo>
                  <a:lnTo>
                    <a:pt x="79247" y="45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2108" y="3153156"/>
              <a:ext cx="96520" cy="60960"/>
            </a:xfrm>
            <a:custGeom>
              <a:avLst/>
              <a:gdLst/>
              <a:ahLst/>
              <a:cxnLst/>
              <a:rect l="l" t="t" r="r" b="b"/>
              <a:pathLst>
                <a:path w="96520" h="60960">
                  <a:moveTo>
                    <a:pt x="96012" y="60960"/>
                  </a:moveTo>
                  <a:lnTo>
                    <a:pt x="96012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7620" y="60960"/>
                  </a:lnTo>
                  <a:lnTo>
                    <a:pt x="7620" y="15240"/>
                  </a:lnTo>
                  <a:lnTo>
                    <a:pt x="16764" y="7620"/>
                  </a:lnTo>
                  <a:lnTo>
                    <a:pt x="16764" y="15240"/>
                  </a:lnTo>
                  <a:lnTo>
                    <a:pt x="79248" y="15240"/>
                  </a:lnTo>
                  <a:lnTo>
                    <a:pt x="79248" y="7620"/>
                  </a:lnTo>
                  <a:lnTo>
                    <a:pt x="86868" y="15240"/>
                  </a:lnTo>
                  <a:lnTo>
                    <a:pt x="86868" y="60960"/>
                  </a:lnTo>
                  <a:lnTo>
                    <a:pt x="96012" y="60960"/>
                  </a:lnTo>
                  <a:close/>
                </a:path>
                <a:path w="96520" h="60960">
                  <a:moveTo>
                    <a:pt x="16764" y="15240"/>
                  </a:moveTo>
                  <a:lnTo>
                    <a:pt x="16764" y="7620"/>
                  </a:lnTo>
                  <a:lnTo>
                    <a:pt x="7620" y="15240"/>
                  </a:lnTo>
                  <a:lnTo>
                    <a:pt x="16764" y="15240"/>
                  </a:lnTo>
                  <a:close/>
                </a:path>
                <a:path w="96520" h="60960">
                  <a:moveTo>
                    <a:pt x="16764" y="44196"/>
                  </a:moveTo>
                  <a:lnTo>
                    <a:pt x="16764" y="15240"/>
                  </a:lnTo>
                  <a:lnTo>
                    <a:pt x="7620" y="15240"/>
                  </a:lnTo>
                  <a:lnTo>
                    <a:pt x="7620" y="44196"/>
                  </a:lnTo>
                  <a:lnTo>
                    <a:pt x="16764" y="44196"/>
                  </a:lnTo>
                  <a:close/>
                </a:path>
                <a:path w="96520" h="60960">
                  <a:moveTo>
                    <a:pt x="86868" y="44196"/>
                  </a:moveTo>
                  <a:lnTo>
                    <a:pt x="7620" y="44196"/>
                  </a:lnTo>
                  <a:lnTo>
                    <a:pt x="16764" y="53340"/>
                  </a:lnTo>
                  <a:lnTo>
                    <a:pt x="16764" y="60960"/>
                  </a:lnTo>
                  <a:lnTo>
                    <a:pt x="79248" y="60960"/>
                  </a:lnTo>
                  <a:lnTo>
                    <a:pt x="79248" y="53340"/>
                  </a:lnTo>
                  <a:lnTo>
                    <a:pt x="86868" y="44196"/>
                  </a:lnTo>
                  <a:close/>
                </a:path>
                <a:path w="96520" h="60960">
                  <a:moveTo>
                    <a:pt x="16764" y="60960"/>
                  </a:moveTo>
                  <a:lnTo>
                    <a:pt x="16764" y="53340"/>
                  </a:lnTo>
                  <a:lnTo>
                    <a:pt x="7620" y="44196"/>
                  </a:lnTo>
                  <a:lnTo>
                    <a:pt x="7620" y="60960"/>
                  </a:lnTo>
                  <a:lnTo>
                    <a:pt x="16764" y="60960"/>
                  </a:lnTo>
                  <a:close/>
                </a:path>
                <a:path w="96520" h="60960">
                  <a:moveTo>
                    <a:pt x="86868" y="15240"/>
                  </a:moveTo>
                  <a:lnTo>
                    <a:pt x="79248" y="7620"/>
                  </a:lnTo>
                  <a:lnTo>
                    <a:pt x="79248" y="15240"/>
                  </a:lnTo>
                  <a:lnTo>
                    <a:pt x="86868" y="15240"/>
                  </a:lnTo>
                  <a:close/>
                </a:path>
                <a:path w="96520" h="60960">
                  <a:moveTo>
                    <a:pt x="86868" y="44196"/>
                  </a:moveTo>
                  <a:lnTo>
                    <a:pt x="86868" y="15240"/>
                  </a:lnTo>
                  <a:lnTo>
                    <a:pt x="79248" y="15240"/>
                  </a:lnTo>
                  <a:lnTo>
                    <a:pt x="79248" y="44196"/>
                  </a:lnTo>
                  <a:lnTo>
                    <a:pt x="86868" y="44196"/>
                  </a:lnTo>
                  <a:close/>
                </a:path>
                <a:path w="96520" h="60960">
                  <a:moveTo>
                    <a:pt x="86868" y="60960"/>
                  </a:moveTo>
                  <a:lnTo>
                    <a:pt x="86868" y="44196"/>
                  </a:lnTo>
                  <a:lnTo>
                    <a:pt x="79248" y="53340"/>
                  </a:lnTo>
                  <a:lnTo>
                    <a:pt x="79248" y="60960"/>
                  </a:lnTo>
                  <a:lnTo>
                    <a:pt x="86868" y="609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9727" y="3250692"/>
              <a:ext cx="79375" cy="41275"/>
            </a:xfrm>
            <a:custGeom>
              <a:avLst/>
              <a:gdLst/>
              <a:ahLst/>
              <a:cxnLst/>
              <a:rect l="l" t="t" r="r" b="b"/>
              <a:pathLst>
                <a:path w="79375" h="41275">
                  <a:moveTo>
                    <a:pt x="79247" y="41147"/>
                  </a:moveTo>
                  <a:lnTo>
                    <a:pt x="79247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79247" y="411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2108" y="3243072"/>
              <a:ext cx="96520" cy="56515"/>
            </a:xfrm>
            <a:custGeom>
              <a:avLst/>
              <a:gdLst/>
              <a:ahLst/>
              <a:cxnLst/>
              <a:rect l="l" t="t" r="r" b="b"/>
              <a:pathLst>
                <a:path w="96520" h="56514">
                  <a:moveTo>
                    <a:pt x="96012" y="56388"/>
                  </a:moveTo>
                  <a:lnTo>
                    <a:pt x="96012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7620" y="56388"/>
                  </a:lnTo>
                  <a:lnTo>
                    <a:pt x="7620" y="15240"/>
                  </a:lnTo>
                  <a:lnTo>
                    <a:pt x="16764" y="7620"/>
                  </a:lnTo>
                  <a:lnTo>
                    <a:pt x="16764" y="15240"/>
                  </a:lnTo>
                  <a:lnTo>
                    <a:pt x="79248" y="15240"/>
                  </a:lnTo>
                  <a:lnTo>
                    <a:pt x="79248" y="7620"/>
                  </a:lnTo>
                  <a:lnTo>
                    <a:pt x="86868" y="15240"/>
                  </a:lnTo>
                  <a:lnTo>
                    <a:pt x="86868" y="56388"/>
                  </a:lnTo>
                  <a:lnTo>
                    <a:pt x="96012" y="56388"/>
                  </a:lnTo>
                  <a:close/>
                </a:path>
                <a:path w="96520" h="56514">
                  <a:moveTo>
                    <a:pt x="16764" y="15240"/>
                  </a:moveTo>
                  <a:lnTo>
                    <a:pt x="16764" y="7620"/>
                  </a:lnTo>
                  <a:lnTo>
                    <a:pt x="7620" y="15240"/>
                  </a:lnTo>
                  <a:lnTo>
                    <a:pt x="16764" y="15240"/>
                  </a:lnTo>
                  <a:close/>
                </a:path>
                <a:path w="96520" h="56514">
                  <a:moveTo>
                    <a:pt x="16764" y="41148"/>
                  </a:moveTo>
                  <a:lnTo>
                    <a:pt x="16764" y="15240"/>
                  </a:lnTo>
                  <a:lnTo>
                    <a:pt x="7620" y="15240"/>
                  </a:lnTo>
                  <a:lnTo>
                    <a:pt x="7620" y="41148"/>
                  </a:lnTo>
                  <a:lnTo>
                    <a:pt x="16764" y="41148"/>
                  </a:lnTo>
                  <a:close/>
                </a:path>
                <a:path w="96520" h="56514">
                  <a:moveTo>
                    <a:pt x="86868" y="41148"/>
                  </a:moveTo>
                  <a:lnTo>
                    <a:pt x="7620" y="41148"/>
                  </a:lnTo>
                  <a:lnTo>
                    <a:pt x="16764" y="48768"/>
                  </a:lnTo>
                  <a:lnTo>
                    <a:pt x="16764" y="56388"/>
                  </a:lnTo>
                  <a:lnTo>
                    <a:pt x="79248" y="56388"/>
                  </a:lnTo>
                  <a:lnTo>
                    <a:pt x="79248" y="48768"/>
                  </a:lnTo>
                  <a:lnTo>
                    <a:pt x="86868" y="41148"/>
                  </a:lnTo>
                  <a:close/>
                </a:path>
                <a:path w="96520" h="56514">
                  <a:moveTo>
                    <a:pt x="16764" y="56388"/>
                  </a:moveTo>
                  <a:lnTo>
                    <a:pt x="16764" y="48768"/>
                  </a:lnTo>
                  <a:lnTo>
                    <a:pt x="7620" y="41148"/>
                  </a:lnTo>
                  <a:lnTo>
                    <a:pt x="7620" y="56388"/>
                  </a:lnTo>
                  <a:lnTo>
                    <a:pt x="16764" y="56388"/>
                  </a:lnTo>
                  <a:close/>
                </a:path>
                <a:path w="96520" h="56514">
                  <a:moveTo>
                    <a:pt x="86868" y="15240"/>
                  </a:moveTo>
                  <a:lnTo>
                    <a:pt x="79248" y="7620"/>
                  </a:lnTo>
                  <a:lnTo>
                    <a:pt x="79248" y="15240"/>
                  </a:lnTo>
                  <a:lnTo>
                    <a:pt x="86868" y="15240"/>
                  </a:lnTo>
                  <a:close/>
                </a:path>
                <a:path w="96520" h="56514">
                  <a:moveTo>
                    <a:pt x="86868" y="41148"/>
                  </a:moveTo>
                  <a:lnTo>
                    <a:pt x="86868" y="15240"/>
                  </a:lnTo>
                  <a:lnTo>
                    <a:pt x="79248" y="15240"/>
                  </a:lnTo>
                  <a:lnTo>
                    <a:pt x="79248" y="41148"/>
                  </a:lnTo>
                  <a:lnTo>
                    <a:pt x="86868" y="41148"/>
                  </a:lnTo>
                  <a:close/>
                </a:path>
                <a:path w="96520" h="56514">
                  <a:moveTo>
                    <a:pt x="86868" y="56388"/>
                  </a:moveTo>
                  <a:lnTo>
                    <a:pt x="86868" y="41148"/>
                  </a:lnTo>
                  <a:lnTo>
                    <a:pt x="79248" y="48768"/>
                  </a:lnTo>
                  <a:lnTo>
                    <a:pt x="79248" y="56388"/>
                  </a:lnTo>
                  <a:lnTo>
                    <a:pt x="86868" y="563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93748" y="3041904"/>
            <a:ext cx="2550160" cy="9086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757555" algn="r">
              <a:lnSpc>
                <a:spcPct val="100000"/>
              </a:lnSpc>
              <a:spcBef>
                <a:spcPts val="475"/>
              </a:spcBef>
            </a:pPr>
            <a:r>
              <a:rPr sz="1600" spc="-5" dirty="0">
                <a:latin typeface="Arial MT"/>
                <a:cs typeface="Arial MT"/>
              </a:rPr>
              <a:t>&lt;&lt;component&gt;&gt;</a:t>
            </a:r>
            <a:endParaRPr sz="1600">
              <a:latin typeface="Arial MT"/>
              <a:cs typeface="Arial MT"/>
            </a:endParaRPr>
          </a:p>
          <a:p>
            <a:pPr marR="760730" algn="r">
              <a:lnSpc>
                <a:spcPct val="100000"/>
              </a:lnSpc>
              <a:spcBef>
                <a:spcPts val="875"/>
              </a:spcBef>
            </a:pPr>
            <a:r>
              <a:rPr sz="1600" spc="-5" dirty="0">
                <a:latin typeface="Arial MT"/>
                <a:cs typeface="Arial MT"/>
              </a:rPr>
              <a:t>ComponentA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1512" y="3034284"/>
            <a:ext cx="2566670" cy="852169"/>
            <a:chOff x="6001512" y="3034284"/>
            <a:chExt cx="2566670" cy="852169"/>
          </a:xfrm>
        </p:grpSpPr>
        <p:sp>
          <p:nvSpPr>
            <p:cNvPr id="16" name="object 16"/>
            <p:cNvSpPr/>
            <p:nvPr/>
          </p:nvSpPr>
          <p:spPr>
            <a:xfrm>
              <a:off x="6009132" y="3041904"/>
              <a:ext cx="2551430" cy="844550"/>
            </a:xfrm>
            <a:custGeom>
              <a:avLst/>
              <a:gdLst/>
              <a:ahLst/>
              <a:cxnLst/>
              <a:rect l="l" t="t" r="r" b="b"/>
              <a:pathLst>
                <a:path w="2551429" h="844550">
                  <a:moveTo>
                    <a:pt x="0" y="0"/>
                  </a:moveTo>
                  <a:lnTo>
                    <a:pt x="0" y="844295"/>
                  </a:lnTo>
                  <a:lnTo>
                    <a:pt x="2551176" y="844295"/>
                  </a:lnTo>
                  <a:lnTo>
                    <a:pt x="2551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1512" y="3034284"/>
              <a:ext cx="2566670" cy="852169"/>
            </a:xfrm>
            <a:custGeom>
              <a:avLst/>
              <a:gdLst/>
              <a:ahLst/>
              <a:cxnLst/>
              <a:rect l="l" t="t" r="r" b="b"/>
              <a:pathLst>
                <a:path w="2566670" h="852170">
                  <a:moveTo>
                    <a:pt x="2566416" y="851915"/>
                  </a:moveTo>
                  <a:lnTo>
                    <a:pt x="2566416" y="0"/>
                  </a:lnTo>
                  <a:lnTo>
                    <a:pt x="0" y="0"/>
                  </a:lnTo>
                  <a:lnTo>
                    <a:pt x="0" y="851915"/>
                  </a:lnTo>
                  <a:lnTo>
                    <a:pt x="7620" y="851915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51176" y="16764"/>
                  </a:lnTo>
                  <a:lnTo>
                    <a:pt x="2551176" y="7620"/>
                  </a:lnTo>
                  <a:lnTo>
                    <a:pt x="2558796" y="16764"/>
                  </a:lnTo>
                  <a:lnTo>
                    <a:pt x="2558796" y="851915"/>
                  </a:lnTo>
                  <a:lnTo>
                    <a:pt x="2566416" y="851915"/>
                  </a:lnTo>
                  <a:close/>
                </a:path>
                <a:path w="2566670" h="852170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566670" h="852170">
                  <a:moveTo>
                    <a:pt x="15240" y="851915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851915"/>
                  </a:lnTo>
                  <a:lnTo>
                    <a:pt x="15240" y="851915"/>
                  </a:lnTo>
                  <a:close/>
                </a:path>
                <a:path w="2566670" h="852170">
                  <a:moveTo>
                    <a:pt x="2558796" y="16764"/>
                  </a:moveTo>
                  <a:lnTo>
                    <a:pt x="2551176" y="7620"/>
                  </a:lnTo>
                  <a:lnTo>
                    <a:pt x="2551176" y="16764"/>
                  </a:lnTo>
                  <a:lnTo>
                    <a:pt x="2558796" y="16764"/>
                  </a:lnTo>
                  <a:close/>
                </a:path>
                <a:path w="2566670" h="852170">
                  <a:moveTo>
                    <a:pt x="2558796" y="851915"/>
                  </a:moveTo>
                  <a:lnTo>
                    <a:pt x="2558796" y="16764"/>
                  </a:lnTo>
                  <a:lnTo>
                    <a:pt x="2551176" y="16764"/>
                  </a:lnTo>
                  <a:lnTo>
                    <a:pt x="2551176" y="851915"/>
                  </a:lnTo>
                  <a:lnTo>
                    <a:pt x="2558796" y="85191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77783" y="3153156"/>
              <a:ext cx="238125" cy="222885"/>
            </a:xfrm>
            <a:custGeom>
              <a:avLst/>
              <a:gdLst/>
              <a:ahLst/>
              <a:cxnLst/>
              <a:rect l="l" t="t" r="r" b="b"/>
              <a:pathLst>
                <a:path w="238125" h="222885">
                  <a:moveTo>
                    <a:pt x="237743" y="222503"/>
                  </a:moveTo>
                  <a:lnTo>
                    <a:pt x="237743" y="0"/>
                  </a:lnTo>
                  <a:lnTo>
                    <a:pt x="0" y="0"/>
                  </a:lnTo>
                  <a:lnTo>
                    <a:pt x="0" y="222503"/>
                  </a:lnTo>
                  <a:lnTo>
                    <a:pt x="237743" y="2225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70164" y="3145536"/>
              <a:ext cx="254635" cy="238125"/>
            </a:xfrm>
            <a:custGeom>
              <a:avLst/>
              <a:gdLst/>
              <a:ahLst/>
              <a:cxnLst/>
              <a:rect l="l" t="t" r="r" b="b"/>
              <a:pathLst>
                <a:path w="254634" h="238125">
                  <a:moveTo>
                    <a:pt x="254508" y="237744"/>
                  </a:moveTo>
                  <a:lnTo>
                    <a:pt x="254508" y="0"/>
                  </a:lnTo>
                  <a:lnTo>
                    <a:pt x="0" y="0"/>
                  </a:lnTo>
                  <a:lnTo>
                    <a:pt x="0" y="237744"/>
                  </a:lnTo>
                  <a:lnTo>
                    <a:pt x="7620" y="237744"/>
                  </a:lnTo>
                  <a:lnTo>
                    <a:pt x="7620" y="15240"/>
                  </a:lnTo>
                  <a:lnTo>
                    <a:pt x="15240" y="7620"/>
                  </a:lnTo>
                  <a:lnTo>
                    <a:pt x="15240" y="15240"/>
                  </a:lnTo>
                  <a:lnTo>
                    <a:pt x="237744" y="15240"/>
                  </a:lnTo>
                  <a:lnTo>
                    <a:pt x="237744" y="7620"/>
                  </a:lnTo>
                  <a:lnTo>
                    <a:pt x="245364" y="15240"/>
                  </a:lnTo>
                  <a:lnTo>
                    <a:pt x="245364" y="237744"/>
                  </a:lnTo>
                  <a:lnTo>
                    <a:pt x="254508" y="237744"/>
                  </a:lnTo>
                  <a:close/>
                </a:path>
                <a:path w="254634" h="238125">
                  <a:moveTo>
                    <a:pt x="15240" y="15240"/>
                  </a:moveTo>
                  <a:lnTo>
                    <a:pt x="15240" y="7620"/>
                  </a:lnTo>
                  <a:lnTo>
                    <a:pt x="7620" y="15240"/>
                  </a:lnTo>
                  <a:lnTo>
                    <a:pt x="15240" y="15240"/>
                  </a:lnTo>
                  <a:close/>
                </a:path>
                <a:path w="254634" h="238125">
                  <a:moveTo>
                    <a:pt x="15240" y="222504"/>
                  </a:moveTo>
                  <a:lnTo>
                    <a:pt x="15240" y="15240"/>
                  </a:lnTo>
                  <a:lnTo>
                    <a:pt x="7620" y="15240"/>
                  </a:lnTo>
                  <a:lnTo>
                    <a:pt x="7620" y="222504"/>
                  </a:lnTo>
                  <a:lnTo>
                    <a:pt x="15240" y="222504"/>
                  </a:lnTo>
                  <a:close/>
                </a:path>
                <a:path w="254634" h="238125">
                  <a:moveTo>
                    <a:pt x="245364" y="222504"/>
                  </a:moveTo>
                  <a:lnTo>
                    <a:pt x="7620" y="222504"/>
                  </a:lnTo>
                  <a:lnTo>
                    <a:pt x="15240" y="230124"/>
                  </a:lnTo>
                  <a:lnTo>
                    <a:pt x="15240" y="237744"/>
                  </a:lnTo>
                  <a:lnTo>
                    <a:pt x="237744" y="237744"/>
                  </a:lnTo>
                  <a:lnTo>
                    <a:pt x="237744" y="230124"/>
                  </a:lnTo>
                  <a:lnTo>
                    <a:pt x="245364" y="222504"/>
                  </a:lnTo>
                  <a:close/>
                </a:path>
                <a:path w="254634" h="238125">
                  <a:moveTo>
                    <a:pt x="15240" y="237744"/>
                  </a:moveTo>
                  <a:lnTo>
                    <a:pt x="15240" y="230124"/>
                  </a:lnTo>
                  <a:lnTo>
                    <a:pt x="7620" y="222504"/>
                  </a:lnTo>
                  <a:lnTo>
                    <a:pt x="7620" y="237744"/>
                  </a:lnTo>
                  <a:lnTo>
                    <a:pt x="15240" y="237744"/>
                  </a:lnTo>
                  <a:close/>
                </a:path>
                <a:path w="254634" h="238125">
                  <a:moveTo>
                    <a:pt x="245364" y="15240"/>
                  </a:moveTo>
                  <a:lnTo>
                    <a:pt x="237744" y="7620"/>
                  </a:lnTo>
                  <a:lnTo>
                    <a:pt x="237744" y="15240"/>
                  </a:lnTo>
                  <a:lnTo>
                    <a:pt x="245364" y="15240"/>
                  </a:lnTo>
                  <a:close/>
                </a:path>
                <a:path w="254634" h="238125">
                  <a:moveTo>
                    <a:pt x="245364" y="222504"/>
                  </a:moveTo>
                  <a:lnTo>
                    <a:pt x="245364" y="15240"/>
                  </a:lnTo>
                  <a:lnTo>
                    <a:pt x="237744" y="15240"/>
                  </a:lnTo>
                  <a:lnTo>
                    <a:pt x="237744" y="222504"/>
                  </a:lnTo>
                  <a:lnTo>
                    <a:pt x="245364" y="222504"/>
                  </a:lnTo>
                  <a:close/>
                </a:path>
                <a:path w="254634" h="238125">
                  <a:moveTo>
                    <a:pt x="245364" y="237744"/>
                  </a:moveTo>
                  <a:lnTo>
                    <a:pt x="245364" y="222504"/>
                  </a:lnTo>
                  <a:lnTo>
                    <a:pt x="237744" y="230124"/>
                  </a:lnTo>
                  <a:lnTo>
                    <a:pt x="237744" y="237744"/>
                  </a:lnTo>
                  <a:lnTo>
                    <a:pt x="245364" y="2377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36635" y="3198876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19">
                  <a:moveTo>
                    <a:pt x="79247" y="45719"/>
                  </a:moveTo>
                  <a:lnTo>
                    <a:pt x="79247" y="0"/>
                  </a:lnTo>
                  <a:lnTo>
                    <a:pt x="0" y="0"/>
                  </a:lnTo>
                  <a:lnTo>
                    <a:pt x="0" y="45719"/>
                  </a:lnTo>
                  <a:lnTo>
                    <a:pt x="79247" y="45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29016" y="3191256"/>
              <a:ext cx="94615" cy="60960"/>
            </a:xfrm>
            <a:custGeom>
              <a:avLst/>
              <a:gdLst/>
              <a:ahLst/>
              <a:cxnLst/>
              <a:rect l="l" t="t" r="r" b="b"/>
              <a:pathLst>
                <a:path w="94615" h="60960">
                  <a:moveTo>
                    <a:pt x="94488" y="60960"/>
                  </a:moveTo>
                  <a:lnTo>
                    <a:pt x="9448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7620" y="60960"/>
                  </a:lnTo>
                  <a:lnTo>
                    <a:pt x="7620" y="15240"/>
                  </a:lnTo>
                  <a:lnTo>
                    <a:pt x="15240" y="7620"/>
                  </a:lnTo>
                  <a:lnTo>
                    <a:pt x="15240" y="15240"/>
                  </a:lnTo>
                  <a:lnTo>
                    <a:pt x="79248" y="15240"/>
                  </a:lnTo>
                  <a:lnTo>
                    <a:pt x="79248" y="7620"/>
                  </a:lnTo>
                  <a:lnTo>
                    <a:pt x="86868" y="15240"/>
                  </a:lnTo>
                  <a:lnTo>
                    <a:pt x="86868" y="60960"/>
                  </a:lnTo>
                  <a:lnTo>
                    <a:pt x="94488" y="60960"/>
                  </a:lnTo>
                  <a:close/>
                </a:path>
                <a:path w="94615" h="60960">
                  <a:moveTo>
                    <a:pt x="15240" y="15240"/>
                  </a:moveTo>
                  <a:lnTo>
                    <a:pt x="15240" y="7620"/>
                  </a:lnTo>
                  <a:lnTo>
                    <a:pt x="7620" y="15240"/>
                  </a:lnTo>
                  <a:lnTo>
                    <a:pt x="15240" y="15240"/>
                  </a:lnTo>
                  <a:close/>
                </a:path>
                <a:path w="94615" h="60960">
                  <a:moveTo>
                    <a:pt x="15240" y="44196"/>
                  </a:moveTo>
                  <a:lnTo>
                    <a:pt x="15240" y="15240"/>
                  </a:lnTo>
                  <a:lnTo>
                    <a:pt x="7620" y="15240"/>
                  </a:lnTo>
                  <a:lnTo>
                    <a:pt x="7620" y="44196"/>
                  </a:lnTo>
                  <a:lnTo>
                    <a:pt x="15240" y="44196"/>
                  </a:lnTo>
                  <a:close/>
                </a:path>
                <a:path w="94615" h="60960">
                  <a:moveTo>
                    <a:pt x="86868" y="44196"/>
                  </a:moveTo>
                  <a:lnTo>
                    <a:pt x="7620" y="44196"/>
                  </a:lnTo>
                  <a:lnTo>
                    <a:pt x="15240" y="53340"/>
                  </a:lnTo>
                  <a:lnTo>
                    <a:pt x="15240" y="60960"/>
                  </a:lnTo>
                  <a:lnTo>
                    <a:pt x="79248" y="60960"/>
                  </a:lnTo>
                  <a:lnTo>
                    <a:pt x="79248" y="53340"/>
                  </a:lnTo>
                  <a:lnTo>
                    <a:pt x="86868" y="44196"/>
                  </a:lnTo>
                  <a:close/>
                </a:path>
                <a:path w="94615" h="60960">
                  <a:moveTo>
                    <a:pt x="15240" y="60960"/>
                  </a:moveTo>
                  <a:lnTo>
                    <a:pt x="15240" y="53340"/>
                  </a:lnTo>
                  <a:lnTo>
                    <a:pt x="7620" y="44196"/>
                  </a:lnTo>
                  <a:lnTo>
                    <a:pt x="7620" y="60960"/>
                  </a:lnTo>
                  <a:lnTo>
                    <a:pt x="15240" y="60960"/>
                  </a:lnTo>
                  <a:close/>
                </a:path>
                <a:path w="94615" h="60960">
                  <a:moveTo>
                    <a:pt x="86868" y="15240"/>
                  </a:moveTo>
                  <a:lnTo>
                    <a:pt x="79248" y="7620"/>
                  </a:lnTo>
                  <a:lnTo>
                    <a:pt x="79248" y="15240"/>
                  </a:lnTo>
                  <a:lnTo>
                    <a:pt x="86868" y="15240"/>
                  </a:lnTo>
                  <a:close/>
                </a:path>
                <a:path w="94615" h="60960">
                  <a:moveTo>
                    <a:pt x="86868" y="44196"/>
                  </a:moveTo>
                  <a:lnTo>
                    <a:pt x="86868" y="15240"/>
                  </a:lnTo>
                  <a:lnTo>
                    <a:pt x="79248" y="15240"/>
                  </a:lnTo>
                  <a:lnTo>
                    <a:pt x="79248" y="44196"/>
                  </a:lnTo>
                  <a:lnTo>
                    <a:pt x="86868" y="44196"/>
                  </a:lnTo>
                  <a:close/>
                </a:path>
                <a:path w="94615" h="60960">
                  <a:moveTo>
                    <a:pt x="86868" y="60960"/>
                  </a:moveTo>
                  <a:lnTo>
                    <a:pt x="86868" y="44196"/>
                  </a:lnTo>
                  <a:lnTo>
                    <a:pt x="79248" y="53340"/>
                  </a:lnTo>
                  <a:lnTo>
                    <a:pt x="79248" y="60960"/>
                  </a:lnTo>
                  <a:lnTo>
                    <a:pt x="86868" y="609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36635" y="3288792"/>
              <a:ext cx="79375" cy="41275"/>
            </a:xfrm>
            <a:custGeom>
              <a:avLst/>
              <a:gdLst/>
              <a:ahLst/>
              <a:cxnLst/>
              <a:rect l="l" t="t" r="r" b="b"/>
              <a:pathLst>
                <a:path w="79375" h="41275">
                  <a:moveTo>
                    <a:pt x="79247" y="41147"/>
                  </a:moveTo>
                  <a:lnTo>
                    <a:pt x="79247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79247" y="411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29016" y="3281172"/>
              <a:ext cx="94615" cy="56515"/>
            </a:xfrm>
            <a:custGeom>
              <a:avLst/>
              <a:gdLst/>
              <a:ahLst/>
              <a:cxnLst/>
              <a:rect l="l" t="t" r="r" b="b"/>
              <a:pathLst>
                <a:path w="94615" h="56514">
                  <a:moveTo>
                    <a:pt x="94488" y="56388"/>
                  </a:moveTo>
                  <a:lnTo>
                    <a:pt x="94488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7620" y="56388"/>
                  </a:lnTo>
                  <a:lnTo>
                    <a:pt x="7620" y="15240"/>
                  </a:lnTo>
                  <a:lnTo>
                    <a:pt x="15240" y="7620"/>
                  </a:lnTo>
                  <a:lnTo>
                    <a:pt x="15240" y="15240"/>
                  </a:lnTo>
                  <a:lnTo>
                    <a:pt x="79248" y="15240"/>
                  </a:lnTo>
                  <a:lnTo>
                    <a:pt x="79248" y="7620"/>
                  </a:lnTo>
                  <a:lnTo>
                    <a:pt x="86868" y="15240"/>
                  </a:lnTo>
                  <a:lnTo>
                    <a:pt x="86868" y="56388"/>
                  </a:lnTo>
                  <a:lnTo>
                    <a:pt x="94488" y="56388"/>
                  </a:lnTo>
                  <a:close/>
                </a:path>
                <a:path w="94615" h="56514">
                  <a:moveTo>
                    <a:pt x="15240" y="15240"/>
                  </a:moveTo>
                  <a:lnTo>
                    <a:pt x="15240" y="7620"/>
                  </a:lnTo>
                  <a:lnTo>
                    <a:pt x="7620" y="15240"/>
                  </a:lnTo>
                  <a:lnTo>
                    <a:pt x="15240" y="15240"/>
                  </a:lnTo>
                  <a:close/>
                </a:path>
                <a:path w="94615" h="56514">
                  <a:moveTo>
                    <a:pt x="15240" y="41148"/>
                  </a:moveTo>
                  <a:lnTo>
                    <a:pt x="15240" y="15240"/>
                  </a:lnTo>
                  <a:lnTo>
                    <a:pt x="7620" y="15240"/>
                  </a:lnTo>
                  <a:lnTo>
                    <a:pt x="7620" y="41148"/>
                  </a:lnTo>
                  <a:lnTo>
                    <a:pt x="15240" y="41148"/>
                  </a:lnTo>
                  <a:close/>
                </a:path>
                <a:path w="94615" h="56514">
                  <a:moveTo>
                    <a:pt x="86868" y="41148"/>
                  </a:moveTo>
                  <a:lnTo>
                    <a:pt x="7620" y="41148"/>
                  </a:lnTo>
                  <a:lnTo>
                    <a:pt x="15240" y="48768"/>
                  </a:lnTo>
                  <a:lnTo>
                    <a:pt x="15240" y="56388"/>
                  </a:lnTo>
                  <a:lnTo>
                    <a:pt x="79248" y="56388"/>
                  </a:lnTo>
                  <a:lnTo>
                    <a:pt x="79248" y="48768"/>
                  </a:lnTo>
                  <a:lnTo>
                    <a:pt x="86868" y="41148"/>
                  </a:lnTo>
                  <a:close/>
                </a:path>
                <a:path w="94615" h="56514">
                  <a:moveTo>
                    <a:pt x="15240" y="56388"/>
                  </a:moveTo>
                  <a:lnTo>
                    <a:pt x="15240" y="48768"/>
                  </a:lnTo>
                  <a:lnTo>
                    <a:pt x="7620" y="41148"/>
                  </a:lnTo>
                  <a:lnTo>
                    <a:pt x="7620" y="56388"/>
                  </a:lnTo>
                  <a:lnTo>
                    <a:pt x="15240" y="56388"/>
                  </a:lnTo>
                  <a:close/>
                </a:path>
                <a:path w="94615" h="56514">
                  <a:moveTo>
                    <a:pt x="86868" y="15240"/>
                  </a:moveTo>
                  <a:lnTo>
                    <a:pt x="79248" y="7620"/>
                  </a:lnTo>
                  <a:lnTo>
                    <a:pt x="79248" y="15240"/>
                  </a:lnTo>
                  <a:lnTo>
                    <a:pt x="86868" y="15240"/>
                  </a:lnTo>
                  <a:close/>
                </a:path>
                <a:path w="94615" h="56514">
                  <a:moveTo>
                    <a:pt x="86868" y="41148"/>
                  </a:moveTo>
                  <a:lnTo>
                    <a:pt x="86868" y="15240"/>
                  </a:lnTo>
                  <a:lnTo>
                    <a:pt x="79248" y="15240"/>
                  </a:lnTo>
                  <a:lnTo>
                    <a:pt x="79248" y="41148"/>
                  </a:lnTo>
                  <a:lnTo>
                    <a:pt x="86868" y="41148"/>
                  </a:lnTo>
                  <a:close/>
                </a:path>
                <a:path w="94615" h="56514">
                  <a:moveTo>
                    <a:pt x="86868" y="56388"/>
                  </a:moveTo>
                  <a:lnTo>
                    <a:pt x="86868" y="41148"/>
                  </a:lnTo>
                  <a:lnTo>
                    <a:pt x="79248" y="48768"/>
                  </a:lnTo>
                  <a:lnTo>
                    <a:pt x="79248" y="56388"/>
                  </a:lnTo>
                  <a:lnTo>
                    <a:pt x="86868" y="563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09132" y="3041904"/>
            <a:ext cx="2551430" cy="908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6900" marR="758825" indent="-292735">
              <a:lnSpc>
                <a:spcPts val="2800"/>
              </a:lnSpc>
              <a:spcBef>
                <a:spcPts val="135"/>
              </a:spcBef>
            </a:pPr>
            <a:r>
              <a:rPr sz="1600" spc="-5" dirty="0">
                <a:latin typeface="Arial MT"/>
                <a:cs typeface="Arial MT"/>
              </a:rPr>
              <a:t>&lt;&lt;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omponent&gt;&gt;  </a:t>
            </a:r>
            <a:r>
              <a:rPr sz="1600" spc="-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omponentB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84604" y="3886199"/>
            <a:ext cx="2580640" cy="2357755"/>
            <a:chOff x="1784604" y="3886199"/>
            <a:chExt cx="2580640" cy="2357755"/>
          </a:xfrm>
        </p:grpSpPr>
        <p:sp>
          <p:nvSpPr>
            <p:cNvPr id="26" name="object 26"/>
            <p:cNvSpPr/>
            <p:nvPr/>
          </p:nvSpPr>
          <p:spPr>
            <a:xfrm>
              <a:off x="3020568" y="3924299"/>
              <a:ext cx="132715" cy="1397635"/>
            </a:xfrm>
            <a:custGeom>
              <a:avLst/>
              <a:gdLst/>
              <a:ahLst/>
              <a:cxnLst/>
              <a:rect l="l" t="t" r="r" b="b"/>
              <a:pathLst>
                <a:path w="132714" h="1397635">
                  <a:moveTo>
                    <a:pt x="80772" y="114300"/>
                  </a:moveTo>
                  <a:lnTo>
                    <a:pt x="80772" y="0"/>
                  </a:lnTo>
                  <a:lnTo>
                    <a:pt x="51816" y="0"/>
                  </a:lnTo>
                  <a:lnTo>
                    <a:pt x="51816" y="114300"/>
                  </a:lnTo>
                  <a:lnTo>
                    <a:pt x="80772" y="114300"/>
                  </a:lnTo>
                  <a:close/>
                </a:path>
                <a:path w="132714" h="1397635">
                  <a:moveTo>
                    <a:pt x="80772" y="315468"/>
                  </a:moveTo>
                  <a:lnTo>
                    <a:pt x="80772" y="201168"/>
                  </a:lnTo>
                  <a:lnTo>
                    <a:pt x="51816" y="201168"/>
                  </a:lnTo>
                  <a:lnTo>
                    <a:pt x="51816" y="315468"/>
                  </a:lnTo>
                  <a:lnTo>
                    <a:pt x="80772" y="315468"/>
                  </a:lnTo>
                  <a:close/>
                </a:path>
                <a:path w="132714" h="1397635">
                  <a:moveTo>
                    <a:pt x="80772" y="515112"/>
                  </a:moveTo>
                  <a:lnTo>
                    <a:pt x="80772" y="400812"/>
                  </a:lnTo>
                  <a:lnTo>
                    <a:pt x="51816" y="400812"/>
                  </a:lnTo>
                  <a:lnTo>
                    <a:pt x="51816" y="515112"/>
                  </a:lnTo>
                  <a:lnTo>
                    <a:pt x="80772" y="515112"/>
                  </a:lnTo>
                  <a:close/>
                </a:path>
                <a:path w="132714" h="1397635">
                  <a:moveTo>
                    <a:pt x="80772" y="714756"/>
                  </a:moveTo>
                  <a:lnTo>
                    <a:pt x="80772" y="600456"/>
                  </a:lnTo>
                  <a:lnTo>
                    <a:pt x="51816" y="600456"/>
                  </a:lnTo>
                  <a:lnTo>
                    <a:pt x="51816" y="714756"/>
                  </a:lnTo>
                  <a:lnTo>
                    <a:pt x="80772" y="714756"/>
                  </a:lnTo>
                  <a:close/>
                </a:path>
                <a:path w="132714" h="1397635">
                  <a:moveTo>
                    <a:pt x="80772" y="914400"/>
                  </a:moveTo>
                  <a:lnTo>
                    <a:pt x="80772" y="800100"/>
                  </a:lnTo>
                  <a:lnTo>
                    <a:pt x="51816" y="800100"/>
                  </a:lnTo>
                  <a:lnTo>
                    <a:pt x="51816" y="914400"/>
                  </a:lnTo>
                  <a:lnTo>
                    <a:pt x="80772" y="914400"/>
                  </a:lnTo>
                  <a:close/>
                </a:path>
                <a:path w="132714" h="1397635">
                  <a:moveTo>
                    <a:pt x="80772" y="1115568"/>
                  </a:moveTo>
                  <a:lnTo>
                    <a:pt x="80772" y="1001268"/>
                  </a:lnTo>
                  <a:lnTo>
                    <a:pt x="51816" y="1001268"/>
                  </a:lnTo>
                  <a:lnTo>
                    <a:pt x="51816" y="1115568"/>
                  </a:lnTo>
                  <a:lnTo>
                    <a:pt x="80772" y="1115568"/>
                  </a:lnTo>
                  <a:close/>
                </a:path>
                <a:path w="132714" h="1397635">
                  <a:moveTo>
                    <a:pt x="66294" y="1340473"/>
                  </a:moveTo>
                  <a:lnTo>
                    <a:pt x="28956" y="1277112"/>
                  </a:lnTo>
                  <a:lnTo>
                    <a:pt x="24384" y="1269492"/>
                  </a:lnTo>
                  <a:lnTo>
                    <a:pt x="15240" y="1267968"/>
                  </a:lnTo>
                  <a:lnTo>
                    <a:pt x="9144" y="1271016"/>
                  </a:lnTo>
                  <a:lnTo>
                    <a:pt x="1524" y="1275588"/>
                  </a:lnTo>
                  <a:lnTo>
                    <a:pt x="0" y="1284732"/>
                  </a:lnTo>
                  <a:lnTo>
                    <a:pt x="4572" y="1290828"/>
                  </a:lnTo>
                  <a:lnTo>
                    <a:pt x="53340" y="1376172"/>
                  </a:lnTo>
                  <a:lnTo>
                    <a:pt x="53340" y="1362456"/>
                  </a:lnTo>
                  <a:lnTo>
                    <a:pt x="66294" y="1340473"/>
                  </a:lnTo>
                  <a:close/>
                </a:path>
                <a:path w="132714" h="1397635">
                  <a:moveTo>
                    <a:pt x="80772" y="1315212"/>
                  </a:moveTo>
                  <a:lnTo>
                    <a:pt x="80772" y="1200912"/>
                  </a:lnTo>
                  <a:lnTo>
                    <a:pt x="51816" y="1200912"/>
                  </a:lnTo>
                  <a:lnTo>
                    <a:pt x="51816" y="1315212"/>
                  </a:lnTo>
                  <a:lnTo>
                    <a:pt x="80772" y="1315212"/>
                  </a:lnTo>
                  <a:close/>
                </a:path>
                <a:path w="132714" h="1397635">
                  <a:moveTo>
                    <a:pt x="79248" y="1362456"/>
                  </a:moveTo>
                  <a:lnTo>
                    <a:pt x="66294" y="1340473"/>
                  </a:lnTo>
                  <a:lnTo>
                    <a:pt x="53340" y="1362456"/>
                  </a:lnTo>
                  <a:lnTo>
                    <a:pt x="79248" y="1362456"/>
                  </a:lnTo>
                  <a:close/>
                </a:path>
                <a:path w="132714" h="1397635">
                  <a:moveTo>
                    <a:pt x="79248" y="1374090"/>
                  </a:moveTo>
                  <a:lnTo>
                    <a:pt x="79248" y="1362456"/>
                  </a:lnTo>
                  <a:lnTo>
                    <a:pt x="53340" y="1362456"/>
                  </a:lnTo>
                  <a:lnTo>
                    <a:pt x="53340" y="1376172"/>
                  </a:lnTo>
                  <a:lnTo>
                    <a:pt x="65532" y="1397508"/>
                  </a:lnTo>
                  <a:lnTo>
                    <a:pt x="79248" y="1374090"/>
                  </a:lnTo>
                  <a:close/>
                </a:path>
                <a:path w="132714" h="1397635">
                  <a:moveTo>
                    <a:pt x="132588" y="1284732"/>
                  </a:moveTo>
                  <a:lnTo>
                    <a:pt x="129540" y="1275588"/>
                  </a:lnTo>
                  <a:lnTo>
                    <a:pt x="123444" y="1271016"/>
                  </a:lnTo>
                  <a:lnTo>
                    <a:pt x="117348" y="1267968"/>
                  </a:lnTo>
                  <a:lnTo>
                    <a:pt x="108204" y="1269492"/>
                  </a:lnTo>
                  <a:lnTo>
                    <a:pt x="103632" y="1277112"/>
                  </a:lnTo>
                  <a:lnTo>
                    <a:pt x="66294" y="1340473"/>
                  </a:lnTo>
                  <a:lnTo>
                    <a:pt x="79248" y="1362456"/>
                  </a:lnTo>
                  <a:lnTo>
                    <a:pt x="79248" y="1374090"/>
                  </a:lnTo>
                  <a:lnTo>
                    <a:pt x="128016" y="1290828"/>
                  </a:lnTo>
                  <a:lnTo>
                    <a:pt x="132588" y="1284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93748" y="3886199"/>
              <a:ext cx="2550160" cy="64135"/>
            </a:xfrm>
            <a:custGeom>
              <a:avLst/>
              <a:gdLst/>
              <a:ahLst/>
              <a:cxnLst/>
              <a:rect l="l" t="t" r="r" b="b"/>
              <a:pathLst>
                <a:path w="2550160" h="64135">
                  <a:moveTo>
                    <a:pt x="25496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2549652" y="64008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84604" y="3886199"/>
              <a:ext cx="2567940" cy="71755"/>
            </a:xfrm>
            <a:custGeom>
              <a:avLst/>
              <a:gdLst/>
              <a:ahLst/>
              <a:cxnLst/>
              <a:rect l="l" t="t" r="r" b="b"/>
              <a:pathLst>
                <a:path w="2567940" h="71754">
                  <a:moveTo>
                    <a:pt x="16764" y="56388"/>
                  </a:moveTo>
                  <a:lnTo>
                    <a:pt x="16764" y="0"/>
                  </a:lnTo>
                  <a:lnTo>
                    <a:pt x="0" y="0"/>
                  </a:lnTo>
                  <a:lnTo>
                    <a:pt x="0" y="71628"/>
                  </a:lnTo>
                  <a:lnTo>
                    <a:pt x="9144" y="71628"/>
                  </a:lnTo>
                  <a:lnTo>
                    <a:pt x="9144" y="56388"/>
                  </a:lnTo>
                  <a:lnTo>
                    <a:pt x="16764" y="56388"/>
                  </a:lnTo>
                  <a:close/>
                </a:path>
                <a:path w="2567940" h="71754">
                  <a:moveTo>
                    <a:pt x="2558796" y="56388"/>
                  </a:moveTo>
                  <a:lnTo>
                    <a:pt x="9144" y="56388"/>
                  </a:lnTo>
                  <a:lnTo>
                    <a:pt x="16764" y="64008"/>
                  </a:lnTo>
                  <a:lnTo>
                    <a:pt x="16764" y="71628"/>
                  </a:lnTo>
                  <a:lnTo>
                    <a:pt x="2551176" y="71628"/>
                  </a:lnTo>
                  <a:lnTo>
                    <a:pt x="2551176" y="64008"/>
                  </a:lnTo>
                  <a:lnTo>
                    <a:pt x="2558796" y="56388"/>
                  </a:lnTo>
                  <a:close/>
                </a:path>
                <a:path w="2567940" h="71754">
                  <a:moveTo>
                    <a:pt x="16764" y="71628"/>
                  </a:moveTo>
                  <a:lnTo>
                    <a:pt x="16764" y="64008"/>
                  </a:lnTo>
                  <a:lnTo>
                    <a:pt x="9144" y="56388"/>
                  </a:lnTo>
                  <a:lnTo>
                    <a:pt x="9144" y="71628"/>
                  </a:lnTo>
                  <a:lnTo>
                    <a:pt x="16764" y="71628"/>
                  </a:lnTo>
                  <a:close/>
                </a:path>
                <a:path w="2567940" h="71754">
                  <a:moveTo>
                    <a:pt x="2567940" y="71628"/>
                  </a:moveTo>
                  <a:lnTo>
                    <a:pt x="2567940" y="0"/>
                  </a:lnTo>
                  <a:lnTo>
                    <a:pt x="2551176" y="0"/>
                  </a:lnTo>
                  <a:lnTo>
                    <a:pt x="2551176" y="56388"/>
                  </a:lnTo>
                  <a:lnTo>
                    <a:pt x="2558796" y="56388"/>
                  </a:lnTo>
                  <a:lnTo>
                    <a:pt x="2558796" y="71628"/>
                  </a:lnTo>
                  <a:lnTo>
                    <a:pt x="2567940" y="71628"/>
                  </a:lnTo>
                  <a:close/>
                </a:path>
                <a:path w="2567940" h="71754">
                  <a:moveTo>
                    <a:pt x="2558796" y="71628"/>
                  </a:moveTo>
                  <a:lnTo>
                    <a:pt x="2558796" y="56388"/>
                  </a:lnTo>
                  <a:lnTo>
                    <a:pt x="2551176" y="64008"/>
                  </a:lnTo>
                  <a:lnTo>
                    <a:pt x="2551176" y="71628"/>
                  </a:lnTo>
                  <a:lnTo>
                    <a:pt x="2558796" y="7162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05939" y="5327903"/>
              <a:ext cx="2551430" cy="908685"/>
            </a:xfrm>
            <a:custGeom>
              <a:avLst/>
              <a:gdLst/>
              <a:ahLst/>
              <a:cxnLst/>
              <a:rect l="l" t="t" r="r" b="b"/>
              <a:pathLst>
                <a:path w="2551429" h="908685">
                  <a:moveTo>
                    <a:pt x="2551175" y="908303"/>
                  </a:moveTo>
                  <a:lnTo>
                    <a:pt x="2551175" y="0"/>
                  </a:lnTo>
                  <a:lnTo>
                    <a:pt x="0" y="0"/>
                  </a:lnTo>
                  <a:lnTo>
                    <a:pt x="0" y="908303"/>
                  </a:lnTo>
                  <a:lnTo>
                    <a:pt x="2551175" y="9083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8320" y="5320283"/>
              <a:ext cx="2566670" cy="923925"/>
            </a:xfrm>
            <a:custGeom>
              <a:avLst/>
              <a:gdLst/>
              <a:ahLst/>
              <a:cxnLst/>
              <a:rect l="l" t="t" r="r" b="b"/>
              <a:pathLst>
                <a:path w="2566670" h="923925">
                  <a:moveTo>
                    <a:pt x="2566416" y="923544"/>
                  </a:moveTo>
                  <a:lnTo>
                    <a:pt x="2566416" y="0"/>
                  </a:lnTo>
                  <a:lnTo>
                    <a:pt x="0" y="0"/>
                  </a:lnTo>
                  <a:lnTo>
                    <a:pt x="0" y="923544"/>
                  </a:lnTo>
                  <a:lnTo>
                    <a:pt x="7620" y="9235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51176" y="16764"/>
                  </a:lnTo>
                  <a:lnTo>
                    <a:pt x="2551176" y="7620"/>
                  </a:lnTo>
                  <a:lnTo>
                    <a:pt x="2558796" y="16764"/>
                  </a:lnTo>
                  <a:lnTo>
                    <a:pt x="2558796" y="923544"/>
                  </a:lnTo>
                  <a:lnTo>
                    <a:pt x="2566416" y="923544"/>
                  </a:lnTo>
                  <a:close/>
                </a:path>
                <a:path w="2566670" h="9239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566670" h="923925">
                  <a:moveTo>
                    <a:pt x="15240" y="908304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908304"/>
                  </a:lnTo>
                  <a:lnTo>
                    <a:pt x="15240" y="908304"/>
                  </a:lnTo>
                  <a:close/>
                </a:path>
                <a:path w="2566670" h="923925">
                  <a:moveTo>
                    <a:pt x="2558796" y="908304"/>
                  </a:moveTo>
                  <a:lnTo>
                    <a:pt x="7620" y="908304"/>
                  </a:lnTo>
                  <a:lnTo>
                    <a:pt x="15240" y="915924"/>
                  </a:lnTo>
                  <a:lnTo>
                    <a:pt x="15240" y="923544"/>
                  </a:lnTo>
                  <a:lnTo>
                    <a:pt x="2551176" y="923544"/>
                  </a:lnTo>
                  <a:lnTo>
                    <a:pt x="2551176" y="915924"/>
                  </a:lnTo>
                  <a:lnTo>
                    <a:pt x="2558796" y="908304"/>
                  </a:lnTo>
                  <a:close/>
                </a:path>
                <a:path w="2566670" h="923925">
                  <a:moveTo>
                    <a:pt x="15240" y="923544"/>
                  </a:moveTo>
                  <a:lnTo>
                    <a:pt x="15240" y="915924"/>
                  </a:lnTo>
                  <a:lnTo>
                    <a:pt x="7620" y="908304"/>
                  </a:lnTo>
                  <a:lnTo>
                    <a:pt x="7620" y="923544"/>
                  </a:lnTo>
                  <a:lnTo>
                    <a:pt x="15240" y="923544"/>
                  </a:lnTo>
                  <a:close/>
                </a:path>
                <a:path w="2566670" h="923925">
                  <a:moveTo>
                    <a:pt x="2558796" y="16764"/>
                  </a:moveTo>
                  <a:lnTo>
                    <a:pt x="2551176" y="7620"/>
                  </a:lnTo>
                  <a:lnTo>
                    <a:pt x="2551176" y="16764"/>
                  </a:lnTo>
                  <a:lnTo>
                    <a:pt x="2558796" y="16764"/>
                  </a:lnTo>
                  <a:close/>
                </a:path>
                <a:path w="2566670" h="923925">
                  <a:moveTo>
                    <a:pt x="2558796" y="908304"/>
                  </a:moveTo>
                  <a:lnTo>
                    <a:pt x="2558796" y="16764"/>
                  </a:lnTo>
                  <a:lnTo>
                    <a:pt x="2551176" y="16764"/>
                  </a:lnTo>
                  <a:lnTo>
                    <a:pt x="2551176" y="908304"/>
                  </a:lnTo>
                  <a:lnTo>
                    <a:pt x="2558796" y="908304"/>
                  </a:lnTo>
                  <a:close/>
                </a:path>
                <a:path w="2566670" h="923925">
                  <a:moveTo>
                    <a:pt x="2558796" y="923544"/>
                  </a:moveTo>
                  <a:lnTo>
                    <a:pt x="2558796" y="908304"/>
                  </a:lnTo>
                  <a:lnTo>
                    <a:pt x="2551176" y="915924"/>
                  </a:lnTo>
                  <a:lnTo>
                    <a:pt x="2551176" y="923544"/>
                  </a:lnTo>
                  <a:lnTo>
                    <a:pt x="2558796" y="923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4300" y="5431536"/>
              <a:ext cx="295656" cy="23774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805939" y="5327903"/>
            <a:ext cx="2551430" cy="908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 marR="756920" indent="-287020">
              <a:lnSpc>
                <a:spcPts val="2800"/>
              </a:lnSpc>
              <a:spcBef>
                <a:spcPts val="135"/>
              </a:spcBef>
            </a:pPr>
            <a:r>
              <a:rPr sz="1600" spc="-5" dirty="0">
                <a:latin typeface="Arial MT"/>
                <a:cs typeface="Arial MT"/>
              </a:rPr>
              <a:t>&lt;&lt;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omponent&gt;&gt;  </a:t>
            </a:r>
            <a:r>
              <a:rPr sz="1600" spc="-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omponentC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989320" y="3886199"/>
            <a:ext cx="2578735" cy="2319655"/>
            <a:chOff x="5989320" y="3886199"/>
            <a:chExt cx="2578735" cy="2319655"/>
          </a:xfrm>
        </p:grpSpPr>
        <p:sp>
          <p:nvSpPr>
            <p:cNvPr id="34" name="object 34"/>
            <p:cNvSpPr/>
            <p:nvPr/>
          </p:nvSpPr>
          <p:spPr>
            <a:xfrm>
              <a:off x="6009132" y="3886199"/>
              <a:ext cx="2551430" cy="64135"/>
            </a:xfrm>
            <a:custGeom>
              <a:avLst/>
              <a:gdLst/>
              <a:ahLst/>
              <a:cxnLst/>
              <a:rect l="l" t="t" r="r" b="b"/>
              <a:pathLst>
                <a:path w="2551429" h="64135">
                  <a:moveTo>
                    <a:pt x="2551176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2551176" y="64008"/>
                  </a:lnTo>
                  <a:lnTo>
                    <a:pt x="255117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01512" y="3886199"/>
              <a:ext cx="2566670" cy="71755"/>
            </a:xfrm>
            <a:custGeom>
              <a:avLst/>
              <a:gdLst/>
              <a:ahLst/>
              <a:cxnLst/>
              <a:rect l="l" t="t" r="r" b="b"/>
              <a:pathLst>
                <a:path w="2566670" h="71754">
                  <a:moveTo>
                    <a:pt x="15240" y="56388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71628"/>
                  </a:lnTo>
                  <a:lnTo>
                    <a:pt x="7620" y="71628"/>
                  </a:lnTo>
                  <a:lnTo>
                    <a:pt x="7620" y="56388"/>
                  </a:lnTo>
                  <a:lnTo>
                    <a:pt x="15240" y="56388"/>
                  </a:lnTo>
                  <a:close/>
                </a:path>
                <a:path w="2566670" h="71754">
                  <a:moveTo>
                    <a:pt x="2558796" y="56388"/>
                  </a:moveTo>
                  <a:lnTo>
                    <a:pt x="7620" y="56388"/>
                  </a:lnTo>
                  <a:lnTo>
                    <a:pt x="15240" y="64008"/>
                  </a:lnTo>
                  <a:lnTo>
                    <a:pt x="15240" y="71628"/>
                  </a:lnTo>
                  <a:lnTo>
                    <a:pt x="2551176" y="71628"/>
                  </a:lnTo>
                  <a:lnTo>
                    <a:pt x="2551176" y="64008"/>
                  </a:lnTo>
                  <a:lnTo>
                    <a:pt x="2558796" y="56388"/>
                  </a:lnTo>
                  <a:close/>
                </a:path>
                <a:path w="2566670" h="71754">
                  <a:moveTo>
                    <a:pt x="15240" y="71628"/>
                  </a:moveTo>
                  <a:lnTo>
                    <a:pt x="15240" y="64008"/>
                  </a:lnTo>
                  <a:lnTo>
                    <a:pt x="7620" y="56388"/>
                  </a:lnTo>
                  <a:lnTo>
                    <a:pt x="7620" y="71628"/>
                  </a:lnTo>
                  <a:lnTo>
                    <a:pt x="15240" y="71628"/>
                  </a:lnTo>
                  <a:close/>
                </a:path>
                <a:path w="2566670" h="71754">
                  <a:moveTo>
                    <a:pt x="2566416" y="71628"/>
                  </a:moveTo>
                  <a:lnTo>
                    <a:pt x="2566416" y="0"/>
                  </a:lnTo>
                  <a:lnTo>
                    <a:pt x="2551176" y="0"/>
                  </a:lnTo>
                  <a:lnTo>
                    <a:pt x="2551176" y="56388"/>
                  </a:lnTo>
                  <a:lnTo>
                    <a:pt x="2558796" y="56388"/>
                  </a:lnTo>
                  <a:lnTo>
                    <a:pt x="2558796" y="71628"/>
                  </a:lnTo>
                  <a:lnTo>
                    <a:pt x="2566416" y="71628"/>
                  </a:lnTo>
                  <a:close/>
                </a:path>
                <a:path w="2566670" h="71754">
                  <a:moveTo>
                    <a:pt x="2558796" y="71628"/>
                  </a:moveTo>
                  <a:lnTo>
                    <a:pt x="2558796" y="56388"/>
                  </a:lnTo>
                  <a:lnTo>
                    <a:pt x="2551176" y="64008"/>
                  </a:lnTo>
                  <a:lnTo>
                    <a:pt x="2551176" y="71628"/>
                  </a:lnTo>
                  <a:lnTo>
                    <a:pt x="2558796" y="7162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96939" y="5289803"/>
              <a:ext cx="2551430" cy="908685"/>
            </a:xfrm>
            <a:custGeom>
              <a:avLst/>
              <a:gdLst/>
              <a:ahLst/>
              <a:cxnLst/>
              <a:rect l="l" t="t" r="r" b="b"/>
              <a:pathLst>
                <a:path w="2551429" h="908685">
                  <a:moveTo>
                    <a:pt x="2551175" y="908303"/>
                  </a:moveTo>
                  <a:lnTo>
                    <a:pt x="2551175" y="0"/>
                  </a:lnTo>
                  <a:lnTo>
                    <a:pt x="0" y="0"/>
                  </a:lnTo>
                  <a:lnTo>
                    <a:pt x="0" y="908303"/>
                  </a:lnTo>
                  <a:lnTo>
                    <a:pt x="2551175" y="9083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89320" y="5282183"/>
              <a:ext cx="2566670" cy="923925"/>
            </a:xfrm>
            <a:custGeom>
              <a:avLst/>
              <a:gdLst/>
              <a:ahLst/>
              <a:cxnLst/>
              <a:rect l="l" t="t" r="r" b="b"/>
              <a:pathLst>
                <a:path w="2566670" h="923925">
                  <a:moveTo>
                    <a:pt x="2566416" y="923544"/>
                  </a:moveTo>
                  <a:lnTo>
                    <a:pt x="2566416" y="0"/>
                  </a:lnTo>
                  <a:lnTo>
                    <a:pt x="0" y="0"/>
                  </a:lnTo>
                  <a:lnTo>
                    <a:pt x="0" y="923544"/>
                  </a:lnTo>
                  <a:lnTo>
                    <a:pt x="7620" y="9235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51176" y="16764"/>
                  </a:lnTo>
                  <a:lnTo>
                    <a:pt x="2551176" y="7620"/>
                  </a:lnTo>
                  <a:lnTo>
                    <a:pt x="2558796" y="16764"/>
                  </a:lnTo>
                  <a:lnTo>
                    <a:pt x="2558796" y="923544"/>
                  </a:lnTo>
                  <a:lnTo>
                    <a:pt x="2566416" y="923544"/>
                  </a:lnTo>
                  <a:close/>
                </a:path>
                <a:path w="2566670" h="9239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566670" h="923925">
                  <a:moveTo>
                    <a:pt x="15240" y="908304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908304"/>
                  </a:lnTo>
                  <a:lnTo>
                    <a:pt x="15240" y="908304"/>
                  </a:lnTo>
                  <a:close/>
                </a:path>
                <a:path w="2566670" h="923925">
                  <a:moveTo>
                    <a:pt x="2558796" y="908304"/>
                  </a:moveTo>
                  <a:lnTo>
                    <a:pt x="7620" y="908304"/>
                  </a:lnTo>
                  <a:lnTo>
                    <a:pt x="15240" y="915924"/>
                  </a:lnTo>
                  <a:lnTo>
                    <a:pt x="15240" y="923544"/>
                  </a:lnTo>
                  <a:lnTo>
                    <a:pt x="2551176" y="923544"/>
                  </a:lnTo>
                  <a:lnTo>
                    <a:pt x="2551176" y="915924"/>
                  </a:lnTo>
                  <a:lnTo>
                    <a:pt x="2558796" y="908304"/>
                  </a:lnTo>
                  <a:close/>
                </a:path>
                <a:path w="2566670" h="923925">
                  <a:moveTo>
                    <a:pt x="15240" y="923544"/>
                  </a:moveTo>
                  <a:lnTo>
                    <a:pt x="15240" y="915924"/>
                  </a:lnTo>
                  <a:lnTo>
                    <a:pt x="7620" y="908304"/>
                  </a:lnTo>
                  <a:lnTo>
                    <a:pt x="7620" y="923544"/>
                  </a:lnTo>
                  <a:lnTo>
                    <a:pt x="15240" y="923544"/>
                  </a:lnTo>
                  <a:close/>
                </a:path>
                <a:path w="2566670" h="923925">
                  <a:moveTo>
                    <a:pt x="2558796" y="16764"/>
                  </a:moveTo>
                  <a:lnTo>
                    <a:pt x="2551176" y="7620"/>
                  </a:lnTo>
                  <a:lnTo>
                    <a:pt x="2551176" y="16764"/>
                  </a:lnTo>
                  <a:lnTo>
                    <a:pt x="2558796" y="16764"/>
                  </a:lnTo>
                  <a:close/>
                </a:path>
                <a:path w="2566670" h="923925">
                  <a:moveTo>
                    <a:pt x="2558796" y="908304"/>
                  </a:moveTo>
                  <a:lnTo>
                    <a:pt x="2558796" y="16764"/>
                  </a:lnTo>
                  <a:lnTo>
                    <a:pt x="2551176" y="16764"/>
                  </a:lnTo>
                  <a:lnTo>
                    <a:pt x="2551176" y="908304"/>
                  </a:lnTo>
                  <a:lnTo>
                    <a:pt x="2558796" y="908304"/>
                  </a:lnTo>
                  <a:close/>
                </a:path>
                <a:path w="2566670" h="923925">
                  <a:moveTo>
                    <a:pt x="2558796" y="923544"/>
                  </a:moveTo>
                  <a:lnTo>
                    <a:pt x="2558796" y="908304"/>
                  </a:lnTo>
                  <a:lnTo>
                    <a:pt x="2551176" y="915924"/>
                  </a:lnTo>
                  <a:lnTo>
                    <a:pt x="2551176" y="923544"/>
                  </a:lnTo>
                  <a:lnTo>
                    <a:pt x="2558796" y="923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5300" y="5393436"/>
              <a:ext cx="295656" cy="23774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289037" y="5264300"/>
            <a:ext cx="150685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456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&lt;&lt;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omponent&gt;&gt;  </a:t>
            </a:r>
            <a:r>
              <a:rPr sz="1600" spc="-1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omponentD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3759" y="3962400"/>
            <a:ext cx="132715" cy="1397635"/>
          </a:xfrm>
          <a:custGeom>
            <a:avLst/>
            <a:gdLst/>
            <a:ahLst/>
            <a:cxnLst/>
            <a:rect l="l" t="t" r="r" b="b"/>
            <a:pathLst>
              <a:path w="132715" h="1397635">
                <a:moveTo>
                  <a:pt x="80772" y="114300"/>
                </a:moveTo>
                <a:lnTo>
                  <a:pt x="80772" y="0"/>
                </a:lnTo>
                <a:lnTo>
                  <a:pt x="51816" y="0"/>
                </a:lnTo>
                <a:lnTo>
                  <a:pt x="51816" y="114300"/>
                </a:lnTo>
                <a:lnTo>
                  <a:pt x="80772" y="114300"/>
                </a:lnTo>
                <a:close/>
              </a:path>
              <a:path w="132715" h="1397635">
                <a:moveTo>
                  <a:pt x="80772" y="315468"/>
                </a:moveTo>
                <a:lnTo>
                  <a:pt x="80772" y="201168"/>
                </a:lnTo>
                <a:lnTo>
                  <a:pt x="51816" y="201168"/>
                </a:lnTo>
                <a:lnTo>
                  <a:pt x="51816" y="315468"/>
                </a:lnTo>
                <a:lnTo>
                  <a:pt x="80772" y="315468"/>
                </a:lnTo>
                <a:close/>
              </a:path>
              <a:path w="132715" h="1397635">
                <a:moveTo>
                  <a:pt x="80772" y="515112"/>
                </a:moveTo>
                <a:lnTo>
                  <a:pt x="80772" y="400812"/>
                </a:lnTo>
                <a:lnTo>
                  <a:pt x="51816" y="400812"/>
                </a:lnTo>
                <a:lnTo>
                  <a:pt x="51816" y="515112"/>
                </a:lnTo>
                <a:lnTo>
                  <a:pt x="80772" y="515112"/>
                </a:lnTo>
                <a:close/>
              </a:path>
              <a:path w="132715" h="1397635">
                <a:moveTo>
                  <a:pt x="80772" y="714756"/>
                </a:moveTo>
                <a:lnTo>
                  <a:pt x="80772" y="600456"/>
                </a:lnTo>
                <a:lnTo>
                  <a:pt x="51816" y="600456"/>
                </a:lnTo>
                <a:lnTo>
                  <a:pt x="51816" y="714756"/>
                </a:lnTo>
                <a:lnTo>
                  <a:pt x="80772" y="714756"/>
                </a:lnTo>
                <a:close/>
              </a:path>
              <a:path w="132715" h="1397635">
                <a:moveTo>
                  <a:pt x="80772" y="914400"/>
                </a:moveTo>
                <a:lnTo>
                  <a:pt x="80772" y="800100"/>
                </a:lnTo>
                <a:lnTo>
                  <a:pt x="51816" y="800100"/>
                </a:lnTo>
                <a:lnTo>
                  <a:pt x="51816" y="914400"/>
                </a:lnTo>
                <a:lnTo>
                  <a:pt x="80772" y="914400"/>
                </a:lnTo>
                <a:close/>
              </a:path>
              <a:path w="132715" h="1397635">
                <a:moveTo>
                  <a:pt x="80772" y="1115568"/>
                </a:moveTo>
                <a:lnTo>
                  <a:pt x="80772" y="1001268"/>
                </a:lnTo>
                <a:lnTo>
                  <a:pt x="51816" y="1001268"/>
                </a:lnTo>
                <a:lnTo>
                  <a:pt x="51816" y="1115568"/>
                </a:lnTo>
                <a:lnTo>
                  <a:pt x="80772" y="1115568"/>
                </a:lnTo>
                <a:close/>
              </a:path>
              <a:path w="132715" h="1397635">
                <a:moveTo>
                  <a:pt x="67056" y="1341766"/>
                </a:moveTo>
                <a:lnTo>
                  <a:pt x="28956" y="1277112"/>
                </a:lnTo>
                <a:lnTo>
                  <a:pt x="24384" y="1269492"/>
                </a:lnTo>
                <a:lnTo>
                  <a:pt x="16764" y="1267968"/>
                </a:lnTo>
                <a:lnTo>
                  <a:pt x="9144" y="1271016"/>
                </a:lnTo>
                <a:lnTo>
                  <a:pt x="3048" y="1275588"/>
                </a:lnTo>
                <a:lnTo>
                  <a:pt x="0" y="1284732"/>
                </a:lnTo>
                <a:lnTo>
                  <a:pt x="4572" y="1290828"/>
                </a:lnTo>
                <a:lnTo>
                  <a:pt x="54864" y="1376692"/>
                </a:lnTo>
                <a:lnTo>
                  <a:pt x="54864" y="1362456"/>
                </a:lnTo>
                <a:lnTo>
                  <a:pt x="67056" y="1341766"/>
                </a:lnTo>
                <a:close/>
              </a:path>
              <a:path w="132715" h="1397635">
                <a:moveTo>
                  <a:pt x="80772" y="1315212"/>
                </a:moveTo>
                <a:lnTo>
                  <a:pt x="80772" y="1200912"/>
                </a:lnTo>
                <a:lnTo>
                  <a:pt x="51816" y="1200912"/>
                </a:lnTo>
                <a:lnTo>
                  <a:pt x="51816" y="1315212"/>
                </a:lnTo>
                <a:lnTo>
                  <a:pt x="80772" y="1315212"/>
                </a:lnTo>
                <a:close/>
              </a:path>
              <a:path w="132715" h="1397635">
                <a:moveTo>
                  <a:pt x="79248" y="1362456"/>
                </a:moveTo>
                <a:lnTo>
                  <a:pt x="67056" y="1341766"/>
                </a:lnTo>
                <a:lnTo>
                  <a:pt x="54864" y="1362456"/>
                </a:lnTo>
                <a:lnTo>
                  <a:pt x="79248" y="1362456"/>
                </a:lnTo>
                <a:close/>
              </a:path>
              <a:path w="132715" h="1397635">
                <a:moveTo>
                  <a:pt x="79248" y="1376692"/>
                </a:moveTo>
                <a:lnTo>
                  <a:pt x="79248" y="1362456"/>
                </a:lnTo>
                <a:lnTo>
                  <a:pt x="54864" y="1362456"/>
                </a:lnTo>
                <a:lnTo>
                  <a:pt x="54864" y="1376692"/>
                </a:lnTo>
                <a:lnTo>
                  <a:pt x="67056" y="1397508"/>
                </a:lnTo>
                <a:lnTo>
                  <a:pt x="79248" y="1376692"/>
                </a:lnTo>
                <a:close/>
              </a:path>
              <a:path w="132715" h="1397635">
                <a:moveTo>
                  <a:pt x="132588" y="1284732"/>
                </a:moveTo>
                <a:lnTo>
                  <a:pt x="131064" y="1275588"/>
                </a:lnTo>
                <a:lnTo>
                  <a:pt x="123444" y="1271016"/>
                </a:lnTo>
                <a:lnTo>
                  <a:pt x="117348" y="1267968"/>
                </a:lnTo>
                <a:lnTo>
                  <a:pt x="108204" y="1269492"/>
                </a:lnTo>
                <a:lnTo>
                  <a:pt x="105156" y="1277112"/>
                </a:lnTo>
                <a:lnTo>
                  <a:pt x="67056" y="1341766"/>
                </a:lnTo>
                <a:lnTo>
                  <a:pt x="79248" y="1362456"/>
                </a:lnTo>
                <a:lnTo>
                  <a:pt x="79248" y="1376692"/>
                </a:lnTo>
                <a:lnTo>
                  <a:pt x="129540" y="1290828"/>
                </a:lnTo>
                <a:lnTo>
                  <a:pt x="132588" y="1284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01981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158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pc="-5" dirty="0">
                <a:solidFill>
                  <a:srgbClr val="FFC000"/>
                </a:solidFill>
              </a:rPr>
              <a:t>What</a:t>
            </a:r>
            <a:r>
              <a:rPr spc="-3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Is </a:t>
            </a:r>
            <a:r>
              <a:rPr dirty="0">
                <a:solidFill>
                  <a:srgbClr val="FFC000"/>
                </a:solidFill>
              </a:rPr>
              <a:t>a</a:t>
            </a:r>
            <a:r>
              <a:rPr spc="-1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Component?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3" y="1742947"/>
            <a:ext cx="7605395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 </a:t>
            </a:r>
            <a:r>
              <a:rPr sz="3200" spc="-10" dirty="0">
                <a:latin typeface="Arial MT"/>
                <a:cs typeface="Arial MT"/>
              </a:rPr>
              <a:t>modular </a:t>
            </a:r>
            <a:r>
              <a:rPr sz="3200" spc="-5" dirty="0">
                <a:latin typeface="Arial MT"/>
                <a:cs typeface="Arial MT"/>
              </a:rPr>
              <a:t>part of </a:t>
            </a:r>
            <a:r>
              <a:rPr sz="3200" dirty="0">
                <a:latin typeface="Arial MT"/>
                <a:cs typeface="Arial MT"/>
              </a:rPr>
              <a:t>a system </a:t>
            </a:r>
            <a:r>
              <a:rPr sz="3200" spc="-5" dirty="0">
                <a:latin typeface="Arial MT"/>
                <a:cs typeface="Arial MT"/>
              </a:rPr>
              <a:t>that </a:t>
            </a:r>
            <a:r>
              <a:rPr sz="3200" spc="-10" dirty="0">
                <a:latin typeface="Arial MT"/>
                <a:cs typeface="Arial MT"/>
              </a:rPr>
              <a:t>hides </a:t>
            </a:r>
            <a:r>
              <a:rPr sz="3200" spc="-5" dirty="0">
                <a:latin typeface="Arial MT"/>
                <a:cs typeface="Arial MT"/>
              </a:rPr>
              <a:t>its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implementation behind </a:t>
            </a:r>
            <a:r>
              <a:rPr sz="3200" dirty="0">
                <a:latin typeface="Arial MT"/>
                <a:cs typeface="Arial MT"/>
              </a:rPr>
              <a:t>a set </a:t>
            </a:r>
            <a:r>
              <a:rPr sz="3200" spc="-5" dirty="0">
                <a:latin typeface="Arial MT"/>
                <a:cs typeface="Arial MT"/>
              </a:rPr>
              <a:t>of external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interfaces.</a:t>
            </a:r>
            <a:endParaRPr sz="32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logical or physical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  <a:p>
            <a:pPr marL="355600" marR="92075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It conforms to and provides the physical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realization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interfaces.</a:t>
            </a:r>
            <a:endParaRPr sz="3200">
              <a:latin typeface="Arial MT"/>
              <a:cs typeface="Arial MT"/>
            </a:endParaRPr>
          </a:p>
          <a:p>
            <a:pPr marL="355600" marR="29591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It specifies the physical </a:t>
            </a:r>
            <a:r>
              <a:rPr sz="3200" spc="-10" dirty="0">
                <a:latin typeface="Arial MT"/>
                <a:cs typeface="Arial MT"/>
              </a:rPr>
              <a:t>dependency </a:t>
            </a:r>
            <a:r>
              <a:rPr sz="3200" spc="-5" dirty="0">
                <a:latin typeface="Arial MT"/>
                <a:cs typeface="Arial MT"/>
              </a:rPr>
              <a:t>to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interfaces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 requires.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3496" y="6192011"/>
            <a:ext cx="5433060" cy="368935"/>
            <a:chOff x="2063496" y="6192011"/>
            <a:chExt cx="5433060" cy="368935"/>
          </a:xfrm>
        </p:grpSpPr>
        <p:sp>
          <p:nvSpPr>
            <p:cNvPr id="5" name="object 5"/>
            <p:cNvSpPr/>
            <p:nvPr/>
          </p:nvSpPr>
          <p:spPr>
            <a:xfrm>
              <a:off x="2331720" y="6377939"/>
              <a:ext cx="1207135" cy="20320"/>
            </a:xfrm>
            <a:custGeom>
              <a:avLst/>
              <a:gdLst/>
              <a:ahLst/>
              <a:cxnLst/>
              <a:rect l="l" t="t" r="r" b="b"/>
              <a:pathLst>
                <a:path w="1207135" h="20320">
                  <a:moveTo>
                    <a:pt x="1207007" y="18287"/>
                  </a:moveTo>
                  <a:lnTo>
                    <a:pt x="1207007" y="0"/>
                  </a:lnTo>
                  <a:lnTo>
                    <a:pt x="0" y="1523"/>
                  </a:lnTo>
                  <a:lnTo>
                    <a:pt x="0" y="19811"/>
                  </a:lnTo>
                  <a:lnTo>
                    <a:pt x="1207007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9592" y="6251448"/>
              <a:ext cx="266700" cy="264160"/>
            </a:xfrm>
            <a:custGeom>
              <a:avLst/>
              <a:gdLst/>
              <a:ahLst/>
              <a:cxnLst/>
              <a:rect l="l" t="t" r="r" b="b"/>
              <a:pathLst>
                <a:path w="266700" h="264159">
                  <a:moveTo>
                    <a:pt x="266700" y="131064"/>
                  </a:moveTo>
                  <a:lnTo>
                    <a:pt x="259921" y="89342"/>
                  </a:lnTo>
                  <a:lnTo>
                    <a:pt x="240999" y="53327"/>
                  </a:lnTo>
                  <a:lnTo>
                    <a:pt x="212055" y="25066"/>
                  </a:lnTo>
                  <a:lnTo>
                    <a:pt x="175211" y="6608"/>
                  </a:lnTo>
                  <a:lnTo>
                    <a:pt x="132588" y="0"/>
                  </a:lnTo>
                  <a:lnTo>
                    <a:pt x="90708" y="6608"/>
                  </a:lnTo>
                  <a:lnTo>
                    <a:pt x="54315" y="25066"/>
                  </a:lnTo>
                  <a:lnTo>
                    <a:pt x="25603" y="53327"/>
                  </a:lnTo>
                  <a:lnTo>
                    <a:pt x="6766" y="89342"/>
                  </a:lnTo>
                  <a:lnTo>
                    <a:pt x="0" y="131064"/>
                  </a:lnTo>
                  <a:lnTo>
                    <a:pt x="6766" y="173528"/>
                  </a:lnTo>
                  <a:lnTo>
                    <a:pt x="25603" y="209995"/>
                  </a:lnTo>
                  <a:lnTo>
                    <a:pt x="54315" y="238487"/>
                  </a:lnTo>
                  <a:lnTo>
                    <a:pt x="90708" y="257031"/>
                  </a:lnTo>
                  <a:lnTo>
                    <a:pt x="132588" y="263652"/>
                  </a:lnTo>
                  <a:lnTo>
                    <a:pt x="175211" y="257031"/>
                  </a:lnTo>
                  <a:lnTo>
                    <a:pt x="212055" y="238487"/>
                  </a:lnTo>
                  <a:lnTo>
                    <a:pt x="240999" y="209995"/>
                  </a:lnTo>
                  <a:lnTo>
                    <a:pt x="259921" y="173528"/>
                  </a:lnTo>
                  <a:lnTo>
                    <a:pt x="266700" y="13106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3496" y="6243828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78892" y="153924"/>
                  </a:moveTo>
                  <a:lnTo>
                    <a:pt x="278892" y="138684"/>
                  </a:lnTo>
                  <a:lnTo>
                    <a:pt x="275844" y="111252"/>
                  </a:lnTo>
                  <a:lnTo>
                    <a:pt x="262128" y="73152"/>
                  </a:lnTo>
                  <a:lnTo>
                    <a:pt x="237744" y="41148"/>
                  </a:lnTo>
                  <a:lnTo>
                    <a:pt x="205740" y="16764"/>
                  </a:lnTo>
                  <a:lnTo>
                    <a:pt x="167640" y="3048"/>
                  </a:lnTo>
                  <a:lnTo>
                    <a:pt x="152400" y="1524"/>
                  </a:lnTo>
                  <a:lnTo>
                    <a:pt x="138684" y="0"/>
                  </a:lnTo>
                  <a:lnTo>
                    <a:pt x="83820" y="12192"/>
                  </a:lnTo>
                  <a:lnTo>
                    <a:pt x="50292" y="32004"/>
                  </a:lnTo>
                  <a:lnTo>
                    <a:pt x="22860" y="62484"/>
                  </a:lnTo>
                  <a:lnTo>
                    <a:pt x="6096" y="99060"/>
                  </a:lnTo>
                  <a:lnTo>
                    <a:pt x="1524" y="111252"/>
                  </a:lnTo>
                  <a:lnTo>
                    <a:pt x="0" y="124968"/>
                  </a:lnTo>
                  <a:lnTo>
                    <a:pt x="0" y="153924"/>
                  </a:lnTo>
                  <a:lnTo>
                    <a:pt x="1524" y="167640"/>
                  </a:lnTo>
                  <a:lnTo>
                    <a:pt x="6096" y="181356"/>
                  </a:lnTo>
                  <a:lnTo>
                    <a:pt x="10668" y="193548"/>
                  </a:lnTo>
                  <a:lnTo>
                    <a:pt x="12192" y="196596"/>
                  </a:lnTo>
                  <a:lnTo>
                    <a:pt x="12192" y="126492"/>
                  </a:lnTo>
                  <a:lnTo>
                    <a:pt x="18288" y="102108"/>
                  </a:lnTo>
                  <a:lnTo>
                    <a:pt x="48768" y="50292"/>
                  </a:lnTo>
                  <a:lnTo>
                    <a:pt x="89916" y="22860"/>
                  </a:lnTo>
                  <a:lnTo>
                    <a:pt x="126492" y="13716"/>
                  </a:lnTo>
                  <a:lnTo>
                    <a:pt x="152400" y="13716"/>
                  </a:lnTo>
                  <a:lnTo>
                    <a:pt x="210312" y="35052"/>
                  </a:lnTo>
                  <a:lnTo>
                    <a:pt x="245364" y="68580"/>
                  </a:lnTo>
                  <a:lnTo>
                    <a:pt x="263652" y="114300"/>
                  </a:lnTo>
                  <a:lnTo>
                    <a:pt x="266700" y="140208"/>
                  </a:lnTo>
                  <a:lnTo>
                    <a:pt x="266700" y="196596"/>
                  </a:lnTo>
                  <a:lnTo>
                    <a:pt x="268224" y="193548"/>
                  </a:lnTo>
                  <a:lnTo>
                    <a:pt x="272796" y="179832"/>
                  </a:lnTo>
                  <a:lnTo>
                    <a:pt x="275844" y="167640"/>
                  </a:lnTo>
                  <a:lnTo>
                    <a:pt x="278892" y="153924"/>
                  </a:lnTo>
                  <a:close/>
                </a:path>
                <a:path w="279400" h="279400">
                  <a:moveTo>
                    <a:pt x="266700" y="196596"/>
                  </a:moveTo>
                  <a:lnTo>
                    <a:pt x="266700" y="140208"/>
                  </a:lnTo>
                  <a:lnTo>
                    <a:pt x="263652" y="164592"/>
                  </a:lnTo>
                  <a:lnTo>
                    <a:pt x="260604" y="176784"/>
                  </a:lnTo>
                  <a:lnTo>
                    <a:pt x="228600" y="228600"/>
                  </a:lnTo>
                  <a:lnTo>
                    <a:pt x="188976" y="256032"/>
                  </a:lnTo>
                  <a:lnTo>
                    <a:pt x="152400" y="265176"/>
                  </a:lnTo>
                  <a:lnTo>
                    <a:pt x="126492" y="265176"/>
                  </a:lnTo>
                  <a:lnTo>
                    <a:pt x="112776" y="263652"/>
                  </a:lnTo>
                  <a:lnTo>
                    <a:pt x="100584" y="259080"/>
                  </a:lnTo>
                  <a:lnTo>
                    <a:pt x="89916" y="256032"/>
                  </a:lnTo>
                  <a:lnTo>
                    <a:pt x="48768" y="228600"/>
                  </a:lnTo>
                  <a:lnTo>
                    <a:pt x="21336" y="188976"/>
                  </a:lnTo>
                  <a:lnTo>
                    <a:pt x="12192" y="152400"/>
                  </a:lnTo>
                  <a:lnTo>
                    <a:pt x="12192" y="196596"/>
                  </a:lnTo>
                  <a:lnTo>
                    <a:pt x="50292" y="246888"/>
                  </a:lnTo>
                  <a:lnTo>
                    <a:pt x="85344" y="268224"/>
                  </a:lnTo>
                  <a:lnTo>
                    <a:pt x="138684" y="278892"/>
                  </a:lnTo>
                  <a:lnTo>
                    <a:pt x="153924" y="277368"/>
                  </a:lnTo>
                  <a:lnTo>
                    <a:pt x="205740" y="262128"/>
                  </a:lnTo>
                  <a:lnTo>
                    <a:pt x="237744" y="237744"/>
                  </a:lnTo>
                  <a:lnTo>
                    <a:pt x="262128" y="205740"/>
                  </a:lnTo>
                  <a:lnTo>
                    <a:pt x="266700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73139" y="6367271"/>
              <a:ext cx="1239520" cy="18415"/>
            </a:xfrm>
            <a:custGeom>
              <a:avLst/>
              <a:gdLst/>
              <a:ahLst/>
              <a:cxnLst/>
              <a:rect l="l" t="t" r="r" b="b"/>
              <a:pathLst>
                <a:path w="1239520" h="18414">
                  <a:moveTo>
                    <a:pt x="1239011" y="18287"/>
                  </a:moveTo>
                  <a:lnTo>
                    <a:pt x="1239011" y="0"/>
                  </a:lnTo>
                  <a:lnTo>
                    <a:pt x="0" y="0"/>
                  </a:lnTo>
                  <a:lnTo>
                    <a:pt x="0" y="18287"/>
                  </a:lnTo>
                  <a:lnTo>
                    <a:pt x="1239011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00" y="6192011"/>
              <a:ext cx="181355" cy="36880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70151" y="6712709"/>
            <a:ext cx="16700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3880" marR="5080" indent="-5518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Provided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Interface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9849" y="6606029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Required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Interface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2205" y="6849869"/>
            <a:ext cx="566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spc="-5" dirty="0">
                <a:latin typeface="Arial MT"/>
                <a:cs typeface="Arial MT"/>
              </a:rPr>
              <a:t>ame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4110" y="6274661"/>
            <a:ext cx="164592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555"/>
              </a:lnSpc>
            </a:pPr>
            <a:r>
              <a:rPr sz="1600" spc="-5" dirty="0">
                <a:latin typeface="Arial MT"/>
                <a:cs typeface="Arial MT"/>
              </a:rPr>
              <a:t>&lt;&lt;component&gt;&gt;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Component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25011" y="5896356"/>
            <a:ext cx="2566670" cy="923925"/>
            <a:chOff x="3525011" y="5896356"/>
            <a:chExt cx="2566670" cy="923925"/>
          </a:xfrm>
        </p:grpSpPr>
        <p:sp>
          <p:nvSpPr>
            <p:cNvPr id="15" name="object 15"/>
            <p:cNvSpPr/>
            <p:nvPr/>
          </p:nvSpPr>
          <p:spPr>
            <a:xfrm>
              <a:off x="3532631" y="5903976"/>
              <a:ext cx="2551430" cy="908685"/>
            </a:xfrm>
            <a:custGeom>
              <a:avLst/>
              <a:gdLst/>
              <a:ahLst/>
              <a:cxnLst/>
              <a:rect l="l" t="t" r="r" b="b"/>
              <a:pathLst>
                <a:path w="2551429" h="908684">
                  <a:moveTo>
                    <a:pt x="2551175" y="908303"/>
                  </a:moveTo>
                  <a:lnTo>
                    <a:pt x="2551175" y="0"/>
                  </a:lnTo>
                  <a:lnTo>
                    <a:pt x="0" y="0"/>
                  </a:lnTo>
                  <a:lnTo>
                    <a:pt x="0" y="908303"/>
                  </a:lnTo>
                  <a:lnTo>
                    <a:pt x="2551175" y="9083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25011" y="5896356"/>
              <a:ext cx="2566670" cy="923925"/>
            </a:xfrm>
            <a:custGeom>
              <a:avLst/>
              <a:gdLst/>
              <a:ahLst/>
              <a:cxnLst/>
              <a:rect l="l" t="t" r="r" b="b"/>
              <a:pathLst>
                <a:path w="2566670" h="923925">
                  <a:moveTo>
                    <a:pt x="2566416" y="923544"/>
                  </a:moveTo>
                  <a:lnTo>
                    <a:pt x="2566416" y="0"/>
                  </a:lnTo>
                  <a:lnTo>
                    <a:pt x="0" y="0"/>
                  </a:lnTo>
                  <a:lnTo>
                    <a:pt x="0" y="923544"/>
                  </a:lnTo>
                  <a:lnTo>
                    <a:pt x="7620" y="9235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551176" y="16764"/>
                  </a:lnTo>
                  <a:lnTo>
                    <a:pt x="2551176" y="7620"/>
                  </a:lnTo>
                  <a:lnTo>
                    <a:pt x="2558796" y="16764"/>
                  </a:lnTo>
                  <a:lnTo>
                    <a:pt x="2558796" y="923544"/>
                  </a:lnTo>
                  <a:lnTo>
                    <a:pt x="2566416" y="923544"/>
                  </a:lnTo>
                  <a:close/>
                </a:path>
                <a:path w="2566670" h="9239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566670" h="923925">
                  <a:moveTo>
                    <a:pt x="15240" y="908304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908304"/>
                  </a:lnTo>
                  <a:lnTo>
                    <a:pt x="15240" y="908304"/>
                  </a:lnTo>
                  <a:close/>
                </a:path>
                <a:path w="2566670" h="923925">
                  <a:moveTo>
                    <a:pt x="2558796" y="908304"/>
                  </a:moveTo>
                  <a:lnTo>
                    <a:pt x="7620" y="908304"/>
                  </a:lnTo>
                  <a:lnTo>
                    <a:pt x="15240" y="915924"/>
                  </a:lnTo>
                  <a:lnTo>
                    <a:pt x="15240" y="923544"/>
                  </a:lnTo>
                  <a:lnTo>
                    <a:pt x="2551176" y="923544"/>
                  </a:lnTo>
                  <a:lnTo>
                    <a:pt x="2551176" y="915924"/>
                  </a:lnTo>
                  <a:lnTo>
                    <a:pt x="2558796" y="908304"/>
                  </a:lnTo>
                  <a:close/>
                </a:path>
                <a:path w="2566670" h="923925">
                  <a:moveTo>
                    <a:pt x="15240" y="923544"/>
                  </a:moveTo>
                  <a:lnTo>
                    <a:pt x="15240" y="915924"/>
                  </a:lnTo>
                  <a:lnTo>
                    <a:pt x="7620" y="908304"/>
                  </a:lnTo>
                  <a:lnTo>
                    <a:pt x="7620" y="923544"/>
                  </a:lnTo>
                  <a:lnTo>
                    <a:pt x="15240" y="923544"/>
                  </a:lnTo>
                  <a:close/>
                </a:path>
                <a:path w="2566670" h="923925">
                  <a:moveTo>
                    <a:pt x="2558796" y="16764"/>
                  </a:moveTo>
                  <a:lnTo>
                    <a:pt x="2551176" y="7620"/>
                  </a:lnTo>
                  <a:lnTo>
                    <a:pt x="2551176" y="16764"/>
                  </a:lnTo>
                  <a:lnTo>
                    <a:pt x="2558796" y="16764"/>
                  </a:lnTo>
                  <a:close/>
                </a:path>
                <a:path w="2566670" h="923925">
                  <a:moveTo>
                    <a:pt x="2558796" y="908304"/>
                  </a:moveTo>
                  <a:lnTo>
                    <a:pt x="2558796" y="16764"/>
                  </a:lnTo>
                  <a:lnTo>
                    <a:pt x="2551176" y="16764"/>
                  </a:lnTo>
                  <a:lnTo>
                    <a:pt x="2551176" y="908304"/>
                  </a:lnTo>
                  <a:lnTo>
                    <a:pt x="2558796" y="908304"/>
                  </a:lnTo>
                  <a:close/>
                </a:path>
                <a:path w="2566670" h="923925">
                  <a:moveTo>
                    <a:pt x="2558796" y="923544"/>
                  </a:moveTo>
                  <a:lnTo>
                    <a:pt x="2558796" y="908304"/>
                  </a:lnTo>
                  <a:lnTo>
                    <a:pt x="2551176" y="915924"/>
                  </a:lnTo>
                  <a:lnTo>
                    <a:pt x="2551176" y="923544"/>
                  </a:lnTo>
                  <a:lnTo>
                    <a:pt x="2558796" y="923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01283" y="5977128"/>
              <a:ext cx="238125" cy="222885"/>
            </a:xfrm>
            <a:custGeom>
              <a:avLst/>
              <a:gdLst/>
              <a:ahLst/>
              <a:cxnLst/>
              <a:rect l="l" t="t" r="r" b="b"/>
              <a:pathLst>
                <a:path w="238125" h="222885">
                  <a:moveTo>
                    <a:pt x="237743" y="222503"/>
                  </a:moveTo>
                  <a:lnTo>
                    <a:pt x="237743" y="0"/>
                  </a:lnTo>
                  <a:lnTo>
                    <a:pt x="0" y="0"/>
                  </a:lnTo>
                  <a:lnTo>
                    <a:pt x="0" y="222503"/>
                  </a:lnTo>
                  <a:lnTo>
                    <a:pt x="237743" y="2225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3664" y="5969508"/>
              <a:ext cx="254635" cy="238125"/>
            </a:xfrm>
            <a:custGeom>
              <a:avLst/>
              <a:gdLst/>
              <a:ahLst/>
              <a:cxnLst/>
              <a:rect l="l" t="t" r="r" b="b"/>
              <a:pathLst>
                <a:path w="254635" h="238125">
                  <a:moveTo>
                    <a:pt x="254508" y="237744"/>
                  </a:moveTo>
                  <a:lnTo>
                    <a:pt x="254508" y="0"/>
                  </a:lnTo>
                  <a:lnTo>
                    <a:pt x="0" y="0"/>
                  </a:lnTo>
                  <a:lnTo>
                    <a:pt x="0" y="237744"/>
                  </a:lnTo>
                  <a:lnTo>
                    <a:pt x="7620" y="237744"/>
                  </a:lnTo>
                  <a:lnTo>
                    <a:pt x="7620" y="16764"/>
                  </a:lnTo>
                  <a:lnTo>
                    <a:pt x="15240" y="7620"/>
                  </a:lnTo>
                  <a:lnTo>
                    <a:pt x="15240" y="16764"/>
                  </a:lnTo>
                  <a:lnTo>
                    <a:pt x="237744" y="16764"/>
                  </a:lnTo>
                  <a:lnTo>
                    <a:pt x="237744" y="7620"/>
                  </a:lnTo>
                  <a:lnTo>
                    <a:pt x="245364" y="16764"/>
                  </a:lnTo>
                  <a:lnTo>
                    <a:pt x="245364" y="237744"/>
                  </a:lnTo>
                  <a:lnTo>
                    <a:pt x="254508" y="237744"/>
                  </a:lnTo>
                  <a:close/>
                </a:path>
                <a:path w="254635" h="238125">
                  <a:moveTo>
                    <a:pt x="15240" y="16764"/>
                  </a:moveTo>
                  <a:lnTo>
                    <a:pt x="15240" y="7620"/>
                  </a:lnTo>
                  <a:lnTo>
                    <a:pt x="7620" y="16764"/>
                  </a:lnTo>
                  <a:lnTo>
                    <a:pt x="15240" y="16764"/>
                  </a:lnTo>
                  <a:close/>
                </a:path>
                <a:path w="254635" h="238125">
                  <a:moveTo>
                    <a:pt x="15240" y="222504"/>
                  </a:moveTo>
                  <a:lnTo>
                    <a:pt x="15240" y="16764"/>
                  </a:lnTo>
                  <a:lnTo>
                    <a:pt x="7620" y="16764"/>
                  </a:lnTo>
                  <a:lnTo>
                    <a:pt x="7620" y="222504"/>
                  </a:lnTo>
                  <a:lnTo>
                    <a:pt x="15240" y="222504"/>
                  </a:lnTo>
                  <a:close/>
                </a:path>
                <a:path w="254635" h="238125">
                  <a:moveTo>
                    <a:pt x="245364" y="222504"/>
                  </a:moveTo>
                  <a:lnTo>
                    <a:pt x="7620" y="222504"/>
                  </a:lnTo>
                  <a:lnTo>
                    <a:pt x="15240" y="230124"/>
                  </a:lnTo>
                  <a:lnTo>
                    <a:pt x="15240" y="237744"/>
                  </a:lnTo>
                  <a:lnTo>
                    <a:pt x="237744" y="237744"/>
                  </a:lnTo>
                  <a:lnTo>
                    <a:pt x="237744" y="230124"/>
                  </a:lnTo>
                  <a:lnTo>
                    <a:pt x="245364" y="222504"/>
                  </a:lnTo>
                  <a:close/>
                </a:path>
                <a:path w="254635" h="238125">
                  <a:moveTo>
                    <a:pt x="15240" y="237744"/>
                  </a:moveTo>
                  <a:lnTo>
                    <a:pt x="15240" y="230124"/>
                  </a:lnTo>
                  <a:lnTo>
                    <a:pt x="7620" y="222504"/>
                  </a:lnTo>
                  <a:lnTo>
                    <a:pt x="7620" y="237744"/>
                  </a:lnTo>
                  <a:lnTo>
                    <a:pt x="15240" y="237744"/>
                  </a:lnTo>
                  <a:close/>
                </a:path>
                <a:path w="254635" h="238125">
                  <a:moveTo>
                    <a:pt x="245364" y="16764"/>
                  </a:moveTo>
                  <a:lnTo>
                    <a:pt x="237744" y="7620"/>
                  </a:lnTo>
                  <a:lnTo>
                    <a:pt x="237744" y="16764"/>
                  </a:lnTo>
                  <a:lnTo>
                    <a:pt x="245364" y="16764"/>
                  </a:lnTo>
                  <a:close/>
                </a:path>
                <a:path w="254635" h="238125">
                  <a:moveTo>
                    <a:pt x="245364" y="222504"/>
                  </a:moveTo>
                  <a:lnTo>
                    <a:pt x="245364" y="16764"/>
                  </a:lnTo>
                  <a:lnTo>
                    <a:pt x="237744" y="16764"/>
                  </a:lnTo>
                  <a:lnTo>
                    <a:pt x="237744" y="222504"/>
                  </a:lnTo>
                  <a:lnTo>
                    <a:pt x="245364" y="222504"/>
                  </a:lnTo>
                  <a:close/>
                </a:path>
                <a:path w="254635" h="238125">
                  <a:moveTo>
                    <a:pt x="245364" y="237744"/>
                  </a:moveTo>
                  <a:lnTo>
                    <a:pt x="245364" y="222504"/>
                  </a:lnTo>
                  <a:lnTo>
                    <a:pt x="237744" y="230124"/>
                  </a:lnTo>
                  <a:lnTo>
                    <a:pt x="237744" y="237744"/>
                  </a:lnTo>
                  <a:lnTo>
                    <a:pt x="245364" y="2377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0135" y="6022848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20">
                  <a:moveTo>
                    <a:pt x="79247" y="45719"/>
                  </a:moveTo>
                  <a:lnTo>
                    <a:pt x="79247" y="0"/>
                  </a:lnTo>
                  <a:lnTo>
                    <a:pt x="0" y="0"/>
                  </a:lnTo>
                  <a:lnTo>
                    <a:pt x="0" y="45719"/>
                  </a:lnTo>
                  <a:lnTo>
                    <a:pt x="79247" y="45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2516" y="6015228"/>
              <a:ext cx="94615" cy="60960"/>
            </a:xfrm>
            <a:custGeom>
              <a:avLst/>
              <a:gdLst/>
              <a:ahLst/>
              <a:cxnLst/>
              <a:rect l="l" t="t" r="r" b="b"/>
              <a:pathLst>
                <a:path w="94614" h="60960">
                  <a:moveTo>
                    <a:pt x="94488" y="60960"/>
                  </a:moveTo>
                  <a:lnTo>
                    <a:pt x="94488" y="0"/>
                  </a:lnTo>
                  <a:lnTo>
                    <a:pt x="0" y="0"/>
                  </a:lnTo>
                  <a:lnTo>
                    <a:pt x="0" y="60960"/>
                  </a:lnTo>
                  <a:lnTo>
                    <a:pt x="7620" y="60960"/>
                  </a:lnTo>
                  <a:lnTo>
                    <a:pt x="7620" y="15240"/>
                  </a:lnTo>
                  <a:lnTo>
                    <a:pt x="15240" y="7620"/>
                  </a:lnTo>
                  <a:lnTo>
                    <a:pt x="15240" y="15240"/>
                  </a:lnTo>
                  <a:lnTo>
                    <a:pt x="79248" y="15240"/>
                  </a:lnTo>
                  <a:lnTo>
                    <a:pt x="79248" y="7620"/>
                  </a:lnTo>
                  <a:lnTo>
                    <a:pt x="86868" y="15240"/>
                  </a:lnTo>
                  <a:lnTo>
                    <a:pt x="86868" y="60960"/>
                  </a:lnTo>
                  <a:lnTo>
                    <a:pt x="94488" y="60960"/>
                  </a:lnTo>
                  <a:close/>
                </a:path>
                <a:path w="94614" h="60960">
                  <a:moveTo>
                    <a:pt x="15240" y="15240"/>
                  </a:moveTo>
                  <a:lnTo>
                    <a:pt x="15240" y="7620"/>
                  </a:lnTo>
                  <a:lnTo>
                    <a:pt x="7620" y="15240"/>
                  </a:lnTo>
                  <a:lnTo>
                    <a:pt x="15240" y="15240"/>
                  </a:lnTo>
                  <a:close/>
                </a:path>
                <a:path w="94614" h="60960">
                  <a:moveTo>
                    <a:pt x="15240" y="45720"/>
                  </a:moveTo>
                  <a:lnTo>
                    <a:pt x="15240" y="15240"/>
                  </a:lnTo>
                  <a:lnTo>
                    <a:pt x="7620" y="15240"/>
                  </a:lnTo>
                  <a:lnTo>
                    <a:pt x="7620" y="45720"/>
                  </a:lnTo>
                  <a:lnTo>
                    <a:pt x="15240" y="45720"/>
                  </a:lnTo>
                  <a:close/>
                </a:path>
                <a:path w="94614" h="60960">
                  <a:moveTo>
                    <a:pt x="86868" y="45720"/>
                  </a:moveTo>
                  <a:lnTo>
                    <a:pt x="7620" y="45720"/>
                  </a:lnTo>
                  <a:lnTo>
                    <a:pt x="15240" y="53340"/>
                  </a:lnTo>
                  <a:lnTo>
                    <a:pt x="15240" y="60960"/>
                  </a:lnTo>
                  <a:lnTo>
                    <a:pt x="79248" y="60960"/>
                  </a:lnTo>
                  <a:lnTo>
                    <a:pt x="79248" y="53340"/>
                  </a:lnTo>
                  <a:lnTo>
                    <a:pt x="86868" y="45720"/>
                  </a:lnTo>
                  <a:close/>
                </a:path>
                <a:path w="94614" h="60960">
                  <a:moveTo>
                    <a:pt x="15240" y="60960"/>
                  </a:moveTo>
                  <a:lnTo>
                    <a:pt x="15240" y="53340"/>
                  </a:lnTo>
                  <a:lnTo>
                    <a:pt x="7620" y="45720"/>
                  </a:lnTo>
                  <a:lnTo>
                    <a:pt x="7620" y="60960"/>
                  </a:lnTo>
                  <a:lnTo>
                    <a:pt x="15240" y="60960"/>
                  </a:lnTo>
                  <a:close/>
                </a:path>
                <a:path w="94614" h="60960">
                  <a:moveTo>
                    <a:pt x="86868" y="15240"/>
                  </a:moveTo>
                  <a:lnTo>
                    <a:pt x="79248" y="7620"/>
                  </a:lnTo>
                  <a:lnTo>
                    <a:pt x="79248" y="15240"/>
                  </a:lnTo>
                  <a:lnTo>
                    <a:pt x="86868" y="15240"/>
                  </a:lnTo>
                  <a:close/>
                </a:path>
                <a:path w="94614" h="60960">
                  <a:moveTo>
                    <a:pt x="86868" y="45720"/>
                  </a:moveTo>
                  <a:lnTo>
                    <a:pt x="86868" y="15240"/>
                  </a:lnTo>
                  <a:lnTo>
                    <a:pt x="79248" y="15240"/>
                  </a:lnTo>
                  <a:lnTo>
                    <a:pt x="79248" y="45720"/>
                  </a:lnTo>
                  <a:lnTo>
                    <a:pt x="86868" y="45720"/>
                  </a:lnTo>
                  <a:close/>
                </a:path>
                <a:path w="94614" h="60960">
                  <a:moveTo>
                    <a:pt x="86868" y="60960"/>
                  </a:moveTo>
                  <a:lnTo>
                    <a:pt x="86868" y="45720"/>
                  </a:lnTo>
                  <a:lnTo>
                    <a:pt x="79248" y="53340"/>
                  </a:lnTo>
                  <a:lnTo>
                    <a:pt x="79248" y="60960"/>
                  </a:lnTo>
                  <a:lnTo>
                    <a:pt x="86868" y="609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60135" y="6112764"/>
              <a:ext cx="79375" cy="41275"/>
            </a:xfrm>
            <a:custGeom>
              <a:avLst/>
              <a:gdLst/>
              <a:ahLst/>
              <a:cxnLst/>
              <a:rect l="l" t="t" r="r" b="b"/>
              <a:pathLst>
                <a:path w="79375" h="41275">
                  <a:moveTo>
                    <a:pt x="79247" y="41147"/>
                  </a:moveTo>
                  <a:lnTo>
                    <a:pt x="79247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79247" y="411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2516" y="6105144"/>
              <a:ext cx="94615" cy="58419"/>
            </a:xfrm>
            <a:custGeom>
              <a:avLst/>
              <a:gdLst/>
              <a:ahLst/>
              <a:cxnLst/>
              <a:rect l="l" t="t" r="r" b="b"/>
              <a:pathLst>
                <a:path w="94614" h="58420">
                  <a:moveTo>
                    <a:pt x="94488" y="57912"/>
                  </a:moveTo>
                  <a:lnTo>
                    <a:pt x="94488" y="0"/>
                  </a:lnTo>
                  <a:lnTo>
                    <a:pt x="0" y="0"/>
                  </a:lnTo>
                  <a:lnTo>
                    <a:pt x="0" y="57912"/>
                  </a:lnTo>
                  <a:lnTo>
                    <a:pt x="7620" y="57912"/>
                  </a:lnTo>
                  <a:lnTo>
                    <a:pt x="7620" y="15240"/>
                  </a:lnTo>
                  <a:lnTo>
                    <a:pt x="15240" y="7620"/>
                  </a:lnTo>
                  <a:lnTo>
                    <a:pt x="15240" y="15240"/>
                  </a:lnTo>
                  <a:lnTo>
                    <a:pt x="79248" y="15240"/>
                  </a:lnTo>
                  <a:lnTo>
                    <a:pt x="79248" y="7620"/>
                  </a:lnTo>
                  <a:lnTo>
                    <a:pt x="86868" y="15240"/>
                  </a:lnTo>
                  <a:lnTo>
                    <a:pt x="86868" y="57912"/>
                  </a:lnTo>
                  <a:lnTo>
                    <a:pt x="94488" y="57912"/>
                  </a:lnTo>
                  <a:close/>
                </a:path>
                <a:path w="94614" h="58420">
                  <a:moveTo>
                    <a:pt x="15240" y="15240"/>
                  </a:moveTo>
                  <a:lnTo>
                    <a:pt x="15240" y="7620"/>
                  </a:lnTo>
                  <a:lnTo>
                    <a:pt x="7620" y="15240"/>
                  </a:lnTo>
                  <a:lnTo>
                    <a:pt x="15240" y="15240"/>
                  </a:lnTo>
                  <a:close/>
                </a:path>
                <a:path w="94614" h="58420">
                  <a:moveTo>
                    <a:pt x="15240" y="41148"/>
                  </a:moveTo>
                  <a:lnTo>
                    <a:pt x="15240" y="15240"/>
                  </a:lnTo>
                  <a:lnTo>
                    <a:pt x="7620" y="15240"/>
                  </a:lnTo>
                  <a:lnTo>
                    <a:pt x="7620" y="41148"/>
                  </a:lnTo>
                  <a:lnTo>
                    <a:pt x="15240" y="41148"/>
                  </a:lnTo>
                  <a:close/>
                </a:path>
                <a:path w="94614" h="58420">
                  <a:moveTo>
                    <a:pt x="86868" y="41148"/>
                  </a:moveTo>
                  <a:lnTo>
                    <a:pt x="7620" y="41148"/>
                  </a:lnTo>
                  <a:lnTo>
                    <a:pt x="15240" y="48768"/>
                  </a:lnTo>
                  <a:lnTo>
                    <a:pt x="15240" y="57912"/>
                  </a:lnTo>
                  <a:lnTo>
                    <a:pt x="79248" y="57912"/>
                  </a:lnTo>
                  <a:lnTo>
                    <a:pt x="79248" y="48768"/>
                  </a:lnTo>
                  <a:lnTo>
                    <a:pt x="86868" y="41148"/>
                  </a:lnTo>
                  <a:close/>
                </a:path>
                <a:path w="94614" h="58420">
                  <a:moveTo>
                    <a:pt x="15240" y="57912"/>
                  </a:moveTo>
                  <a:lnTo>
                    <a:pt x="15240" y="48768"/>
                  </a:lnTo>
                  <a:lnTo>
                    <a:pt x="7620" y="41148"/>
                  </a:lnTo>
                  <a:lnTo>
                    <a:pt x="7620" y="57912"/>
                  </a:lnTo>
                  <a:lnTo>
                    <a:pt x="15240" y="57912"/>
                  </a:lnTo>
                  <a:close/>
                </a:path>
                <a:path w="94614" h="58420">
                  <a:moveTo>
                    <a:pt x="86868" y="15240"/>
                  </a:moveTo>
                  <a:lnTo>
                    <a:pt x="79248" y="7620"/>
                  </a:lnTo>
                  <a:lnTo>
                    <a:pt x="79248" y="15240"/>
                  </a:lnTo>
                  <a:lnTo>
                    <a:pt x="86868" y="15240"/>
                  </a:lnTo>
                  <a:close/>
                </a:path>
                <a:path w="94614" h="58420">
                  <a:moveTo>
                    <a:pt x="86868" y="41148"/>
                  </a:moveTo>
                  <a:lnTo>
                    <a:pt x="86868" y="15240"/>
                  </a:lnTo>
                  <a:lnTo>
                    <a:pt x="79248" y="15240"/>
                  </a:lnTo>
                  <a:lnTo>
                    <a:pt x="79248" y="41148"/>
                  </a:lnTo>
                  <a:lnTo>
                    <a:pt x="86868" y="41148"/>
                  </a:lnTo>
                  <a:close/>
                </a:path>
                <a:path w="94614" h="58420">
                  <a:moveTo>
                    <a:pt x="86868" y="57912"/>
                  </a:moveTo>
                  <a:lnTo>
                    <a:pt x="86868" y="41148"/>
                  </a:lnTo>
                  <a:lnTo>
                    <a:pt x="79248" y="48768"/>
                  </a:lnTo>
                  <a:lnTo>
                    <a:pt x="79248" y="57912"/>
                  </a:lnTo>
                  <a:lnTo>
                    <a:pt x="86868" y="5791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32632" y="5903975"/>
            <a:ext cx="2551430" cy="9086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475"/>
              </a:spcBef>
            </a:pPr>
            <a:r>
              <a:rPr sz="1600" spc="-5" dirty="0">
                <a:latin typeface="Arial MT"/>
                <a:cs typeface="Arial MT"/>
              </a:rPr>
              <a:t>&lt;&lt;component&gt;&gt;</a:t>
            </a:r>
            <a:endParaRPr sz="1600">
              <a:latin typeface="Arial MT"/>
              <a:cs typeface="Arial MT"/>
            </a:endParaRPr>
          </a:p>
          <a:p>
            <a:pPr marL="484505">
              <a:lnSpc>
                <a:spcPct val="100000"/>
              </a:lnSpc>
              <a:spcBef>
                <a:spcPts val="969"/>
              </a:spcBef>
            </a:pPr>
            <a:r>
              <a:rPr sz="1600" spc="-5" dirty="0">
                <a:latin typeface="Arial MT"/>
                <a:cs typeface="Arial MT"/>
              </a:rPr>
              <a:t>ComponentName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pc="-5" dirty="0">
                <a:solidFill>
                  <a:srgbClr val="FFC000"/>
                </a:solidFill>
              </a:rPr>
              <a:t>Where</a:t>
            </a:r>
            <a:r>
              <a:rPr spc="-45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Are</a:t>
            </a:r>
            <a:r>
              <a:rPr spc="-2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474345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State</a:t>
            </a:r>
            <a:r>
              <a:rPr sz="3200" spc="-55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machine</a:t>
            </a:r>
            <a:r>
              <a:rPr sz="3200" spc="-55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DDDDDD"/>
                </a:solidFill>
                <a:latin typeface="Arial MT"/>
                <a:cs typeface="Arial MT"/>
              </a:rPr>
              <a:t>Component</a:t>
            </a:r>
            <a:r>
              <a:rPr sz="3200" spc="-55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Deployment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3" y="7330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599" y="1142999"/>
                </a:move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lnTo>
                  <a:pt x="8229599" y="1142999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8270" marR="5080" indent="-153924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</a:rPr>
              <a:t>What</a:t>
            </a:r>
            <a:r>
              <a:rPr spc="-4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Is</a:t>
            </a:r>
            <a:r>
              <a:rPr spc="-20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a</a:t>
            </a:r>
            <a:r>
              <a:rPr spc="-25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Deployment </a:t>
            </a:r>
            <a:r>
              <a:rPr spc="-120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Diagram?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3" y="1977635"/>
            <a:ext cx="7975600" cy="21526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deployment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diagram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shows:</a:t>
            </a:r>
            <a:endParaRPr sz="32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Configuration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-5" dirty="0">
                <a:latin typeface="Arial MT"/>
                <a:cs typeface="Arial MT"/>
              </a:rPr>
              <a:t> run-time</a:t>
            </a:r>
            <a:endParaRPr sz="2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Communication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links</a:t>
            </a:r>
            <a:r>
              <a:rPr sz="2800" spc="-5" dirty="0">
                <a:latin typeface="Arial MT"/>
                <a:cs typeface="Arial MT"/>
              </a:rPr>
              <a:t> between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these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Deployed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artifacts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reside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them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pc="-5" dirty="0">
                <a:solidFill>
                  <a:srgbClr val="FFC000"/>
                </a:solidFill>
              </a:rPr>
              <a:t>What</a:t>
            </a:r>
            <a:r>
              <a:rPr spc="-3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Is</a:t>
            </a:r>
            <a:r>
              <a:rPr spc="-10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a</a:t>
            </a:r>
            <a:r>
              <a:rPr spc="-1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Node?</a:t>
            </a:r>
          </a:p>
        </p:txBody>
      </p:sp>
      <p:sp>
        <p:nvSpPr>
          <p:cNvPr id="3" name="object 3"/>
          <p:cNvSpPr/>
          <p:nvPr/>
        </p:nvSpPr>
        <p:spPr>
          <a:xfrm>
            <a:off x="5641848" y="2165616"/>
            <a:ext cx="3717290" cy="1720850"/>
          </a:xfrm>
          <a:custGeom>
            <a:avLst/>
            <a:gdLst/>
            <a:ahLst/>
            <a:cxnLst/>
            <a:rect l="l" t="t" r="r" b="b"/>
            <a:pathLst>
              <a:path w="3717290" h="1720850">
                <a:moveTo>
                  <a:pt x="2973324" y="1286256"/>
                </a:moveTo>
                <a:lnTo>
                  <a:pt x="2966847" y="1290828"/>
                </a:lnTo>
                <a:lnTo>
                  <a:pt x="2964688" y="1290828"/>
                </a:lnTo>
                <a:lnTo>
                  <a:pt x="2964688" y="1292352"/>
                </a:lnTo>
                <a:lnTo>
                  <a:pt x="2771762" y="1428711"/>
                </a:lnTo>
                <a:lnTo>
                  <a:pt x="2536736" y="1593240"/>
                </a:lnTo>
                <a:lnTo>
                  <a:pt x="2536736" y="1594840"/>
                </a:lnTo>
                <a:lnTo>
                  <a:pt x="2481072" y="1634185"/>
                </a:lnTo>
                <a:lnTo>
                  <a:pt x="2481072" y="1633728"/>
                </a:lnTo>
                <a:lnTo>
                  <a:pt x="2536736" y="1594840"/>
                </a:lnTo>
                <a:lnTo>
                  <a:pt x="2536736" y="1593240"/>
                </a:lnTo>
                <a:lnTo>
                  <a:pt x="2481072" y="1632204"/>
                </a:lnTo>
                <a:lnTo>
                  <a:pt x="2479548" y="1632204"/>
                </a:lnTo>
                <a:lnTo>
                  <a:pt x="203695" y="1632204"/>
                </a:lnTo>
                <a:lnTo>
                  <a:pt x="1107948" y="1292352"/>
                </a:lnTo>
                <a:lnTo>
                  <a:pt x="2964688" y="1292352"/>
                </a:lnTo>
                <a:lnTo>
                  <a:pt x="2964688" y="1290828"/>
                </a:lnTo>
                <a:lnTo>
                  <a:pt x="1107948" y="1290828"/>
                </a:lnTo>
                <a:lnTo>
                  <a:pt x="199123" y="1632204"/>
                </a:lnTo>
                <a:lnTo>
                  <a:pt x="198120" y="1632204"/>
                </a:lnTo>
                <a:lnTo>
                  <a:pt x="198120" y="1632585"/>
                </a:lnTo>
                <a:lnTo>
                  <a:pt x="195072" y="1633728"/>
                </a:lnTo>
                <a:lnTo>
                  <a:pt x="198120" y="1633728"/>
                </a:lnTo>
                <a:lnTo>
                  <a:pt x="198120" y="1720583"/>
                </a:lnTo>
                <a:lnTo>
                  <a:pt x="199644" y="1720583"/>
                </a:lnTo>
                <a:lnTo>
                  <a:pt x="199644" y="1633728"/>
                </a:lnTo>
                <a:lnTo>
                  <a:pt x="2479548" y="1633728"/>
                </a:lnTo>
                <a:lnTo>
                  <a:pt x="2479548" y="1635252"/>
                </a:lnTo>
                <a:lnTo>
                  <a:pt x="2479548" y="1720583"/>
                </a:lnTo>
                <a:lnTo>
                  <a:pt x="2481072" y="1720583"/>
                </a:lnTo>
                <a:lnTo>
                  <a:pt x="2481072" y="1636776"/>
                </a:lnTo>
                <a:lnTo>
                  <a:pt x="2908071" y="1335354"/>
                </a:lnTo>
                <a:lnTo>
                  <a:pt x="2969615" y="1292352"/>
                </a:lnTo>
                <a:lnTo>
                  <a:pt x="2970276" y="1292352"/>
                </a:lnTo>
                <a:lnTo>
                  <a:pt x="2969996" y="1292072"/>
                </a:lnTo>
                <a:lnTo>
                  <a:pt x="2971800" y="1290828"/>
                </a:lnTo>
                <a:lnTo>
                  <a:pt x="2971152" y="1290828"/>
                </a:lnTo>
                <a:lnTo>
                  <a:pt x="2971800" y="1290370"/>
                </a:lnTo>
                <a:lnTo>
                  <a:pt x="2971800" y="1290828"/>
                </a:lnTo>
                <a:lnTo>
                  <a:pt x="2971800" y="1720583"/>
                </a:lnTo>
                <a:lnTo>
                  <a:pt x="2973324" y="1720583"/>
                </a:lnTo>
                <a:lnTo>
                  <a:pt x="2973324" y="1289304"/>
                </a:lnTo>
                <a:lnTo>
                  <a:pt x="2973324" y="1286256"/>
                </a:lnTo>
                <a:close/>
              </a:path>
              <a:path w="3717290" h="1720850">
                <a:moveTo>
                  <a:pt x="3717036" y="0"/>
                </a:moveTo>
                <a:lnTo>
                  <a:pt x="3710940" y="5143"/>
                </a:lnTo>
                <a:lnTo>
                  <a:pt x="3710940" y="7620"/>
                </a:lnTo>
                <a:lnTo>
                  <a:pt x="3662616" y="47713"/>
                </a:lnTo>
                <a:lnTo>
                  <a:pt x="3710089" y="7620"/>
                </a:lnTo>
                <a:lnTo>
                  <a:pt x="3710940" y="7620"/>
                </a:lnTo>
                <a:lnTo>
                  <a:pt x="3710940" y="5143"/>
                </a:lnTo>
                <a:lnTo>
                  <a:pt x="3709797" y="6096"/>
                </a:lnTo>
                <a:lnTo>
                  <a:pt x="3707993" y="6096"/>
                </a:lnTo>
                <a:lnTo>
                  <a:pt x="3707993" y="7620"/>
                </a:lnTo>
                <a:lnTo>
                  <a:pt x="3521799" y="164579"/>
                </a:lnTo>
                <a:lnTo>
                  <a:pt x="3428022" y="242404"/>
                </a:lnTo>
                <a:lnTo>
                  <a:pt x="3428022" y="243624"/>
                </a:lnTo>
                <a:lnTo>
                  <a:pt x="3058922" y="554761"/>
                </a:lnTo>
                <a:lnTo>
                  <a:pt x="3058922" y="550214"/>
                </a:lnTo>
                <a:lnTo>
                  <a:pt x="3428022" y="243624"/>
                </a:lnTo>
                <a:lnTo>
                  <a:pt x="3428022" y="242404"/>
                </a:lnTo>
                <a:lnTo>
                  <a:pt x="3057144" y="550164"/>
                </a:lnTo>
                <a:lnTo>
                  <a:pt x="7975" y="550164"/>
                </a:lnTo>
                <a:lnTo>
                  <a:pt x="1220724" y="7620"/>
                </a:lnTo>
                <a:lnTo>
                  <a:pt x="3707993" y="7620"/>
                </a:lnTo>
                <a:lnTo>
                  <a:pt x="3707993" y="6096"/>
                </a:lnTo>
                <a:lnTo>
                  <a:pt x="1220724" y="6096"/>
                </a:lnTo>
                <a:lnTo>
                  <a:pt x="3403" y="550164"/>
                </a:lnTo>
                <a:lnTo>
                  <a:pt x="0" y="551688"/>
                </a:lnTo>
                <a:lnTo>
                  <a:pt x="3302" y="551688"/>
                </a:lnTo>
                <a:lnTo>
                  <a:pt x="3302" y="1720583"/>
                </a:lnTo>
                <a:lnTo>
                  <a:pt x="4572" y="1720583"/>
                </a:lnTo>
                <a:lnTo>
                  <a:pt x="4572" y="551688"/>
                </a:lnTo>
                <a:lnTo>
                  <a:pt x="3057144" y="551688"/>
                </a:lnTo>
                <a:lnTo>
                  <a:pt x="3057652" y="551688"/>
                </a:lnTo>
                <a:lnTo>
                  <a:pt x="3057652" y="555840"/>
                </a:lnTo>
                <a:lnTo>
                  <a:pt x="3057144" y="556260"/>
                </a:lnTo>
                <a:lnTo>
                  <a:pt x="3057144" y="1720583"/>
                </a:lnTo>
                <a:lnTo>
                  <a:pt x="3057652" y="1720583"/>
                </a:lnTo>
                <a:lnTo>
                  <a:pt x="3058668" y="1720583"/>
                </a:lnTo>
                <a:lnTo>
                  <a:pt x="3058922" y="1720583"/>
                </a:lnTo>
                <a:lnTo>
                  <a:pt x="3058922" y="557580"/>
                </a:lnTo>
                <a:lnTo>
                  <a:pt x="3587699" y="110998"/>
                </a:lnTo>
                <a:lnTo>
                  <a:pt x="3710940" y="8623"/>
                </a:lnTo>
                <a:lnTo>
                  <a:pt x="3713988" y="6096"/>
                </a:lnTo>
                <a:lnTo>
                  <a:pt x="3711892" y="6096"/>
                </a:lnTo>
                <a:lnTo>
                  <a:pt x="3715512" y="3048"/>
                </a:lnTo>
                <a:lnTo>
                  <a:pt x="3715512" y="1720583"/>
                </a:lnTo>
                <a:lnTo>
                  <a:pt x="3717036" y="1720583"/>
                </a:lnTo>
                <a:lnTo>
                  <a:pt x="3717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5341" y="2808222"/>
            <a:ext cx="1212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500" b="1" i="1" dirty="0">
                <a:latin typeface="Arial"/>
                <a:cs typeface="Arial"/>
              </a:rPr>
              <a:t>&lt;&lt;device&gt;&gt; </a:t>
            </a:r>
            <a:r>
              <a:rPr sz="1500" b="1" i="1" spc="5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Device</a:t>
            </a:r>
            <a:r>
              <a:rPr sz="1500" b="1" i="1" spc="-9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113" y="1886203"/>
            <a:ext cx="4904105" cy="445262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54965" marR="837565" indent="-342900">
              <a:lnSpc>
                <a:spcPct val="60000"/>
              </a:lnSpc>
              <a:spcBef>
                <a:spcPts val="14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Represents </a:t>
            </a:r>
            <a:r>
              <a:rPr sz="2800" spc="-5" dirty="0">
                <a:latin typeface="Arial MT"/>
                <a:cs typeface="Arial MT"/>
              </a:rPr>
              <a:t>a run-time </a:t>
            </a:r>
            <a:r>
              <a:rPr sz="2800" dirty="0">
                <a:latin typeface="Arial MT"/>
                <a:cs typeface="Arial MT"/>
              </a:rPr>
              <a:t> computational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resource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66900"/>
              </a:lnSpc>
              <a:spcBef>
                <a:spcPts val="52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Generally has at least memory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often processing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capability.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53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Types: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ts val="2635"/>
              </a:lnSpc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Device</a:t>
            </a:r>
            <a:endParaRPr sz="2400">
              <a:latin typeface="Arial MT"/>
              <a:cs typeface="Arial MT"/>
            </a:endParaRPr>
          </a:p>
          <a:p>
            <a:pPr marL="1155700" marR="370205" lvl="2" indent="-228600">
              <a:lnSpc>
                <a:spcPct val="80000"/>
              </a:lnSpc>
              <a:spcBef>
                <a:spcPts val="54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 MT"/>
                <a:cs typeface="Arial MT"/>
              </a:rPr>
              <a:t>Physical computational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resource with processing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capability.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ts val="2725"/>
              </a:lnSpc>
              <a:buChar char="•"/>
              <a:tabLst>
                <a:tab pos="1155700" algn="l"/>
              </a:tabLst>
            </a:pPr>
            <a:r>
              <a:rPr sz="2400" spc="-5" dirty="0">
                <a:latin typeface="Arial MT"/>
                <a:cs typeface="Arial MT"/>
              </a:rPr>
              <a:t>May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nested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690"/>
              </a:lnSpc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Execution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Environment</a:t>
            </a:r>
            <a:endParaRPr sz="2400">
              <a:latin typeface="Arial MT"/>
              <a:cs typeface="Arial MT"/>
            </a:endParaRPr>
          </a:p>
          <a:p>
            <a:pPr marL="1155700" marR="997585" lvl="2" indent="-228600">
              <a:lnSpc>
                <a:spcPct val="80000"/>
              </a:lnSpc>
              <a:spcBef>
                <a:spcPts val="5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 MT"/>
                <a:cs typeface="Arial MT"/>
              </a:rPr>
              <a:t>Represent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particular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execution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platforms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6188" y="4684788"/>
            <a:ext cx="1800225" cy="1203960"/>
          </a:xfrm>
          <a:custGeom>
            <a:avLst/>
            <a:gdLst/>
            <a:ahLst/>
            <a:cxnLst/>
            <a:rect l="l" t="t" r="r" b="b"/>
            <a:pathLst>
              <a:path w="1800225" h="1203960">
                <a:moveTo>
                  <a:pt x="1335024" y="286512"/>
                </a:moveTo>
                <a:lnTo>
                  <a:pt x="1325880" y="286512"/>
                </a:lnTo>
                <a:lnTo>
                  <a:pt x="1325880" y="295656"/>
                </a:lnTo>
                <a:lnTo>
                  <a:pt x="1325880" y="752856"/>
                </a:lnTo>
                <a:lnTo>
                  <a:pt x="181356" y="752856"/>
                </a:lnTo>
                <a:lnTo>
                  <a:pt x="181356" y="295656"/>
                </a:lnTo>
                <a:lnTo>
                  <a:pt x="1325880" y="295656"/>
                </a:lnTo>
                <a:lnTo>
                  <a:pt x="1325880" y="286512"/>
                </a:lnTo>
                <a:lnTo>
                  <a:pt x="170688" y="286512"/>
                </a:lnTo>
                <a:lnTo>
                  <a:pt x="170688" y="762000"/>
                </a:lnTo>
                <a:lnTo>
                  <a:pt x="176784" y="762000"/>
                </a:lnTo>
                <a:lnTo>
                  <a:pt x="181356" y="762000"/>
                </a:lnTo>
                <a:lnTo>
                  <a:pt x="1325880" y="762000"/>
                </a:lnTo>
                <a:lnTo>
                  <a:pt x="1330452" y="762000"/>
                </a:lnTo>
                <a:lnTo>
                  <a:pt x="1335024" y="762000"/>
                </a:lnTo>
                <a:lnTo>
                  <a:pt x="1335024" y="286512"/>
                </a:lnTo>
                <a:close/>
              </a:path>
              <a:path w="1800225" h="1203960">
                <a:moveTo>
                  <a:pt x="1796796" y="3022"/>
                </a:moveTo>
                <a:close/>
              </a:path>
              <a:path w="1800225" h="1203960">
                <a:moveTo>
                  <a:pt x="1799844" y="0"/>
                </a:moveTo>
                <a:lnTo>
                  <a:pt x="1798320" y="762"/>
                </a:lnTo>
                <a:lnTo>
                  <a:pt x="1798320" y="1524"/>
                </a:lnTo>
                <a:lnTo>
                  <a:pt x="1798320" y="762"/>
                </a:lnTo>
                <a:lnTo>
                  <a:pt x="1796757" y="1524"/>
                </a:lnTo>
                <a:lnTo>
                  <a:pt x="1793684" y="1524"/>
                </a:lnTo>
                <a:lnTo>
                  <a:pt x="1793684" y="3048"/>
                </a:lnTo>
                <a:lnTo>
                  <a:pt x="1479804" y="156972"/>
                </a:lnTo>
                <a:lnTo>
                  <a:pt x="11861" y="156972"/>
                </a:lnTo>
                <a:lnTo>
                  <a:pt x="594360" y="3048"/>
                </a:lnTo>
                <a:lnTo>
                  <a:pt x="1793684" y="3048"/>
                </a:lnTo>
                <a:lnTo>
                  <a:pt x="1793684" y="1524"/>
                </a:lnTo>
                <a:lnTo>
                  <a:pt x="592836" y="1524"/>
                </a:lnTo>
                <a:lnTo>
                  <a:pt x="6096" y="156870"/>
                </a:lnTo>
                <a:lnTo>
                  <a:pt x="0" y="158496"/>
                </a:lnTo>
                <a:lnTo>
                  <a:pt x="6096" y="158496"/>
                </a:lnTo>
                <a:lnTo>
                  <a:pt x="1479804" y="158496"/>
                </a:lnTo>
                <a:lnTo>
                  <a:pt x="1479804" y="1200912"/>
                </a:lnTo>
                <a:lnTo>
                  <a:pt x="1479804" y="1202436"/>
                </a:lnTo>
                <a:lnTo>
                  <a:pt x="1481328" y="1201191"/>
                </a:lnTo>
                <a:lnTo>
                  <a:pt x="1481328" y="1200912"/>
                </a:lnTo>
                <a:lnTo>
                  <a:pt x="1481328" y="1199388"/>
                </a:lnTo>
                <a:lnTo>
                  <a:pt x="1481328" y="160020"/>
                </a:lnTo>
                <a:lnTo>
                  <a:pt x="1693964" y="53708"/>
                </a:lnTo>
                <a:lnTo>
                  <a:pt x="1796745" y="3048"/>
                </a:lnTo>
                <a:lnTo>
                  <a:pt x="1795272" y="3048"/>
                </a:lnTo>
                <a:lnTo>
                  <a:pt x="1796796" y="3022"/>
                </a:lnTo>
                <a:lnTo>
                  <a:pt x="1798320" y="2273"/>
                </a:lnTo>
                <a:lnTo>
                  <a:pt x="1798320" y="944880"/>
                </a:lnTo>
                <a:lnTo>
                  <a:pt x="1479804" y="1202436"/>
                </a:lnTo>
                <a:lnTo>
                  <a:pt x="1479804" y="1203960"/>
                </a:lnTo>
                <a:lnTo>
                  <a:pt x="1481328" y="1202715"/>
                </a:lnTo>
                <a:lnTo>
                  <a:pt x="1798320" y="946111"/>
                </a:lnTo>
                <a:lnTo>
                  <a:pt x="1799844" y="944880"/>
                </a:lnTo>
                <a:lnTo>
                  <a:pt x="1799844" y="1524"/>
                </a:lnTo>
                <a:lnTo>
                  <a:pt x="1799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83046" y="4842510"/>
            <a:ext cx="1473835" cy="104266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332740" marR="148590" indent="-160020">
              <a:lnSpc>
                <a:spcPct val="100000"/>
              </a:lnSpc>
              <a:spcBef>
                <a:spcPts val="1010"/>
              </a:spcBef>
            </a:pPr>
            <a:r>
              <a:rPr sz="1500" b="1" i="1" dirty="0">
                <a:latin typeface="Arial"/>
                <a:cs typeface="Arial"/>
              </a:rPr>
              <a:t>&lt;&lt;exe</a:t>
            </a:r>
            <a:r>
              <a:rPr sz="1500" b="1" i="1" spc="-10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env&gt;&gt; </a:t>
            </a:r>
            <a:r>
              <a:rPr sz="1500" b="1" i="1" spc="-40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EE</a:t>
            </a:r>
            <a:r>
              <a:rPr sz="1500" b="1" i="1" spc="-3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5150" y="3886200"/>
            <a:ext cx="3714115" cy="2481580"/>
          </a:xfrm>
          <a:custGeom>
            <a:avLst/>
            <a:gdLst/>
            <a:ahLst/>
            <a:cxnLst/>
            <a:rect l="l" t="t" r="r" b="b"/>
            <a:pathLst>
              <a:path w="3714115" h="2481579">
                <a:moveTo>
                  <a:pt x="2970022" y="0"/>
                </a:moveTo>
                <a:lnTo>
                  <a:pt x="2968498" y="0"/>
                </a:lnTo>
                <a:lnTo>
                  <a:pt x="2968498" y="1639836"/>
                </a:lnTo>
                <a:lnTo>
                  <a:pt x="2477770" y="2201964"/>
                </a:lnTo>
                <a:lnTo>
                  <a:pt x="2477770" y="2200668"/>
                </a:lnTo>
                <a:lnTo>
                  <a:pt x="2477770" y="0"/>
                </a:lnTo>
                <a:lnTo>
                  <a:pt x="2476246" y="0"/>
                </a:lnTo>
                <a:lnTo>
                  <a:pt x="2476246" y="2200668"/>
                </a:lnTo>
                <a:lnTo>
                  <a:pt x="196850" y="2200668"/>
                </a:lnTo>
                <a:lnTo>
                  <a:pt x="196850" y="0"/>
                </a:lnTo>
                <a:lnTo>
                  <a:pt x="194310" y="0"/>
                </a:lnTo>
                <a:lnTo>
                  <a:pt x="194310" y="2202192"/>
                </a:lnTo>
                <a:lnTo>
                  <a:pt x="196850" y="2202192"/>
                </a:lnTo>
                <a:lnTo>
                  <a:pt x="2476246" y="2202192"/>
                </a:lnTo>
                <a:lnTo>
                  <a:pt x="2476246" y="2203716"/>
                </a:lnTo>
                <a:lnTo>
                  <a:pt x="2476246" y="2206764"/>
                </a:lnTo>
                <a:lnTo>
                  <a:pt x="2477770" y="2205012"/>
                </a:lnTo>
                <a:lnTo>
                  <a:pt x="2970022" y="1639836"/>
                </a:lnTo>
                <a:lnTo>
                  <a:pt x="2970022" y="0"/>
                </a:lnTo>
                <a:close/>
              </a:path>
              <a:path w="3714115" h="2481579">
                <a:moveTo>
                  <a:pt x="3713734" y="0"/>
                </a:moveTo>
                <a:lnTo>
                  <a:pt x="3712210" y="0"/>
                </a:lnTo>
                <a:lnTo>
                  <a:pt x="3712210" y="1580400"/>
                </a:lnTo>
                <a:lnTo>
                  <a:pt x="3055366" y="2475954"/>
                </a:lnTo>
                <a:lnTo>
                  <a:pt x="3055366" y="2473464"/>
                </a:lnTo>
                <a:lnTo>
                  <a:pt x="3055620" y="2473464"/>
                </a:lnTo>
                <a:lnTo>
                  <a:pt x="3055620" y="0"/>
                </a:lnTo>
                <a:lnTo>
                  <a:pt x="3055366" y="0"/>
                </a:lnTo>
                <a:lnTo>
                  <a:pt x="3054350" y="0"/>
                </a:lnTo>
                <a:lnTo>
                  <a:pt x="3053842" y="0"/>
                </a:lnTo>
                <a:lnTo>
                  <a:pt x="3053842" y="2471940"/>
                </a:lnTo>
                <a:lnTo>
                  <a:pt x="1270" y="2471940"/>
                </a:lnTo>
                <a:lnTo>
                  <a:pt x="1270" y="0"/>
                </a:lnTo>
                <a:lnTo>
                  <a:pt x="0" y="0"/>
                </a:lnTo>
                <a:lnTo>
                  <a:pt x="0" y="2473464"/>
                </a:lnTo>
                <a:lnTo>
                  <a:pt x="1270" y="2473464"/>
                </a:lnTo>
                <a:lnTo>
                  <a:pt x="3053842" y="2473464"/>
                </a:lnTo>
                <a:lnTo>
                  <a:pt x="3053842" y="2478036"/>
                </a:lnTo>
                <a:lnTo>
                  <a:pt x="3053842" y="2481084"/>
                </a:lnTo>
                <a:lnTo>
                  <a:pt x="3055124" y="2479319"/>
                </a:lnTo>
                <a:lnTo>
                  <a:pt x="3055366" y="2479560"/>
                </a:lnTo>
                <a:lnTo>
                  <a:pt x="3055366" y="2479002"/>
                </a:lnTo>
                <a:lnTo>
                  <a:pt x="3713734" y="1580400"/>
                </a:lnTo>
                <a:lnTo>
                  <a:pt x="3713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98409" y="3852162"/>
            <a:ext cx="1066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i="1" dirty="0">
                <a:latin typeface="Arial"/>
                <a:cs typeface="Arial"/>
              </a:rPr>
              <a:t>&lt;&lt;</a:t>
            </a:r>
            <a:r>
              <a:rPr sz="1500" b="1" i="1" spc="-5" dirty="0">
                <a:latin typeface="Arial"/>
                <a:cs typeface="Arial"/>
              </a:rPr>
              <a:t>d</a:t>
            </a:r>
            <a:r>
              <a:rPr sz="1500" b="1" i="1" dirty="0">
                <a:latin typeface="Arial"/>
                <a:cs typeface="Arial"/>
              </a:rPr>
              <a:t>evice&gt;&gt;  </a:t>
            </a:r>
            <a:r>
              <a:rPr sz="1500" b="1" i="1" spc="-5" dirty="0">
                <a:latin typeface="Arial"/>
                <a:cs typeface="Arial"/>
              </a:rPr>
              <a:t>Sub </a:t>
            </a:r>
            <a:r>
              <a:rPr sz="1500" b="1" i="1" dirty="0">
                <a:latin typeface="Arial"/>
                <a:cs typeface="Arial"/>
              </a:rPr>
              <a:t>Device </a:t>
            </a:r>
            <a:r>
              <a:rPr sz="1500" b="1" i="1" spc="-40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77635"/>
            <a:ext cx="7761605" cy="21526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Demonstrate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how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read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interpret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a:</a:t>
            </a:r>
            <a:endParaRPr sz="32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State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>
                <a:latin typeface="Arial MT"/>
                <a:cs typeface="Arial MT"/>
              </a:rPr>
              <a:t>machine </a:t>
            </a:r>
            <a:r>
              <a:rPr sz="2800">
                <a:latin typeface="Arial MT"/>
                <a:cs typeface="Arial MT"/>
              </a:rPr>
              <a:t>diagram</a:t>
            </a:r>
            <a:r>
              <a:rPr lang="en-US" sz="2800">
                <a:latin typeface="Arial MT"/>
                <a:cs typeface="Arial MT"/>
              </a:rPr>
              <a:t> : trạng thái</a:t>
            </a:r>
            <a:endParaRPr sz="28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>
                <a:latin typeface="Arial MT"/>
                <a:cs typeface="Arial MT"/>
              </a:rPr>
              <a:t>Component</a:t>
            </a:r>
            <a:r>
              <a:rPr sz="2800" spc="-15">
                <a:latin typeface="Arial MT"/>
                <a:cs typeface="Arial MT"/>
              </a:rPr>
              <a:t> </a:t>
            </a:r>
            <a:r>
              <a:rPr sz="2800">
                <a:latin typeface="Arial MT"/>
                <a:cs typeface="Arial MT"/>
              </a:rPr>
              <a:t>diagram</a:t>
            </a:r>
            <a:r>
              <a:rPr lang="en-US" sz="2800">
                <a:latin typeface="Arial MT"/>
                <a:cs typeface="Arial MT"/>
              </a:rPr>
              <a:t>: thành phần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>
                <a:latin typeface="Arial MT"/>
                <a:cs typeface="Arial MT"/>
              </a:rPr>
              <a:t>Deployment</a:t>
            </a:r>
            <a:r>
              <a:rPr sz="2800" spc="-10">
                <a:latin typeface="Arial MT"/>
                <a:cs typeface="Arial MT"/>
              </a:rPr>
              <a:t> </a:t>
            </a:r>
            <a:r>
              <a:rPr sz="2800">
                <a:latin typeface="Arial MT"/>
                <a:cs typeface="Arial MT"/>
              </a:rPr>
              <a:t>diagram</a:t>
            </a:r>
            <a:r>
              <a:rPr lang="en-US" sz="2800">
                <a:latin typeface="Arial MT"/>
                <a:cs typeface="Arial MT"/>
              </a:rPr>
              <a:t>: triển khai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pc="-5" dirty="0">
                <a:solidFill>
                  <a:srgbClr val="FFC000"/>
                </a:solidFill>
              </a:rPr>
              <a:t>What</a:t>
            </a:r>
            <a:r>
              <a:rPr spc="-3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Is </a:t>
            </a:r>
            <a:r>
              <a:rPr dirty="0">
                <a:solidFill>
                  <a:srgbClr val="FFC000"/>
                </a:solidFill>
              </a:rPr>
              <a:t>a</a:t>
            </a:r>
            <a:r>
              <a:rPr spc="-1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Connector?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77635"/>
            <a:ext cx="5163185" cy="20085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connector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represents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a:</a:t>
            </a:r>
            <a:endParaRPr sz="3200">
              <a:latin typeface="Arial MT"/>
              <a:cs typeface="Arial MT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Communication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mechanism</a:t>
            </a:r>
            <a:endParaRPr sz="28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 MT"/>
                <a:cs typeface="Arial MT"/>
              </a:rPr>
              <a:t>Physical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medium</a:t>
            </a:r>
            <a:endParaRPr sz="24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protocol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67500" y="3351276"/>
            <a:ext cx="2632075" cy="535305"/>
            <a:chOff x="6667500" y="3351276"/>
            <a:chExt cx="2632075" cy="535305"/>
          </a:xfrm>
        </p:grpSpPr>
        <p:sp>
          <p:nvSpPr>
            <p:cNvPr id="5" name="object 5"/>
            <p:cNvSpPr/>
            <p:nvPr/>
          </p:nvSpPr>
          <p:spPr>
            <a:xfrm>
              <a:off x="6672580" y="3508260"/>
              <a:ext cx="2160270" cy="378460"/>
            </a:xfrm>
            <a:custGeom>
              <a:avLst/>
              <a:gdLst/>
              <a:ahLst/>
              <a:cxnLst/>
              <a:rect l="l" t="t" r="r" b="b"/>
              <a:pathLst>
                <a:path w="2160270" h="378460">
                  <a:moveTo>
                    <a:pt x="2160270" y="0"/>
                  </a:moveTo>
                  <a:lnTo>
                    <a:pt x="2159000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377939"/>
                  </a:lnTo>
                  <a:lnTo>
                    <a:pt x="1270" y="377939"/>
                  </a:lnTo>
                  <a:lnTo>
                    <a:pt x="1270" y="1524"/>
                  </a:lnTo>
                  <a:lnTo>
                    <a:pt x="2159000" y="1524"/>
                  </a:lnTo>
                  <a:lnTo>
                    <a:pt x="2159000" y="377939"/>
                  </a:lnTo>
                  <a:lnTo>
                    <a:pt x="2160270" y="377939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3595" y="3352799"/>
              <a:ext cx="2621280" cy="157480"/>
            </a:xfrm>
            <a:custGeom>
              <a:avLst/>
              <a:gdLst/>
              <a:ahLst/>
              <a:cxnLst/>
              <a:rect l="l" t="t" r="r" b="b"/>
              <a:pathLst>
                <a:path w="2621279" h="157479">
                  <a:moveTo>
                    <a:pt x="2621279" y="0"/>
                  </a:moveTo>
                  <a:lnTo>
                    <a:pt x="859535" y="0"/>
                  </a:lnTo>
                  <a:lnTo>
                    <a:pt x="0" y="156971"/>
                  </a:lnTo>
                  <a:lnTo>
                    <a:pt x="2157983" y="156971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67500" y="3352800"/>
              <a:ext cx="2632075" cy="157480"/>
            </a:xfrm>
            <a:custGeom>
              <a:avLst/>
              <a:gdLst/>
              <a:ahLst/>
              <a:cxnLst/>
              <a:rect l="l" t="t" r="r" b="b"/>
              <a:pathLst>
                <a:path w="2632075" h="157479">
                  <a:moveTo>
                    <a:pt x="14522" y="155448"/>
                  </a:moveTo>
                  <a:lnTo>
                    <a:pt x="8404" y="155448"/>
                  </a:lnTo>
                  <a:lnTo>
                    <a:pt x="0" y="156972"/>
                  </a:lnTo>
                  <a:lnTo>
                    <a:pt x="6096" y="156972"/>
                  </a:lnTo>
                  <a:lnTo>
                    <a:pt x="14522" y="155448"/>
                  </a:lnTo>
                  <a:close/>
                </a:path>
                <a:path w="2632075" h="157479">
                  <a:moveTo>
                    <a:pt x="8404" y="155448"/>
                  </a:moveTo>
                  <a:lnTo>
                    <a:pt x="6096" y="155448"/>
                  </a:lnTo>
                  <a:lnTo>
                    <a:pt x="6096" y="155866"/>
                  </a:lnTo>
                  <a:lnTo>
                    <a:pt x="8404" y="155448"/>
                  </a:lnTo>
                  <a:close/>
                </a:path>
                <a:path w="2632075" h="157479">
                  <a:moveTo>
                    <a:pt x="2627376" y="1533"/>
                  </a:moveTo>
                  <a:lnTo>
                    <a:pt x="2621324" y="1524"/>
                  </a:lnTo>
                  <a:lnTo>
                    <a:pt x="2164080" y="155448"/>
                  </a:lnTo>
                  <a:lnTo>
                    <a:pt x="14522" y="155448"/>
                  </a:lnTo>
                  <a:lnTo>
                    <a:pt x="6096" y="156972"/>
                  </a:lnTo>
                  <a:lnTo>
                    <a:pt x="2164080" y="156972"/>
                  </a:lnTo>
                  <a:lnTo>
                    <a:pt x="2627376" y="1533"/>
                  </a:lnTo>
                  <a:close/>
                </a:path>
                <a:path w="2632075" h="157479">
                  <a:moveTo>
                    <a:pt x="2625852" y="0"/>
                  </a:moveTo>
                  <a:lnTo>
                    <a:pt x="865632" y="0"/>
                  </a:lnTo>
                  <a:lnTo>
                    <a:pt x="8404" y="155448"/>
                  </a:lnTo>
                  <a:lnTo>
                    <a:pt x="14522" y="155448"/>
                  </a:lnTo>
                  <a:lnTo>
                    <a:pt x="865632" y="1524"/>
                  </a:lnTo>
                  <a:lnTo>
                    <a:pt x="2621324" y="1524"/>
                  </a:lnTo>
                  <a:lnTo>
                    <a:pt x="2625852" y="0"/>
                  </a:lnTo>
                  <a:close/>
                </a:path>
                <a:path w="2632075" h="157479">
                  <a:moveTo>
                    <a:pt x="2627376" y="1524"/>
                  </a:moveTo>
                  <a:lnTo>
                    <a:pt x="2625852" y="0"/>
                  </a:lnTo>
                  <a:lnTo>
                    <a:pt x="2621324" y="1524"/>
                  </a:lnTo>
                  <a:lnTo>
                    <a:pt x="2627376" y="1524"/>
                  </a:lnTo>
                  <a:close/>
                </a:path>
                <a:path w="2632075" h="157479">
                  <a:moveTo>
                    <a:pt x="2631948" y="0"/>
                  </a:moveTo>
                  <a:lnTo>
                    <a:pt x="2625852" y="0"/>
                  </a:lnTo>
                  <a:lnTo>
                    <a:pt x="2627376" y="1524"/>
                  </a:lnTo>
                  <a:lnTo>
                    <a:pt x="2631948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31580" y="3351276"/>
              <a:ext cx="464820" cy="535305"/>
            </a:xfrm>
            <a:custGeom>
              <a:avLst/>
              <a:gdLst/>
              <a:ahLst/>
              <a:cxnLst/>
              <a:rect l="l" t="t" r="r" b="b"/>
              <a:pathLst>
                <a:path w="464820" h="535304">
                  <a:moveTo>
                    <a:pt x="464820" y="534923"/>
                  </a:moveTo>
                  <a:lnTo>
                    <a:pt x="464820" y="0"/>
                  </a:lnTo>
                  <a:lnTo>
                    <a:pt x="0" y="160020"/>
                  </a:lnTo>
                  <a:lnTo>
                    <a:pt x="0" y="534923"/>
                  </a:lnTo>
                  <a:lnTo>
                    <a:pt x="464820" y="534923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31580" y="3351276"/>
              <a:ext cx="466725" cy="535305"/>
            </a:xfrm>
            <a:custGeom>
              <a:avLst/>
              <a:gdLst/>
              <a:ahLst/>
              <a:cxnLst/>
              <a:rect l="l" t="t" r="r" b="b"/>
              <a:pathLst>
                <a:path w="466725" h="535304">
                  <a:moveTo>
                    <a:pt x="466344" y="1524"/>
                  </a:moveTo>
                  <a:lnTo>
                    <a:pt x="465206" y="386"/>
                  </a:lnTo>
                  <a:lnTo>
                    <a:pt x="0" y="158496"/>
                  </a:lnTo>
                  <a:lnTo>
                    <a:pt x="0" y="160020"/>
                  </a:lnTo>
                  <a:lnTo>
                    <a:pt x="466344" y="1524"/>
                  </a:lnTo>
                  <a:close/>
                </a:path>
                <a:path w="466725" h="535304">
                  <a:moveTo>
                    <a:pt x="1524" y="534923"/>
                  </a:moveTo>
                  <a:lnTo>
                    <a:pt x="1524" y="160020"/>
                  </a:lnTo>
                  <a:lnTo>
                    <a:pt x="0" y="160020"/>
                  </a:lnTo>
                  <a:lnTo>
                    <a:pt x="0" y="534923"/>
                  </a:lnTo>
                  <a:lnTo>
                    <a:pt x="1524" y="534923"/>
                  </a:lnTo>
                  <a:close/>
                </a:path>
                <a:path w="466725" h="535304">
                  <a:moveTo>
                    <a:pt x="465206" y="386"/>
                  </a:moveTo>
                  <a:lnTo>
                    <a:pt x="464820" y="0"/>
                  </a:lnTo>
                  <a:lnTo>
                    <a:pt x="464820" y="517"/>
                  </a:lnTo>
                  <a:lnTo>
                    <a:pt x="465206" y="386"/>
                  </a:lnTo>
                  <a:close/>
                </a:path>
                <a:path w="466725" h="535304">
                  <a:moveTo>
                    <a:pt x="466344" y="534923"/>
                  </a:moveTo>
                  <a:lnTo>
                    <a:pt x="466344" y="1524"/>
                  </a:lnTo>
                  <a:lnTo>
                    <a:pt x="464820" y="2041"/>
                  </a:lnTo>
                  <a:lnTo>
                    <a:pt x="464820" y="534923"/>
                  </a:lnTo>
                  <a:lnTo>
                    <a:pt x="466344" y="534923"/>
                  </a:lnTo>
                  <a:close/>
                </a:path>
                <a:path w="466725" h="535304">
                  <a:moveTo>
                    <a:pt x="466344" y="1524"/>
                  </a:moveTo>
                  <a:lnTo>
                    <a:pt x="466344" y="0"/>
                  </a:lnTo>
                  <a:lnTo>
                    <a:pt x="465206" y="386"/>
                  </a:lnTo>
                  <a:lnTo>
                    <a:pt x="466344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73850" y="3509772"/>
            <a:ext cx="2157730" cy="376555"/>
          </a:xfrm>
          <a:prstGeom prst="rect">
            <a:avLst/>
          </a:prstGeom>
          <a:solidFill>
            <a:srgbClr val="CCECFF"/>
          </a:solidFill>
        </p:spPr>
        <p:txBody>
          <a:bodyPr vert="horz" wrap="square" lIns="0" tIns="1295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20"/>
              </a:spcBef>
            </a:pPr>
            <a:r>
              <a:rPr sz="1500" b="1" i="1" dirty="0">
                <a:solidFill>
                  <a:srgbClr val="7F7F7F"/>
                </a:solidFill>
                <a:latin typeface="Arial"/>
                <a:cs typeface="Arial"/>
              </a:rPr>
              <a:t>&lt;&lt;client</a:t>
            </a:r>
            <a:r>
              <a:rPr sz="1500" b="1" i="1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workstation&gt;&gt;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661" y="4230623"/>
              <a:ext cx="2633980" cy="205740"/>
            </a:xfrm>
            <a:custGeom>
              <a:avLst/>
              <a:gdLst/>
              <a:ahLst/>
              <a:cxnLst/>
              <a:rect l="l" t="t" r="r" b="b"/>
              <a:pathLst>
                <a:path w="2633979" h="205739">
                  <a:moveTo>
                    <a:pt x="2633478" y="0"/>
                  </a:moveTo>
                  <a:lnTo>
                    <a:pt x="864114" y="0"/>
                  </a:lnTo>
                  <a:lnTo>
                    <a:pt x="0" y="205739"/>
                  </a:lnTo>
                  <a:lnTo>
                    <a:pt x="2168658" y="205739"/>
                  </a:lnTo>
                  <a:lnTo>
                    <a:pt x="2633478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7565" y="4229099"/>
              <a:ext cx="2642870" cy="208915"/>
            </a:xfrm>
            <a:custGeom>
              <a:avLst/>
              <a:gdLst/>
              <a:ahLst/>
              <a:cxnLst/>
              <a:rect l="l" t="t" r="r" b="b"/>
              <a:pathLst>
                <a:path w="2642870" h="208914">
                  <a:moveTo>
                    <a:pt x="12449" y="207264"/>
                  </a:moveTo>
                  <a:lnTo>
                    <a:pt x="6096" y="207325"/>
                  </a:lnTo>
                  <a:lnTo>
                    <a:pt x="0" y="208788"/>
                  </a:lnTo>
                  <a:lnTo>
                    <a:pt x="6351" y="208726"/>
                  </a:lnTo>
                  <a:lnTo>
                    <a:pt x="12449" y="207264"/>
                  </a:lnTo>
                  <a:close/>
                </a:path>
                <a:path w="2642870" h="208914">
                  <a:moveTo>
                    <a:pt x="6351" y="207264"/>
                  </a:moveTo>
                  <a:lnTo>
                    <a:pt x="6096" y="207264"/>
                  </a:lnTo>
                  <a:lnTo>
                    <a:pt x="6351" y="207264"/>
                  </a:lnTo>
                  <a:close/>
                </a:path>
                <a:path w="2642870" h="208914">
                  <a:moveTo>
                    <a:pt x="2639207" y="1524"/>
                  </a:moveTo>
                  <a:lnTo>
                    <a:pt x="2636156" y="1524"/>
                  </a:lnTo>
                  <a:lnTo>
                    <a:pt x="2174754" y="207264"/>
                  </a:lnTo>
                  <a:lnTo>
                    <a:pt x="12449" y="207264"/>
                  </a:lnTo>
                  <a:lnTo>
                    <a:pt x="6096" y="208788"/>
                  </a:lnTo>
                  <a:lnTo>
                    <a:pt x="2174754" y="208788"/>
                  </a:lnTo>
                  <a:lnTo>
                    <a:pt x="2639207" y="1524"/>
                  </a:lnTo>
                  <a:close/>
                </a:path>
                <a:path w="2642870" h="208914">
                  <a:moveTo>
                    <a:pt x="2639574" y="0"/>
                  </a:moveTo>
                  <a:lnTo>
                    <a:pt x="870210" y="0"/>
                  </a:lnTo>
                  <a:lnTo>
                    <a:pt x="6351" y="207264"/>
                  </a:lnTo>
                  <a:lnTo>
                    <a:pt x="12449" y="207264"/>
                  </a:lnTo>
                  <a:lnTo>
                    <a:pt x="870210" y="1524"/>
                  </a:lnTo>
                  <a:lnTo>
                    <a:pt x="2636156" y="1524"/>
                  </a:lnTo>
                  <a:lnTo>
                    <a:pt x="2639574" y="0"/>
                  </a:lnTo>
                  <a:close/>
                </a:path>
                <a:path w="2642870" h="208914">
                  <a:moveTo>
                    <a:pt x="2642622" y="0"/>
                  </a:moveTo>
                  <a:lnTo>
                    <a:pt x="2639574" y="0"/>
                  </a:lnTo>
                  <a:lnTo>
                    <a:pt x="2636156" y="1524"/>
                  </a:lnTo>
                  <a:lnTo>
                    <a:pt x="2639207" y="1524"/>
                  </a:lnTo>
                  <a:lnTo>
                    <a:pt x="2642622" y="0"/>
                  </a:lnTo>
                  <a:close/>
                </a:path>
                <a:path w="2642870" h="208914">
                  <a:moveTo>
                    <a:pt x="2639574" y="1524"/>
                  </a:moveTo>
                  <a:lnTo>
                    <a:pt x="2639574" y="1360"/>
                  </a:lnTo>
                  <a:lnTo>
                    <a:pt x="2639207" y="1524"/>
                  </a:lnTo>
                  <a:lnTo>
                    <a:pt x="2639574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2319" y="4227575"/>
              <a:ext cx="467995" cy="1595755"/>
            </a:xfrm>
            <a:custGeom>
              <a:avLst/>
              <a:gdLst/>
              <a:ahLst/>
              <a:cxnLst/>
              <a:rect l="l" t="t" r="r" b="b"/>
              <a:pathLst>
                <a:path w="467995" h="1595754">
                  <a:moveTo>
                    <a:pt x="467867" y="1254251"/>
                  </a:moveTo>
                  <a:lnTo>
                    <a:pt x="467867" y="0"/>
                  </a:lnTo>
                  <a:lnTo>
                    <a:pt x="0" y="211835"/>
                  </a:lnTo>
                  <a:lnTo>
                    <a:pt x="0" y="1595627"/>
                  </a:lnTo>
                  <a:lnTo>
                    <a:pt x="467867" y="1254251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2320" y="4227575"/>
              <a:ext cx="467995" cy="1597660"/>
            </a:xfrm>
            <a:custGeom>
              <a:avLst/>
              <a:gdLst/>
              <a:ahLst/>
              <a:cxnLst/>
              <a:rect l="l" t="t" r="r" b="b"/>
              <a:pathLst>
                <a:path w="467995" h="1597660">
                  <a:moveTo>
                    <a:pt x="467868" y="1524"/>
                  </a:moveTo>
                  <a:lnTo>
                    <a:pt x="466816" y="472"/>
                  </a:lnTo>
                  <a:lnTo>
                    <a:pt x="0" y="210312"/>
                  </a:lnTo>
                  <a:lnTo>
                    <a:pt x="0" y="211836"/>
                  </a:lnTo>
                  <a:lnTo>
                    <a:pt x="467868" y="1524"/>
                  </a:lnTo>
                  <a:close/>
                </a:path>
                <a:path w="467995" h="1597660">
                  <a:moveTo>
                    <a:pt x="1524" y="1594516"/>
                  </a:moveTo>
                  <a:lnTo>
                    <a:pt x="1524" y="211836"/>
                  </a:lnTo>
                  <a:lnTo>
                    <a:pt x="0" y="211836"/>
                  </a:lnTo>
                  <a:lnTo>
                    <a:pt x="0" y="1595628"/>
                  </a:lnTo>
                  <a:lnTo>
                    <a:pt x="1524" y="1594516"/>
                  </a:lnTo>
                  <a:close/>
                </a:path>
                <a:path w="467995" h="1597660">
                  <a:moveTo>
                    <a:pt x="467868" y="1255776"/>
                  </a:moveTo>
                  <a:lnTo>
                    <a:pt x="467868" y="1254252"/>
                  </a:lnTo>
                  <a:lnTo>
                    <a:pt x="0" y="1595628"/>
                  </a:lnTo>
                  <a:lnTo>
                    <a:pt x="1524" y="1595628"/>
                  </a:lnTo>
                  <a:lnTo>
                    <a:pt x="1524" y="1596040"/>
                  </a:lnTo>
                  <a:lnTo>
                    <a:pt x="467868" y="1255776"/>
                  </a:lnTo>
                  <a:close/>
                </a:path>
                <a:path w="467995" h="1597660">
                  <a:moveTo>
                    <a:pt x="1524" y="1596040"/>
                  </a:moveTo>
                  <a:lnTo>
                    <a:pt x="1524" y="1595628"/>
                  </a:lnTo>
                  <a:lnTo>
                    <a:pt x="0" y="1595628"/>
                  </a:lnTo>
                  <a:lnTo>
                    <a:pt x="0" y="1597152"/>
                  </a:lnTo>
                  <a:lnTo>
                    <a:pt x="1524" y="1596040"/>
                  </a:lnTo>
                  <a:close/>
                </a:path>
                <a:path w="467995" h="1597660">
                  <a:moveTo>
                    <a:pt x="466816" y="472"/>
                  </a:moveTo>
                  <a:lnTo>
                    <a:pt x="466344" y="0"/>
                  </a:lnTo>
                  <a:lnTo>
                    <a:pt x="466344" y="685"/>
                  </a:lnTo>
                  <a:lnTo>
                    <a:pt x="466816" y="472"/>
                  </a:lnTo>
                  <a:close/>
                </a:path>
                <a:path w="467995" h="1597660">
                  <a:moveTo>
                    <a:pt x="467868" y="1254252"/>
                  </a:moveTo>
                  <a:lnTo>
                    <a:pt x="467868" y="1524"/>
                  </a:lnTo>
                  <a:lnTo>
                    <a:pt x="466344" y="2209"/>
                  </a:lnTo>
                  <a:lnTo>
                    <a:pt x="466344" y="1254252"/>
                  </a:lnTo>
                  <a:lnTo>
                    <a:pt x="467868" y="1254252"/>
                  </a:lnTo>
                  <a:close/>
                </a:path>
                <a:path w="467995" h="1597660">
                  <a:moveTo>
                    <a:pt x="467868" y="1524"/>
                  </a:moveTo>
                  <a:lnTo>
                    <a:pt x="467868" y="0"/>
                  </a:lnTo>
                  <a:lnTo>
                    <a:pt x="466816" y="472"/>
                  </a:lnTo>
                  <a:lnTo>
                    <a:pt x="467868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2525" y="4437126"/>
            <a:ext cx="2170430" cy="1384300"/>
          </a:xfrm>
          <a:prstGeom prst="rect">
            <a:avLst/>
          </a:prstGeom>
          <a:solidFill>
            <a:srgbClr val="CCECFF"/>
          </a:solidFill>
          <a:ln w="3175">
            <a:solidFill>
              <a:srgbClr val="32659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758190" marR="67310" indent="-739140">
              <a:lnSpc>
                <a:spcPct val="100000"/>
              </a:lnSpc>
              <a:spcBef>
                <a:spcPts val="1185"/>
              </a:spcBef>
            </a:pP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&lt;&lt;</a:t>
            </a:r>
            <a:r>
              <a:rPr sz="1500" b="1" i="1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pp</a:t>
            </a:r>
            <a:r>
              <a:rPr sz="1500" b="1" i="1" dirty="0">
                <a:solidFill>
                  <a:srgbClr val="7F7F7F"/>
                </a:solidFill>
                <a:latin typeface="Arial"/>
                <a:cs typeface="Arial"/>
              </a:rPr>
              <a:t>licati</a:t>
            </a: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500" b="1" i="1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i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i="1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i="1" dirty="0">
                <a:solidFill>
                  <a:srgbClr val="7F7F7F"/>
                </a:solidFill>
                <a:latin typeface="Arial"/>
                <a:cs typeface="Arial"/>
              </a:rPr>
              <a:t>ve</a:t>
            </a: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i="1" dirty="0">
                <a:solidFill>
                  <a:srgbClr val="7F7F7F"/>
                </a:solidFill>
                <a:latin typeface="Arial"/>
                <a:cs typeface="Arial"/>
              </a:rPr>
              <a:t>&gt;&gt;  Server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05427" y="5180076"/>
            <a:ext cx="2973705" cy="394970"/>
          </a:xfrm>
          <a:custGeom>
            <a:avLst/>
            <a:gdLst/>
            <a:ahLst/>
            <a:cxnLst/>
            <a:rect l="l" t="t" r="r" b="b"/>
            <a:pathLst>
              <a:path w="2973704" h="394970">
                <a:moveTo>
                  <a:pt x="2973323" y="380999"/>
                </a:moveTo>
                <a:lnTo>
                  <a:pt x="1523" y="0"/>
                </a:lnTo>
                <a:lnTo>
                  <a:pt x="0" y="13715"/>
                </a:lnTo>
                <a:lnTo>
                  <a:pt x="2971799" y="394715"/>
                </a:lnTo>
                <a:lnTo>
                  <a:pt x="2973323" y="380999"/>
                </a:lnTo>
                <a:close/>
              </a:path>
            </a:pathLst>
          </a:custGeom>
          <a:solidFill>
            <a:srgbClr val="32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46166" y="5443217"/>
            <a:ext cx="1118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&lt;&lt;</a:t>
            </a:r>
            <a:r>
              <a:rPr sz="1500" b="1" spc="-10" dirty="0">
                <a:latin typeface="Arial"/>
                <a:cs typeface="Arial"/>
              </a:rPr>
              <a:t>RS</a:t>
            </a:r>
            <a:r>
              <a:rPr sz="1500" b="1" dirty="0">
                <a:latin typeface="Arial"/>
                <a:cs typeface="Arial"/>
              </a:rPr>
              <a:t>-232&gt;&gt;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05427" y="4162044"/>
            <a:ext cx="3039110" cy="498475"/>
          </a:xfrm>
          <a:custGeom>
            <a:avLst/>
            <a:gdLst/>
            <a:ahLst/>
            <a:cxnLst/>
            <a:rect l="l" t="t" r="r" b="b"/>
            <a:pathLst>
              <a:path w="3039109" h="498475">
                <a:moveTo>
                  <a:pt x="3038855" y="12191"/>
                </a:moveTo>
                <a:lnTo>
                  <a:pt x="3035807" y="0"/>
                </a:lnTo>
                <a:lnTo>
                  <a:pt x="0" y="484631"/>
                </a:lnTo>
                <a:lnTo>
                  <a:pt x="1523" y="498347"/>
                </a:lnTo>
                <a:lnTo>
                  <a:pt x="3038855" y="12191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13350" y="4056378"/>
            <a:ext cx="17932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&lt;&lt;100-T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Ethernet&gt;&gt;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1966" y="4792470"/>
            <a:ext cx="977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9999"/>
                </a:solidFill>
                <a:latin typeface="Arial"/>
                <a:cs typeface="Arial"/>
              </a:rPr>
              <a:t>Connector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12436" y="3886199"/>
            <a:ext cx="4328160" cy="2303145"/>
            <a:chOff x="5012436" y="3886199"/>
            <a:chExt cx="4328160" cy="2303145"/>
          </a:xfrm>
        </p:grpSpPr>
        <p:sp>
          <p:nvSpPr>
            <p:cNvPr id="24" name="object 24"/>
            <p:cNvSpPr/>
            <p:nvPr/>
          </p:nvSpPr>
          <p:spPr>
            <a:xfrm>
              <a:off x="5012436" y="4646688"/>
              <a:ext cx="253365" cy="547370"/>
            </a:xfrm>
            <a:custGeom>
              <a:avLst/>
              <a:gdLst/>
              <a:ahLst/>
              <a:cxnLst/>
              <a:rect l="l" t="t" r="r" b="b"/>
              <a:pathLst>
                <a:path w="253364" h="547370">
                  <a:moveTo>
                    <a:pt x="252984" y="118872"/>
                  </a:moveTo>
                  <a:lnTo>
                    <a:pt x="126492" y="0"/>
                  </a:lnTo>
                  <a:lnTo>
                    <a:pt x="0" y="118872"/>
                  </a:lnTo>
                  <a:lnTo>
                    <a:pt x="12192" y="118872"/>
                  </a:lnTo>
                  <a:lnTo>
                    <a:pt x="65532" y="118872"/>
                  </a:lnTo>
                  <a:lnTo>
                    <a:pt x="65532" y="428244"/>
                  </a:lnTo>
                  <a:lnTo>
                    <a:pt x="0" y="428244"/>
                  </a:lnTo>
                  <a:lnTo>
                    <a:pt x="12192" y="439699"/>
                  </a:lnTo>
                  <a:lnTo>
                    <a:pt x="123444" y="544245"/>
                  </a:lnTo>
                  <a:lnTo>
                    <a:pt x="126492" y="547116"/>
                  </a:lnTo>
                  <a:lnTo>
                    <a:pt x="129540" y="544245"/>
                  </a:lnTo>
                  <a:lnTo>
                    <a:pt x="240792" y="439699"/>
                  </a:lnTo>
                  <a:lnTo>
                    <a:pt x="252984" y="428244"/>
                  </a:lnTo>
                  <a:lnTo>
                    <a:pt x="188976" y="428244"/>
                  </a:lnTo>
                  <a:lnTo>
                    <a:pt x="188976" y="118872"/>
                  </a:lnTo>
                  <a:lnTo>
                    <a:pt x="240792" y="118872"/>
                  </a:lnTo>
                  <a:lnTo>
                    <a:pt x="252984" y="118872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82739" y="5141975"/>
              <a:ext cx="2185670" cy="1043940"/>
            </a:xfrm>
            <a:custGeom>
              <a:avLst/>
              <a:gdLst/>
              <a:ahLst/>
              <a:cxnLst/>
              <a:rect l="l" t="t" r="r" b="b"/>
              <a:pathLst>
                <a:path w="2185670" h="1043939">
                  <a:moveTo>
                    <a:pt x="2185415" y="1043939"/>
                  </a:moveTo>
                  <a:lnTo>
                    <a:pt x="2185415" y="0"/>
                  </a:lnTo>
                  <a:lnTo>
                    <a:pt x="0" y="0"/>
                  </a:lnTo>
                  <a:lnTo>
                    <a:pt x="0" y="1043939"/>
                  </a:lnTo>
                  <a:lnTo>
                    <a:pt x="2185415" y="1043939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81216" y="5141976"/>
              <a:ext cx="2186940" cy="1043940"/>
            </a:xfrm>
            <a:custGeom>
              <a:avLst/>
              <a:gdLst/>
              <a:ahLst/>
              <a:cxnLst/>
              <a:rect l="l" t="t" r="r" b="b"/>
              <a:pathLst>
                <a:path w="2186940" h="1043939">
                  <a:moveTo>
                    <a:pt x="2186940" y="1524"/>
                  </a:moveTo>
                  <a:lnTo>
                    <a:pt x="2185416" y="0"/>
                  </a:lnTo>
                  <a:lnTo>
                    <a:pt x="0" y="0"/>
                  </a:lnTo>
                  <a:lnTo>
                    <a:pt x="0" y="1043940"/>
                  </a:lnTo>
                  <a:lnTo>
                    <a:pt x="1524" y="1043940"/>
                  </a:lnTo>
                  <a:lnTo>
                    <a:pt x="1524" y="1524"/>
                  </a:lnTo>
                  <a:lnTo>
                    <a:pt x="2186940" y="1524"/>
                  </a:lnTo>
                  <a:close/>
                </a:path>
                <a:path w="2186940" h="1043939">
                  <a:moveTo>
                    <a:pt x="2186940" y="1042416"/>
                  </a:moveTo>
                  <a:lnTo>
                    <a:pt x="1524" y="1042416"/>
                  </a:lnTo>
                  <a:lnTo>
                    <a:pt x="1524" y="1043940"/>
                  </a:lnTo>
                  <a:lnTo>
                    <a:pt x="2185416" y="1043940"/>
                  </a:lnTo>
                  <a:lnTo>
                    <a:pt x="2186940" y="1042416"/>
                  </a:lnTo>
                  <a:close/>
                </a:path>
                <a:path w="2186940" h="1043939">
                  <a:moveTo>
                    <a:pt x="2186940" y="1524"/>
                  </a:moveTo>
                  <a:lnTo>
                    <a:pt x="2186940" y="0"/>
                  </a:lnTo>
                  <a:lnTo>
                    <a:pt x="2185416" y="0"/>
                  </a:lnTo>
                  <a:lnTo>
                    <a:pt x="2186940" y="1524"/>
                  </a:lnTo>
                  <a:close/>
                </a:path>
                <a:path w="2186940" h="1043939">
                  <a:moveTo>
                    <a:pt x="2186940" y="1042416"/>
                  </a:moveTo>
                  <a:lnTo>
                    <a:pt x="2186940" y="1524"/>
                  </a:lnTo>
                  <a:lnTo>
                    <a:pt x="2185416" y="1524"/>
                  </a:lnTo>
                  <a:lnTo>
                    <a:pt x="2185416" y="1042416"/>
                  </a:lnTo>
                  <a:lnTo>
                    <a:pt x="2186940" y="1042416"/>
                  </a:lnTo>
                  <a:close/>
                </a:path>
                <a:path w="2186940" h="1043939">
                  <a:moveTo>
                    <a:pt x="2186940" y="1043940"/>
                  </a:moveTo>
                  <a:lnTo>
                    <a:pt x="2186940" y="1042416"/>
                  </a:lnTo>
                  <a:lnTo>
                    <a:pt x="2185416" y="1043940"/>
                  </a:lnTo>
                  <a:lnTo>
                    <a:pt x="2186940" y="104394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2739" y="4986527"/>
              <a:ext cx="2653665" cy="155575"/>
            </a:xfrm>
            <a:custGeom>
              <a:avLst/>
              <a:gdLst/>
              <a:ahLst/>
              <a:cxnLst/>
              <a:rect l="l" t="t" r="r" b="b"/>
              <a:pathLst>
                <a:path w="2653665" h="155575">
                  <a:moveTo>
                    <a:pt x="2653283" y="0"/>
                  </a:moveTo>
                  <a:lnTo>
                    <a:pt x="870203" y="0"/>
                  </a:lnTo>
                  <a:lnTo>
                    <a:pt x="0" y="155447"/>
                  </a:lnTo>
                  <a:lnTo>
                    <a:pt x="2185415" y="155447"/>
                  </a:lnTo>
                  <a:lnTo>
                    <a:pt x="2653283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76644" y="4986528"/>
              <a:ext cx="2664460" cy="157480"/>
            </a:xfrm>
            <a:custGeom>
              <a:avLst/>
              <a:gdLst/>
              <a:ahLst/>
              <a:cxnLst/>
              <a:rect l="l" t="t" r="r" b="b"/>
              <a:pathLst>
                <a:path w="2664459" h="157479">
                  <a:moveTo>
                    <a:pt x="14627" y="155448"/>
                  </a:moveTo>
                  <a:lnTo>
                    <a:pt x="8507" y="155448"/>
                  </a:lnTo>
                  <a:lnTo>
                    <a:pt x="0" y="156972"/>
                  </a:lnTo>
                  <a:lnTo>
                    <a:pt x="6096" y="156972"/>
                  </a:lnTo>
                  <a:lnTo>
                    <a:pt x="14627" y="155448"/>
                  </a:lnTo>
                  <a:close/>
                </a:path>
                <a:path w="2664459" h="157479">
                  <a:moveTo>
                    <a:pt x="8507" y="155448"/>
                  </a:moveTo>
                  <a:lnTo>
                    <a:pt x="6096" y="155448"/>
                  </a:lnTo>
                  <a:lnTo>
                    <a:pt x="6096" y="155880"/>
                  </a:lnTo>
                  <a:lnTo>
                    <a:pt x="8507" y="155448"/>
                  </a:lnTo>
                  <a:close/>
                </a:path>
                <a:path w="2664459" h="157479">
                  <a:moveTo>
                    <a:pt x="2191512" y="156972"/>
                  </a:moveTo>
                  <a:lnTo>
                    <a:pt x="2191512" y="155448"/>
                  </a:lnTo>
                  <a:lnTo>
                    <a:pt x="14627" y="155448"/>
                  </a:lnTo>
                  <a:lnTo>
                    <a:pt x="6096" y="156972"/>
                  </a:lnTo>
                  <a:lnTo>
                    <a:pt x="2191512" y="156972"/>
                  </a:lnTo>
                  <a:close/>
                </a:path>
                <a:path w="2664459" h="157479">
                  <a:moveTo>
                    <a:pt x="2657856" y="0"/>
                  </a:moveTo>
                  <a:lnTo>
                    <a:pt x="876300" y="0"/>
                  </a:lnTo>
                  <a:lnTo>
                    <a:pt x="8507" y="155448"/>
                  </a:lnTo>
                  <a:lnTo>
                    <a:pt x="14627" y="155448"/>
                  </a:lnTo>
                  <a:lnTo>
                    <a:pt x="876300" y="1524"/>
                  </a:lnTo>
                  <a:lnTo>
                    <a:pt x="2653269" y="1524"/>
                  </a:lnTo>
                  <a:lnTo>
                    <a:pt x="2657856" y="0"/>
                  </a:lnTo>
                  <a:close/>
                </a:path>
                <a:path w="2664459" h="157479">
                  <a:moveTo>
                    <a:pt x="2659365" y="1524"/>
                  </a:moveTo>
                  <a:lnTo>
                    <a:pt x="2653269" y="1524"/>
                  </a:lnTo>
                  <a:lnTo>
                    <a:pt x="2189988" y="155448"/>
                  </a:lnTo>
                  <a:lnTo>
                    <a:pt x="2191512" y="155448"/>
                  </a:lnTo>
                  <a:lnTo>
                    <a:pt x="2191512" y="156972"/>
                  </a:lnTo>
                  <a:lnTo>
                    <a:pt x="2659365" y="1524"/>
                  </a:lnTo>
                  <a:close/>
                </a:path>
                <a:path w="2664459" h="157479">
                  <a:moveTo>
                    <a:pt x="2659376" y="1520"/>
                  </a:moveTo>
                  <a:lnTo>
                    <a:pt x="2657856" y="0"/>
                  </a:lnTo>
                  <a:lnTo>
                    <a:pt x="2653269" y="1524"/>
                  </a:lnTo>
                  <a:lnTo>
                    <a:pt x="2659376" y="1520"/>
                  </a:lnTo>
                  <a:close/>
                </a:path>
                <a:path w="2664459" h="157479">
                  <a:moveTo>
                    <a:pt x="2663952" y="0"/>
                  </a:moveTo>
                  <a:lnTo>
                    <a:pt x="2657856" y="0"/>
                  </a:lnTo>
                  <a:lnTo>
                    <a:pt x="2659380" y="1519"/>
                  </a:lnTo>
                  <a:lnTo>
                    <a:pt x="2663952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68155" y="4985003"/>
              <a:ext cx="471170" cy="1202690"/>
            </a:xfrm>
            <a:custGeom>
              <a:avLst/>
              <a:gdLst/>
              <a:ahLst/>
              <a:cxnLst/>
              <a:rect l="l" t="t" r="r" b="b"/>
              <a:pathLst>
                <a:path w="471170" h="1202689">
                  <a:moveTo>
                    <a:pt x="470915" y="944879"/>
                  </a:moveTo>
                  <a:lnTo>
                    <a:pt x="470915" y="0"/>
                  </a:lnTo>
                  <a:lnTo>
                    <a:pt x="0" y="158495"/>
                  </a:lnTo>
                  <a:lnTo>
                    <a:pt x="0" y="1202435"/>
                  </a:lnTo>
                  <a:lnTo>
                    <a:pt x="470915" y="94487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66632" y="4985004"/>
              <a:ext cx="472440" cy="1203960"/>
            </a:xfrm>
            <a:custGeom>
              <a:avLst/>
              <a:gdLst/>
              <a:ahLst/>
              <a:cxnLst/>
              <a:rect l="l" t="t" r="r" b="b"/>
              <a:pathLst>
                <a:path w="472440" h="1203960">
                  <a:moveTo>
                    <a:pt x="472440" y="1524"/>
                  </a:moveTo>
                  <a:lnTo>
                    <a:pt x="471298" y="382"/>
                  </a:lnTo>
                  <a:lnTo>
                    <a:pt x="0" y="158496"/>
                  </a:lnTo>
                  <a:lnTo>
                    <a:pt x="0" y="1200912"/>
                  </a:lnTo>
                  <a:lnTo>
                    <a:pt x="1524" y="1200083"/>
                  </a:lnTo>
                  <a:lnTo>
                    <a:pt x="1524" y="160020"/>
                  </a:lnTo>
                  <a:lnTo>
                    <a:pt x="472440" y="1524"/>
                  </a:lnTo>
                  <a:close/>
                </a:path>
                <a:path w="472440" h="1203960">
                  <a:moveTo>
                    <a:pt x="472440" y="944880"/>
                  </a:moveTo>
                  <a:lnTo>
                    <a:pt x="472440" y="1524"/>
                  </a:lnTo>
                  <a:lnTo>
                    <a:pt x="470916" y="2036"/>
                  </a:lnTo>
                  <a:lnTo>
                    <a:pt x="470916" y="944880"/>
                  </a:lnTo>
                  <a:lnTo>
                    <a:pt x="0" y="1200912"/>
                  </a:lnTo>
                  <a:lnTo>
                    <a:pt x="1524" y="1202436"/>
                  </a:lnTo>
                  <a:lnTo>
                    <a:pt x="1524" y="1203124"/>
                  </a:lnTo>
                  <a:lnTo>
                    <a:pt x="472440" y="944880"/>
                  </a:lnTo>
                  <a:close/>
                </a:path>
                <a:path w="472440" h="1203960">
                  <a:moveTo>
                    <a:pt x="1524" y="1203124"/>
                  </a:moveTo>
                  <a:lnTo>
                    <a:pt x="1524" y="1202436"/>
                  </a:lnTo>
                  <a:lnTo>
                    <a:pt x="0" y="1200912"/>
                  </a:lnTo>
                  <a:lnTo>
                    <a:pt x="0" y="1203960"/>
                  </a:lnTo>
                  <a:lnTo>
                    <a:pt x="1524" y="1203124"/>
                  </a:lnTo>
                  <a:close/>
                </a:path>
                <a:path w="472440" h="1203960">
                  <a:moveTo>
                    <a:pt x="471298" y="382"/>
                  </a:moveTo>
                  <a:lnTo>
                    <a:pt x="470916" y="0"/>
                  </a:lnTo>
                  <a:lnTo>
                    <a:pt x="470916" y="511"/>
                  </a:lnTo>
                  <a:lnTo>
                    <a:pt x="471298" y="382"/>
                  </a:lnTo>
                  <a:close/>
                </a:path>
                <a:path w="472440" h="1203960">
                  <a:moveTo>
                    <a:pt x="472440" y="1524"/>
                  </a:moveTo>
                  <a:lnTo>
                    <a:pt x="472440" y="0"/>
                  </a:lnTo>
                  <a:lnTo>
                    <a:pt x="471298" y="382"/>
                  </a:lnTo>
                  <a:lnTo>
                    <a:pt x="472440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73596" y="3886199"/>
              <a:ext cx="2158365" cy="666115"/>
            </a:xfrm>
            <a:custGeom>
              <a:avLst/>
              <a:gdLst/>
              <a:ahLst/>
              <a:cxnLst/>
              <a:rect l="l" t="t" r="r" b="b"/>
              <a:pathLst>
                <a:path w="2158365" h="666114">
                  <a:moveTo>
                    <a:pt x="2157984" y="0"/>
                  </a:moveTo>
                  <a:lnTo>
                    <a:pt x="0" y="0"/>
                  </a:lnTo>
                  <a:lnTo>
                    <a:pt x="0" y="665988"/>
                  </a:lnTo>
                  <a:lnTo>
                    <a:pt x="2157984" y="665988"/>
                  </a:lnTo>
                  <a:lnTo>
                    <a:pt x="2157984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72580" y="3886199"/>
              <a:ext cx="2160270" cy="666115"/>
            </a:xfrm>
            <a:custGeom>
              <a:avLst/>
              <a:gdLst/>
              <a:ahLst/>
              <a:cxnLst/>
              <a:rect l="l" t="t" r="r" b="b"/>
              <a:pathLst>
                <a:path w="2160270" h="666114">
                  <a:moveTo>
                    <a:pt x="2160270" y="0"/>
                  </a:moveTo>
                  <a:lnTo>
                    <a:pt x="2159000" y="0"/>
                  </a:lnTo>
                  <a:lnTo>
                    <a:pt x="2159000" y="664476"/>
                  </a:lnTo>
                  <a:lnTo>
                    <a:pt x="1270" y="664476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66000"/>
                  </a:lnTo>
                  <a:lnTo>
                    <a:pt x="1270" y="666000"/>
                  </a:lnTo>
                  <a:lnTo>
                    <a:pt x="2159000" y="666000"/>
                  </a:lnTo>
                  <a:lnTo>
                    <a:pt x="2160270" y="666000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31579" y="3886199"/>
              <a:ext cx="464820" cy="668020"/>
            </a:xfrm>
            <a:custGeom>
              <a:avLst/>
              <a:gdLst/>
              <a:ahLst/>
              <a:cxnLst/>
              <a:rect l="l" t="t" r="r" b="b"/>
              <a:pathLst>
                <a:path w="464820" h="668020">
                  <a:moveTo>
                    <a:pt x="464819" y="409956"/>
                  </a:moveTo>
                  <a:lnTo>
                    <a:pt x="464819" y="0"/>
                  </a:lnTo>
                  <a:lnTo>
                    <a:pt x="0" y="0"/>
                  </a:lnTo>
                  <a:lnTo>
                    <a:pt x="0" y="667512"/>
                  </a:lnTo>
                  <a:lnTo>
                    <a:pt x="464819" y="409956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31580" y="3886199"/>
              <a:ext cx="466725" cy="669290"/>
            </a:xfrm>
            <a:custGeom>
              <a:avLst/>
              <a:gdLst/>
              <a:ahLst/>
              <a:cxnLst/>
              <a:rect l="l" t="t" r="r" b="b"/>
              <a:pathLst>
                <a:path w="466725" h="669289">
                  <a:moveTo>
                    <a:pt x="1524" y="666667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0" y="667512"/>
                  </a:lnTo>
                  <a:lnTo>
                    <a:pt x="1524" y="666667"/>
                  </a:lnTo>
                  <a:close/>
                </a:path>
                <a:path w="466725" h="669289">
                  <a:moveTo>
                    <a:pt x="466344" y="411480"/>
                  </a:moveTo>
                  <a:lnTo>
                    <a:pt x="466344" y="0"/>
                  </a:lnTo>
                  <a:lnTo>
                    <a:pt x="464820" y="0"/>
                  </a:lnTo>
                  <a:lnTo>
                    <a:pt x="464820" y="409956"/>
                  </a:lnTo>
                  <a:lnTo>
                    <a:pt x="0" y="667512"/>
                  </a:lnTo>
                  <a:lnTo>
                    <a:pt x="1524" y="667512"/>
                  </a:lnTo>
                  <a:lnTo>
                    <a:pt x="1524" y="668194"/>
                  </a:lnTo>
                  <a:lnTo>
                    <a:pt x="466344" y="411480"/>
                  </a:lnTo>
                  <a:close/>
                </a:path>
                <a:path w="466725" h="669289">
                  <a:moveTo>
                    <a:pt x="1524" y="668194"/>
                  </a:moveTo>
                  <a:lnTo>
                    <a:pt x="1524" y="667512"/>
                  </a:lnTo>
                  <a:lnTo>
                    <a:pt x="0" y="667512"/>
                  </a:lnTo>
                  <a:lnTo>
                    <a:pt x="0" y="669036"/>
                  </a:lnTo>
                  <a:lnTo>
                    <a:pt x="1524" y="66819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82740" y="5141976"/>
            <a:ext cx="2185670" cy="10439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713105" marR="55880" indent="-655320">
              <a:lnSpc>
                <a:spcPct val="100000"/>
              </a:lnSpc>
            </a:pPr>
            <a:r>
              <a:rPr sz="1500" b="1" i="1" dirty="0">
                <a:solidFill>
                  <a:srgbClr val="7F7F7F"/>
                </a:solidFill>
                <a:latin typeface="Arial"/>
                <a:cs typeface="Arial"/>
              </a:rPr>
              <a:t>&lt;&lt;client</a:t>
            </a:r>
            <a:r>
              <a:rPr sz="1500" b="1" i="1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workstation&gt;&gt; </a:t>
            </a:r>
            <a:r>
              <a:rPr sz="1500" b="1" i="1" spc="-4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Console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73850" y="3855210"/>
            <a:ext cx="21577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100"/>
              </a:spcBef>
            </a:pPr>
            <a:r>
              <a:rPr sz="1500" b="1" i="1" spc="-5" dirty="0">
                <a:solidFill>
                  <a:srgbClr val="7F7F7F"/>
                </a:solidFill>
                <a:latin typeface="Arial"/>
                <a:cs typeface="Arial"/>
              </a:rPr>
              <a:t>Kiosk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730"/>
              </a:spcBef>
            </a:pPr>
            <a:r>
              <a:rPr dirty="0"/>
              <a:t>Example:</a:t>
            </a:r>
            <a:r>
              <a:rPr spc="-55" dirty="0"/>
              <a:t> </a:t>
            </a:r>
            <a:r>
              <a:rPr dirty="0"/>
              <a:t>Deployment</a:t>
            </a:r>
            <a:r>
              <a:rPr spc="-30" dirty="0"/>
              <a:t> </a:t>
            </a:r>
            <a:r>
              <a:rPr spc="-5" dirty="0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84904" y="2086355"/>
            <a:ext cx="2461260" cy="1800225"/>
            <a:chOff x="4184904" y="2086355"/>
            <a:chExt cx="2461260" cy="1800225"/>
          </a:xfrm>
        </p:grpSpPr>
        <p:sp>
          <p:nvSpPr>
            <p:cNvPr id="4" name="object 4"/>
            <p:cNvSpPr/>
            <p:nvPr/>
          </p:nvSpPr>
          <p:spPr>
            <a:xfrm>
              <a:off x="5614416" y="3287267"/>
              <a:ext cx="16510" cy="599440"/>
            </a:xfrm>
            <a:custGeom>
              <a:avLst/>
              <a:gdLst/>
              <a:ahLst/>
              <a:cxnLst/>
              <a:rect l="l" t="t" r="r" b="b"/>
              <a:pathLst>
                <a:path w="16510" h="599439">
                  <a:moveTo>
                    <a:pt x="0" y="598931"/>
                  </a:moveTo>
                  <a:lnTo>
                    <a:pt x="16084" y="598931"/>
                  </a:lnTo>
                  <a:lnTo>
                    <a:pt x="16084" y="0"/>
                  </a:lnTo>
                  <a:lnTo>
                    <a:pt x="0" y="0"/>
                  </a:lnTo>
                  <a:lnTo>
                    <a:pt x="0" y="5989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1000" y="2243327"/>
              <a:ext cx="2018030" cy="1043940"/>
            </a:xfrm>
            <a:custGeom>
              <a:avLst/>
              <a:gdLst/>
              <a:ahLst/>
              <a:cxnLst/>
              <a:rect l="l" t="t" r="r" b="b"/>
              <a:pathLst>
                <a:path w="2018029" h="1043939">
                  <a:moveTo>
                    <a:pt x="2017775" y="1043939"/>
                  </a:moveTo>
                  <a:lnTo>
                    <a:pt x="2017775" y="0"/>
                  </a:lnTo>
                  <a:lnTo>
                    <a:pt x="0" y="0"/>
                  </a:lnTo>
                  <a:lnTo>
                    <a:pt x="0" y="1043939"/>
                  </a:lnTo>
                  <a:lnTo>
                    <a:pt x="2017775" y="1043939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1000" y="2243328"/>
              <a:ext cx="2019300" cy="1043940"/>
            </a:xfrm>
            <a:custGeom>
              <a:avLst/>
              <a:gdLst/>
              <a:ahLst/>
              <a:cxnLst/>
              <a:rect l="l" t="t" r="r" b="b"/>
              <a:pathLst>
                <a:path w="2019300" h="1043939">
                  <a:moveTo>
                    <a:pt x="1524" y="0"/>
                  </a:moveTo>
                  <a:lnTo>
                    <a:pt x="0" y="0"/>
                  </a:lnTo>
                  <a:lnTo>
                    <a:pt x="0" y="1524"/>
                  </a:lnTo>
                  <a:lnTo>
                    <a:pt x="1524" y="0"/>
                  </a:lnTo>
                  <a:close/>
                </a:path>
                <a:path w="2019300" h="1043939">
                  <a:moveTo>
                    <a:pt x="2019300" y="1043940"/>
                  </a:moveTo>
                  <a:lnTo>
                    <a:pt x="2019300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2017776" y="1524"/>
                  </a:lnTo>
                  <a:lnTo>
                    <a:pt x="2017776" y="1043940"/>
                  </a:lnTo>
                  <a:lnTo>
                    <a:pt x="2019300" y="1043940"/>
                  </a:lnTo>
                  <a:close/>
                </a:path>
                <a:path w="2019300" h="1043939">
                  <a:moveTo>
                    <a:pt x="1524" y="1042416"/>
                  </a:moveTo>
                  <a:lnTo>
                    <a:pt x="1524" y="1524"/>
                  </a:lnTo>
                  <a:lnTo>
                    <a:pt x="0" y="1524"/>
                  </a:lnTo>
                  <a:lnTo>
                    <a:pt x="0" y="1042416"/>
                  </a:lnTo>
                  <a:lnTo>
                    <a:pt x="1524" y="1042416"/>
                  </a:lnTo>
                  <a:close/>
                </a:path>
                <a:path w="2019300" h="1043939">
                  <a:moveTo>
                    <a:pt x="2017776" y="1043940"/>
                  </a:moveTo>
                  <a:lnTo>
                    <a:pt x="2017776" y="1042416"/>
                  </a:lnTo>
                  <a:lnTo>
                    <a:pt x="0" y="1042416"/>
                  </a:lnTo>
                  <a:lnTo>
                    <a:pt x="1524" y="1043940"/>
                  </a:lnTo>
                  <a:lnTo>
                    <a:pt x="2017776" y="1043940"/>
                  </a:lnTo>
                  <a:close/>
                </a:path>
                <a:path w="2019300" h="1043939">
                  <a:moveTo>
                    <a:pt x="1524" y="1043940"/>
                  </a:moveTo>
                  <a:lnTo>
                    <a:pt x="0" y="1042416"/>
                  </a:lnTo>
                  <a:lnTo>
                    <a:pt x="0" y="1043940"/>
                  </a:lnTo>
                  <a:lnTo>
                    <a:pt x="1524" y="104394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1000" y="2087879"/>
              <a:ext cx="2451100" cy="155575"/>
            </a:xfrm>
            <a:custGeom>
              <a:avLst/>
              <a:gdLst/>
              <a:ahLst/>
              <a:cxnLst/>
              <a:rect l="l" t="t" r="r" b="b"/>
              <a:pathLst>
                <a:path w="2451100" h="155575">
                  <a:moveTo>
                    <a:pt x="2450591" y="0"/>
                  </a:moveTo>
                  <a:lnTo>
                    <a:pt x="804671" y="0"/>
                  </a:lnTo>
                  <a:lnTo>
                    <a:pt x="0" y="155447"/>
                  </a:lnTo>
                  <a:lnTo>
                    <a:pt x="2017775" y="155447"/>
                  </a:lnTo>
                  <a:lnTo>
                    <a:pt x="2450591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4904" y="2087880"/>
              <a:ext cx="2461260" cy="157480"/>
            </a:xfrm>
            <a:custGeom>
              <a:avLst/>
              <a:gdLst/>
              <a:ahLst/>
              <a:cxnLst/>
              <a:rect l="l" t="t" r="r" b="b"/>
              <a:pathLst>
                <a:path w="2461259" h="157480">
                  <a:moveTo>
                    <a:pt x="7620" y="156972"/>
                  </a:moveTo>
                  <a:lnTo>
                    <a:pt x="6384" y="155736"/>
                  </a:lnTo>
                  <a:lnTo>
                    <a:pt x="0" y="156972"/>
                  </a:lnTo>
                  <a:lnTo>
                    <a:pt x="7620" y="156972"/>
                  </a:lnTo>
                  <a:close/>
                </a:path>
                <a:path w="2461259" h="157480">
                  <a:moveTo>
                    <a:pt x="7871" y="155448"/>
                  </a:moveTo>
                  <a:lnTo>
                    <a:pt x="6096" y="155448"/>
                  </a:lnTo>
                  <a:lnTo>
                    <a:pt x="6384" y="155736"/>
                  </a:lnTo>
                  <a:lnTo>
                    <a:pt x="7871" y="155448"/>
                  </a:lnTo>
                  <a:close/>
                </a:path>
                <a:path w="2461259" h="157480">
                  <a:moveTo>
                    <a:pt x="15494" y="155448"/>
                  </a:moveTo>
                  <a:lnTo>
                    <a:pt x="7620" y="155496"/>
                  </a:lnTo>
                  <a:lnTo>
                    <a:pt x="6384" y="155736"/>
                  </a:lnTo>
                  <a:lnTo>
                    <a:pt x="7620" y="156972"/>
                  </a:lnTo>
                  <a:lnTo>
                    <a:pt x="15494" y="155448"/>
                  </a:lnTo>
                  <a:close/>
                </a:path>
                <a:path w="2461259" h="157480">
                  <a:moveTo>
                    <a:pt x="2456688" y="1646"/>
                  </a:moveTo>
                  <a:lnTo>
                    <a:pt x="2452444" y="1524"/>
                  </a:lnTo>
                  <a:lnTo>
                    <a:pt x="2023872" y="155448"/>
                  </a:lnTo>
                  <a:lnTo>
                    <a:pt x="15494" y="155448"/>
                  </a:lnTo>
                  <a:lnTo>
                    <a:pt x="7620" y="156972"/>
                  </a:lnTo>
                  <a:lnTo>
                    <a:pt x="2025396" y="156972"/>
                  </a:lnTo>
                  <a:lnTo>
                    <a:pt x="2456688" y="1646"/>
                  </a:lnTo>
                  <a:close/>
                </a:path>
                <a:path w="2461259" h="157480">
                  <a:moveTo>
                    <a:pt x="2456688" y="0"/>
                  </a:moveTo>
                  <a:lnTo>
                    <a:pt x="810768" y="0"/>
                  </a:lnTo>
                  <a:lnTo>
                    <a:pt x="7871" y="155448"/>
                  </a:lnTo>
                  <a:lnTo>
                    <a:pt x="15494" y="155448"/>
                  </a:lnTo>
                  <a:lnTo>
                    <a:pt x="810768" y="1524"/>
                  </a:lnTo>
                  <a:lnTo>
                    <a:pt x="2452444" y="1524"/>
                  </a:lnTo>
                  <a:lnTo>
                    <a:pt x="2456688" y="0"/>
                  </a:lnTo>
                  <a:close/>
                </a:path>
                <a:path w="2461259" h="157480">
                  <a:moveTo>
                    <a:pt x="2461260" y="0"/>
                  </a:moveTo>
                  <a:lnTo>
                    <a:pt x="2456688" y="0"/>
                  </a:lnTo>
                  <a:lnTo>
                    <a:pt x="2452444" y="1524"/>
                  </a:lnTo>
                  <a:lnTo>
                    <a:pt x="2456688" y="1646"/>
                  </a:lnTo>
                  <a:lnTo>
                    <a:pt x="2461260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8776" y="2086355"/>
              <a:ext cx="436245" cy="1202690"/>
            </a:xfrm>
            <a:custGeom>
              <a:avLst/>
              <a:gdLst/>
              <a:ahLst/>
              <a:cxnLst/>
              <a:rect l="l" t="t" r="r" b="b"/>
              <a:pathLst>
                <a:path w="436245" h="1202689">
                  <a:moveTo>
                    <a:pt x="435863" y="944879"/>
                  </a:moveTo>
                  <a:lnTo>
                    <a:pt x="435863" y="0"/>
                  </a:lnTo>
                  <a:lnTo>
                    <a:pt x="0" y="158495"/>
                  </a:lnTo>
                  <a:lnTo>
                    <a:pt x="0" y="1202435"/>
                  </a:lnTo>
                  <a:lnTo>
                    <a:pt x="435863" y="94487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08776" y="2086356"/>
              <a:ext cx="436245" cy="1203960"/>
            </a:xfrm>
            <a:custGeom>
              <a:avLst/>
              <a:gdLst/>
              <a:ahLst/>
              <a:cxnLst/>
              <a:rect l="l" t="t" r="r" b="b"/>
              <a:pathLst>
                <a:path w="436245" h="1203960">
                  <a:moveTo>
                    <a:pt x="435864" y="1524"/>
                  </a:moveTo>
                  <a:lnTo>
                    <a:pt x="434746" y="406"/>
                  </a:lnTo>
                  <a:lnTo>
                    <a:pt x="0" y="158496"/>
                  </a:lnTo>
                  <a:lnTo>
                    <a:pt x="0" y="1200912"/>
                  </a:lnTo>
                  <a:lnTo>
                    <a:pt x="1524" y="1200016"/>
                  </a:lnTo>
                  <a:lnTo>
                    <a:pt x="1524" y="160020"/>
                  </a:lnTo>
                  <a:lnTo>
                    <a:pt x="435864" y="1524"/>
                  </a:lnTo>
                  <a:close/>
                </a:path>
                <a:path w="436245" h="1203960">
                  <a:moveTo>
                    <a:pt x="435864" y="944880"/>
                  </a:moveTo>
                  <a:lnTo>
                    <a:pt x="0" y="1200912"/>
                  </a:lnTo>
                  <a:lnTo>
                    <a:pt x="1524" y="1202436"/>
                  </a:lnTo>
                  <a:lnTo>
                    <a:pt x="1524" y="1203054"/>
                  </a:lnTo>
                  <a:lnTo>
                    <a:pt x="435864" y="944880"/>
                  </a:lnTo>
                  <a:close/>
                </a:path>
                <a:path w="436245" h="1203960">
                  <a:moveTo>
                    <a:pt x="1524" y="1203054"/>
                  </a:moveTo>
                  <a:lnTo>
                    <a:pt x="1524" y="1202436"/>
                  </a:lnTo>
                  <a:lnTo>
                    <a:pt x="0" y="1200912"/>
                  </a:lnTo>
                  <a:lnTo>
                    <a:pt x="0" y="1203960"/>
                  </a:lnTo>
                  <a:lnTo>
                    <a:pt x="1524" y="1203054"/>
                  </a:lnTo>
                  <a:close/>
                </a:path>
                <a:path w="436245" h="1203960">
                  <a:moveTo>
                    <a:pt x="434746" y="406"/>
                  </a:moveTo>
                  <a:lnTo>
                    <a:pt x="434340" y="0"/>
                  </a:lnTo>
                  <a:lnTo>
                    <a:pt x="434340" y="554"/>
                  </a:lnTo>
                  <a:lnTo>
                    <a:pt x="434746" y="406"/>
                  </a:lnTo>
                  <a:close/>
                </a:path>
                <a:path w="436245" h="1203960">
                  <a:moveTo>
                    <a:pt x="435864" y="944880"/>
                  </a:moveTo>
                  <a:lnTo>
                    <a:pt x="435864" y="1524"/>
                  </a:lnTo>
                  <a:lnTo>
                    <a:pt x="434340" y="2080"/>
                  </a:lnTo>
                  <a:lnTo>
                    <a:pt x="434340" y="944880"/>
                  </a:lnTo>
                  <a:lnTo>
                    <a:pt x="435864" y="944880"/>
                  </a:lnTo>
                  <a:close/>
                </a:path>
                <a:path w="436245" h="1203960">
                  <a:moveTo>
                    <a:pt x="435864" y="1524"/>
                  </a:moveTo>
                  <a:lnTo>
                    <a:pt x="435864" y="0"/>
                  </a:lnTo>
                  <a:lnTo>
                    <a:pt x="434746" y="406"/>
                  </a:lnTo>
                  <a:lnTo>
                    <a:pt x="435864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07026" y="3484878"/>
            <a:ext cx="1602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&lt;&lt;Campus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LAN&gt;&gt;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0" y="2243327"/>
            <a:ext cx="2018030" cy="10439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936625" marR="58419" indent="-765175">
              <a:lnSpc>
                <a:spcPct val="100000"/>
              </a:lnSpc>
              <a:spcBef>
                <a:spcPts val="890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&lt;&lt;client workstation&gt;&gt; </a:t>
            </a:r>
            <a:r>
              <a:rPr sz="1400" spc="-37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PC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1253" y="3362958"/>
            <a:ext cx="664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0..200</a:t>
            </a:r>
            <a:r>
              <a:rPr sz="1500" spc="-5" dirty="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4197" y="3724146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193" y="3886199"/>
            <a:ext cx="9144000" cy="3429000"/>
            <a:chOff x="457193" y="3886199"/>
            <a:chExt cx="9144000" cy="3429000"/>
          </a:xfrm>
        </p:grpSpPr>
        <p:sp>
          <p:nvSpPr>
            <p:cNvPr id="16" name="object 16"/>
            <p:cNvSpPr/>
            <p:nvPr/>
          </p:nvSpPr>
          <p:spPr>
            <a:xfrm>
              <a:off x="457193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8994"/>
                  </a:lnTo>
                  <a:lnTo>
                    <a:pt x="9144000" y="342899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6772" y="3886199"/>
              <a:ext cx="3264535" cy="1902460"/>
            </a:xfrm>
            <a:custGeom>
              <a:avLst/>
              <a:gdLst/>
              <a:ahLst/>
              <a:cxnLst/>
              <a:rect l="l" t="t" r="r" b="b"/>
              <a:pathLst>
                <a:path w="3264535" h="1902460">
                  <a:moveTo>
                    <a:pt x="1574292" y="1083564"/>
                  </a:moveTo>
                  <a:lnTo>
                    <a:pt x="1568196" y="1072896"/>
                  </a:lnTo>
                  <a:lnTo>
                    <a:pt x="0" y="1891284"/>
                  </a:lnTo>
                  <a:lnTo>
                    <a:pt x="6096" y="1901952"/>
                  </a:lnTo>
                  <a:lnTo>
                    <a:pt x="1574292" y="1083564"/>
                  </a:lnTo>
                  <a:close/>
                </a:path>
                <a:path w="3264535" h="1902460">
                  <a:moveTo>
                    <a:pt x="3264408" y="106680"/>
                  </a:moveTo>
                  <a:lnTo>
                    <a:pt x="3263722" y="0"/>
                  </a:lnTo>
                  <a:lnTo>
                    <a:pt x="3251530" y="0"/>
                  </a:lnTo>
                  <a:lnTo>
                    <a:pt x="3252216" y="106680"/>
                  </a:lnTo>
                  <a:lnTo>
                    <a:pt x="3264408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4077" y="5728715"/>
              <a:ext cx="2228215" cy="155575"/>
            </a:xfrm>
            <a:custGeom>
              <a:avLst/>
              <a:gdLst/>
              <a:ahLst/>
              <a:cxnLst/>
              <a:rect l="l" t="t" r="r" b="b"/>
              <a:pathLst>
                <a:path w="2228215" h="155575">
                  <a:moveTo>
                    <a:pt x="2228094" y="0"/>
                  </a:moveTo>
                  <a:lnTo>
                    <a:pt x="731526" y="0"/>
                  </a:lnTo>
                  <a:lnTo>
                    <a:pt x="0" y="155447"/>
                  </a:lnTo>
                  <a:lnTo>
                    <a:pt x="1834902" y="155447"/>
                  </a:lnTo>
                  <a:lnTo>
                    <a:pt x="2228094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27981" y="5727192"/>
              <a:ext cx="2239010" cy="157480"/>
            </a:xfrm>
            <a:custGeom>
              <a:avLst/>
              <a:gdLst/>
              <a:ahLst/>
              <a:cxnLst/>
              <a:rect l="l" t="t" r="r" b="b"/>
              <a:pathLst>
                <a:path w="2239010" h="157479">
                  <a:moveTo>
                    <a:pt x="13267" y="155448"/>
                  </a:moveTo>
                  <a:lnTo>
                    <a:pt x="7161" y="155448"/>
                  </a:lnTo>
                  <a:lnTo>
                    <a:pt x="0" y="156972"/>
                  </a:lnTo>
                  <a:lnTo>
                    <a:pt x="6096" y="156972"/>
                  </a:lnTo>
                  <a:lnTo>
                    <a:pt x="13267" y="155448"/>
                  </a:lnTo>
                  <a:close/>
                </a:path>
                <a:path w="2239010" h="157479">
                  <a:moveTo>
                    <a:pt x="7161" y="155448"/>
                  </a:moveTo>
                  <a:lnTo>
                    <a:pt x="6096" y="155448"/>
                  </a:lnTo>
                  <a:lnTo>
                    <a:pt x="6096" y="155674"/>
                  </a:lnTo>
                  <a:lnTo>
                    <a:pt x="7161" y="155448"/>
                  </a:lnTo>
                  <a:close/>
                </a:path>
                <a:path w="2239010" h="157479">
                  <a:moveTo>
                    <a:pt x="2234190" y="1804"/>
                  </a:moveTo>
                  <a:lnTo>
                    <a:pt x="2234190" y="1524"/>
                  </a:lnTo>
                  <a:lnTo>
                    <a:pt x="2230335" y="1524"/>
                  </a:lnTo>
                  <a:lnTo>
                    <a:pt x="1840998" y="155448"/>
                  </a:lnTo>
                  <a:lnTo>
                    <a:pt x="13267" y="155448"/>
                  </a:lnTo>
                  <a:lnTo>
                    <a:pt x="6096" y="156972"/>
                  </a:lnTo>
                  <a:lnTo>
                    <a:pt x="1840998" y="156972"/>
                  </a:lnTo>
                  <a:lnTo>
                    <a:pt x="2234190" y="1804"/>
                  </a:lnTo>
                  <a:close/>
                </a:path>
                <a:path w="2239010" h="157479">
                  <a:moveTo>
                    <a:pt x="2234190" y="0"/>
                  </a:moveTo>
                  <a:lnTo>
                    <a:pt x="737622" y="0"/>
                  </a:lnTo>
                  <a:lnTo>
                    <a:pt x="7161" y="155448"/>
                  </a:lnTo>
                  <a:lnTo>
                    <a:pt x="13267" y="155448"/>
                  </a:lnTo>
                  <a:lnTo>
                    <a:pt x="737622" y="1524"/>
                  </a:lnTo>
                  <a:lnTo>
                    <a:pt x="2230335" y="1524"/>
                  </a:lnTo>
                  <a:lnTo>
                    <a:pt x="2234190" y="0"/>
                  </a:lnTo>
                  <a:close/>
                </a:path>
                <a:path w="2239010" h="157479">
                  <a:moveTo>
                    <a:pt x="2238762" y="0"/>
                  </a:moveTo>
                  <a:lnTo>
                    <a:pt x="2234190" y="0"/>
                  </a:lnTo>
                  <a:lnTo>
                    <a:pt x="2230335" y="1524"/>
                  </a:lnTo>
                  <a:lnTo>
                    <a:pt x="2234190" y="1524"/>
                  </a:lnTo>
                  <a:lnTo>
                    <a:pt x="2234190" y="1804"/>
                  </a:lnTo>
                  <a:lnTo>
                    <a:pt x="2238762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8979" y="5727191"/>
              <a:ext cx="396240" cy="1201420"/>
            </a:xfrm>
            <a:custGeom>
              <a:avLst/>
              <a:gdLst/>
              <a:ahLst/>
              <a:cxnLst/>
              <a:rect l="l" t="t" r="r" b="b"/>
              <a:pathLst>
                <a:path w="396239" h="1201420">
                  <a:moveTo>
                    <a:pt x="396239" y="944879"/>
                  </a:moveTo>
                  <a:lnTo>
                    <a:pt x="396239" y="0"/>
                  </a:lnTo>
                  <a:lnTo>
                    <a:pt x="0" y="158495"/>
                  </a:lnTo>
                  <a:lnTo>
                    <a:pt x="0" y="1200911"/>
                  </a:lnTo>
                  <a:lnTo>
                    <a:pt x="396239" y="94487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68980" y="5725668"/>
              <a:ext cx="396240" cy="1203960"/>
            </a:xfrm>
            <a:custGeom>
              <a:avLst/>
              <a:gdLst/>
              <a:ahLst/>
              <a:cxnLst/>
              <a:rect l="l" t="t" r="r" b="b"/>
              <a:pathLst>
                <a:path w="396239" h="1203959">
                  <a:moveTo>
                    <a:pt x="396240" y="1524"/>
                  </a:moveTo>
                  <a:lnTo>
                    <a:pt x="396240" y="0"/>
                  </a:lnTo>
                  <a:lnTo>
                    <a:pt x="0" y="160020"/>
                  </a:lnTo>
                  <a:lnTo>
                    <a:pt x="394716" y="2133"/>
                  </a:lnTo>
                  <a:lnTo>
                    <a:pt x="394716" y="1524"/>
                  </a:lnTo>
                  <a:lnTo>
                    <a:pt x="396240" y="1524"/>
                  </a:lnTo>
                  <a:close/>
                </a:path>
                <a:path w="396239" h="1203959">
                  <a:moveTo>
                    <a:pt x="1524" y="1201441"/>
                  </a:moveTo>
                  <a:lnTo>
                    <a:pt x="1524" y="160020"/>
                  </a:lnTo>
                  <a:lnTo>
                    <a:pt x="0" y="160020"/>
                  </a:lnTo>
                  <a:lnTo>
                    <a:pt x="0" y="1202436"/>
                  </a:lnTo>
                  <a:lnTo>
                    <a:pt x="1524" y="1201441"/>
                  </a:lnTo>
                  <a:close/>
                </a:path>
                <a:path w="396239" h="1203959">
                  <a:moveTo>
                    <a:pt x="396240" y="946404"/>
                  </a:moveTo>
                  <a:lnTo>
                    <a:pt x="396240" y="1524"/>
                  </a:lnTo>
                  <a:lnTo>
                    <a:pt x="394716" y="2133"/>
                  </a:lnTo>
                  <a:lnTo>
                    <a:pt x="394716" y="944880"/>
                  </a:lnTo>
                  <a:lnTo>
                    <a:pt x="0" y="1202436"/>
                  </a:lnTo>
                  <a:lnTo>
                    <a:pt x="1524" y="1202436"/>
                  </a:lnTo>
                  <a:lnTo>
                    <a:pt x="1524" y="1202969"/>
                  </a:lnTo>
                  <a:lnTo>
                    <a:pt x="396240" y="946404"/>
                  </a:lnTo>
                  <a:close/>
                </a:path>
                <a:path w="396239" h="1203959">
                  <a:moveTo>
                    <a:pt x="1524" y="1202969"/>
                  </a:moveTo>
                  <a:lnTo>
                    <a:pt x="1524" y="1202436"/>
                  </a:lnTo>
                  <a:lnTo>
                    <a:pt x="0" y="1202436"/>
                  </a:lnTo>
                  <a:lnTo>
                    <a:pt x="0" y="1203960"/>
                  </a:lnTo>
                  <a:lnTo>
                    <a:pt x="1524" y="1202969"/>
                  </a:lnTo>
                  <a:close/>
                </a:path>
                <a:path w="396239" h="1203959">
                  <a:moveTo>
                    <a:pt x="396240" y="1524"/>
                  </a:moveTo>
                  <a:lnTo>
                    <a:pt x="394716" y="1524"/>
                  </a:lnTo>
                  <a:lnTo>
                    <a:pt x="394716" y="2133"/>
                  </a:lnTo>
                  <a:lnTo>
                    <a:pt x="396240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34839" y="5883402"/>
            <a:ext cx="1835150" cy="1043940"/>
          </a:xfrm>
          <a:prstGeom prst="rect">
            <a:avLst/>
          </a:prstGeom>
          <a:solidFill>
            <a:srgbClr val="CCECFF"/>
          </a:solidFill>
          <a:ln w="3175">
            <a:solidFill>
              <a:srgbClr val="326598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311150" marR="91440" indent="-192405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&lt;&lt;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l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ega</a:t>
            </a:r>
            <a:r>
              <a:rPr sz="1400" spc="5" dirty="0">
                <a:solidFill>
                  <a:srgbClr val="7F7F7F"/>
                </a:solidFill>
                <a:latin typeface="Arial MT"/>
                <a:cs typeface="Arial MT"/>
              </a:rPr>
              <a:t>c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y</a:t>
            </a:r>
            <a:r>
              <a:rPr sz="1400" spc="-5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F7F7F"/>
                </a:solidFill>
                <a:latin typeface="Arial MT"/>
                <a:cs typeface="Arial MT"/>
              </a:rPr>
              <a:t>RD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B</a:t>
            </a:r>
            <a:r>
              <a:rPr sz="1400" spc="-10" dirty="0">
                <a:solidFill>
                  <a:srgbClr val="7F7F7F"/>
                </a:solidFill>
                <a:latin typeface="Arial MT"/>
                <a:cs typeface="Arial MT"/>
              </a:rPr>
              <a:t>M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S&gt;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&gt; 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Course</a:t>
            </a:r>
            <a:r>
              <a:rPr sz="1400" spc="-5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Catalog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33689" y="4922010"/>
            <a:ext cx="1602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&lt;&lt;Campus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LAN&gt;&gt;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0567" y="4989066"/>
            <a:ext cx="1602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&lt;&lt;Campus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LAN&gt;&gt;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30396" y="4011167"/>
            <a:ext cx="2595880" cy="1203960"/>
            <a:chOff x="3930396" y="4011167"/>
            <a:chExt cx="2595880" cy="1203960"/>
          </a:xfrm>
        </p:grpSpPr>
        <p:sp>
          <p:nvSpPr>
            <p:cNvPr id="26" name="object 26"/>
            <p:cNvSpPr/>
            <p:nvPr/>
          </p:nvSpPr>
          <p:spPr>
            <a:xfrm>
              <a:off x="3936491" y="4014215"/>
              <a:ext cx="2585085" cy="155575"/>
            </a:xfrm>
            <a:custGeom>
              <a:avLst/>
              <a:gdLst/>
              <a:ahLst/>
              <a:cxnLst/>
              <a:rect l="l" t="t" r="r" b="b"/>
              <a:pathLst>
                <a:path w="2585084" h="155575">
                  <a:moveTo>
                    <a:pt x="2584703" y="0"/>
                  </a:moveTo>
                  <a:lnTo>
                    <a:pt x="847343" y="0"/>
                  </a:lnTo>
                  <a:lnTo>
                    <a:pt x="0" y="155447"/>
                  </a:lnTo>
                  <a:lnTo>
                    <a:pt x="2129027" y="155447"/>
                  </a:lnTo>
                  <a:lnTo>
                    <a:pt x="2584703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30396" y="4012691"/>
              <a:ext cx="2595880" cy="157480"/>
            </a:xfrm>
            <a:custGeom>
              <a:avLst/>
              <a:gdLst/>
              <a:ahLst/>
              <a:cxnLst/>
              <a:rect l="l" t="t" r="r" b="b"/>
              <a:pathLst>
                <a:path w="2595879" h="157479">
                  <a:moveTo>
                    <a:pt x="14403" y="155448"/>
                  </a:moveTo>
                  <a:lnTo>
                    <a:pt x="8285" y="155448"/>
                  </a:lnTo>
                  <a:lnTo>
                    <a:pt x="0" y="156972"/>
                  </a:lnTo>
                  <a:lnTo>
                    <a:pt x="6096" y="156972"/>
                  </a:lnTo>
                  <a:lnTo>
                    <a:pt x="14403" y="155448"/>
                  </a:lnTo>
                  <a:close/>
                </a:path>
                <a:path w="2595879" h="157479">
                  <a:moveTo>
                    <a:pt x="8285" y="155448"/>
                  </a:moveTo>
                  <a:lnTo>
                    <a:pt x="6096" y="155448"/>
                  </a:lnTo>
                  <a:lnTo>
                    <a:pt x="6096" y="155850"/>
                  </a:lnTo>
                  <a:lnTo>
                    <a:pt x="8285" y="155448"/>
                  </a:lnTo>
                  <a:close/>
                </a:path>
                <a:path w="2595879" h="157479">
                  <a:moveTo>
                    <a:pt x="2135124" y="156972"/>
                  </a:moveTo>
                  <a:lnTo>
                    <a:pt x="2135124" y="155448"/>
                  </a:lnTo>
                  <a:lnTo>
                    <a:pt x="14403" y="155448"/>
                  </a:lnTo>
                  <a:lnTo>
                    <a:pt x="6096" y="156972"/>
                  </a:lnTo>
                  <a:lnTo>
                    <a:pt x="2135124" y="156972"/>
                  </a:lnTo>
                  <a:close/>
                </a:path>
                <a:path w="2595879" h="157479">
                  <a:moveTo>
                    <a:pt x="2590800" y="0"/>
                  </a:moveTo>
                  <a:lnTo>
                    <a:pt x="853440" y="0"/>
                  </a:lnTo>
                  <a:lnTo>
                    <a:pt x="8285" y="155448"/>
                  </a:lnTo>
                  <a:lnTo>
                    <a:pt x="14403" y="155448"/>
                  </a:lnTo>
                  <a:lnTo>
                    <a:pt x="853440" y="1524"/>
                  </a:lnTo>
                  <a:lnTo>
                    <a:pt x="2586317" y="1524"/>
                  </a:lnTo>
                  <a:lnTo>
                    <a:pt x="2590800" y="0"/>
                  </a:lnTo>
                  <a:close/>
                </a:path>
                <a:path w="2595879" h="157479">
                  <a:moveTo>
                    <a:pt x="2590800" y="1559"/>
                  </a:moveTo>
                  <a:lnTo>
                    <a:pt x="2586317" y="1524"/>
                  </a:lnTo>
                  <a:lnTo>
                    <a:pt x="2133600" y="155448"/>
                  </a:lnTo>
                  <a:lnTo>
                    <a:pt x="2135124" y="155448"/>
                  </a:lnTo>
                  <a:lnTo>
                    <a:pt x="2135124" y="156972"/>
                  </a:lnTo>
                  <a:lnTo>
                    <a:pt x="2590800" y="1559"/>
                  </a:lnTo>
                  <a:close/>
                </a:path>
                <a:path w="2595879" h="157479">
                  <a:moveTo>
                    <a:pt x="2595372" y="0"/>
                  </a:moveTo>
                  <a:lnTo>
                    <a:pt x="2590800" y="0"/>
                  </a:lnTo>
                  <a:lnTo>
                    <a:pt x="2586317" y="1524"/>
                  </a:lnTo>
                  <a:lnTo>
                    <a:pt x="2590800" y="1559"/>
                  </a:lnTo>
                  <a:lnTo>
                    <a:pt x="2595372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65519" y="4012691"/>
              <a:ext cx="459105" cy="1201420"/>
            </a:xfrm>
            <a:custGeom>
              <a:avLst/>
              <a:gdLst/>
              <a:ahLst/>
              <a:cxnLst/>
              <a:rect l="l" t="t" r="r" b="b"/>
              <a:pathLst>
                <a:path w="459104" h="1201420">
                  <a:moveTo>
                    <a:pt x="458723" y="944879"/>
                  </a:moveTo>
                  <a:lnTo>
                    <a:pt x="458723" y="0"/>
                  </a:lnTo>
                  <a:lnTo>
                    <a:pt x="0" y="158495"/>
                  </a:lnTo>
                  <a:lnTo>
                    <a:pt x="0" y="1200911"/>
                  </a:lnTo>
                  <a:lnTo>
                    <a:pt x="458723" y="94487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3996" y="4011167"/>
              <a:ext cx="460375" cy="1203960"/>
            </a:xfrm>
            <a:custGeom>
              <a:avLst/>
              <a:gdLst/>
              <a:ahLst/>
              <a:cxnLst/>
              <a:rect l="l" t="t" r="r" b="b"/>
              <a:pathLst>
                <a:path w="460375" h="1203960">
                  <a:moveTo>
                    <a:pt x="460248" y="1524"/>
                  </a:moveTo>
                  <a:lnTo>
                    <a:pt x="460248" y="0"/>
                  </a:lnTo>
                  <a:lnTo>
                    <a:pt x="0" y="160020"/>
                  </a:lnTo>
                  <a:lnTo>
                    <a:pt x="0" y="1202436"/>
                  </a:lnTo>
                  <a:lnTo>
                    <a:pt x="1524" y="1201580"/>
                  </a:lnTo>
                  <a:lnTo>
                    <a:pt x="1524" y="160020"/>
                  </a:lnTo>
                  <a:lnTo>
                    <a:pt x="458724" y="2050"/>
                  </a:lnTo>
                  <a:lnTo>
                    <a:pt x="458724" y="1524"/>
                  </a:lnTo>
                  <a:lnTo>
                    <a:pt x="460248" y="1524"/>
                  </a:lnTo>
                  <a:close/>
                </a:path>
                <a:path w="460375" h="1203960">
                  <a:moveTo>
                    <a:pt x="460248" y="946404"/>
                  </a:moveTo>
                  <a:lnTo>
                    <a:pt x="460248" y="1524"/>
                  </a:lnTo>
                  <a:lnTo>
                    <a:pt x="458724" y="2050"/>
                  </a:lnTo>
                  <a:lnTo>
                    <a:pt x="458724" y="944880"/>
                  </a:lnTo>
                  <a:lnTo>
                    <a:pt x="0" y="1202436"/>
                  </a:lnTo>
                  <a:lnTo>
                    <a:pt x="1524" y="1202436"/>
                  </a:lnTo>
                  <a:lnTo>
                    <a:pt x="1524" y="1203107"/>
                  </a:lnTo>
                  <a:lnTo>
                    <a:pt x="460248" y="946404"/>
                  </a:lnTo>
                  <a:close/>
                </a:path>
                <a:path w="460375" h="1203960">
                  <a:moveTo>
                    <a:pt x="1524" y="1203107"/>
                  </a:moveTo>
                  <a:lnTo>
                    <a:pt x="1524" y="1202436"/>
                  </a:lnTo>
                  <a:lnTo>
                    <a:pt x="0" y="1202436"/>
                  </a:lnTo>
                  <a:lnTo>
                    <a:pt x="0" y="1203960"/>
                  </a:lnTo>
                  <a:lnTo>
                    <a:pt x="1524" y="1203107"/>
                  </a:lnTo>
                  <a:close/>
                </a:path>
                <a:path w="460375" h="1203960">
                  <a:moveTo>
                    <a:pt x="460248" y="1524"/>
                  </a:moveTo>
                  <a:lnTo>
                    <a:pt x="458724" y="1524"/>
                  </a:lnTo>
                  <a:lnTo>
                    <a:pt x="458724" y="2050"/>
                  </a:lnTo>
                  <a:lnTo>
                    <a:pt x="460248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35729" y="4168902"/>
            <a:ext cx="2129155" cy="1043940"/>
          </a:xfrm>
          <a:prstGeom prst="rect">
            <a:avLst/>
          </a:prstGeom>
          <a:solidFill>
            <a:srgbClr val="CCECFF"/>
          </a:solidFill>
          <a:ln w="3175">
            <a:solidFill>
              <a:srgbClr val="32659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229235" marR="231775" indent="-14351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&lt;&lt;application</a:t>
            </a:r>
            <a:r>
              <a:rPr sz="1400" spc="-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server&gt;&gt; </a:t>
            </a:r>
            <a:r>
              <a:rPr sz="1400" spc="-37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Registration</a:t>
            </a:r>
            <a:r>
              <a:rPr sz="1400" spc="-6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Server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30695" y="5032247"/>
            <a:ext cx="2272665" cy="1899285"/>
            <a:chOff x="6330695" y="5032247"/>
            <a:chExt cx="2272665" cy="1899285"/>
          </a:xfrm>
        </p:grpSpPr>
        <p:sp>
          <p:nvSpPr>
            <p:cNvPr id="32" name="object 32"/>
            <p:cNvSpPr/>
            <p:nvPr/>
          </p:nvSpPr>
          <p:spPr>
            <a:xfrm>
              <a:off x="6330695" y="5032247"/>
              <a:ext cx="1617345" cy="768350"/>
            </a:xfrm>
            <a:custGeom>
              <a:avLst/>
              <a:gdLst/>
              <a:ahLst/>
              <a:cxnLst/>
              <a:rect l="l" t="t" r="r" b="b"/>
              <a:pathLst>
                <a:path w="1617345" h="768350">
                  <a:moveTo>
                    <a:pt x="1616963" y="757427"/>
                  </a:moveTo>
                  <a:lnTo>
                    <a:pt x="4571" y="0"/>
                  </a:lnTo>
                  <a:lnTo>
                    <a:pt x="0" y="10667"/>
                  </a:lnTo>
                  <a:lnTo>
                    <a:pt x="1610867" y="768095"/>
                  </a:lnTo>
                  <a:lnTo>
                    <a:pt x="1616963" y="757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87183" y="5728715"/>
              <a:ext cx="1412875" cy="155575"/>
            </a:xfrm>
            <a:custGeom>
              <a:avLst/>
              <a:gdLst/>
              <a:ahLst/>
              <a:cxnLst/>
              <a:rect l="l" t="t" r="r" b="b"/>
              <a:pathLst>
                <a:path w="1412875" h="155575">
                  <a:moveTo>
                    <a:pt x="1412747" y="0"/>
                  </a:moveTo>
                  <a:lnTo>
                    <a:pt x="463295" y="0"/>
                  </a:lnTo>
                  <a:lnTo>
                    <a:pt x="0" y="155447"/>
                  </a:lnTo>
                  <a:lnTo>
                    <a:pt x="1164335" y="155447"/>
                  </a:lnTo>
                  <a:lnTo>
                    <a:pt x="1412747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82612" y="5727192"/>
              <a:ext cx="1420495" cy="157480"/>
            </a:xfrm>
            <a:custGeom>
              <a:avLst/>
              <a:gdLst/>
              <a:ahLst/>
              <a:cxnLst/>
              <a:rect l="l" t="t" r="r" b="b"/>
              <a:pathLst>
                <a:path w="1420495" h="157479">
                  <a:moveTo>
                    <a:pt x="9114" y="155448"/>
                  </a:moveTo>
                  <a:lnTo>
                    <a:pt x="4572" y="155448"/>
                  </a:lnTo>
                  <a:lnTo>
                    <a:pt x="0" y="156972"/>
                  </a:lnTo>
                  <a:lnTo>
                    <a:pt x="4572" y="156972"/>
                  </a:lnTo>
                  <a:lnTo>
                    <a:pt x="9114" y="155448"/>
                  </a:lnTo>
                  <a:close/>
                </a:path>
                <a:path w="1420495" h="157479">
                  <a:moveTo>
                    <a:pt x="1417320" y="0"/>
                  </a:moveTo>
                  <a:lnTo>
                    <a:pt x="467868" y="0"/>
                  </a:lnTo>
                  <a:lnTo>
                    <a:pt x="4572" y="155438"/>
                  </a:lnTo>
                  <a:lnTo>
                    <a:pt x="9114" y="155448"/>
                  </a:lnTo>
                  <a:lnTo>
                    <a:pt x="467868" y="1524"/>
                  </a:lnTo>
                  <a:lnTo>
                    <a:pt x="1414869" y="1524"/>
                  </a:lnTo>
                  <a:lnTo>
                    <a:pt x="1417320" y="0"/>
                  </a:lnTo>
                  <a:close/>
                </a:path>
                <a:path w="1420495" h="157479">
                  <a:moveTo>
                    <a:pt x="1168908" y="156972"/>
                  </a:moveTo>
                  <a:lnTo>
                    <a:pt x="1168908" y="155448"/>
                  </a:lnTo>
                  <a:lnTo>
                    <a:pt x="9114" y="155448"/>
                  </a:lnTo>
                  <a:lnTo>
                    <a:pt x="4572" y="156972"/>
                  </a:lnTo>
                  <a:lnTo>
                    <a:pt x="1168908" y="156972"/>
                  </a:lnTo>
                  <a:close/>
                </a:path>
                <a:path w="1420495" h="157479">
                  <a:moveTo>
                    <a:pt x="1417320" y="1902"/>
                  </a:moveTo>
                  <a:lnTo>
                    <a:pt x="1417320" y="1524"/>
                  </a:lnTo>
                  <a:lnTo>
                    <a:pt x="1414869" y="1524"/>
                  </a:lnTo>
                  <a:lnTo>
                    <a:pt x="1167384" y="155448"/>
                  </a:lnTo>
                  <a:lnTo>
                    <a:pt x="1168908" y="155448"/>
                  </a:lnTo>
                  <a:lnTo>
                    <a:pt x="1168908" y="156972"/>
                  </a:lnTo>
                  <a:lnTo>
                    <a:pt x="1417320" y="1902"/>
                  </a:lnTo>
                  <a:close/>
                </a:path>
                <a:path w="1420495" h="157479">
                  <a:moveTo>
                    <a:pt x="1420368" y="0"/>
                  </a:moveTo>
                  <a:lnTo>
                    <a:pt x="1417320" y="0"/>
                  </a:lnTo>
                  <a:lnTo>
                    <a:pt x="1414869" y="1524"/>
                  </a:lnTo>
                  <a:lnTo>
                    <a:pt x="1417320" y="1524"/>
                  </a:lnTo>
                  <a:lnTo>
                    <a:pt x="1417320" y="1902"/>
                  </a:lnTo>
                  <a:lnTo>
                    <a:pt x="1420368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51519" y="5727191"/>
              <a:ext cx="250190" cy="1201420"/>
            </a:xfrm>
            <a:custGeom>
              <a:avLst/>
              <a:gdLst/>
              <a:ahLst/>
              <a:cxnLst/>
              <a:rect l="l" t="t" r="r" b="b"/>
              <a:pathLst>
                <a:path w="250190" h="1201420">
                  <a:moveTo>
                    <a:pt x="249935" y="944879"/>
                  </a:moveTo>
                  <a:lnTo>
                    <a:pt x="249935" y="0"/>
                  </a:lnTo>
                  <a:lnTo>
                    <a:pt x="0" y="158495"/>
                  </a:lnTo>
                  <a:lnTo>
                    <a:pt x="0" y="1200911"/>
                  </a:lnTo>
                  <a:lnTo>
                    <a:pt x="249935" y="94487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49996" y="5725668"/>
              <a:ext cx="253365" cy="1205865"/>
            </a:xfrm>
            <a:custGeom>
              <a:avLst/>
              <a:gdLst/>
              <a:ahLst/>
              <a:cxnLst/>
              <a:rect l="l" t="t" r="r" b="b"/>
              <a:pathLst>
                <a:path w="253365" h="1205865">
                  <a:moveTo>
                    <a:pt x="252984" y="946404"/>
                  </a:moveTo>
                  <a:lnTo>
                    <a:pt x="252984" y="0"/>
                  </a:lnTo>
                  <a:lnTo>
                    <a:pt x="0" y="160020"/>
                  </a:lnTo>
                  <a:lnTo>
                    <a:pt x="0" y="1202436"/>
                  </a:lnTo>
                  <a:lnTo>
                    <a:pt x="1524" y="1200875"/>
                  </a:lnTo>
                  <a:lnTo>
                    <a:pt x="1524" y="160020"/>
                  </a:lnTo>
                  <a:lnTo>
                    <a:pt x="251460" y="1524"/>
                  </a:lnTo>
                  <a:lnTo>
                    <a:pt x="251460" y="947964"/>
                  </a:lnTo>
                  <a:lnTo>
                    <a:pt x="252984" y="946404"/>
                  </a:lnTo>
                  <a:close/>
                </a:path>
                <a:path w="253365" h="1205865">
                  <a:moveTo>
                    <a:pt x="251460" y="947964"/>
                  </a:moveTo>
                  <a:lnTo>
                    <a:pt x="251460" y="944880"/>
                  </a:lnTo>
                  <a:lnTo>
                    <a:pt x="0" y="1202436"/>
                  </a:lnTo>
                  <a:lnTo>
                    <a:pt x="1524" y="1202436"/>
                  </a:lnTo>
                  <a:lnTo>
                    <a:pt x="1524" y="1203923"/>
                  </a:lnTo>
                  <a:lnTo>
                    <a:pt x="251460" y="947964"/>
                  </a:lnTo>
                  <a:close/>
                </a:path>
                <a:path w="253365" h="1205865">
                  <a:moveTo>
                    <a:pt x="1524" y="1203923"/>
                  </a:moveTo>
                  <a:lnTo>
                    <a:pt x="1524" y="1202436"/>
                  </a:lnTo>
                  <a:lnTo>
                    <a:pt x="0" y="1202436"/>
                  </a:lnTo>
                  <a:lnTo>
                    <a:pt x="0" y="1205484"/>
                  </a:lnTo>
                  <a:lnTo>
                    <a:pt x="1524" y="1203923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87946" y="5883402"/>
            <a:ext cx="1163320" cy="1043940"/>
          </a:xfrm>
          <a:prstGeom prst="rect">
            <a:avLst/>
          </a:prstGeom>
          <a:solidFill>
            <a:srgbClr val="CCECFF"/>
          </a:solidFill>
          <a:ln w="3175">
            <a:solidFill>
              <a:srgbClr val="326598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&lt;&lt;legacy&gt;&gt;</a:t>
            </a:r>
            <a:endParaRPr sz="1400">
              <a:latin typeface="Arial MT"/>
              <a:cs typeface="Arial MT"/>
            </a:endParaRPr>
          </a:p>
          <a:p>
            <a:pPr marL="328295" marR="233045" indent="68580">
              <a:lnSpc>
                <a:spcPts val="1540"/>
              </a:lnSpc>
              <a:spcBef>
                <a:spcPts val="1125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Billing </a:t>
            </a:r>
            <a:r>
              <a:rPr sz="1400" spc="-37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7F7F7F"/>
                </a:solidFill>
                <a:latin typeface="Arial MT"/>
                <a:cs typeface="Arial MT"/>
              </a:rPr>
              <a:t>y</a:t>
            </a:r>
            <a:r>
              <a:rPr sz="1400" spc="5" dirty="0">
                <a:solidFill>
                  <a:srgbClr val="7F7F7F"/>
                </a:solidFill>
                <a:latin typeface="Arial MT"/>
                <a:cs typeface="Arial MT"/>
              </a:rPr>
              <a:t>st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22522" y="5586473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86046" y="4643118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2461" y="5176517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13977" y="539444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3" y="73303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599" y="1142999"/>
                </a:move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lnTo>
                  <a:pt x="8229599" y="1142999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9614" marR="5080" indent="-198755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65" dirty="0"/>
              <a:t> </a:t>
            </a:r>
            <a:r>
              <a:rPr dirty="0"/>
              <a:t>Deployment</a:t>
            </a:r>
            <a:r>
              <a:rPr spc="-40" dirty="0"/>
              <a:t> </a:t>
            </a:r>
            <a:r>
              <a:rPr spc="-5" dirty="0"/>
              <a:t>Diagram </a:t>
            </a:r>
            <a:r>
              <a:rPr spc="-121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Processes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35450" y="2205227"/>
          <a:ext cx="1969135" cy="1682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2416">
                <a:tc gridSpan="2">
                  <a:txBody>
                    <a:bodyPr/>
                    <a:lstStyle/>
                    <a:p>
                      <a:pPr marL="885825" marR="59055" indent="-76517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spc="-5" dirty="0">
                          <a:solidFill>
                            <a:srgbClr val="7F7F7F"/>
                          </a:solidFill>
                          <a:latin typeface="Arial MT"/>
                          <a:cs typeface="Arial MT"/>
                        </a:rPr>
                        <a:t>&lt;&lt;client workstation&gt;&gt; </a:t>
                      </a:r>
                      <a:r>
                        <a:rPr sz="1400" spc="-375" dirty="0">
                          <a:solidFill>
                            <a:srgbClr val="7F7F7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7F7F7F"/>
                          </a:solidFill>
                          <a:latin typeface="Arial MT"/>
                          <a:cs typeface="Arial MT"/>
                        </a:rPr>
                        <a:t>PC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5" dirty="0">
                          <a:solidFill>
                            <a:srgbClr val="7F7F7F"/>
                          </a:solidFill>
                          <a:latin typeface="Arial MT"/>
                          <a:cs typeface="Arial MT"/>
                        </a:rPr>
                        <a:t>StudentApplication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3175">
                      <a:solidFill>
                        <a:srgbClr val="326598"/>
                      </a:solidFill>
                      <a:prstDash val="solid"/>
                    </a:lnL>
                    <a:lnR w="3175">
                      <a:solidFill>
                        <a:srgbClr val="326598"/>
                      </a:solidFill>
                      <a:prstDash val="solid"/>
                    </a:lnR>
                    <a:lnT w="3175">
                      <a:solidFill>
                        <a:srgbClr val="326598"/>
                      </a:solidFill>
                      <a:prstDash val="solid"/>
                    </a:lnT>
                    <a:lnB w="3175">
                      <a:solidFill>
                        <a:srgbClr val="326598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us</a:t>
                      </a:r>
                      <a:r>
                        <a:rPr sz="15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LAN&gt;&gt;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326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0..2000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58419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32659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30624" y="2046732"/>
            <a:ext cx="2397760" cy="1205865"/>
            <a:chOff x="4230624" y="2046732"/>
            <a:chExt cx="2397760" cy="1205865"/>
          </a:xfrm>
        </p:grpSpPr>
        <p:sp>
          <p:nvSpPr>
            <p:cNvPr id="6" name="object 6"/>
            <p:cNvSpPr/>
            <p:nvPr/>
          </p:nvSpPr>
          <p:spPr>
            <a:xfrm>
              <a:off x="4236720" y="2049779"/>
              <a:ext cx="2388235" cy="155575"/>
            </a:xfrm>
            <a:custGeom>
              <a:avLst/>
              <a:gdLst/>
              <a:ahLst/>
              <a:cxnLst/>
              <a:rect l="l" t="t" r="r" b="b"/>
              <a:pathLst>
                <a:path w="2388234" h="155575">
                  <a:moveTo>
                    <a:pt x="2388107" y="0"/>
                  </a:moveTo>
                  <a:lnTo>
                    <a:pt x="783335" y="0"/>
                  </a:lnTo>
                  <a:lnTo>
                    <a:pt x="0" y="155447"/>
                  </a:lnTo>
                  <a:lnTo>
                    <a:pt x="1965959" y="155447"/>
                  </a:lnTo>
                  <a:lnTo>
                    <a:pt x="2388107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0624" y="2049780"/>
              <a:ext cx="2397760" cy="157480"/>
            </a:xfrm>
            <a:custGeom>
              <a:avLst/>
              <a:gdLst/>
              <a:ahLst/>
              <a:cxnLst/>
              <a:rect l="l" t="t" r="r" b="b"/>
              <a:pathLst>
                <a:path w="2397759" h="157480">
                  <a:moveTo>
                    <a:pt x="13775" y="155448"/>
                  </a:moveTo>
                  <a:lnTo>
                    <a:pt x="7664" y="155448"/>
                  </a:lnTo>
                  <a:lnTo>
                    <a:pt x="0" y="156972"/>
                  </a:lnTo>
                  <a:lnTo>
                    <a:pt x="6096" y="156972"/>
                  </a:lnTo>
                  <a:lnTo>
                    <a:pt x="13775" y="155448"/>
                  </a:lnTo>
                  <a:close/>
                </a:path>
                <a:path w="2397759" h="157480">
                  <a:moveTo>
                    <a:pt x="7664" y="155448"/>
                  </a:moveTo>
                  <a:lnTo>
                    <a:pt x="6096" y="155448"/>
                  </a:lnTo>
                  <a:lnTo>
                    <a:pt x="6096" y="155759"/>
                  </a:lnTo>
                  <a:lnTo>
                    <a:pt x="7664" y="155448"/>
                  </a:lnTo>
                  <a:close/>
                </a:path>
                <a:path w="2397759" h="157480">
                  <a:moveTo>
                    <a:pt x="2393123" y="1524"/>
                  </a:moveTo>
                  <a:lnTo>
                    <a:pt x="2388556" y="1524"/>
                  </a:lnTo>
                  <a:lnTo>
                    <a:pt x="1972056" y="155448"/>
                  </a:lnTo>
                  <a:lnTo>
                    <a:pt x="13775" y="155448"/>
                  </a:lnTo>
                  <a:lnTo>
                    <a:pt x="6096" y="156972"/>
                  </a:lnTo>
                  <a:lnTo>
                    <a:pt x="1972056" y="156972"/>
                  </a:lnTo>
                  <a:lnTo>
                    <a:pt x="2393123" y="1524"/>
                  </a:lnTo>
                  <a:close/>
                </a:path>
                <a:path w="2397759" h="157480">
                  <a:moveTo>
                    <a:pt x="2392680" y="0"/>
                  </a:moveTo>
                  <a:lnTo>
                    <a:pt x="789432" y="0"/>
                  </a:lnTo>
                  <a:lnTo>
                    <a:pt x="7664" y="155448"/>
                  </a:lnTo>
                  <a:lnTo>
                    <a:pt x="13775" y="155448"/>
                  </a:lnTo>
                  <a:lnTo>
                    <a:pt x="789432" y="1524"/>
                  </a:lnTo>
                  <a:lnTo>
                    <a:pt x="2388556" y="1524"/>
                  </a:lnTo>
                  <a:lnTo>
                    <a:pt x="2392680" y="0"/>
                  </a:lnTo>
                  <a:close/>
                </a:path>
                <a:path w="2397759" h="157480">
                  <a:moveTo>
                    <a:pt x="2393912" y="1232"/>
                  </a:moveTo>
                  <a:lnTo>
                    <a:pt x="2392680" y="0"/>
                  </a:lnTo>
                  <a:lnTo>
                    <a:pt x="2388556" y="1524"/>
                  </a:lnTo>
                  <a:lnTo>
                    <a:pt x="2393123" y="1524"/>
                  </a:lnTo>
                  <a:lnTo>
                    <a:pt x="2393912" y="1232"/>
                  </a:lnTo>
                  <a:close/>
                </a:path>
                <a:path w="2397759" h="157480">
                  <a:moveTo>
                    <a:pt x="2397252" y="0"/>
                  </a:moveTo>
                  <a:lnTo>
                    <a:pt x="2392680" y="0"/>
                  </a:lnTo>
                  <a:lnTo>
                    <a:pt x="2393912" y="1232"/>
                  </a:lnTo>
                  <a:lnTo>
                    <a:pt x="2397252" y="0"/>
                  </a:lnTo>
                  <a:close/>
                </a:path>
                <a:path w="2397759" h="157480">
                  <a:moveTo>
                    <a:pt x="2394204" y="1524"/>
                  </a:moveTo>
                  <a:lnTo>
                    <a:pt x="2393912" y="1232"/>
                  </a:lnTo>
                  <a:lnTo>
                    <a:pt x="2393123" y="1524"/>
                  </a:lnTo>
                  <a:lnTo>
                    <a:pt x="2394204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02680" y="2048255"/>
              <a:ext cx="424180" cy="1202690"/>
            </a:xfrm>
            <a:custGeom>
              <a:avLst/>
              <a:gdLst/>
              <a:ahLst/>
              <a:cxnLst/>
              <a:rect l="l" t="t" r="r" b="b"/>
              <a:pathLst>
                <a:path w="424179" h="1202689">
                  <a:moveTo>
                    <a:pt x="423671" y="944879"/>
                  </a:moveTo>
                  <a:lnTo>
                    <a:pt x="423671" y="0"/>
                  </a:lnTo>
                  <a:lnTo>
                    <a:pt x="0" y="158495"/>
                  </a:lnTo>
                  <a:lnTo>
                    <a:pt x="0" y="1202435"/>
                  </a:lnTo>
                  <a:lnTo>
                    <a:pt x="423671" y="94487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2680" y="2046732"/>
              <a:ext cx="425450" cy="1205865"/>
            </a:xfrm>
            <a:custGeom>
              <a:avLst/>
              <a:gdLst/>
              <a:ahLst/>
              <a:cxnLst/>
              <a:rect l="l" t="t" r="r" b="b"/>
              <a:pathLst>
                <a:path w="425450" h="1205864">
                  <a:moveTo>
                    <a:pt x="425196" y="3048"/>
                  </a:moveTo>
                  <a:lnTo>
                    <a:pt x="425196" y="0"/>
                  </a:lnTo>
                  <a:lnTo>
                    <a:pt x="0" y="160020"/>
                  </a:lnTo>
                  <a:lnTo>
                    <a:pt x="0" y="161544"/>
                  </a:lnTo>
                  <a:lnTo>
                    <a:pt x="1524" y="160020"/>
                  </a:lnTo>
                  <a:lnTo>
                    <a:pt x="1524" y="160975"/>
                  </a:lnTo>
                  <a:lnTo>
                    <a:pt x="423672" y="3616"/>
                  </a:lnTo>
                  <a:lnTo>
                    <a:pt x="423672" y="1524"/>
                  </a:lnTo>
                  <a:lnTo>
                    <a:pt x="425196" y="3048"/>
                  </a:lnTo>
                  <a:close/>
                </a:path>
                <a:path w="425450" h="1205864">
                  <a:moveTo>
                    <a:pt x="1524" y="160975"/>
                  </a:moveTo>
                  <a:lnTo>
                    <a:pt x="1524" y="160020"/>
                  </a:lnTo>
                  <a:lnTo>
                    <a:pt x="0" y="161544"/>
                  </a:lnTo>
                  <a:lnTo>
                    <a:pt x="1524" y="160975"/>
                  </a:lnTo>
                  <a:close/>
                </a:path>
                <a:path w="425450" h="1205864">
                  <a:moveTo>
                    <a:pt x="1524" y="1201515"/>
                  </a:moveTo>
                  <a:lnTo>
                    <a:pt x="1524" y="160975"/>
                  </a:lnTo>
                  <a:lnTo>
                    <a:pt x="0" y="161544"/>
                  </a:lnTo>
                  <a:lnTo>
                    <a:pt x="0" y="1202436"/>
                  </a:lnTo>
                  <a:lnTo>
                    <a:pt x="1524" y="1201515"/>
                  </a:lnTo>
                  <a:close/>
                </a:path>
                <a:path w="425450" h="1205864">
                  <a:moveTo>
                    <a:pt x="425196" y="946404"/>
                  </a:moveTo>
                  <a:lnTo>
                    <a:pt x="425196" y="3048"/>
                  </a:lnTo>
                  <a:lnTo>
                    <a:pt x="423672" y="3616"/>
                  </a:lnTo>
                  <a:lnTo>
                    <a:pt x="423672" y="946404"/>
                  </a:lnTo>
                  <a:lnTo>
                    <a:pt x="0" y="1202436"/>
                  </a:lnTo>
                  <a:lnTo>
                    <a:pt x="1524" y="1203960"/>
                  </a:lnTo>
                  <a:lnTo>
                    <a:pt x="1524" y="1204555"/>
                  </a:lnTo>
                  <a:lnTo>
                    <a:pt x="425196" y="946404"/>
                  </a:lnTo>
                  <a:close/>
                </a:path>
                <a:path w="425450" h="1205864">
                  <a:moveTo>
                    <a:pt x="1524" y="1204555"/>
                  </a:moveTo>
                  <a:lnTo>
                    <a:pt x="1524" y="1203960"/>
                  </a:lnTo>
                  <a:lnTo>
                    <a:pt x="0" y="1202436"/>
                  </a:lnTo>
                  <a:lnTo>
                    <a:pt x="0" y="1205484"/>
                  </a:lnTo>
                  <a:lnTo>
                    <a:pt x="1524" y="1204555"/>
                  </a:lnTo>
                  <a:close/>
                </a:path>
                <a:path w="425450" h="1205864">
                  <a:moveTo>
                    <a:pt x="425196" y="3048"/>
                  </a:moveTo>
                  <a:lnTo>
                    <a:pt x="423672" y="1524"/>
                  </a:lnTo>
                  <a:lnTo>
                    <a:pt x="423672" y="3616"/>
                  </a:lnTo>
                  <a:lnTo>
                    <a:pt x="425196" y="3048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210555" y="3886199"/>
            <a:ext cx="17780" cy="146685"/>
          </a:xfrm>
          <a:custGeom>
            <a:avLst/>
            <a:gdLst/>
            <a:ahLst/>
            <a:cxnLst/>
            <a:rect l="l" t="t" r="r" b="b"/>
            <a:pathLst>
              <a:path w="17779" h="146685">
                <a:moveTo>
                  <a:pt x="17602" y="0"/>
                </a:moveTo>
                <a:lnTo>
                  <a:pt x="4164" y="0"/>
                </a:lnTo>
                <a:lnTo>
                  <a:pt x="0" y="146304"/>
                </a:lnTo>
                <a:lnTo>
                  <a:pt x="13715" y="146304"/>
                </a:lnTo>
                <a:lnTo>
                  <a:pt x="17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12513" y="4716779"/>
            <a:ext cx="3382010" cy="2252980"/>
            <a:chOff x="1112513" y="4716779"/>
            <a:chExt cx="3382010" cy="2252980"/>
          </a:xfrm>
        </p:grpSpPr>
        <p:sp>
          <p:nvSpPr>
            <p:cNvPr id="12" name="object 12"/>
            <p:cNvSpPr/>
            <p:nvPr/>
          </p:nvSpPr>
          <p:spPr>
            <a:xfrm>
              <a:off x="1885187" y="4716779"/>
              <a:ext cx="2609215" cy="1137285"/>
            </a:xfrm>
            <a:custGeom>
              <a:avLst/>
              <a:gdLst/>
              <a:ahLst/>
              <a:cxnLst/>
              <a:rect l="l" t="t" r="r" b="b"/>
              <a:pathLst>
                <a:path w="2609215" h="1137285">
                  <a:moveTo>
                    <a:pt x="2609087" y="10667"/>
                  </a:moveTo>
                  <a:lnTo>
                    <a:pt x="2604515" y="0"/>
                  </a:lnTo>
                  <a:lnTo>
                    <a:pt x="0" y="1124711"/>
                  </a:lnTo>
                  <a:lnTo>
                    <a:pt x="6095" y="1136903"/>
                  </a:lnTo>
                  <a:lnTo>
                    <a:pt x="2609087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8609" y="5768339"/>
              <a:ext cx="2362200" cy="155575"/>
            </a:xfrm>
            <a:custGeom>
              <a:avLst/>
              <a:gdLst/>
              <a:ahLst/>
              <a:cxnLst/>
              <a:rect l="l" t="t" r="r" b="b"/>
              <a:pathLst>
                <a:path w="2362200" h="155575">
                  <a:moveTo>
                    <a:pt x="2362206" y="0"/>
                  </a:moveTo>
                  <a:lnTo>
                    <a:pt x="774198" y="0"/>
                  </a:lnTo>
                  <a:lnTo>
                    <a:pt x="0" y="155447"/>
                  </a:lnTo>
                  <a:lnTo>
                    <a:pt x="1946154" y="155447"/>
                  </a:lnTo>
                  <a:lnTo>
                    <a:pt x="2362206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2513" y="5766816"/>
              <a:ext cx="2372995" cy="157480"/>
            </a:xfrm>
            <a:custGeom>
              <a:avLst/>
              <a:gdLst/>
              <a:ahLst/>
              <a:cxnLst/>
              <a:rect l="l" t="t" r="r" b="b"/>
              <a:pathLst>
                <a:path w="2372995" h="157479">
                  <a:moveTo>
                    <a:pt x="13701" y="155448"/>
                  </a:moveTo>
                  <a:lnTo>
                    <a:pt x="7575" y="155448"/>
                  </a:lnTo>
                  <a:lnTo>
                    <a:pt x="0" y="156972"/>
                  </a:lnTo>
                  <a:lnTo>
                    <a:pt x="6096" y="156972"/>
                  </a:lnTo>
                  <a:lnTo>
                    <a:pt x="13701" y="155448"/>
                  </a:lnTo>
                  <a:close/>
                </a:path>
                <a:path w="2372995" h="157479">
                  <a:moveTo>
                    <a:pt x="7575" y="155448"/>
                  </a:moveTo>
                  <a:lnTo>
                    <a:pt x="6096" y="155448"/>
                  </a:lnTo>
                  <a:lnTo>
                    <a:pt x="6096" y="155745"/>
                  </a:lnTo>
                  <a:lnTo>
                    <a:pt x="7575" y="155448"/>
                  </a:lnTo>
                  <a:close/>
                </a:path>
                <a:path w="2372995" h="157479">
                  <a:moveTo>
                    <a:pt x="1952250" y="156972"/>
                  </a:moveTo>
                  <a:lnTo>
                    <a:pt x="1952250" y="155448"/>
                  </a:lnTo>
                  <a:lnTo>
                    <a:pt x="13701" y="155448"/>
                  </a:lnTo>
                  <a:lnTo>
                    <a:pt x="6096" y="156972"/>
                  </a:lnTo>
                  <a:lnTo>
                    <a:pt x="1952250" y="156972"/>
                  </a:lnTo>
                  <a:close/>
                </a:path>
                <a:path w="2372995" h="157479">
                  <a:moveTo>
                    <a:pt x="2368302" y="0"/>
                  </a:moveTo>
                  <a:lnTo>
                    <a:pt x="780294" y="0"/>
                  </a:lnTo>
                  <a:lnTo>
                    <a:pt x="7575" y="155448"/>
                  </a:lnTo>
                  <a:lnTo>
                    <a:pt x="13701" y="155448"/>
                  </a:lnTo>
                  <a:lnTo>
                    <a:pt x="780294" y="1829"/>
                  </a:lnTo>
                  <a:lnTo>
                    <a:pt x="780294" y="1524"/>
                  </a:lnTo>
                  <a:lnTo>
                    <a:pt x="2364208" y="1524"/>
                  </a:lnTo>
                  <a:lnTo>
                    <a:pt x="2368302" y="0"/>
                  </a:lnTo>
                  <a:close/>
                </a:path>
                <a:path w="2372995" h="157479">
                  <a:moveTo>
                    <a:pt x="781818" y="1524"/>
                  </a:moveTo>
                  <a:lnTo>
                    <a:pt x="780294" y="1524"/>
                  </a:lnTo>
                  <a:lnTo>
                    <a:pt x="780294" y="1829"/>
                  </a:lnTo>
                  <a:lnTo>
                    <a:pt x="781818" y="1524"/>
                  </a:lnTo>
                  <a:close/>
                </a:path>
                <a:path w="2372995" h="157479">
                  <a:moveTo>
                    <a:pt x="2368302" y="1706"/>
                  </a:moveTo>
                  <a:lnTo>
                    <a:pt x="2368302" y="1524"/>
                  </a:lnTo>
                  <a:lnTo>
                    <a:pt x="2364208" y="1524"/>
                  </a:lnTo>
                  <a:lnTo>
                    <a:pt x="1950726" y="155448"/>
                  </a:lnTo>
                  <a:lnTo>
                    <a:pt x="1952250" y="155448"/>
                  </a:lnTo>
                  <a:lnTo>
                    <a:pt x="1952250" y="156972"/>
                  </a:lnTo>
                  <a:lnTo>
                    <a:pt x="2368302" y="1706"/>
                  </a:lnTo>
                  <a:close/>
                </a:path>
                <a:path w="2372995" h="157479">
                  <a:moveTo>
                    <a:pt x="2372874" y="0"/>
                  </a:moveTo>
                  <a:lnTo>
                    <a:pt x="2368302" y="0"/>
                  </a:lnTo>
                  <a:lnTo>
                    <a:pt x="2364208" y="1524"/>
                  </a:lnTo>
                  <a:lnTo>
                    <a:pt x="2368302" y="1524"/>
                  </a:lnTo>
                  <a:lnTo>
                    <a:pt x="2368302" y="1706"/>
                  </a:lnTo>
                  <a:lnTo>
                    <a:pt x="2372874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4763" y="5766815"/>
              <a:ext cx="419100" cy="1201420"/>
            </a:xfrm>
            <a:custGeom>
              <a:avLst/>
              <a:gdLst/>
              <a:ahLst/>
              <a:cxnLst/>
              <a:rect l="l" t="t" r="r" b="b"/>
              <a:pathLst>
                <a:path w="419100" h="1201420">
                  <a:moveTo>
                    <a:pt x="419099" y="944879"/>
                  </a:moveTo>
                  <a:lnTo>
                    <a:pt x="419099" y="0"/>
                  </a:lnTo>
                  <a:lnTo>
                    <a:pt x="0" y="158495"/>
                  </a:lnTo>
                  <a:lnTo>
                    <a:pt x="0" y="1200911"/>
                  </a:lnTo>
                  <a:lnTo>
                    <a:pt x="419099" y="94487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3240" y="5765292"/>
              <a:ext cx="421005" cy="1203960"/>
            </a:xfrm>
            <a:custGeom>
              <a:avLst/>
              <a:gdLst/>
              <a:ahLst/>
              <a:cxnLst/>
              <a:rect l="l" t="t" r="r" b="b"/>
              <a:pathLst>
                <a:path w="421004" h="1203959">
                  <a:moveTo>
                    <a:pt x="420624" y="1524"/>
                  </a:moveTo>
                  <a:lnTo>
                    <a:pt x="420624" y="0"/>
                  </a:lnTo>
                  <a:lnTo>
                    <a:pt x="0" y="160020"/>
                  </a:lnTo>
                  <a:lnTo>
                    <a:pt x="0" y="1202436"/>
                  </a:lnTo>
                  <a:lnTo>
                    <a:pt x="1524" y="1201502"/>
                  </a:lnTo>
                  <a:lnTo>
                    <a:pt x="1524" y="160020"/>
                  </a:lnTo>
                  <a:lnTo>
                    <a:pt x="419100" y="2100"/>
                  </a:lnTo>
                  <a:lnTo>
                    <a:pt x="419100" y="1524"/>
                  </a:lnTo>
                  <a:lnTo>
                    <a:pt x="420624" y="1524"/>
                  </a:lnTo>
                  <a:close/>
                </a:path>
                <a:path w="421004" h="1203959">
                  <a:moveTo>
                    <a:pt x="420624" y="944880"/>
                  </a:moveTo>
                  <a:lnTo>
                    <a:pt x="0" y="1202436"/>
                  </a:lnTo>
                  <a:lnTo>
                    <a:pt x="1524" y="1202436"/>
                  </a:lnTo>
                  <a:lnTo>
                    <a:pt x="1524" y="1203026"/>
                  </a:lnTo>
                  <a:lnTo>
                    <a:pt x="419100" y="947337"/>
                  </a:lnTo>
                  <a:lnTo>
                    <a:pt x="419100" y="946404"/>
                  </a:lnTo>
                  <a:lnTo>
                    <a:pt x="420624" y="944880"/>
                  </a:lnTo>
                  <a:close/>
                </a:path>
                <a:path w="421004" h="1203959">
                  <a:moveTo>
                    <a:pt x="1524" y="1203026"/>
                  </a:moveTo>
                  <a:lnTo>
                    <a:pt x="1524" y="1202436"/>
                  </a:lnTo>
                  <a:lnTo>
                    <a:pt x="0" y="1202436"/>
                  </a:lnTo>
                  <a:lnTo>
                    <a:pt x="0" y="1203960"/>
                  </a:lnTo>
                  <a:lnTo>
                    <a:pt x="1524" y="1203026"/>
                  </a:lnTo>
                  <a:close/>
                </a:path>
                <a:path w="421004" h="1203959">
                  <a:moveTo>
                    <a:pt x="420624" y="1524"/>
                  </a:moveTo>
                  <a:lnTo>
                    <a:pt x="419100" y="1524"/>
                  </a:lnTo>
                  <a:lnTo>
                    <a:pt x="419100" y="2100"/>
                  </a:lnTo>
                  <a:lnTo>
                    <a:pt x="420624" y="1524"/>
                  </a:lnTo>
                  <a:close/>
                </a:path>
                <a:path w="421004" h="1203959">
                  <a:moveTo>
                    <a:pt x="420624" y="944880"/>
                  </a:moveTo>
                  <a:lnTo>
                    <a:pt x="420624" y="1524"/>
                  </a:lnTo>
                  <a:lnTo>
                    <a:pt x="419100" y="2100"/>
                  </a:lnTo>
                  <a:lnTo>
                    <a:pt x="419100" y="945813"/>
                  </a:lnTo>
                  <a:lnTo>
                    <a:pt x="420624" y="944880"/>
                  </a:lnTo>
                  <a:close/>
                </a:path>
                <a:path w="421004" h="1203959">
                  <a:moveTo>
                    <a:pt x="420624" y="946404"/>
                  </a:moveTo>
                  <a:lnTo>
                    <a:pt x="420624" y="944880"/>
                  </a:lnTo>
                  <a:lnTo>
                    <a:pt x="419100" y="946404"/>
                  </a:lnTo>
                  <a:lnTo>
                    <a:pt x="419100" y="947337"/>
                  </a:lnTo>
                  <a:lnTo>
                    <a:pt x="420624" y="94640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18235" y="5923026"/>
            <a:ext cx="1946275" cy="1043940"/>
          </a:xfrm>
          <a:prstGeom prst="rect">
            <a:avLst/>
          </a:prstGeom>
          <a:solidFill>
            <a:srgbClr val="CCECFF"/>
          </a:solidFill>
          <a:ln w="3175">
            <a:solidFill>
              <a:srgbClr val="3265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301625" marR="212090" indent="-192405">
              <a:lnSpc>
                <a:spcPct val="100000"/>
              </a:lnSpc>
              <a:spcBef>
                <a:spcPts val="475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&lt;&lt;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l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ega</a:t>
            </a:r>
            <a:r>
              <a:rPr sz="1400" spc="5" dirty="0">
                <a:solidFill>
                  <a:srgbClr val="7F7F7F"/>
                </a:solidFill>
                <a:latin typeface="Arial MT"/>
                <a:cs typeface="Arial MT"/>
              </a:rPr>
              <a:t>c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y</a:t>
            </a:r>
            <a:r>
              <a:rPr sz="1400" spc="-5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F7F7F"/>
                </a:solidFill>
                <a:latin typeface="Arial MT"/>
                <a:cs typeface="Arial MT"/>
              </a:rPr>
              <a:t>RD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B</a:t>
            </a:r>
            <a:r>
              <a:rPr sz="1400" spc="-10" dirty="0">
                <a:solidFill>
                  <a:srgbClr val="7F7F7F"/>
                </a:solidFill>
                <a:latin typeface="Arial MT"/>
                <a:cs typeface="Arial MT"/>
              </a:rPr>
              <a:t>M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S&gt;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&gt; 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Course</a:t>
            </a:r>
            <a:r>
              <a:rPr sz="1400" spc="-5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Catalog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4896" y="5150610"/>
            <a:ext cx="1602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&lt;&lt;Campus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LAN&gt;&gt;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6039" y="5048501"/>
            <a:ext cx="1602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&lt;&lt;Campus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LAN&gt;&gt;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86555" y="4050792"/>
            <a:ext cx="5273040" cy="2920365"/>
            <a:chOff x="3686555" y="4050792"/>
            <a:chExt cx="5273040" cy="2920365"/>
          </a:xfrm>
        </p:grpSpPr>
        <p:sp>
          <p:nvSpPr>
            <p:cNvPr id="21" name="object 21"/>
            <p:cNvSpPr/>
            <p:nvPr/>
          </p:nvSpPr>
          <p:spPr>
            <a:xfrm>
              <a:off x="3692651" y="4053840"/>
              <a:ext cx="3266440" cy="218440"/>
            </a:xfrm>
            <a:custGeom>
              <a:avLst/>
              <a:gdLst/>
              <a:ahLst/>
              <a:cxnLst/>
              <a:rect l="l" t="t" r="r" b="b"/>
              <a:pathLst>
                <a:path w="3266440" h="218439">
                  <a:moveTo>
                    <a:pt x="3265931" y="0"/>
                  </a:moveTo>
                  <a:lnTo>
                    <a:pt x="1071371" y="0"/>
                  </a:lnTo>
                  <a:lnTo>
                    <a:pt x="0" y="217931"/>
                  </a:lnTo>
                  <a:lnTo>
                    <a:pt x="2689859" y="217931"/>
                  </a:lnTo>
                  <a:lnTo>
                    <a:pt x="3265931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6555" y="4053840"/>
              <a:ext cx="3276600" cy="218440"/>
            </a:xfrm>
            <a:custGeom>
              <a:avLst/>
              <a:gdLst/>
              <a:ahLst/>
              <a:cxnLst/>
              <a:rect l="l" t="t" r="r" b="b"/>
              <a:pathLst>
                <a:path w="3276600" h="218439">
                  <a:moveTo>
                    <a:pt x="13640" y="216408"/>
                  </a:moveTo>
                  <a:lnTo>
                    <a:pt x="7534" y="216408"/>
                  </a:lnTo>
                  <a:lnTo>
                    <a:pt x="0" y="217932"/>
                  </a:lnTo>
                  <a:lnTo>
                    <a:pt x="6096" y="217932"/>
                  </a:lnTo>
                  <a:lnTo>
                    <a:pt x="13640" y="216408"/>
                  </a:lnTo>
                  <a:close/>
                </a:path>
                <a:path w="3276600" h="218439">
                  <a:moveTo>
                    <a:pt x="7534" y="216408"/>
                  </a:moveTo>
                  <a:lnTo>
                    <a:pt x="6096" y="216408"/>
                  </a:lnTo>
                  <a:lnTo>
                    <a:pt x="6096" y="216699"/>
                  </a:lnTo>
                  <a:lnTo>
                    <a:pt x="7534" y="216408"/>
                  </a:lnTo>
                  <a:close/>
                </a:path>
                <a:path w="3276600" h="218439">
                  <a:moveTo>
                    <a:pt x="3272028" y="1716"/>
                  </a:moveTo>
                  <a:lnTo>
                    <a:pt x="3272028" y="1524"/>
                  </a:lnTo>
                  <a:lnTo>
                    <a:pt x="3267971" y="1524"/>
                  </a:lnTo>
                  <a:lnTo>
                    <a:pt x="2695956" y="216408"/>
                  </a:lnTo>
                  <a:lnTo>
                    <a:pt x="13640" y="216408"/>
                  </a:lnTo>
                  <a:lnTo>
                    <a:pt x="6096" y="217932"/>
                  </a:lnTo>
                  <a:lnTo>
                    <a:pt x="2695956" y="217932"/>
                  </a:lnTo>
                  <a:lnTo>
                    <a:pt x="3272028" y="1716"/>
                  </a:lnTo>
                  <a:close/>
                </a:path>
                <a:path w="3276600" h="218439">
                  <a:moveTo>
                    <a:pt x="3272028" y="0"/>
                  </a:moveTo>
                  <a:lnTo>
                    <a:pt x="1077468" y="0"/>
                  </a:lnTo>
                  <a:lnTo>
                    <a:pt x="7534" y="216408"/>
                  </a:lnTo>
                  <a:lnTo>
                    <a:pt x="13640" y="216408"/>
                  </a:lnTo>
                  <a:lnTo>
                    <a:pt x="1077468" y="1524"/>
                  </a:lnTo>
                  <a:lnTo>
                    <a:pt x="3267971" y="1524"/>
                  </a:lnTo>
                  <a:lnTo>
                    <a:pt x="3272028" y="0"/>
                  </a:lnTo>
                  <a:close/>
                </a:path>
                <a:path w="3276600" h="218439">
                  <a:moveTo>
                    <a:pt x="3276600" y="0"/>
                  </a:moveTo>
                  <a:lnTo>
                    <a:pt x="3272028" y="0"/>
                  </a:lnTo>
                  <a:lnTo>
                    <a:pt x="3267971" y="1524"/>
                  </a:lnTo>
                  <a:lnTo>
                    <a:pt x="3272028" y="1524"/>
                  </a:lnTo>
                  <a:lnTo>
                    <a:pt x="3272028" y="1716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2511" y="4052316"/>
              <a:ext cx="579120" cy="1678305"/>
            </a:xfrm>
            <a:custGeom>
              <a:avLst/>
              <a:gdLst/>
              <a:ahLst/>
              <a:cxnLst/>
              <a:rect l="l" t="t" r="r" b="b"/>
              <a:pathLst>
                <a:path w="579120" h="1678304">
                  <a:moveTo>
                    <a:pt x="579119" y="1318259"/>
                  </a:moveTo>
                  <a:lnTo>
                    <a:pt x="579119" y="0"/>
                  </a:lnTo>
                  <a:lnTo>
                    <a:pt x="0" y="220979"/>
                  </a:lnTo>
                  <a:lnTo>
                    <a:pt x="0" y="1677923"/>
                  </a:lnTo>
                  <a:lnTo>
                    <a:pt x="579119" y="131825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80988" y="4050792"/>
              <a:ext cx="582295" cy="1681480"/>
            </a:xfrm>
            <a:custGeom>
              <a:avLst/>
              <a:gdLst/>
              <a:ahLst/>
              <a:cxnLst/>
              <a:rect l="l" t="t" r="r" b="b"/>
              <a:pathLst>
                <a:path w="582295" h="1681479">
                  <a:moveTo>
                    <a:pt x="582168" y="1319784"/>
                  </a:moveTo>
                  <a:lnTo>
                    <a:pt x="582168" y="0"/>
                  </a:lnTo>
                  <a:lnTo>
                    <a:pt x="0" y="222504"/>
                  </a:lnTo>
                  <a:lnTo>
                    <a:pt x="0" y="1680972"/>
                  </a:lnTo>
                  <a:lnTo>
                    <a:pt x="1524" y="1680026"/>
                  </a:lnTo>
                  <a:lnTo>
                    <a:pt x="1524" y="224028"/>
                  </a:lnTo>
                  <a:lnTo>
                    <a:pt x="580644" y="1524"/>
                  </a:lnTo>
                  <a:lnTo>
                    <a:pt x="580644" y="1320729"/>
                  </a:lnTo>
                  <a:lnTo>
                    <a:pt x="582168" y="1319784"/>
                  </a:lnTo>
                  <a:close/>
                </a:path>
                <a:path w="582295" h="1681479">
                  <a:moveTo>
                    <a:pt x="580644" y="1320729"/>
                  </a:moveTo>
                  <a:lnTo>
                    <a:pt x="580644" y="1319784"/>
                  </a:lnTo>
                  <a:lnTo>
                    <a:pt x="1524" y="1677924"/>
                  </a:lnTo>
                  <a:lnTo>
                    <a:pt x="1524" y="1680026"/>
                  </a:lnTo>
                  <a:lnTo>
                    <a:pt x="580644" y="1320729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6391" y="5192268"/>
              <a:ext cx="1320165" cy="609600"/>
            </a:xfrm>
            <a:custGeom>
              <a:avLst/>
              <a:gdLst/>
              <a:ahLst/>
              <a:cxnLst/>
              <a:rect l="l" t="t" r="r" b="b"/>
              <a:pathLst>
                <a:path w="1320165" h="609600">
                  <a:moveTo>
                    <a:pt x="1319783" y="598931"/>
                  </a:moveTo>
                  <a:lnTo>
                    <a:pt x="6095" y="0"/>
                  </a:lnTo>
                  <a:lnTo>
                    <a:pt x="0" y="12191"/>
                  </a:lnTo>
                  <a:lnTo>
                    <a:pt x="1315211" y="609599"/>
                  </a:lnTo>
                  <a:lnTo>
                    <a:pt x="1319783" y="5989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43799" y="5768339"/>
              <a:ext cx="1414780" cy="155575"/>
            </a:xfrm>
            <a:custGeom>
              <a:avLst/>
              <a:gdLst/>
              <a:ahLst/>
              <a:cxnLst/>
              <a:rect l="l" t="t" r="r" b="b"/>
              <a:pathLst>
                <a:path w="1414779" h="155575">
                  <a:moveTo>
                    <a:pt x="1414271" y="0"/>
                  </a:moveTo>
                  <a:lnTo>
                    <a:pt x="464819" y="0"/>
                  </a:lnTo>
                  <a:lnTo>
                    <a:pt x="0" y="155447"/>
                  </a:lnTo>
                  <a:lnTo>
                    <a:pt x="1164335" y="155447"/>
                  </a:lnTo>
                  <a:lnTo>
                    <a:pt x="1414271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9228" y="5766816"/>
              <a:ext cx="1420495" cy="157480"/>
            </a:xfrm>
            <a:custGeom>
              <a:avLst/>
              <a:gdLst/>
              <a:ahLst/>
              <a:cxnLst/>
              <a:rect l="l" t="t" r="r" b="b"/>
              <a:pathLst>
                <a:path w="1420495" h="157479">
                  <a:moveTo>
                    <a:pt x="6096" y="156972"/>
                  </a:moveTo>
                  <a:lnTo>
                    <a:pt x="4572" y="155448"/>
                  </a:lnTo>
                  <a:lnTo>
                    <a:pt x="0" y="156972"/>
                  </a:lnTo>
                  <a:lnTo>
                    <a:pt x="6096" y="156972"/>
                  </a:lnTo>
                  <a:close/>
                </a:path>
                <a:path w="1420495" h="157479">
                  <a:moveTo>
                    <a:pt x="1417320" y="0"/>
                  </a:moveTo>
                  <a:lnTo>
                    <a:pt x="469392" y="0"/>
                  </a:lnTo>
                  <a:lnTo>
                    <a:pt x="4572" y="155443"/>
                  </a:lnTo>
                  <a:lnTo>
                    <a:pt x="10638" y="155448"/>
                  </a:lnTo>
                  <a:lnTo>
                    <a:pt x="469392" y="1524"/>
                  </a:lnTo>
                  <a:lnTo>
                    <a:pt x="1414908" y="1524"/>
                  </a:lnTo>
                  <a:lnTo>
                    <a:pt x="1417320" y="0"/>
                  </a:lnTo>
                  <a:close/>
                </a:path>
                <a:path w="1420495" h="157479">
                  <a:moveTo>
                    <a:pt x="10638" y="155448"/>
                  </a:moveTo>
                  <a:lnTo>
                    <a:pt x="4572" y="155448"/>
                  </a:lnTo>
                  <a:lnTo>
                    <a:pt x="6096" y="156972"/>
                  </a:lnTo>
                  <a:lnTo>
                    <a:pt x="10638" y="155448"/>
                  </a:lnTo>
                  <a:close/>
                </a:path>
                <a:path w="1420495" h="157479">
                  <a:moveTo>
                    <a:pt x="1168908" y="156972"/>
                  </a:moveTo>
                  <a:lnTo>
                    <a:pt x="1168908" y="155448"/>
                  </a:lnTo>
                  <a:lnTo>
                    <a:pt x="10638" y="155448"/>
                  </a:lnTo>
                  <a:lnTo>
                    <a:pt x="6096" y="156972"/>
                  </a:lnTo>
                  <a:lnTo>
                    <a:pt x="1168908" y="156972"/>
                  </a:lnTo>
                  <a:close/>
                </a:path>
                <a:path w="1420495" h="157479">
                  <a:moveTo>
                    <a:pt x="1417926" y="1524"/>
                  </a:moveTo>
                  <a:lnTo>
                    <a:pt x="1414908" y="1524"/>
                  </a:lnTo>
                  <a:lnTo>
                    <a:pt x="1168908" y="156972"/>
                  </a:lnTo>
                  <a:lnTo>
                    <a:pt x="1417926" y="1524"/>
                  </a:lnTo>
                  <a:close/>
                </a:path>
                <a:path w="1420495" h="157479">
                  <a:moveTo>
                    <a:pt x="1418491" y="1171"/>
                  </a:moveTo>
                  <a:lnTo>
                    <a:pt x="1417320" y="0"/>
                  </a:lnTo>
                  <a:lnTo>
                    <a:pt x="1414908" y="1524"/>
                  </a:lnTo>
                  <a:lnTo>
                    <a:pt x="1417926" y="1524"/>
                  </a:lnTo>
                  <a:lnTo>
                    <a:pt x="1418491" y="1171"/>
                  </a:lnTo>
                  <a:close/>
                </a:path>
                <a:path w="1420495" h="157479">
                  <a:moveTo>
                    <a:pt x="1420368" y="0"/>
                  </a:moveTo>
                  <a:lnTo>
                    <a:pt x="1417320" y="0"/>
                  </a:lnTo>
                  <a:lnTo>
                    <a:pt x="1418491" y="1171"/>
                  </a:lnTo>
                  <a:lnTo>
                    <a:pt x="1420368" y="0"/>
                  </a:lnTo>
                  <a:close/>
                </a:path>
                <a:path w="1420495" h="157479">
                  <a:moveTo>
                    <a:pt x="1418844" y="1524"/>
                  </a:moveTo>
                  <a:lnTo>
                    <a:pt x="1418491" y="1171"/>
                  </a:lnTo>
                  <a:lnTo>
                    <a:pt x="1417926" y="1524"/>
                  </a:lnTo>
                  <a:lnTo>
                    <a:pt x="1418844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08135" y="5766816"/>
              <a:ext cx="251460" cy="1201420"/>
            </a:xfrm>
            <a:custGeom>
              <a:avLst/>
              <a:gdLst/>
              <a:ahLst/>
              <a:cxnLst/>
              <a:rect l="l" t="t" r="r" b="b"/>
              <a:pathLst>
                <a:path w="251459" h="1201420">
                  <a:moveTo>
                    <a:pt x="251459" y="944879"/>
                  </a:moveTo>
                  <a:lnTo>
                    <a:pt x="251459" y="0"/>
                  </a:lnTo>
                  <a:lnTo>
                    <a:pt x="0" y="158495"/>
                  </a:lnTo>
                  <a:lnTo>
                    <a:pt x="0" y="1200911"/>
                  </a:lnTo>
                  <a:lnTo>
                    <a:pt x="251459" y="944879"/>
                  </a:lnTo>
                  <a:close/>
                </a:path>
              </a:pathLst>
            </a:custGeom>
            <a:solidFill>
              <a:srgbClr val="00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08136" y="5765292"/>
              <a:ext cx="251460" cy="1205865"/>
            </a:xfrm>
            <a:custGeom>
              <a:avLst/>
              <a:gdLst/>
              <a:ahLst/>
              <a:cxnLst/>
              <a:rect l="l" t="t" r="r" b="b"/>
              <a:pathLst>
                <a:path w="251459" h="1205865">
                  <a:moveTo>
                    <a:pt x="251460" y="1524"/>
                  </a:moveTo>
                  <a:lnTo>
                    <a:pt x="251460" y="0"/>
                  </a:lnTo>
                  <a:lnTo>
                    <a:pt x="0" y="160020"/>
                  </a:lnTo>
                  <a:lnTo>
                    <a:pt x="249936" y="2484"/>
                  </a:lnTo>
                  <a:lnTo>
                    <a:pt x="249936" y="1524"/>
                  </a:lnTo>
                  <a:lnTo>
                    <a:pt x="251460" y="1524"/>
                  </a:lnTo>
                  <a:close/>
                </a:path>
                <a:path w="251459" h="1205865">
                  <a:moveTo>
                    <a:pt x="1524" y="1200865"/>
                  </a:moveTo>
                  <a:lnTo>
                    <a:pt x="1524" y="160020"/>
                  </a:lnTo>
                  <a:lnTo>
                    <a:pt x="0" y="160020"/>
                  </a:lnTo>
                  <a:lnTo>
                    <a:pt x="0" y="1202436"/>
                  </a:lnTo>
                  <a:lnTo>
                    <a:pt x="1524" y="1200865"/>
                  </a:lnTo>
                  <a:close/>
                </a:path>
                <a:path w="251459" h="1205865">
                  <a:moveTo>
                    <a:pt x="251460" y="946404"/>
                  </a:moveTo>
                  <a:lnTo>
                    <a:pt x="251460" y="1524"/>
                  </a:lnTo>
                  <a:lnTo>
                    <a:pt x="249936" y="2484"/>
                  </a:lnTo>
                  <a:lnTo>
                    <a:pt x="249936" y="944880"/>
                  </a:lnTo>
                  <a:lnTo>
                    <a:pt x="0" y="1202436"/>
                  </a:lnTo>
                  <a:lnTo>
                    <a:pt x="1524" y="1202436"/>
                  </a:lnTo>
                  <a:lnTo>
                    <a:pt x="1524" y="1203913"/>
                  </a:lnTo>
                  <a:lnTo>
                    <a:pt x="251460" y="946404"/>
                  </a:lnTo>
                  <a:close/>
                </a:path>
                <a:path w="251459" h="1205865">
                  <a:moveTo>
                    <a:pt x="1524" y="1203913"/>
                  </a:moveTo>
                  <a:lnTo>
                    <a:pt x="1524" y="1202436"/>
                  </a:lnTo>
                  <a:lnTo>
                    <a:pt x="0" y="1202436"/>
                  </a:lnTo>
                  <a:lnTo>
                    <a:pt x="0" y="1205484"/>
                  </a:lnTo>
                  <a:lnTo>
                    <a:pt x="1524" y="1203913"/>
                  </a:lnTo>
                  <a:close/>
                </a:path>
                <a:path w="251459" h="1205865">
                  <a:moveTo>
                    <a:pt x="251460" y="1524"/>
                  </a:moveTo>
                  <a:lnTo>
                    <a:pt x="249936" y="1524"/>
                  </a:lnTo>
                  <a:lnTo>
                    <a:pt x="249936" y="2484"/>
                  </a:lnTo>
                  <a:lnTo>
                    <a:pt x="251460" y="1524"/>
                  </a:lnTo>
                  <a:close/>
                </a:path>
              </a:pathLst>
            </a:custGeom>
            <a:solidFill>
              <a:srgbClr val="326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44561" y="5923026"/>
            <a:ext cx="1164590" cy="1043940"/>
          </a:xfrm>
          <a:prstGeom prst="rect">
            <a:avLst/>
          </a:prstGeom>
          <a:solidFill>
            <a:srgbClr val="CCECFF"/>
          </a:solidFill>
          <a:ln w="3175">
            <a:solidFill>
              <a:srgbClr val="326598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5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&lt;&lt;legacy&gt;&gt;</a:t>
            </a:r>
            <a:endParaRPr sz="1400">
              <a:latin typeface="Arial MT"/>
              <a:cs typeface="Arial MT"/>
            </a:endParaRPr>
          </a:p>
          <a:p>
            <a:pPr marL="329565" marR="233045" indent="66675">
              <a:lnSpc>
                <a:spcPts val="1540"/>
              </a:lnSpc>
              <a:spcBef>
                <a:spcPts val="1125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Billing </a:t>
            </a:r>
            <a:r>
              <a:rPr sz="1400" spc="-37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S</a:t>
            </a:r>
            <a:r>
              <a:rPr sz="1400" spc="-20" dirty="0">
                <a:solidFill>
                  <a:srgbClr val="7F7F7F"/>
                </a:solidFill>
                <a:latin typeface="Arial MT"/>
                <a:cs typeface="Arial MT"/>
              </a:rPr>
              <a:t>y</a:t>
            </a:r>
            <a:r>
              <a:rPr sz="1400" spc="5" dirty="0">
                <a:solidFill>
                  <a:srgbClr val="7F7F7F"/>
                </a:solidFill>
                <a:latin typeface="Arial MT"/>
                <a:cs typeface="Arial MT"/>
              </a:rPr>
              <a:t>st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93414" y="4271010"/>
            <a:ext cx="2688590" cy="1457325"/>
          </a:xfrm>
          <a:prstGeom prst="rect">
            <a:avLst/>
          </a:prstGeom>
          <a:solidFill>
            <a:srgbClr val="CCECFF"/>
          </a:solidFill>
          <a:ln w="3175">
            <a:solidFill>
              <a:srgbClr val="326598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596265" marR="423545" indent="-143510">
              <a:lnSpc>
                <a:spcPct val="100000"/>
              </a:lnSpc>
              <a:spcBef>
                <a:spcPts val="1150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&lt;&lt;application</a:t>
            </a:r>
            <a:r>
              <a:rPr sz="1400" spc="-8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server&gt;&gt; </a:t>
            </a:r>
            <a:r>
              <a:rPr sz="1400" spc="-37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Registration</a:t>
            </a:r>
            <a:r>
              <a:rPr sz="1400" spc="-6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Server</a:t>
            </a:r>
            <a:endParaRPr sz="1400">
              <a:latin typeface="Arial MT"/>
              <a:cs typeface="Arial MT"/>
            </a:endParaRPr>
          </a:p>
          <a:p>
            <a:pPr marL="216535" marR="111125">
              <a:lnSpc>
                <a:spcPct val="100000"/>
              </a:lnSpc>
              <a:spcBef>
                <a:spcPts val="500"/>
              </a:spcBef>
            </a:pP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CourseCatalogSystemAccess </a:t>
            </a:r>
            <a:r>
              <a:rPr sz="1400" spc="-37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CourseRegistrationProcess </a:t>
            </a:r>
            <a:r>
              <a:rPr sz="14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 MT"/>
                <a:cs typeface="Arial MT"/>
              </a:rPr>
              <a:t>BillingSstemAccess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87926" y="3410202"/>
            <a:ext cx="1612900" cy="604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5" dirty="0">
                <a:latin typeface="Arial MT"/>
                <a:cs typeface="Arial MT"/>
              </a:rPr>
              <a:t>&lt;&lt;Camp</a:t>
            </a:r>
            <a:endParaRPr sz="1500">
              <a:latin typeface="Arial MT"/>
              <a:cs typeface="Arial MT"/>
            </a:endParaRPr>
          </a:p>
          <a:p>
            <a:pPr marL="1493520">
              <a:lnSpc>
                <a:spcPct val="100000"/>
              </a:lnSpc>
              <a:spcBef>
                <a:spcPts val="48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27450" y="547826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07154" y="4743702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86089" y="4966206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89949" y="5581901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>
                <a:solidFill>
                  <a:srgbClr val="FFC000"/>
                </a:solidFill>
              </a:rPr>
              <a:t>Review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2425" marR="5080" indent="-340360">
              <a:lnSpc>
                <a:spcPct val="80000"/>
              </a:lnSpc>
              <a:spcBef>
                <a:spcPts val="765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spc="-5" dirty="0"/>
              <a:t>Define</a:t>
            </a:r>
            <a:r>
              <a:rPr dirty="0"/>
              <a:t> state.</a:t>
            </a:r>
            <a:r>
              <a:rPr spc="-25" dirty="0"/>
              <a:t> </a:t>
            </a:r>
            <a:r>
              <a:rPr spc="-5" dirty="0"/>
              <a:t>How</a:t>
            </a:r>
            <a:r>
              <a:rPr spc="10" dirty="0"/>
              <a:t> </a:t>
            </a:r>
            <a:r>
              <a:rPr spc="-5" dirty="0"/>
              <a:t>do</a:t>
            </a:r>
            <a:r>
              <a:rPr dirty="0"/>
              <a:t> you</a:t>
            </a:r>
            <a:r>
              <a:rPr spc="5" dirty="0"/>
              <a:t> </a:t>
            </a:r>
            <a:r>
              <a:rPr spc="-5" dirty="0"/>
              <a:t>determine </a:t>
            </a:r>
            <a:r>
              <a:rPr spc="-765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classes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dirty="0"/>
              <a:t>significant</a:t>
            </a:r>
            <a:r>
              <a:rPr spc="-15" dirty="0"/>
              <a:t> </a:t>
            </a:r>
            <a:r>
              <a:rPr dirty="0"/>
              <a:t>state?</a:t>
            </a:r>
          </a:p>
          <a:p>
            <a:pPr marL="352425" marR="283845" indent="-340360">
              <a:lnSpc>
                <a:spcPct val="80000"/>
              </a:lnSpc>
              <a:spcBef>
                <a:spcPts val="1010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/>
              <a:t>What </a:t>
            </a:r>
            <a:r>
              <a:rPr spc="-5" dirty="0"/>
              <a:t>is a </a:t>
            </a:r>
            <a:r>
              <a:rPr dirty="0"/>
              <a:t>state </a:t>
            </a:r>
            <a:r>
              <a:rPr spc="-5" dirty="0"/>
              <a:t>machine diagram? </a:t>
            </a:r>
            <a:r>
              <a:rPr spc="-765" dirty="0"/>
              <a:t> </a:t>
            </a:r>
            <a:r>
              <a:rPr spc="-5" dirty="0"/>
              <a:t>Describe the different </a:t>
            </a:r>
            <a:r>
              <a:rPr dirty="0"/>
              <a:t>parts of </a:t>
            </a:r>
            <a:r>
              <a:rPr spc="-5" dirty="0"/>
              <a:t>the </a:t>
            </a:r>
            <a:r>
              <a:rPr dirty="0"/>
              <a:t> </a:t>
            </a:r>
            <a:r>
              <a:rPr spc="-5" dirty="0"/>
              <a:t>diagram.</a:t>
            </a:r>
          </a:p>
          <a:p>
            <a:pPr marL="352425" indent="-340360">
              <a:lnSpc>
                <a:spcPct val="100000"/>
              </a:lnSpc>
              <a:spcBef>
                <a:spcPts val="335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/>
              <a:t>What</a:t>
            </a:r>
            <a:r>
              <a:rPr spc="-30" dirty="0"/>
              <a:t> </a:t>
            </a:r>
            <a:r>
              <a:rPr spc="-5" dirty="0"/>
              <a:t>is a </a:t>
            </a:r>
            <a:r>
              <a:rPr dirty="0"/>
              <a:t>component</a:t>
            </a:r>
            <a:r>
              <a:rPr spc="-10" dirty="0"/>
              <a:t> </a:t>
            </a:r>
            <a:r>
              <a:rPr spc="-5" dirty="0"/>
              <a:t>diagram?</a:t>
            </a:r>
          </a:p>
          <a:p>
            <a:pPr marL="352425" marR="1805939" indent="-340360">
              <a:lnSpc>
                <a:spcPct val="80000"/>
              </a:lnSpc>
              <a:spcBef>
                <a:spcPts val="1010"/>
              </a:spcBef>
              <a:buClr>
                <a:srgbClr val="FFFF99"/>
              </a:buClr>
              <a:buFont typeface="Lucida Sans Unicode"/>
              <a:buChar char="◆"/>
              <a:tabLst>
                <a:tab pos="353060" algn="l"/>
              </a:tabLst>
            </a:pPr>
            <a:r>
              <a:rPr dirty="0"/>
              <a:t>What</a:t>
            </a:r>
            <a:r>
              <a:rPr spc="-3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purpose of</a:t>
            </a:r>
            <a:r>
              <a:rPr spc="-25" dirty="0"/>
              <a:t> </a:t>
            </a:r>
            <a:r>
              <a:rPr spc="-5" dirty="0"/>
              <a:t>a </a:t>
            </a:r>
            <a:r>
              <a:rPr spc="-760" dirty="0"/>
              <a:t> </a:t>
            </a:r>
            <a:r>
              <a:rPr dirty="0"/>
              <a:t>deployment</a:t>
            </a:r>
            <a:r>
              <a:rPr spc="-15" dirty="0"/>
              <a:t> </a:t>
            </a:r>
            <a:r>
              <a:rPr spc="-5" dirty="0"/>
              <a:t>diagram?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943343" y="3236976"/>
            <a:ext cx="2258695" cy="2196465"/>
            <a:chOff x="6943343" y="3236976"/>
            <a:chExt cx="2258695" cy="21964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3343" y="3236976"/>
              <a:ext cx="2258567" cy="2188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43343" y="5425452"/>
              <a:ext cx="2258695" cy="7620"/>
            </a:xfrm>
            <a:custGeom>
              <a:avLst/>
              <a:gdLst/>
              <a:ahLst/>
              <a:cxnLst/>
              <a:rect l="l" t="t" r="r" b="b"/>
              <a:pathLst>
                <a:path w="2258695" h="7620">
                  <a:moveTo>
                    <a:pt x="2258555" y="6096"/>
                  </a:moveTo>
                  <a:lnTo>
                    <a:pt x="0" y="6096"/>
                  </a:lnTo>
                  <a:lnTo>
                    <a:pt x="0" y="7607"/>
                  </a:lnTo>
                  <a:lnTo>
                    <a:pt x="2258555" y="7607"/>
                  </a:lnTo>
                  <a:lnTo>
                    <a:pt x="2258555" y="6096"/>
                  </a:lnTo>
                  <a:close/>
                </a:path>
                <a:path w="2258695" h="7620">
                  <a:moveTo>
                    <a:pt x="2258555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2258555" y="6083"/>
                  </a:lnTo>
                  <a:lnTo>
                    <a:pt x="2258555" y="0"/>
                  </a:lnTo>
                  <a:close/>
                </a:path>
              </a:pathLst>
            </a:custGeom>
            <a:solidFill>
              <a:srgbClr val="447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pc="-5" dirty="0"/>
              <a:t>Where</a:t>
            </a:r>
            <a:r>
              <a:rPr spc="-4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spc="-5" dirty="0"/>
              <a:t>We?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1981301"/>
            <a:ext cx="474345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State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machine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DDDDDD"/>
                </a:solidFill>
                <a:latin typeface="Arial MT"/>
                <a:cs typeface="Arial MT"/>
              </a:rPr>
              <a:t>Component</a:t>
            </a:r>
            <a:r>
              <a:rPr sz="3200" spc="-55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Deployment</a:t>
            </a:r>
            <a:r>
              <a:rPr sz="3200" spc="-70" dirty="0">
                <a:solidFill>
                  <a:srgbClr val="DDDDDD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DDDDDD"/>
                </a:solidFill>
                <a:latin typeface="Arial MT"/>
                <a:cs typeface="Arial MT"/>
              </a:rPr>
              <a:t>diagrams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493" y="609593"/>
            <a:ext cx="8229600" cy="9906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145415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1145"/>
              </a:spcBef>
            </a:pPr>
            <a:r>
              <a:rPr dirty="0"/>
              <a:t>Review:</a:t>
            </a:r>
            <a:r>
              <a:rPr spc="-5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Object</a:t>
            </a:r>
            <a:r>
              <a:rPr spc="-15" dirty="0"/>
              <a:t> </a:t>
            </a:r>
            <a:r>
              <a:rPr dirty="0"/>
              <a:t>Has</a:t>
            </a:r>
            <a:r>
              <a:rPr spc="-15" dirty="0"/>
              <a:t> </a:t>
            </a:r>
            <a:r>
              <a:rPr spc="-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3" y="1538731"/>
            <a:ext cx="818134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State is a condition or situation during the life of an object,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 satisfies some condition, performs some activity, 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waits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 some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event.</a:t>
            </a:r>
            <a:endParaRPr sz="24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 normally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changes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3745" y="3262884"/>
            <a:ext cx="2388235" cy="1835150"/>
            <a:chOff x="1063745" y="3262884"/>
            <a:chExt cx="2388235" cy="1835150"/>
          </a:xfrm>
        </p:grpSpPr>
        <p:sp>
          <p:nvSpPr>
            <p:cNvPr id="5" name="object 5"/>
            <p:cNvSpPr/>
            <p:nvPr/>
          </p:nvSpPr>
          <p:spPr>
            <a:xfrm>
              <a:off x="1069841" y="3267456"/>
              <a:ext cx="2377440" cy="619125"/>
            </a:xfrm>
            <a:custGeom>
              <a:avLst/>
              <a:gdLst/>
              <a:ahLst/>
              <a:cxnLst/>
              <a:rect l="l" t="t" r="r" b="b"/>
              <a:pathLst>
                <a:path w="2377440" h="619125">
                  <a:moveTo>
                    <a:pt x="0" y="618743"/>
                  </a:moveTo>
                  <a:lnTo>
                    <a:pt x="2377446" y="618743"/>
                  </a:lnTo>
                  <a:lnTo>
                    <a:pt x="2377446" y="0"/>
                  </a:lnTo>
                  <a:lnTo>
                    <a:pt x="0" y="0"/>
                  </a:lnTo>
                  <a:lnTo>
                    <a:pt x="0" y="61874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3739" y="3262896"/>
              <a:ext cx="2388235" cy="623570"/>
            </a:xfrm>
            <a:custGeom>
              <a:avLst/>
              <a:gdLst/>
              <a:ahLst/>
              <a:cxnLst/>
              <a:rect l="l" t="t" r="r" b="b"/>
              <a:pathLst>
                <a:path w="2388235" h="623570">
                  <a:moveTo>
                    <a:pt x="1225308" y="373367"/>
                  </a:moveTo>
                  <a:lnTo>
                    <a:pt x="1217688" y="342887"/>
                  </a:lnTo>
                  <a:lnTo>
                    <a:pt x="1205496" y="318503"/>
                  </a:lnTo>
                  <a:lnTo>
                    <a:pt x="1181112" y="300215"/>
                  </a:lnTo>
                  <a:lnTo>
                    <a:pt x="1161300" y="288023"/>
                  </a:lnTo>
                  <a:lnTo>
                    <a:pt x="1144536" y="271259"/>
                  </a:lnTo>
                  <a:lnTo>
                    <a:pt x="1127772" y="259067"/>
                  </a:lnTo>
                  <a:lnTo>
                    <a:pt x="1117104" y="256019"/>
                  </a:lnTo>
                  <a:lnTo>
                    <a:pt x="1106436" y="263639"/>
                  </a:lnTo>
                  <a:lnTo>
                    <a:pt x="1100340" y="254495"/>
                  </a:lnTo>
                  <a:lnTo>
                    <a:pt x="1095768" y="251447"/>
                  </a:lnTo>
                  <a:lnTo>
                    <a:pt x="1092720" y="262115"/>
                  </a:lnTo>
                  <a:lnTo>
                    <a:pt x="1079004" y="262115"/>
                  </a:lnTo>
                  <a:lnTo>
                    <a:pt x="1047000" y="266687"/>
                  </a:lnTo>
                  <a:lnTo>
                    <a:pt x="1047000" y="237731"/>
                  </a:lnTo>
                  <a:lnTo>
                    <a:pt x="1019568" y="225539"/>
                  </a:lnTo>
                  <a:lnTo>
                    <a:pt x="1022616" y="239255"/>
                  </a:lnTo>
                  <a:lnTo>
                    <a:pt x="1013472" y="248399"/>
                  </a:lnTo>
                  <a:lnTo>
                    <a:pt x="989088" y="251447"/>
                  </a:lnTo>
                  <a:lnTo>
                    <a:pt x="966228" y="242303"/>
                  </a:lnTo>
                  <a:lnTo>
                    <a:pt x="937272" y="239255"/>
                  </a:lnTo>
                  <a:lnTo>
                    <a:pt x="925080" y="237731"/>
                  </a:lnTo>
                  <a:lnTo>
                    <a:pt x="897648" y="225539"/>
                  </a:lnTo>
                  <a:lnTo>
                    <a:pt x="851928" y="211823"/>
                  </a:lnTo>
                  <a:lnTo>
                    <a:pt x="795540" y="207251"/>
                  </a:lnTo>
                  <a:lnTo>
                    <a:pt x="742200" y="210299"/>
                  </a:lnTo>
                  <a:lnTo>
                    <a:pt x="705624" y="217919"/>
                  </a:lnTo>
                  <a:lnTo>
                    <a:pt x="676668" y="225539"/>
                  </a:lnTo>
                  <a:lnTo>
                    <a:pt x="649236" y="233159"/>
                  </a:lnTo>
                  <a:lnTo>
                    <a:pt x="629424" y="237731"/>
                  </a:lnTo>
                  <a:lnTo>
                    <a:pt x="611136" y="237731"/>
                  </a:lnTo>
                  <a:lnTo>
                    <a:pt x="585228" y="251447"/>
                  </a:lnTo>
                  <a:lnTo>
                    <a:pt x="551700" y="274307"/>
                  </a:lnTo>
                  <a:lnTo>
                    <a:pt x="524268" y="298691"/>
                  </a:lnTo>
                  <a:lnTo>
                    <a:pt x="510552" y="315455"/>
                  </a:lnTo>
                  <a:lnTo>
                    <a:pt x="490740" y="335267"/>
                  </a:lnTo>
                  <a:lnTo>
                    <a:pt x="481596" y="348983"/>
                  </a:lnTo>
                  <a:lnTo>
                    <a:pt x="475500" y="368795"/>
                  </a:lnTo>
                  <a:lnTo>
                    <a:pt x="466356" y="388607"/>
                  </a:lnTo>
                  <a:lnTo>
                    <a:pt x="457200" y="402323"/>
                  </a:lnTo>
                  <a:lnTo>
                    <a:pt x="449580" y="417563"/>
                  </a:lnTo>
                  <a:lnTo>
                    <a:pt x="446532" y="438899"/>
                  </a:lnTo>
                  <a:lnTo>
                    <a:pt x="441960" y="461759"/>
                  </a:lnTo>
                  <a:lnTo>
                    <a:pt x="437388" y="486143"/>
                  </a:lnTo>
                  <a:lnTo>
                    <a:pt x="429768" y="515099"/>
                  </a:lnTo>
                  <a:lnTo>
                    <a:pt x="417576" y="551675"/>
                  </a:lnTo>
                  <a:lnTo>
                    <a:pt x="408432" y="592823"/>
                  </a:lnTo>
                  <a:lnTo>
                    <a:pt x="401802" y="623303"/>
                  </a:lnTo>
                  <a:lnTo>
                    <a:pt x="1136904" y="623303"/>
                  </a:lnTo>
                  <a:lnTo>
                    <a:pt x="1132344" y="608063"/>
                  </a:lnTo>
                  <a:lnTo>
                    <a:pt x="1165872" y="612635"/>
                  </a:lnTo>
                  <a:lnTo>
                    <a:pt x="1133868" y="589775"/>
                  </a:lnTo>
                  <a:lnTo>
                    <a:pt x="1153680" y="498335"/>
                  </a:lnTo>
                  <a:lnTo>
                    <a:pt x="1144536" y="446519"/>
                  </a:lnTo>
                  <a:lnTo>
                    <a:pt x="1152156" y="425183"/>
                  </a:lnTo>
                  <a:lnTo>
                    <a:pt x="1164348" y="422135"/>
                  </a:lnTo>
                  <a:lnTo>
                    <a:pt x="1173492" y="416039"/>
                  </a:lnTo>
                  <a:lnTo>
                    <a:pt x="1193304" y="397751"/>
                  </a:lnTo>
                  <a:lnTo>
                    <a:pt x="1200924" y="408419"/>
                  </a:lnTo>
                  <a:lnTo>
                    <a:pt x="1213116" y="376415"/>
                  </a:lnTo>
                  <a:lnTo>
                    <a:pt x="1225308" y="373367"/>
                  </a:lnTo>
                  <a:close/>
                </a:path>
                <a:path w="2388235" h="623570">
                  <a:moveTo>
                    <a:pt x="2388120" y="4572"/>
                  </a:moveTo>
                  <a:lnTo>
                    <a:pt x="2386596" y="1524"/>
                  </a:lnTo>
                  <a:lnTo>
                    <a:pt x="2383548" y="0"/>
                  </a:lnTo>
                  <a:lnTo>
                    <a:pt x="6096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623303"/>
                  </a:lnTo>
                  <a:lnTo>
                    <a:pt x="6096" y="623303"/>
                  </a:lnTo>
                  <a:lnTo>
                    <a:pt x="10668" y="623303"/>
                  </a:lnTo>
                  <a:lnTo>
                    <a:pt x="10668" y="9144"/>
                  </a:lnTo>
                  <a:lnTo>
                    <a:pt x="2378976" y="9144"/>
                  </a:lnTo>
                  <a:lnTo>
                    <a:pt x="2378976" y="623303"/>
                  </a:lnTo>
                  <a:lnTo>
                    <a:pt x="2383548" y="623303"/>
                  </a:lnTo>
                  <a:lnTo>
                    <a:pt x="2388120" y="623303"/>
                  </a:lnTo>
                  <a:lnTo>
                    <a:pt x="2388120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9841" y="3886199"/>
              <a:ext cx="2377440" cy="1199515"/>
            </a:xfrm>
            <a:custGeom>
              <a:avLst/>
              <a:gdLst/>
              <a:ahLst/>
              <a:cxnLst/>
              <a:rect l="l" t="t" r="r" b="b"/>
              <a:pathLst>
                <a:path w="2377440" h="1199514">
                  <a:moveTo>
                    <a:pt x="2377446" y="1199388"/>
                  </a:moveTo>
                  <a:lnTo>
                    <a:pt x="2377446" y="0"/>
                  </a:lnTo>
                  <a:lnTo>
                    <a:pt x="0" y="0"/>
                  </a:lnTo>
                  <a:lnTo>
                    <a:pt x="0" y="1199388"/>
                  </a:lnTo>
                  <a:lnTo>
                    <a:pt x="2377446" y="119938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3739" y="3886199"/>
              <a:ext cx="2388235" cy="1211580"/>
            </a:xfrm>
            <a:custGeom>
              <a:avLst/>
              <a:gdLst/>
              <a:ahLst/>
              <a:cxnLst/>
              <a:rect l="l" t="t" r="r" b="b"/>
              <a:pathLst>
                <a:path w="2388235" h="1211579">
                  <a:moveTo>
                    <a:pt x="2388120" y="0"/>
                  </a:moveTo>
                  <a:lnTo>
                    <a:pt x="2378976" y="0"/>
                  </a:lnTo>
                  <a:lnTo>
                    <a:pt x="2378976" y="1194828"/>
                  </a:lnTo>
                  <a:lnTo>
                    <a:pt x="1681568" y="1194828"/>
                  </a:lnTo>
                  <a:lnTo>
                    <a:pt x="1687080" y="1191768"/>
                  </a:lnTo>
                  <a:lnTo>
                    <a:pt x="1722132" y="1136904"/>
                  </a:lnTo>
                  <a:lnTo>
                    <a:pt x="1703844" y="1123188"/>
                  </a:lnTo>
                  <a:lnTo>
                    <a:pt x="1735848" y="1078992"/>
                  </a:lnTo>
                  <a:lnTo>
                    <a:pt x="1853196" y="1013460"/>
                  </a:lnTo>
                  <a:lnTo>
                    <a:pt x="1932444" y="899160"/>
                  </a:lnTo>
                  <a:lnTo>
                    <a:pt x="1987308" y="559308"/>
                  </a:lnTo>
                  <a:lnTo>
                    <a:pt x="1956828" y="568452"/>
                  </a:lnTo>
                  <a:lnTo>
                    <a:pt x="2298204" y="237744"/>
                  </a:lnTo>
                  <a:lnTo>
                    <a:pt x="2269248" y="216408"/>
                  </a:lnTo>
                  <a:lnTo>
                    <a:pt x="2239048" y="245376"/>
                  </a:lnTo>
                  <a:lnTo>
                    <a:pt x="2206764" y="211836"/>
                  </a:lnTo>
                  <a:lnTo>
                    <a:pt x="1476768" y="917448"/>
                  </a:lnTo>
                  <a:lnTo>
                    <a:pt x="1506347" y="948169"/>
                  </a:lnTo>
                  <a:lnTo>
                    <a:pt x="1447812" y="1004316"/>
                  </a:lnTo>
                  <a:lnTo>
                    <a:pt x="1473720" y="1025652"/>
                  </a:lnTo>
                  <a:lnTo>
                    <a:pt x="1612404" y="899160"/>
                  </a:lnTo>
                  <a:lnTo>
                    <a:pt x="1620024" y="957072"/>
                  </a:lnTo>
                  <a:lnTo>
                    <a:pt x="1589544" y="1001268"/>
                  </a:lnTo>
                  <a:lnTo>
                    <a:pt x="1577352" y="1018032"/>
                  </a:lnTo>
                  <a:lnTo>
                    <a:pt x="1557540" y="1005840"/>
                  </a:lnTo>
                  <a:lnTo>
                    <a:pt x="1467624" y="1100328"/>
                  </a:lnTo>
                  <a:lnTo>
                    <a:pt x="1476768" y="1115568"/>
                  </a:lnTo>
                  <a:lnTo>
                    <a:pt x="1402791" y="1194828"/>
                  </a:lnTo>
                  <a:lnTo>
                    <a:pt x="1370126" y="1194828"/>
                  </a:lnTo>
                  <a:lnTo>
                    <a:pt x="1385328" y="1112520"/>
                  </a:lnTo>
                  <a:lnTo>
                    <a:pt x="1395996" y="1053084"/>
                  </a:lnTo>
                  <a:lnTo>
                    <a:pt x="1399044" y="999744"/>
                  </a:lnTo>
                  <a:lnTo>
                    <a:pt x="1392948" y="958596"/>
                  </a:lnTo>
                  <a:lnTo>
                    <a:pt x="1391424" y="929640"/>
                  </a:lnTo>
                  <a:lnTo>
                    <a:pt x="1395996" y="900684"/>
                  </a:lnTo>
                  <a:lnTo>
                    <a:pt x="1400568" y="848868"/>
                  </a:lnTo>
                  <a:lnTo>
                    <a:pt x="1405140" y="816864"/>
                  </a:lnTo>
                  <a:lnTo>
                    <a:pt x="1371612" y="614172"/>
                  </a:lnTo>
                  <a:lnTo>
                    <a:pt x="1351800" y="579120"/>
                  </a:lnTo>
                  <a:lnTo>
                    <a:pt x="1310652" y="556260"/>
                  </a:lnTo>
                  <a:lnTo>
                    <a:pt x="1274076" y="542544"/>
                  </a:lnTo>
                  <a:lnTo>
                    <a:pt x="1086624" y="470916"/>
                  </a:lnTo>
                  <a:lnTo>
                    <a:pt x="938796" y="391668"/>
                  </a:lnTo>
                  <a:lnTo>
                    <a:pt x="908316" y="341376"/>
                  </a:lnTo>
                  <a:lnTo>
                    <a:pt x="906145" y="337299"/>
                  </a:lnTo>
                  <a:lnTo>
                    <a:pt x="912888" y="329196"/>
                  </a:lnTo>
                  <a:lnTo>
                    <a:pt x="925080" y="326148"/>
                  </a:lnTo>
                  <a:lnTo>
                    <a:pt x="940320" y="321576"/>
                  </a:lnTo>
                  <a:lnTo>
                    <a:pt x="958608" y="324624"/>
                  </a:lnTo>
                  <a:lnTo>
                    <a:pt x="981468" y="326148"/>
                  </a:lnTo>
                  <a:lnTo>
                    <a:pt x="1030236" y="341388"/>
                  </a:lnTo>
                  <a:lnTo>
                    <a:pt x="1062240" y="341388"/>
                  </a:lnTo>
                  <a:lnTo>
                    <a:pt x="1091196" y="300240"/>
                  </a:lnTo>
                  <a:lnTo>
                    <a:pt x="1091196" y="256044"/>
                  </a:lnTo>
                  <a:lnTo>
                    <a:pt x="1106436" y="248424"/>
                  </a:lnTo>
                  <a:lnTo>
                    <a:pt x="1106436" y="231660"/>
                  </a:lnTo>
                  <a:lnTo>
                    <a:pt x="1115580" y="201180"/>
                  </a:lnTo>
                  <a:lnTo>
                    <a:pt x="1124724" y="196608"/>
                  </a:lnTo>
                  <a:lnTo>
                    <a:pt x="1127772" y="195084"/>
                  </a:lnTo>
                  <a:lnTo>
                    <a:pt x="1129296" y="167652"/>
                  </a:lnTo>
                  <a:lnTo>
                    <a:pt x="1124724" y="146316"/>
                  </a:lnTo>
                  <a:lnTo>
                    <a:pt x="1138440" y="118884"/>
                  </a:lnTo>
                  <a:lnTo>
                    <a:pt x="1179588" y="106692"/>
                  </a:lnTo>
                  <a:lnTo>
                    <a:pt x="1179588" y="85356"/>
                  </a:lnTo>
                  <a:lnTo>
                    <a:pt x="1136916" y="12"/>
                  </a:lnTo>
                  <a:lnTo>
                    <a:pt x="401802" y="0"/>
                  </a:lnTo>
                  <a:lnTo>
                    <a:pt x="400812" y="4584"/>
                  </a:lnTo>
                  <a:lnTo>
                    <a:pt x="393192" y="28968"/>
                  </a:lnTo>
                  <a:lnTo>
                    <a:pt x="390144" y="50304"/>
                  </a:lnTo>
                  <a:lnTo>
                    <a:pt x="390144" y="73164"/>
                  </a:lnTo>
                  <a:lnTo>
                    <a:pt x="387096" y="102120"/>
                  </a:lnTo>
                  <a:lnTo>
                    <a:pt x="384048" y="134124"/>
                  </a:lnTo>
                  <a:lnTo>
                    <a:pt x="381000" y="155460"/>
                  </a:lnTo>
                  <a:lnTo>
                    <a:pt x="384048" y="172224"/>
                  </a:lnTo>
                  <a:lnTo>
                    <a:pt x="394716" y="185940"/>
                  </a:lnTo>
                  <a:lnTo>
                    <a:pt x="408432" y="195084"/>
                  </a:lnTo>
                  <a:lnTo>
                    <a:pt x="417576" y="195084"/>
                  </a:lnTo>
                  <a:lnTo>
                    <a:pt x="434340" y="207276"/>
                  </a:lnTo>
                  <a:lnTo>
                    <a:pt x="438912" y="222516"/>
                  </a:lnTo>
                  <a:lnTo>
                    <a:pt x="457200" y="237756"/>
                  </a:lnTo>
                  <a:lnTo>
                    <a:pt x="467880" y="236232"/>
                  </a:lnTo>
                  <a:lnTo>
                    <a:pt x="481596" y="251472"/>
                  </a:lnTo>
                  <a:lnTo>
                    <a:pt x="532523" y="260743"/>
                  </a:lnTo>
                  <a:lnTo>
                    <a:pt x="490740" y="312420"/>
                  </a:lnTo>
                  <a:lnTo>
                    <a:pt x="387096" y="443484"/>
                  </a:lnTo>
                  <a:lnTo>
                    <a:pt x="327660" y="484632"/>
                  </a:lnTo>
                  <a:lnTo>
                    <a:pt x="288036" y="504444"/>
                  </a:lnTo>
                  <a:lnTo>
                    <a:pt x="231648" y="524256"/>
                  </a:lnTo>
                  <a:lnTo>
                    <a:pt x="199644" y="556260"/>
                  </a:lnTo>
                  <a:lnTo>
                    <a:pt x="181356" y="592836"/>
                  </a:lnTo>
                  <a:lnTo>
                    <a:pt x="163068" y="641604"/>
                  </a:lnTo>
                  <a:lnTo>
                    <a:pt x="141732" y="714756"/>
                  </a:lnTo>
                  <a:lnTo>
                    <a:pt x="123444" y="809244"/>
                  </a:lnTo>
                  <a:lnTo>
                    <a:pt x="109728" y="906780"/>
                  </a:lnTo>
                  <a:lnTo>
                    <a:pt x="108204" y="979932"/>
                  </a:lnTo>
                  <a:lnTo>
                    <a:pt x="109728" y="1039368"/>
                  </a:lnTo>
                  <a:lnTo>
                    <a:pt x="112776" y="1080516"/>
                  </a:lnTo>
                  <a:lnTo>
                    <a:pt x="131597" y="1194828"/>
                  </a:lnTo>
                  <a:lnTo>
                    <a:pt x="10668" y="1194828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1199400"/>
                  </a:lnTo>
                  <a:lnTo>
                    <a:pt x="1524" y="1202448"/>
                  </a:lnTo>
                  <a:lnTo>
                    <a:pt x="6096" y="1203972"/>
                  </a:lnTo>
                  <a:lnTo>
                    <a:pt x="10668" y="1203972"/>
                  </a:lnTo>
                  <a:lnTo>
                    <a:pt x="133108" y="1203972"/>
                  </a:lnTo>
                  <a:lnTo>
                    <a:pt x="134112" y="1210056"/>
                  </a:lnTo>
                  <a:lnTo>
                    <a:pt x="1367040" y="1211580"/>
                  </a:lnTo>
                  <a:lnTo>
                    <a:pt x="1368437" y="1203972"/>
                  </a:lnTo>
                  <a:lnTo>
                    <a:pt x="1394256" y="1203972"/>
                  </a:lnTo>
                  <a:lnTo>
                    <a:pt x="1391424" y="1207008"/>
                  </a:lnTo>
                  <a:lnTo>
                    <a:pt x="1659648" y="1207008"/>
                  </a:lnTo>
                  <a:lnTo>
                    <a:pt x="1665109" y="1203972"/>
                  </a:lnTo>
                  <a:lnTo>
                    <a:pt x="2378976" y="1203972"/>
                  </a:lnTo>
                  <a:lnTo>
                    <a:pt x="2383548" y="1203972"/>
                  </a:lnTo>
                  <a:lnTo>
                    <a:pt x="2386596" y="1202448"/>
                  </a:lnTo>
                  <a:lnTo>
                    <a:pt x="2388120" y="1199400"/>
                  </a:lnTo>
                  <a:lnTo>
                    <a:pt x="238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54093" y="5167373"/>
            <a:ext cx="308800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163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Name: J Clark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Employee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ID: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567138</a:t>
            </a:r>
            <a:endParaRPr sz="1600">
              <a:latin typeface="Arial MT"/>
              <a:cs typeface="Arial MT"/>
            </a:endParaRPr>
          </a:p>
          <a:p>
            <a:pPr marL="12700" marR="77660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Date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Hired: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July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25, 1991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Status: </a:t>
            </a:r>
            <a:r>
              <a:rPr sz="1600" spc="-30" dirty="0">
                <a:latin typeface="Arial MT"/>
                <a:cs typeface="Arial MT"/>
              </a:rPr>
              <a:t>Tenured 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Discipline: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Finance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Maximum Course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Load: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 </a:t>
            </a:r>
            <a:r>
              <a:rPr sz="1600" dirty="0">
                <a:latin typeface="Arial MT"/>
                <a:cs typeface="Arial MT"/>
              </a:rPr>
              <a:t>classes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04559" y="3192779"/>
            <a:ext cx="3124200" cy="3017520"/>
            <a:chOff x="6004559" y="3192779"/>
            <a:chExt cx="3124200" cy="30175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4559" y="3192779"/>
              <a:ext cx="3124200" cy="23393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15399" y="5528309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839" y="5532119"/>
              <a:ext cx="2567939" cy="6781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14105" y="4181346"/>
            <a:ext cx="149098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Name: </a:t>
            </a:r>
            <a:r>
              <a:rPr sz="1200" dirty="0">
                <a:solidFill>
                  <a:srgbClr val="7F7F7F"/>
                </a:solidFill>
                <a:latin typeface="Arial MT"/>
                <a:cs typeface="Arial MT"/>
              </a:rPr>
              <a:t>J 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Clark </a:t>
            </a:r>
            <a:r>
              <a:rPr sz="12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Employee</a:t>
            </a:r>
            <a:r>
              <a:rPr sz="1200" spc="-6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ID:</a:t>
            </a:r>
            <a:r>
              <a:rPr sz="12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567138 </a:t>
            </a:r>
            <a:r>
              <a:rPr sz="1200" spc="-3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HireDate: 07/25/1991 </a:t>
            </a:r>
            <a:r>
              <a:rPr sz="1200" spc="-3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7F7F7F"/>
                </a:solidFill>
                <a:latin typeface="Arial MT"/>
                <a:cs typeface="Arial MT"/>
              </a:rPr>
              <a:t>Status: </a:t>
            </a:r>
            <a:r>
              <a:rPr sz="1200" spc="-20" dirty="0">
                <a:solidFill>
                  <a:srgbClr val="7F7F7F"/>
                </a:solidFill>
                <a:latin typeface="Arial MT"/>
                <a:cs typeface="Arial MT"/>
              </a:rPr>
              <a:t>Tenured </a:t>
            </a:r>
            <a:r>
              <a:rPr sz="12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Discipline: Finance </a:t>
            </a:r>
            <a:r>
              <a:rPr sz="12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MaxLoad:</a:t>
            </a:r>
            <a:r>
              <a:rPr sz="1200" spc="-4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6737" y="6237221"/>
            <a:ext cx="1423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Professor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Clark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14800" y="4683609"/>
            <a:ext cx="1373505" cy="414020"/>
          </a:xfrm>
          <a:custGeom>
            <a:avLst/>
            <a:gdLst/>
            <a:ahLst/>
            <a:cxnLst/>
            <a:rect l="l" t="t" r="r" b="b"/>
            <a:pathLst>
              <a:path w="1373504" h="414020">
                <a:moveTo>
                  <a:pt x="1189319" y="206719"/>
                </a:moveTo>
                <a:lnTo>
                  <a:pt x="1111571" y="161186"/>
                </a:lnTo>
                <a:lnTo>
                  <a:pt x="0" y="161186"/>
                </a:lnTo>
                <a:lnTo>
                  <a:pt x="0" y="252626"/>
                </a:lnTo>
                <a:lnTo>
                  <a:pt x="1110183" y="252626"/>
                </a:lnTo>
                <a:lnTo>
                  <a:pt x="1189319" y="206719"/>
                </a:lnTo>
                <a:close/>
              </a:path>
              <a:path w="1373504" h="414020">
                <a:moveTo>
                  <a:pt x="1373124" y="206906"/>
                </a:moveTo>
                <a:lnTo>
                  <a:pt x="1028700" y="5738"/>
                </a:lnTo>
                <a:lnTo>
                  <a:pt x="1010983" y="0"/>
                </a:lnTo>
                <a:lnTo>
                  <a:pt x="993267" y="976"/>
                </a:lnTo>
                <a:lnTo>
                  <a:pt x="977265" y="8524"/>
                </a:lnTo>
                <a:lnTo>
                  <a:pt x="964692" y="22502"/>
                </a:lnTo>
                <a:lnTo>
                  <a:pt x="959167" y="39552"/>
                </a:lnTo>
                <a:lnTo>
                  <a:pt x="960501" y="57173"/>
                </a:lnTo>
                <a:lnTo>
                  <a:pt x="968121" y="73080"/>
                </a:lnTo>
                <a:lnTo>
                  <a:pt x="981456" y="84986"/>
                </a:lnTo>
                <a:lnTo>
                  <a:pt x="1111571" y="161186"/>
                </a:lnTo>
                <a:lnTo>
                  <a:pt x="1281684" y="161186"/>
                </a:lnTo>
                <a:lnTo>
                  <a:pt x="1281684" y="260314"/>
                </a:lnTo>
                <a:lnTo>
                  <a:pt x="1373124" y="206906"/>
                </a:lnTo>
                <a:close/>
              </a:path>
              <a:path w="1373504" h="414020">
                <a:moveTo>
                  <a:pt x="1281684" y="260314"/>
                </a:moveTo>
                <a:lnTo>
                  <a:pt x="1281684" y="252626"/>
                </a:lnTo>
                <a:lnTo>
                  <a:pt x="1110183" y="252626"/>
                </a:lnTo>
                <a:lnTo>
                  <a:pt x="981456" y="327302"/>
                </a:lnTo>
                <a:lnTo>
                  <a:pt x="968121" y="339875"/>
                </a:lnTo>
                <a:lnTo>
                  <a:pt x="960501" y="355877"/>
                </a:lnTo>
                <a:lnTo>
                  <a:pt x="959167" y="373594"/>
                </a:lnTo>
                <a:lnTo>
                  <a:pt x="964692" y="391310"/>
                </a:lnTo>
                <a:lnTo>
                  <a:pt x="977265" y="404645"/>
                </a:lnTo>
                <a:lnTo>
                  <a:pt x="993267" y="412265"/>
                </a:lnTo>
                <a:lnTo>
                  <a:pt x="1010983" y="413599"/>
                </a:lnTo>
                <a:lnTo>
                  <a:pt x="1028700" y="408074"/>
                </a:lnTo>
                <a:lnTo>
                  <a:pt x="1281684" y="260314"/>
                </a:lnTo>
                <a:close/>
              </a:path>
              <a:path w="1373504" h="414020">
                <a:moveTo>
                  <a:pt x="1257300" y="252626"/>
                </a:moveTo>
                <a:lnTo>
                  <a:pt x="1257300" y="246530"/>
                </a:lnTo>
                <a:lnTo>
                  <a:pt x="1189319" y="206719"/>
                </a:lnTo>
                <a:lnTo>
                  <a:pt x="1110183" y="252626"/>
                </a:lnTo>
                <a:lnTo>
                  <a:pt x="1257300" y="252626"/>
                </a:lnTo>
                <a:close/>
              </a:path>
              <a:path w="1373504" h="414020">
                <a:moveTo>
                  <a:pt x="1281684" y="252626"/>
                </a:moveTo>
                <a:lnTo>
                  <a:pt x="1281684" y="161186"/>
                </a:lnTo>
                <a:lnTo>
                  <a:pt x="1111571" y="161186"/>
                </a:lnTo>
                <a:lnTo>
                  <a:pt x="1189319" y="206719"/>
                </a:lnTo>
                <a:lnTo>
                  <a:pt x="1257300" y="167282"/>
                </a:lnTo>
                <a:lnTo>
                  <a:pt x="1257300" y="252626"/>
                </a:lnTo>
                <a:lnTo>
                  <a:pt x="1281684" y="252626"/>
                </a:lnTo>
                <a:close/>
              </a:path>
              <a:path w="1373504" h="414020">
                <a:moveTo>
                  <a:pt x="1257300" y="246530"/>
                </a:moveTo>
                <a:lnTo>
                  <a:pt x="1257300" y="167282"/>
                </a:lnTo>
                <a:lnTo>
                  <a:pt x="1189319" y="206719"/>
                </a:lnTo>
                <a:lnTo>
                  <a:pt x="1257300" y="246530"/>
                </a:lnTo>
                <a:close/>
              </a:path>
            </a:pathLst>
          </a:custGeom>
          <a:solidFill>
            <a:srgbClr val="00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0568" y="4788408"/>
            <a:ext cx="1816100" cy="280670"/>
          </a:xfrm>
          <a:custGeom>
            <a:avLst/>
            <a:gdLst/>
            <a:ahLst/>
            <a:cxnLst/>
            <a:rect l="l" t="t" r="r" b="b"/>
            <a:pathLst>
              <a:path w="1816100" h="280670">
                <a:moveTo>
                  <a:pt x="12700" y="167640"/>
                </a:moveTo>
                <a:lnTo>
                  <a:pt x="12700" y="112776"/>
                </a:lnTo>
                <a:lnTo>
                  <a:pt x="0" y="118872"/>
                </a:lnTo>
                <a:lnTo>
                  <a:pt x="0" y="160020"/>
                </a:lnTo>
                <a:lnTo>
                  <a:pt x="12700" y="167640"/>
                </a:lnTo>
                <a:close/>
              </a:path>
              <a:path w="1816100" h="280670">
                <a:moveTo>
                  <a:pt x="914400" y="25908"/>
                </a:moveTo>
                <a:lnTo>
                  <a:pt x="914400" y="12192"/>
                </a:lnTo>
                <a:lnTo>
                  <a:pt x="901700" y="0"/>
                </a:lnTo>
                <a:lnTo>
                  <a:pt x="812800" y="0"/>
                </a:lnTo>
                <a:lnTo>
                  <a:pt x="774700" y="1524"/>
                </a:lnTo>
                <a:lnTo>
                  <a:pt x="723900" y="3048"/>
                </a:lnTo>
                <a:lnTo>
                  <a:pt x="685800" y="4572"/>
                </a:lnTo>
                <a:lnTo>
                  <a:pt x="635000" y="6096"/>
                </a:lnTo>
                <a:lnTo>
                  <a:pt x="596900" y="7620"/>
                </a:lnTo>
                <a:lnTo>
                  <a:pt x="558800" y="10668"/>
                </a:lnTo>
                <a:lnTo>
                  <a:pt x="520700" y="12192"/>
                </a:lnTo>
                <a:lnTo>
                  <a:pt x="406400" y="21336"/>
                </a:lnTo>
                <a:lnTo>
                  <a:pt x="368300" y="25908"/>
                </a:lnTo>
                <a:lnTo>
                  <a:pt x="330200" y="28956"/>
                </a:lnTo>
                <a:lnTo>
                  <a:pt x="266700" y="38100"/>
                </a:lnTo>
                <a:lnTo>
                  <a:pt x="241300" y="42672"/>
                </a:lnTo>
                <a:lnTo>
                  <a:pt x="177800" y="51816"/>
                </a:lnTo>
                <a:lnTo>
                  <a:pt x="152400" y="56388"/>
                </a:lnTo>
                <a:lnTo>
                  <a:pt x="139700" y="62484"/>
                </a:lnTo>
                <a:lnTo>
                  <a:pt x="114300" y="67056"/>
                </a:lnTo>
                <a:lnTo>
                  <a:pt x="88900" y="73152"/>
                </a:lnTo>
                <a:lnTo>
                  <a:pt x="76200" y="79248"/>
                </a:lnTo>
                <a:lnTo>
                  <a:pt x="50800" y="83820"/>
                </a:lnTo>
                <a:lnTo>
                  <a:pt x="38100" y="91440"/>
                </a:lnTo>
                <a:lnTo>
                  <a:pt x="25400" y="97536"/>
                </a:lnTo>
                <a:lnTo>
                  <a:pt x="12700" y="105156"/>
                </a:lnTo>
                <a:lnTo>
                  <a:pt x="12700" y="138684"/>
                </a:lnTo>
                <a:lnTo>
                  <a:pt x="25400" y="135636"/>
                </a:lnTo>
                <a:lnTo>
                  <a:pt x="25400" y="124968"/>
                </a:lnTo>
                <a:lnTo>
                  <a:pt x="50800" y="112776"/>
                </a:lnTo>
                <a:lnTo>
                  <a:pt x="63500" y="108204"/>
                </a:lnTo>
                <a:lnTo>
                  <a:pt x="76200" y="102108"/>
                </a:lnTo>
                <a:lnTo>
                  <a:pt x="101600" y="97536"/>
                </a:lnTo>
                <a:lnTo>
                  <a:pt x="114300" y="91440"/>
                </a:lnTo>
                <a:lnTo>
                  <a:pt x="139700" y="86868"/>
                </a:lnTo>
                <a:lnTo>
                  <a:pt x="165100" y="80772"/>
                </a:lnTo>
                <a:lnTo>
                  <a:pt x="241300" y="67056"/>
                </a:lnTo>
                <a:lnTo>
                  <a:pt x="304800" y="57912"/>
                </a:lnTo>
                <a:lnTo>
                  <a:pt x="368300" y="50292"/>
                </a:lnTo>
                <a:lnTo>
                  <a:pt x="558800" y="35052"/>
                </a:lnTo>
                <a:lnTo>
                  <a:pt x="596900" y="33528"/>
                </a:lnTo>
                <a:lnTo>
                  <a:pt x="635000" y="30480"/>
                </a:lnTo>
                <a:lnTo>
                  <a:pt x="685800" y="28956"/>
                </a:lnTo>
                <a:lnTo>
                  <a:pt x="723900" y="27432"/>
                </a:lnTo>
                <a:lnTo>
                  <a:pt x="774700" y="27432"/>
                </a:lnTo>
                <a:lnTo>
                  <a:pt x="812800" y="25908"/>
                </a:lnTo>
                <a:lnTo>
                  <a:pt x="889000" y="25908"/>
                </a:lnTo>
                <a:lnTo>
                  <a:pt x="889000" y="12192"/>
                </a:lnTo>
                <a:lnTo>
                  <a:pt x="901700" y="25908"/>
                </a:lnTo>
                <a:lnTo>
                  <a:pt x="914400" y="25908"/>
                </a:lnTo>
                <a:close/>
              </a:path>
              <a:path w="1816100" h="280670">
                <a:moveTo>
                  <a:pt x="25400" y="137160"/>
                </a:moveTo>
                <a:lnTo>
                  <a:pt x="12700" y="138684"/>
                </a:lnTo>
                <a:lnTo>
                  <a:pt x="15875" y="139446"/>
                </a:lnTo>
                <a:lnTo>
                  <a:pt x="25400" y="137160"/>
                </a:lnTo>
                <a:close/>
              </a:path>
              <a:path w="1816100" h="280670">
                <a:moveTo>
                  <a:pt x="15875" y="139446"/>
                </a:moveTo>
                <a:lnTo>
                  <a:pt x="12700" y="138684"/>
                </a:lnTo>
                <a:lnTo>
                  <a:pt x="12700" y="140208"/>
                </a:lnTo>
                <a:lnTo>
                  <a:pt x="15875" y="139446"/>
                </a:lnTo>
                <a:close/>
              </a:path>
              <a:path w="1816100" h="280670">
                <a:moveTo>
                  <a:pt x="17780" y="139903"/>
                </a:moveTo>
                <a:lnTo>
                  <a:pt x="15875" y="139446"/>
                </a:lnTo>
                <a:lnTo>
                  <a:pt x="12700" y="140208"/>
                </a:lnTo>
                <a:lnTo>
                  <a:pt x="15875" y="140589"/>
                </a:lnTo>
                <a:lnTo>
                  <a:pt x="17780" y="139903"/>
                </a:lnTo>
                <a:close/>
              </a:path>
              <a:path w="1816100" h="280670">
                <a:moveTo>
                  <a:pt x="15875" y="140589"/>
                </a:moveTo>
                <a:lnTo>
                  <a:pt x="12700" y="140208"/>
                </a:lnTo>
                <a:lnTo>
                  <a:pt x="15240" y="140817"/>
                </a:lnTo>
                <a:lnTo>
                  <a:pt x="15875" y="140589"/>
                </a:lnTo>
                <a:close/>
              </a:path>
              <a:path w="1816100" h="280670">
                <a:moveTo>
                  <a:pt x="15240" y="140817"/>
                </a:moveTo>
                <a:lnTo>
                  <a:pt x="12700" y="140208"/>
                </a:lnTo>
                <a:lnTo>
                  <a:pt x="12700" y="141732"/>
                </a:lnTo>
                <a:lnTo>
                  <a:pt x="15240" y="140817"/>
                </a:lnTo>
                <a:close/>
              </a:path>
              <a:path w="1816100" h="280670">
                <a:moveTo>
                  <a:pt x="25400" y="143256"/>
                </a:moveTo>
                <a:lnTo>
                  <a:pt x="15240" y="140817"/>
                </a:lnTo>
                <a:lnTo>
                  <a:pt x="12700" y="141732"/>
                </a:lnTo>
                <a:lnTo>
                  <a:pt x="25400" y="143256"/>
                </a:lnTo>
                <a:close/>
              </a:path>
              <a:path w="1816100" h="280670">
                <a:moveTo>
                  <a:pt x="914400" y="254508"/>
                </a:moveTo>
                <a:lnTo>
                  <a:pt x="863600" y="254508"/>
                </a:lnTo>
                <a:lnTo>
                  <a:pt x="812800" y="252984"/>
                </a:lnTo>
                <a:lnTo>
                  <a:pt x="774700" y="252984"/>
                </a:lnTo>
                <a:lnTo>
                  <a:pt x="685800" y="249936"/>
                </a:lnTo>
                <a:lnTo>
                  <a:pt x="635000" y="248412"/>
                </a:lnTo>
                <a:lnTo>
                  <a:pt x="596900" y="246888"/>
                </a:lnTo>
                <a:lnTo>
                  <a:pt x="558800" y="243840"/>
                </a:lnTo>
                <a:lnTo>
                  <a:pt x="520700" y="242316"/>
                </a:lnTo>
                <a:lnTo>
                  <a:pt x="406400" y="233172"/>
                </a:lnTo>
                <a:lnTo>
                  <a:pt x="368300" y="228600"/>
                </a:lnTo>
                <a:lnTo>
                  <a:pt x="330200" y="225552"/>
                </a:lnTo>
                <a:lnTo>
                  <a:pt x="266700" y="216408"/>
                </a:lnTo>
                <a:lnTo>
                  <a:pt x="241300" y="213360"/>
                </a:lnTo>
                <a:lnTo>
                  <a:pt x="215900" y="208788"/>
                </a:lnTo>
                <a:lnTo>
                  <a:pt x="190500" y="202692"/>
                </a:lnTo>
                <a:lnTo>
                  <a:pt x="139700" y="193548"/>
                </a:lnTo>
                <a:lnTo>
                  <a:pt x="114300" y="187452"/>
                </a:lnTo>
                <a:lnTo>
                  <a:pt x="101600" y="182880"/>
                </a:lnTo>
                <a:lnTo>
                  <a:pt x="76200" y="176784"/>
                </a:lnTo>
                <a:lnTo>
                  <a:pt x="63500" y="172212"/>
                </a:lnTo>
                <a:lnTo>
                  <a:pt x="50800" y="166116"/>
                </a:lnTo>
                <a:lnTo>
                  <a:pt x="25400" y="155448"/>
                </a:lnTo>
                <a:lnTo>
                  <a:pt x="25400" y="143256"/>
                </a:lnTo>
                <a:lnTo>
                  <a:pt x="12700" y="141732"/>
                </a:lnTo>
                <a:lnTo>
                  <a:pt x="12700" y="176784"/>
                </a:lnTo>
                <a:lnTo>
                  <a:pt x="50800" y="195072"/>
                </a:lnTo>
                <a:lnTo>
                  <a:pt x="76200" y="201168"/>
                </a:lnTo>
                <a:lnTo>
                  <a:pt x="88900" y="207264"/>
                </a:lnTo>
                <a:lnTo>
                  <a:pt x="114300" y="213360"/>
                </a:lnTo>
                <a:lnTo>
                  <a:pt x="139700" y="217932"/>
                </a:lnTo>
                <a:lnTo>
                  <a:pt x="152400" y="224028"/>
                </a:lnTo>
                <a:lnTo>
                  <a:pt x="177800" y="228600"/>
                </a:lnTo>
                <a:lnTo>
                  <a:pt x="215900" y="233172"/>
                </a:lnTo>
                <a:lnTo>
                  <a:pt x="266700" y="242316"/>
                </a:lnTo>
                <a:lnTo>
                  <a:pt x="368300" y="254508"/>
                </a:lnTo>
                <a:lnTo>
                  <a:pt x="558800" y="269748"/>
                </a:lnTo>
                <a:lnTo>
                  <a:pt x="596900" y="271272"/>
                </a:lnTo>
                <a:lnTo>
                  <a:pt x="635000" y="274320"/>
                </a:lnTo>
                <a:lnTo>
                  <a:pt x="685800" y="275844"/>
                </a:lnTo>
                <a:lnTo>
                  <a:pt x="723900" y="277368"/>
                </a:lnTo>
                <a:lnTo>
                  <a:pt x="774700" y="278892"/>
                </a:lnTo>
                <a:lnTo>
                  <a:pt x="889000" y="278892"/>
                </a:lnTo>
                <a:lnTo>
                  <a:pt x="889000" y="265176"/>
                </a:lnTo>
                <a:lnTo>
                  <a:pt x="901700" y="259080"/>
                </a:lnTo>
                <a:lnTo>
                  <a:pt x="901700" y="278892"/>
                </a:lnTo>
                <a:lnTo>
                  <a:pt x="914400" y="254508"/>
                </a:lnTo>
                <a:close/>
              </a:path>
              <a:path w="1816100" h="280670">
                <a:moveTo>
                  <a:pt x="25400" y="137160"/>
                </a:moveTo>
                <a:lnTo>
                  <a:pt x="15875" y="139446"/>
                </a:lnTo>
                <a:lnTo>
                  <a:pt x="17780" y="139903"/>
                </a:lnTo>
                <a:lnTo>
                  <a:pt x="25400" y="137160"/>
                </a:lnTo>
                <a:close/>
              </a:path>
              <a:path w="1816100" h="280670">
                <a:moveTo>
                  <a:pt x="25400" y="141732"/>
                </a:moveTo>
                <a:lnTo>
                  <a:pt x="17780" y="139903"/>
                </a:lnTo>
                <a:lnTo>
                  <a:pt x="15875" y="140589"/>
                </a:lnTo>
                <a:lnTo>
                  <a:pt x="25400" y="141732"/>
                </a:lnTo>
                <a:close/>
              </a:path>
              <a:path w="1816100" h="280670">
                <a:moveTo>
                  <a:pt x="901700" y="25908"/>
                </a:moveTo>
                <a:lnTo>
                  <a:pt x="889000" y="12192"/>
                </a:lnTo>
                <a:lnTo>
                  <a:pt x="889000" y="19812"/>
                </a:lnTo>
                <a:lnTo>
                  <a:pt x="901700" y="25908"/>
                </a:lnTo>
                <a:close/>
              </a:path>
              <a:path w="1816100" h="280670">
                <a:moveTo>
                  <a:pt x="901700" y="25908"/>
                </a:moveTo>
                <a:lnTo>
                  <a:pt x="889000" y="19812"/>
                </a:lnTo>
                <a:lnTo>
                  <a:pt x="889000" y="25908"/>
                </a:lnTo>
                <a:lnTo>
                  <a:pt x="901700" y="25908"/>
                </a:lnTo>
                <a:close/>
              </a:path>
              <a:path w="1816100" h="280670">
                <a:moveTo>
                  <a:pt x="901700" y="277368"/>
                </a:moveTo>
                <a:lnTo>
                  <a:pt x="901700" y="259080"/>
                </a:lnTo>
                <a:lnTo>
                  <a:pt x="889000" y="265176"/>
                </a:lnTo>
                <a:lnTo>
                  <a:pt x="889000" y="271272"/>
                </a:lnTo>
                <a:lnTo>
                  <a:pt x="901700" y="277368"/>
                </a:lnTo>
                <a:close/>
              </a:path>
              <a:path w="1816100" h="280670">
                <a:moveTo>
                  <a:pt x="901700" y="278892"/>
                </a:moveTo>
                <a:lnTo>
                  <a:pt x="901700" y="277368"/>
                </a:lnTo>
                <a:lnTo>
                  <a:pt x="889000" y="271272"/>
                </a:lnTo>
                <a:lnTo>
                  <a:pt x="889000" y="278892"/>
                </a:lnTo>
                <a:lnTo>
                  <a:pt x="901700" y="278892"/>
                </a:lnTo>
                <a:close/>
              </a:path>
              <a:path w="1816100" h="280670">
                <a:moveTo>
                  <a:pt x="1803400" y="175260"/>
                </a:moveTo>
                <a:lnTo>
                  <a:pt x="1803400" y="103632"/>
                </a:lnTo>
                <a:lnTo>
                  <a:pt x="1790700" y="96012"/>
                </a:lnTo>
                <a:lnTo>
                  <a:pt x="1778000" y="89916"/>
                </a:lnTo>
                <a:lnTo>
                  <a:pt x="1752600" y="83820"/>
                </a:lnTo>
                <a:lnTo>
                  <a:pt x="1739900" y="77724"/>
                </a:lnTo>
                <a:lnTo>
                  <a:pt x="1727200" y="73152"/>
                </a:lnTo>
                <a:lnTo>
                  <a:pt x="1676400" y="60960"/>
                </a:lnTo>
                <a:lnTo>
                  <a:pt x="1663700" y="56388"/>
                </a:lnTo>
                <a:lnTo>
                  <a:pt x="1600200" y="47244"/>
                </a:lnTo>
                <a:lnTo>
                  <a:pt x="1574800" y="42672"/>
                </a:lnTo>
                <a:lnTo>
                  <a:pt x="1511300" y="33528"/>
                </a:lnTo>
                <a:lnTo>
                  <a:pt x="1485900" y="28956"/>
                </a:lnTo>
                <a:lnTo>
                  <a:pt x="1447800" y="25908"/>
                </a:lnTo>
                <a:lnTo>
                  <a:pt x="1409700" y="21336"/>
                </a:lnTo>
                <a:lnTo>
                  <a:pt x="1295400" y="12192"/>
                </a:lnTo>
                <a:lnTo>
                  <a:pt x="1257300" y="10668"/>
                </a:lnTo>
                <a:lnTo>
                  <a:pt x="1219200" y="7620"/>
                </a:lnTo>
                <a:lnTo>
                  <a:pt x="1041400" y="1524"/>
                </a:lnTo>
                <a:lnTo>
                  <a:pt x="1003300" y="1524"/>
                </a:lnTo>
                <a:lnTo>
                  <a:pt x="952500" y="0"/>
                </a:lnTo>
                <a:lnTo>
                  <a:pt x="901700" y="0"/>
                </a:lnTo>
                <a:lnTo>
                  <a:pt x="914400" y="12192"/>
                </a:lnTo>
                <a:lnTo>
                  <a:pt x="914400" y="25908"/>
                </a:lnTo>
                <a:lnTo>
                  <a:pt x="1003300" y="25908"/>
                </a:lnTo>
                <a:lnTo>
                  <a:pt x="1041400" y="27432"/>
                </a:lnTo>
                <a:lnTo>
                  <a:pt x="1092200" y="27432"/>
                </a:lnTo>
                <a:lnTo>
                  <a:pt x="1130300" y="28956"/>
                </a:lnTo>
                <a:lnTo>
                  <a:pt x="1168400" y="32004"/>
                </a:lnTo>
                <a:lnTo>
                  <a:pt x="1219200" y="33528"/>
                </a:lnTo>
                <a:lnTo>
                  <a:pt x="1257300" y="35052"/>
                </a:lnTo>
                <a:lnTo>
                  <a:pt x="1447800" y="50292"/>
                </a:lnTo>
                <a:lnTo>
                  <a:pt x="1473200" y="54864"/>
                </a:lnTo>
                <a:lnTo>
                  <a:pt x="1511300" y="57912"/>
                </a:lnTo>
                <a:lnTo>
                  <a:pt x="1574800" y="67056"/>
                </a:lnTo>
                <a:lnTo>
                  <a:pt x="1651000" y="80772"/>
                </a:lnTo>
                <a:lnTo>
                  <a:pt x="1676400" y="86868"/>
                </a:lnTo>
                <a:lnTo>
                  <a:pt x="1701800" y="91440"/>
                </a:lnTo>
                <a:lnTo>
                  <a:pt x="1714500" y="97536"/>
                </a:lnTo>
                <a:lnTo>
                  <a:pt x="1739900" y="102108"/>
                </a:lnTo>
                <a:lnTo>
                  <a:pt x="1765300" y="114300"/>
                </a:lnTo>
                <a:lnTo>
                  <a:pt x="1778000" y="118872"/>
                </a:lnTo>
                <a:lnTo>
                  <a:pt x="1778000" y="124968"/>
                </a:lnTo>
                <a:lnTo>
                  <a:pt x="1790700" y="131064"/>
                </a:lnTo>
                <a:lnTo>
                  <a:pt x="1790700" y="182880"/>
                </a:lnTo>
                <a:lnTo>
                  <a:pt x="1803400" y="175260"/>
                </a:lnTo>
                <a:close/>
              </a:path>
              <a:path w="1816100" h="280670">
                <a:moveTo>
                  <a:pt x="1790700" y="182880"/>
                </a:moveTo>
                <a:lnTo>
                  <a:pt x="1790700" y="149352"/>
                </a:lnTo>
                <a:lnTo>
                  <a:pt x="1778000" y="155448"/>
                </a:lnTo>
                <a:lnTo>
                  <a:pt x="1778000" y="161544"/>
                </a:lnTo>
                <a:lnTo>
                  <a:pt x="1765300" y="166116"/>
                </a:lnTo>
                <a:lnTo>
                  <a:pt x="1752600" y="172212"/>
                </a:lnTo>
                <a:lnTo>
                  <a:pt x="1739900" y="176784"/>
                </a:lnTo>
                <a:lnTo>
                  <a:pt x="1714500" y="182880"/>
                </a:lnTo>
                <a:lnTo>
                  <a:pt x="1701800" y="187452"/>
                </a:lnTo>
                <a:lnTo>
                  <a:pt x="1676400" y="193548"/>
                </a:lnTo>
                <a:lnTo>
                  <a:pt x="1625600" y="202692"/>
                </a:lnTo>
                <a:lnTo>
                  <a:pt x="1600200" y="208788"/>
                </a:lnTo>
                <a:lnTo>
                  <a:pt x="1574800" y="213360"/>
                </a:lnTo>
                <a:lnTo>
                  <a:pt x="1409700" y="233172"/>
                </a:lnTo>
                <a:lnTo>
                  <a:pt x="1295400" y="242316"/>
                </a:lnTo>
                <a:lnTo>
                  <a:pt x="1257300" y="243840"/>
                </a:lnTo>
                <a:lnTo>
                  <a:pt x="1219200" y="246888"/>
                </a:lnTo>
                <a:lnTo>
                  <a:pt x="1092200" y="251460"/>
                </a:lnTo>
                <a:lnTo>
                  <a:pt x="1041400" y="252984"/>
                </a:lnTo>
                <a:lnTo>
                  <a:pt x="1003300" y="252984"/>
                </a:lnTo>
                <a:lnTo>
                  <a:pt x="952500" y="254508"/>
                </a:lnTo>
                <a:lnTo>
                  <a:pt x="914400" y="254508"/>
                </a:lnTo>
                <a:lnTo>
                  <a:pt x="901700" y="278892"/>
                </a:lnTo>
                <a:lnTo>
                  <a:pt x="914400" y="278892"/>
                </a:lnTo>
                <a:lnTo>
                  <a:pt x="914400" y="256032"/>
                </a:lnTo>
                <a:lnTo>
                  <a:pt x="927100" y="262128"/>
                </a:lnTo>
                <a:lnTo>
                  <a:pt x="927100" y="278892"/>
                </a:lnTo>
                <a:lnTo>
                  <a:pt x="1003300" y="278892"/>
                </a:lnTo>
                <a:lnTo>
                  <a:pt x="1041400" y="277368"/>
                </a:lnTo>
                <a:lnTo>
                  <a:pt x="1092200" y="277368"/>
                </a:lnTo>
                <a:lnTo>
                  <a:pt x="1130300" y="275844"/>
                </a:lnTo>
                <a:lnTo>
                  <a:pt x="1181100" y="274320"/>
                </a:lnTo>
                <a:lnTo>
                  <a:pt x="1219200" y="271272"/>
                </a:lnTo>
                <a:lnTo>
                  <a:pt x="1257300" y="269748"/>
                </a:lnTo>
                <a:lnTo>
                  <a:pt x="1447800" y="254508"/>
                </a:lnTo>
                <a:lnTo>
                  <a:pt x="1511300" y="246888"/>
                </a:lnTo>
                <a:lnTo>
                  <a:pt x="1574800" y="237744"/>
                </a:lnTo>
                <a:lnTo>
                  <a:pt x="1600200" y="233172"/>
                </a:lnTo>
                <a:lnTo>
                  <a:pt x="1663700" y="224028"/>
                </a:lnTo>
                <a:lnTo>
                  <a:pt x="1676400" y="217932"/>
                </a:lnTo>
                <a:lnTo>
                  <a:pt x="1701800" y="213360"/>
                </a:lnTo>
                <a:lnTo>
                  <a:pt x="1727200" y="207264"/>
                </a:lnTo>
                <a:lnTo>
                  <a:pt x="1739900" y="201168"/>
                </a:lnTo>
                <a:lnTo>
                  <a:pt x="1765300" y="195072"/>
                </a:lnTo>
                <a:lnTo>
                  <a:pt x="1790700" y="182880"/>
                </a:lnTo>
                <a:close/>
              </a:path>
              <a:path w="1816100" h="280670">
                <a:moveTo>
                  <a:pt x="914400" y="280416"/>
                </a:moveTo>
                <a:lnTo>
                  <a:pt x="914400" y="278892"/>
                </a:lnTo>
                <a:lnTo>
                  <a:pt x="901700" y="278892"/>
                </a:lnTo>
                <a:lnTo>
                  <a:pt x="914400" y="280416"/>
                </a:lnTo>
                <a:close/>
              </a:path>
              <a:path w="1816100" h="280670">
                <a:moveTo>
                  <a:pt x="927100" y="262128"/>
                </a:moveTo>
                <a:lnTo>
                  <a:pt x="914400" y="256032"/>
                </a:lnTo>
                <a:lnTo>
                  <a:pt x="914400" y="274320"/>
                </a:lnTo>
                <a:lnTo>
                  <a:pt x="927100" y="262128"/>
                </a:lnTo>
                <a:close/>
              </a:path>
              <a:path w="1816100" h="280670">
                <a:moveTo>
                  <a:pt x="927100" y="278892"/>
                </a:moveTo>
                <a:lnTo>
                  <a:pt x="927100" y="262128"/>
                </a:lnTo>
                <a:lnTo>
                  <a:pt x="914400" y="274320"/>
                </a:lnTo>
                <a:lnTo>
                  <a:pt x="914400" y="278892"/>
                </a:lnTo>
                <a:lnTo>
                  <a:pt x="927100" y="278892"/>
                </a:lnTo>
                <a:close/>
              </a:path>
              <a:path w="1816100" h="280670">
                <a:moveTo>
                  <a:pt x="1816100" y="161544"/>
                </a:moveTo>
                <a:lnTo>
                  <a:pt x="1816100" y="118872"/>
                </a:lnTo>
                <a:lnTo>
                  <a:pt x="1803400" y="111252"/>
                </a:lnTo>
                <a:lnTo>
                  <a:pt x="1803400" y="167640"/>
                </a:lnTo>
                <a:lnTo>
                  <a:pt x="1816100" y="161544"/>
                </a:lnTo>
                <a:close/>
              </a:path>
            </a:pathLst>
          </a:custGeom>
          <a:solidFill>
            <a:srgbClr val="00989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Example:</a:t>
            </a:r>
            <a:r>
              <a:rPr spc="-80" dirty="0"/>
              <a:t> </a:t>
            </a:r>
            <a:r>
              <a:rPr dirty="0"/>
              <a:t>Professor</a:t>
            </a: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3" y="2078227"/>
            <a:ext cx="7949565" cy="3421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There are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sequence of events before an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instructor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becomes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5" dirty="0">
                <a:latin typeface="Arial MT"/>
                <a:cs typeface="Arial MT"/>
              </a:rPr>
              <a:t> University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professor.</a:t>
            </a:r>
            <a:endParaRPr sz="3200">
              <a:latin typeface="Arial MT"/>
              <a:cs typeface="Arial MT"/>
            </a:endParaRPr>
          </a:p>
          <a:p>
            <a:pPr marL="756285" marR="391160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>
                <a:latin typeface="Arial MT"/>
                <a:cs typeface="Arial MT"/>
              </a:rPr>
              <a:t>Assistant professor</a:t>
            </a:r>
            <a:r>
              <a:rPr lang="en-US" sz="2800">
                <a:latin typeface="Arial MT"/>
                <a:cs typeface="Arial MT"/>
              </a:rPr>
              <a:t>: trợ lí</a:t>
            </a:r>
            <a:r>
              <a:rPr sz="280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(achieves tenure by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producing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 of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quality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publications)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Tenure/Associate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professor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 MT"/>
                <a:cs typeface="Arial MT"/>
              </a:rPr>
              <a:t>Professor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(based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seniority)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375"/>
              </a:lnSpc>
            </a:pPr>
            <a:r>
              <a:rPr sz="4000" spc="-10" dirty="0">
                <a:solidFill>
                  <a:srgbClr val="FFCC00"/>
                </a:solidFill>
                <a:latin typeface="Arial MT"/>
                <a:cs typeface="Arial MT"/>
              </a:rPr>
              <a:t>What</a:t>
            </a:r>
            <a:r>
              <a:rPr sz="4000" spc="-1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 MT"/>
                <a:cs typeface="Arial MT"/>
              </a:rPr>
              <a:t>Are</a:t>
            </a:r>
            <a:r>
              <a:rPr sz="4000" spc="-1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 MT"/>
                <a:cs typeface="Arial MT"/>
              </a:rPr>
              <a:t>State</a:t>
            </a:r>
            <a:r>
              <a:rPr sz="4000" spc="-15" dirty="0">
                <a:solidFill>
                  <a:srgbClr val="FFCC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CC00"/>
                </a:solidFill>
                <a:latin typeface="Arial MT"/>
                <a:cs typeface="Arial MT"/>
              </a:rPr>
              <a:t>Machine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ts val="4625"/>
              </a:lnSpc>
            </a:pPr>
            <a:r>
              <a:rPr sz="4000" spc="-10" dirty="0">
                <a:solidFill>
                  <a:srgbClr val="FFCC00"/>
                </a:solidFill>
                <a:latin typeface="Arial MT"/>
                <a:cs typeface="Arial MT"/>
              </a:rPr>
              <a:t>Diagrams?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3" y="2052319"/>
            <a:ext cx="8060690" cy="395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644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machine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diagram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models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dynamic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behavior.</a:t>
            </a: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It specifies the sequence of states in which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object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exist:</a:t>
            </a:r>
            <a:endParaRPr sz="3200">
              <a:latin typeface="Arial MT"/>
              <a:cs typeface="Arial MT"/>
            </a:endParaRPr>
          </a:p>
          <a:p>
            <a:pPr marL="756285" marR="804545" lvl="1" indent="-287020">
              <a:lnSpc>
                <a:spcPct val="100000"/>
              </a:lnSpc>
              <a:spcBef>
                <a:spcPts val="70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events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conditions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cause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those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states</a:t>
            </a:r>
            <a:endParaRPr sz="2800">
              <a:latin typeface="Arial MT"/>
              <a:cs typeface="Arial MT"/>
            </a:endParaRPr>
          </a:p>
          <a:p>
            <a:pPr marL="756285" marR="7175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actions that take place </a:t>
            </a:r>
            <a:r>
              <a:rPr sz="2800" spc="-5" dirty="0">
                <a:latin typeface="Arial MT"/>
                <a:cs typeface="Arial MT"/>
              </a:rPr>
              <a:t>when </a:t>
            </a:r>
            <a:r>
              <a:rPr sz="2800" dirty="0">
                <a:latin typeface="Arial MT"/>
                <a:cs typeface="Arial MT"/>
              </a:rPr>
              <a:t>those states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reached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2808" y="6371844"/>
            <a:ext cx="3150235" cy="815340"/>
            <a:chOff x="1892808" y="6371844"/>
            <a:chExt cx="3150235" cy="815340"/>
          </a:xfrm>
        </p:grpSpPr>
        <p:sp>
          <p:nvSpPr>
            <p:cNvPr id="5" name="object 5"/>
            <p:cNvSpPr/>
            <p:nvPr/>
          </p:nvSpPr>
          <p:spPr>
            <a:xfrm>
              <a:off x="1892808" y="6603492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4" h="358140">
                  <a:moveTo>
                    <a:pt x="359664" y="178308"/>
                  </a:moveTo>
                  <a:lnTo>
                    <a:pt x="353222" y="130704"/>
                  </a:lnTo>
                  <a:lnTo>
                    <a:pt x="335054" y="88053"/>
                  </a:lnTo>
                  <a:lnTo>
                    <a:pt x="306895" y="52006"/>
                  </a:lnTo>
                  <a:lnTo>
                    <a:pt x="270481" y="24214"/>
                  </a:lnTo>
                  <a:lnTo>
                    <a:pt x="227548" y="6328"/>
                  </a:lnTo>
                  <a:lnTo>
                    <a:pt x="179832" y="0"/>
                  </a:lnTo>
                  <a:lnTo>
                    <a:pt x="132115" y="6328"/>
                  </a:lnTo>
                  <a:lnTo>
                    <a:pt x="89182" y="24214"/>
                  </a:lnTo>
                  <a:lnTo>
                    <a:pt x="52768" y="52006"/>
                  </a:lnTo>
                  <a:lnTo>
                    <a:pt x="24609" y="88053"/>
                  </a:lnTo>
                  <a:lnTo>
                    <a:pt x="6441" y="130704"/>
                  </a:lnTo>
                  <a:lnTo>
                    <a:pt x="0" y="178308"/>
                  </a:lnTo>
                  <a:lnTo>
                    <a:pt x="6441" y="226024"/>
                  </a:lnTo>
                  <a:lnTo>
                    <a:pt x="24609" y="268957"/>
                  </a:lnTo>
                  <a:lnTo>
                    <a:pt x="52768" y="305371"/>
                  </a:lnTo>
                  <a:lnTo>
                    <a:pt x="89182" y="333530"/>
                  </a:lnTo>
                  <a:lnTo>
                    <a:pt x="132115" y="351698"/>
                  </a:lnTo>
                  <a:lnTo>
                    <a:pt x="179832" y="358140"/>
                  </a:lnTo>
                  <a:lnTo>
                    <a:pt x="227548" y="351698"/>
                  </a:lnTo>
                  <a:lnTo>
                    <a:pt x="270481" y="333530"/>
                  </a:lnTo>
                  <a:lnTo>
                    <a:pt x="306895" y="305371"/>
                  </a:lnTo>
                  <a:lnTo>
                    <a:pt x="335054" y="268957"/>
                  </a:lnTo>
                  <a:lnTo>
                    <a:pt x="353222" y="226024"/>
                  </a:lnTo>
                  <a:lnTo>
                    <a:pt x="359664" y="178308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2808" y="6601968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4" h="361315">
                  <a:moveTo>
                    <a:pt x="79248" y="32004"/>
                  </a:moveTo>
                  <a:lnTo>
                    <a:pt x="41148" y="65532"/>
                  </a:lnTo>
                  <a:lnTo>
                    <a:pt x="13716" y="109728"/>
                  </a:lnTo>
                  <a:lnTo>
                    <a:pt x="0" y="161544"/>
                  </a:lnTo>
                  <a:lnTo>
                    <a:pt x="0" y="199644"/>
                  </a:lnTo>
                  <a:lnTo>
                    <a:pt x="1524" y="208026"/>
                  </a:lnTo>
                  <a:lnTo>
                    <a:pt x="1524" y="161544"/>
                  </a:lnTo>
                  <a:lnTo>
                    <a:pt x="4572" y="144780"/>
                  </a:lnTo>
                  <a:lnTo>
                    <a:pt x="22860" y="96012"/>
                  </a:lnTo>
                  <a:lnTo>
                    <a:pt x="65532" y="42672"/>
                  </a:lnTo>
                  <a:lnTo>
                    <a:pt x="79248" y="32004"/>
                  </a:lnTo>
                  <a:close/>
                </a:path>
                <a:path w="360044" h="361315">
                  <a:moveTo>
                    <a:pt x="94488" y="338328"/>
                  </a:moveTo>
                  <a:lnTo>
                    <a:pt x="41148" y="294132"/>
                  </a:lnTo>
                  <a:lnTo>
                    <a:pt x="15240" y="249936"/>
                  </a:lnTo>
                  <a:lnTo>
                    <a:pt x="1524" y="198120"/>
                  </a:lnTo>
                  <a:lnTo>
                    <a:pt x="1524" y="208026"/>
                  </a:lnTo>
                  <a:lnTo>
                    <a:pt x="13716" y="251460"/>
                  </a:lnTo>
                  <a:lnTo>
                    <a:pt x="41148" y="295656"/>
                  </a:lnTo>
                  <a:lnTo>
                    <a:pt x="79248" y="330708"/>
                  </a:lnTo>
                  <a:lnTo>
                    <a:pt x="94488" y="338328"/>
                  </a:lnTo>
                  <a:close/>
                </a:path>
                <a:path w="360044" h="361315">
                  <a:moveTo>
                    <a:pt x="109728" y="15240"/>
                  </a:moveTo>
                  <a:lnTo>
                    <a:pt x="92964" y="22860"/>
                  </a:lnTo>
                  <a:lnTo>
                    <a:pt x="79248" y="32004"/>
                  </a:lnTo>
                  <a:lnTo>
                    <a:pt x="94488" y="22860"/>
                  </a:lnTo>
                  <a:lnTo>
                    <a:pt x="109728" y="15240"/>
                  </a:lnTo>
                  <a:close/>
                </a:path>
                <a:path w="360044" h="361315">
                  <a:moveTo>
                    <a:pt x="249936" y="345948"/>
                  </a:moveTo>
                  <a:lnTo>
                    <a:pt x="233172" y="350520"/>
                  </a:lnTo>
                  <a:lnTo>
                    <a:pt x="214884" y="355092"/>
                  </a:lnTo>
                  <a:lnTo>
                    <a:pt x="198120" y="358140"/>
                  </a:lnTo>
                  <a:lnTo>
                    <a:pt x="179832" y="359664"/>
                  </a:lnTo>
                  <a:lnTo>
                    <a:pt x="161544" y="358140"/>
                  </a:lnTo>
                  <a:lnTo>
                    <a:pt x="143256" y="355092"/>
                  </a:lnTo>
                  <a:lnTo>
                    <a:pt x="126492" y="350520"/>
                  </a:lnTo>
                  <a:lnTo>
                    <a:pt x="109728" y="344424"/>
                  </a:lnTo>
                  <a:lnTo>
                    <a:pt x="94488" y="338328"/>
                  </a:lnTo>
                  <a:lnTo>
                    <a:pt x="109728" y="345948"/>
                  </a:lnTo>
                  <a:lnTo>
                    <a:pt x="126492" y="352044"/>
                  </a:lnTo>
                  <a:lnTo>
                    <a:pt x="143256" y="356616"/>
                  </a:lnTo>
                  <a:lnTo>
                    <a:pt x="161544" y="359664"/>
                  </a:lnTo>
                  <a:lnTo>
                    <a:pt x="179832" y="361188"/>
                  </a:lnTo>
                  <a:lnTo>
                    <a:pt x="198120" y="359664"/>
                  </a:lnTo>
                  <a:lnTo>
                    <a:pt x="216408" y="356616"/>
                  </a:lnTo>
                  <a:lnTo>
                    <a:pt x="233172" y="352044"/>
                  </a:lnTo>
                  <a:lnTo>
                    <a:pt x="249936" y="345948"/>
                  </a:lnTo>
                  <a:close/>
                </a:path>
                <a:path w="360044" h="361315">
                  <a:moveTo>
                    <a:pt x="265176" y="22860"/>
                  </a:moveTo>
                  <a:lnTo>
                    <a:pt x="216408" y="4572"/>
                  </a:lnTo>
                  <a:lnTo>
                    <a:pt x="179832" y="0"/>
                  </a:lnTo>
                  <a:lnTo>
                    <a:pt x="161544" y="1524"/>
                  </a:lnTo>
                  <a:lnTo>
                    <a:pt x="143256" y="4572"/>
                  </a:lnTo>
                  <a:lnTo>
                    <a:pt x="126492" y="9144"/>
                  </a:lnTo>
                  <a:lnTo>
                    <a:pt x="109728" y="15240"/>
                  </a:lnTo>
                  <a:lnTo>
                    <a:pt x="143256" y="6096"/>
                  </a:lnTo>
                  <a:lnTo>
                    <a:pt x="161544" y="3048"/>
                  </a:lnTo>
                  <a:lnTo>
                    <a:pt x="179832" y="1524"/>
                  </a:lnTo>
                  <a:lnTo>
                    <a:pt x="198120" y="3048"/>
                  </a:lnTo>
                  <a:lnTo>
                    <a:pt x="216408" y="6096"/>
                  </a:lnTo>
                  <a:lnTo>
                    <a:pt x="233172" y="10668"/>
                  </a:lnTo>
                  <a:lnTo>
                    <a:pt x="249936" y="16764"/>
                  </a:lnTo>
                  <a:lnTo>
                    <a:pt x="265176" y="22860"/>
                  </a:lnTo>
                  <a:close/>
                </a:path>
                <a:path w="360044" h="361315">
                  <a:moveTo>
                    <a:pt x="359664" y="179832"/>
                  </a:moveTo>
                  <a:lnTo>
                    <a:pt x="352044" y="126492"/>
                  </a:lnTo>
                  <a:lnTo>
                    <a:pt x="329184" y="79248"/>
                  </a:lnTo>
                  <a:lnTo>
                    <a:pt x="294132" y="41148"/>
                  </a:lnTo>
                  <a:lnTo>
                    <a:pt x="265176" y="22860"/>
                  </a:lnTo>
                  <a:lnTo>
                    <a:pt x="278892" y="32004"/>
                  </a:lnTo>
                  <a:lnTo>
                    <a:pt x="292608" y="42672"/>
                  </a:lnTo>
                  <a:lnTo>
                    <a:pt x="327660" y="80772"/>
                  </a:lnTo>
                  <a:lnTo>
                    <a:pt x="350520" y="128016"/>
                  </a:lnTo>
                  <a:lnTo>
                    <a:pt x="358140" y="179832"/>
                  </a:lnTo>
                  <a:lnTo>
                    <a:pt x="358140" y="199644"/>
                  </a:lnTo>
                  <a:lnTo>
                    <a:pt x="359664" y="179832"/>
                  </a:lnTo>
                  <a:close/>
                </a:path>
                <a:path w="360044" h="361315">
                  <a:moveTo>
                    <a:pt x="358140" y="199644"/>
                  </a:moveTo>
                  <a:lnTo>
                    <a:pt x="358140" y="179832"/>
                  </a:lnTo>
                  <a:lnTo>
                    <a:pt x="356616" y="199644"/>
                  </a:lnTo>
                  <a:lnTo>
                    <a:pt x="355092" y="216408"/>
                  </a:lnTo>
                  <a:lnTo>
                    <a:pt x="336804" y="265176"/>
                  </a:lnTo>
                  <a:lnTo>
                    <a:pt x="306324" y="306324"/>
                  </a:lnTo>
                  <a:lnTo>
                    <a:pt x="265176" y="338328"/>
                  </a:lnTo>
                  <a:lnTo>
                    <a:pt x="280416" y="329184"/>
                  </a:lnTo>
                  <a:lnTo>
                    <a:pt x="318516" y="295656"/>
                  </a:lnTo>
                  <a:lnTo>
                    <a:pt x="345948" y="251460"/>
                  </a:lnTo>
                  <a:lnTo>
                    <a:pt x="356616" y="216408"/>
                  </a:lnTo>
                  <a:lnTo>
                    <a:pt x="358140" y="1996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2404" y="6373368"/>
              <a:ext cx="1811020" cy="812800"/>
            </a:xfrm>
            <a:custGeom>
              <a:avLst/>
              <a:gdLst/>
              <a:ahLst/>
              <a:cxnLst/>
              <a:rect l="l" t="t" r="r" b="b"/>
              <a:pathLst>
                <a:path w="1811020" h="812800">
                  <a:moveTo>
                    <a:pt x="1810512" y="679704"/>
                  </a:moveTo>
                  <a:lnTo>
                    <a:pt x="1810512" y="132588"/>
                  </a:lnTo>
                  <a:lnTo>
                    <a:pt x="1803745" y="90708"/>
                  </a:lnTo>
                  <a:lnTo>
                    <a:pt x="1784908" y="54315"/>
                  </a:lnTo>
                  <a:lnTo>
                    <a:pt x="1756196" y="25603"/>
                  </a:lnTo>
                  <a:lnTo>
                    <a:pt x="1719803" y="6766"/>
                  </a:lnTo>
                  <a:lnTo>
                    <a:pt x="1677924" y="0"/>
                  </a:lnTo>
                  <a:lnTo>
                    <a:pt x="132588" y="0"/>
                  </a:lnTo>
                  <a:lnTo>
                    <a:pt x="90708" y="6766"/>
                  </a:lnTo>
                  <a:lnTo>
                    <a:pt x="54315" y="25603"/>
                  </a:lnTo>
                  <a:lnTo>
                    <a:pt x="25603" y="54315"/>
                  </a:lnTo>
                  <a:lnTo>
                    <a:pt x="6766" y="90708"/>
                  </a:lnTo>
                  <a:lnTo>
                    <a:pt x="0" y="132588"/>
                  </a:lnTo>
                  <a:lnTo>
                    <a:pt x="0" y="679704"/>
                  </a:lnTo>
                  <a:lnTo>
                    <a:pt x="6766" y="721583"/>
                  </a:lnTo>
                  <a:lnTo>
                    <a:pt x="25603" y="757976"/>
                  </a:lnTo>
                  <a:lnTo>
                    <a:pt x="54315" y="786688"/>
                  </a:lnTo>
                  <a:lnTo>
                    <a:pt x="90708" y="805525"/>
                  </a:lnTo>
                  <a:lnTo>
                    <a:pt x="132588" y="812292"/>
                  </a:lnTo>
                  <a:lnTo>
                    <a:pt x="1677924" y="812292"/>
                  </a:lnTo>
                  <a:lnTo>
                    <a:pt x="1719803" y="805525"/>
                  </a:lnTo>
                  <a:lnTo>
                    <a:pt x="1756196" y="786688"/>
                  </a:lnTo>
                  <a:lnTo>
                    <a:pt x="1784908" y="757976"/>
                  </a:lnTo>
                  <a:lnTo>
                    <a:pt x="1803745" y="721583"/>
                  </a:lnTo>
                  <a:lnTo>
                    <a:pt x="1810512" y="6797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2404" y="6371844"/>
              <a:ext cx="1811020" cy="815340"/>
            </a:xfrm>
            <a:custGeom>
              <a:avLst/>
              <a:gdLst/>
              <a:ahLst/>
              <a:cxnLst/>
              <a:rect l="l" t="t" r="r" b="b"/>
              <a:pathLst>
                <a:path w="1811020" h="815340">
                  <a:moveTo>
                    <a:pt x="1787652" y="59436"/>
                  </a:moveTo>
                  <a:lnTo>
                    <a:pt x="1752600" y="22860"/>
                  </a:lnTo>
                  <a:lnTo>
                    <a:pt x="1717548" y="6096"/>
                  </a:lnTo>
                  <a:lnTo>
                    <a:pt x="1677924" y="0"/>
                  </a:lnTo>
                  <a:lnTo>
                    <a:pt x="132588" y="0"/>
                  </a:lnTo>
                  <a:lnTo>
                    <a:pt x="92964" y="6096"/>
                  </a:lnTo>
                  <a:lnTo>
                    <a:pt x="70104" y="16764"/>
                  </a:lnTo>
                  <a:lnTo>
                    <a:pt x="57912" y="22860"/>
                  </a:lnTo>
                  <a:lnTo>
                    <a:pt x="15240" y="70104"/>
                  </a:lnTo>
                  <a:lnTo>
                    <a:pt x="3048" y="106680"/>
                  </a:lnTo>
                  <a:lnTo>
                    <a:pt x="0" y="120396"/>
                  </a:lnTo>
                  <a:lnTo>
                    <a:pt x="0" y="694944"/>
                  </a:lnTo>
                  <a:lnTo>
                    <a:pt x="1524" y="701802"/>
                  </a:lnTo>
                  <a:lnTo>
                    <a:pt x="1524" y="120396"/>
                  </a:lnTo>
                  <a:lnTo>
                    <a:pt x="4572" y="106680"/>
                  </a:lnTo>
                  <a:lnTo>
                    <a:pt x="7620" y="94488"/>
                  </a:lnTo>
                  <a:lnTo>
                    <a:pt x="16764" y="70104"/>
                  </a:lnTo>
                  <a:lnTo>
                    <a:pt x="24384" y="59436"/>
                  </a:lnTo>
                  <a:lnTo>
                    <a:pt x="32004" y="50292"/>
                  </a:lnTo>
                  <a:lnTo>
                    <a:pt x="39624" y="39624"/>
                  </a:lnTo>
                  <a:lnTo>
                    <a:pt x="82296" y="12192"/>
                  </a:lnTo>
                  <a:lnTo>
                    <a:pt x="132588" y="1524"/>
                  </a:lnTo>
                  <a:lnTo>
                    <a:pt x="1677924" y="1524"/>
                  </a:lnTo>
                  <a:lnTo>
                    <a:pt x="1717548" y="7620"/>
                  </a:lnTo>
                  <a:lnTo>
                    <a:pt x="1761744" y="32004"/>
                  </a:lnTo>
                  <a:lnTo>
                    <a:pt x="1780032" y="50292"/>
                  </a:lnTo>
                  <a:lnTo>
                    <a:pt x="1787652" y="59436"/>
                  </a:lnTo>
                  <a:close/>
                </a:path>
                <a:path w="1811020" h="815340">
                  <a:moveTo>
                    <a:pt x="1787652" y="755904"/>
                  </a:moveTo>
                  <a:lnTo>
                    <a:pt x="1751076" y="790956"/>
                  </a:lnTo>
                  <a:lnTo>
                    <a:pt x="1703832" y="810768"/>
                  </a:lnTo>
                  <a:lnTo>
                    <a:pt x="1677924" y="813816"/>
                  </a:lnTo>
                  <a:lnTo>
                    <a:pt x="132588" y="813816"/>
                  </a:lnTo>
                  <a:lnTo>
                    <a:pt x="92964" y="807720"/>
                  </a:lnTo>
                  <a:lnTo>
                    <a:pt x="48768" y="783336"/>
                  </a:lnTo>
                  <a:lnTo>
                    <a:pt x="16764" y="743712"/>
                  </a:lnTo>
                  <a:lnTo>
                    <a:pt x="1524" y="694944"/>
                  </a:lnTo>
                  <a:lnTo>
                    <a:pt x="1524" y="701802"/>
                  </a:lnTo>
                  <a:lnTo>
                    <a:pt x="15240" y="745236"/>
                  </a:lnTo>
                  <a:lnTo>
                    <a:pt x="38100" y="775716"/>
                  </a:lnTo>
                  <a:lnTo>
                    <a:pt x="70104" y="798576"/>
                  </a:lnTo>
                  <a:lnTo>
                    <a:pt x="80772" y="804672"/>
                  </a:lnTo>
                  <a:lnTo>
                    <a:pt x="92964" y="809244"/>
                  </a:lnTo>
                  <a:lnTo>
                    <a:pt x="106680" y="812292"/>
                  </a:lnTo>
                  <a:lnTo>
                    <a:pt x="118872" y="813816"/>
                  </a:lnTo>
                  <a:lnTo>
                    <a:pt x="132588" y="815340"/>
                  </a:lnTo>
                  <a:lnTo>
                    <a:pt x="1677924" y="815340"/>
                  </a:lnTo>
                  <a:lnTo>
                    <a:pt x="1717548" y="809244"/>
                  </a:lnTo>
                  <a:lnTo>
                    <a:pt x="1752600" y="792480"/>
                  </a:lnTo>
                  <a:lnTo>
                    <a:pt x="1780032" y="766572"/>
                  </a:lnTo>
                  <a:lnTo>
                    <a:pt x="1787652" y="755904"/>
                  </a:lnTo>
                  <a:close/>
                </a:path>
                <a:path w="1811020" h="815340">
                  <a:moveTo>
                    <a:pt x="1799844" y="82296"/>
                  </a:moveTo>
                  <a:lnTo>
                    <a:pt x="1795272" y="70104"/>
                  </a:lnTo>
                  <a:lnTo>
                    <a:pt x="1787652" y="59436"/>
                  </a:lnTo>
                  <a:lnTo>
                    <a:pt x="1793748" y="70104"/>
                  </a:lnTo>
                  <a:lnTo>
                    <a:pt x="1799844" y="82296"/>
                  </a:lnTo>
                  <a:close/>
                </a:path>
                <a:path w="1811020" h="815340">
                  <a:moveTo>
                    <a:pt x="1808988" y="708660"/>
                  </a:moveTo>
                  <a:lnTo>
                    <a:pt x="1808988" y="694944"/>
                  </a:lnTo>
                  <a:lnTo>
                    <a:pt x="1807464" y="708660"/>
                  </a:lnTo>
                  <a:lnTo>
                    <a:pt x="1802892" y="720852"/>
                  </a:lnTo>
                  <a:lnTo>
                    <a:pt x="1799844" y="733044"/>
                  </a:lnTo>
                  <a:lnTo>
                    <a:pt x="1793748" y="743712"/>
                  </a:lnTo>
                  <a:lnTo>
                    <a:pt x="1787652" y="755904"/>
                  </a:lnTo>
                  <a:lnTo>
                    <a:pt x="1795272" y="745236"/>
                  </a:lnTo>
                  <a:lnTo>
                    <a:pt x="1801368" y="733044"/>
                  </a:lnTo>
                  <a:lnTo>
                    <a:pt x="1804416" y="720852"/>
                  </a:lnTo>
                  <a:lnTo>
                    <a:pt x="1808988" y="708660"/>
                  </a:lnTo>
                  <a:close/>
                </a:path>
                <a:path w="1811020" h="815340">
                  <a:moveTo>
                    <a:pt x="1810512" y="694944"/>
                  </a:moveTo>
                  <a:lnTo>
                    <a:pt x="1810512" y="120396"/>
                  </a:lnTo>
                  <a:lnTo>
                    <a:pt x="1808988" y="106680"/>
                  </a:lnTo>
                  <a:lnTo>
                    <a:pt x="1799844" y="82296"/>
                  </a:lnTo>
                  <a:lnTo>
                    <a:pt x="1802892" y="94488"/>
                  </a:lnTo>
                  <a:lnTo>
                    <a:pt x="1807464" y="106680"/>
                  </a:lnTo>
                  <a:lnTo>
                    <a:pt x="1808988" y="120396"/>
                  </a:lnTo>
                  <a:lnTo>
                    <a:pt x="1808988" y="708660"/>
                  </a:lnTo>
                  <a:lnTo>
                    <a:pt x="1810512" y="6949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08322" y="6464297"/>
            <a:ext cx="10566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Assistant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</a:t>
            </a:r>
            <a:r>
              <a:rPr sz="1900" spc="-5" dirty="0">
                <a:latin typeface="Arial MT"/>
                <a:cs typeface="Arial MT"/>
              </a:rPr>
              <a:t>rofessor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42916" y="5466588"/>
            <a:ext cx="2796540" cy="1720850"/>
            <a:chOff x="5042916" y="5466588"/>
            <a:chExt cx="2796540" cy="1720850"/>
          </a:xfrm>
        </p:grpSpPr>
        <p:sp>
          <p:nvSpPr>
            <p:cNvPr id="11" name="object 11"/>
            <p:cNvSpPr/>
            <p:nvPr/>
          </p:nvSpPr>
          <p:spPr>
            <a:xfrm>
              <a:off x="6028944" y="6373368"/>
              <a:ext cx="1809114" cy="812800"/>
            </a:xfrm>
            <a:custGeom>
              <a:avLst/>
              <a:gdLst/>
              <a:ahLst/>
              <a:cxnLst/>
              <a:rect l="l" t="t" r="r" b="b"/>
              <a:pathLst>
                <a:path w="1809115" h="812800">
                  <a:moveTo>
                    <a:pt x="1808988" y="679704"/>
                  </a:moveTo>
                  <a:lnTo>
                    <a:pt x="1808988" y="132588"/>
                  </a:lnTo>
                  <a:lnTo>
                    <a:pt x="1802221" y="90708"/>
                  </a:lnTo>
                  <a:lnTo>
                    <a:pt x="1783384" y="54315"/>
                  </a:lnTo>
                  <a:lnTo>
                    <a:pt x="1754672" y="25603"/>
                  </a:lnTo>
                  <a:lnTo>
                    <a:pt x="1718279" y="6766"/>
                  </a:lnTo>
                  <a:lnTo>
                    <a:pt x="1676400" y="0"/>
                  </a:lnTo>
                  <a:lnTo>
                    <a:pt x="131064" y="0"/>
                  </a:lnTo>
                  <a:lnTo>
                    <a:pt x="89928" y="6766"/>
                  </a:lnTo>
                  <a:lnTo>
                    <a:pt x="53986" y="25603"/>
                  </a:lnTo>
                  <a:lnTo>
                    <a:pt x="25505" y="54315"/>
                  </a:lnTo>
                  <a:lnTo>
                    <a:pt x="6754" y="90708"/>
                  </a:lnTo>
                  <a:lnTo>
                    <a:pt x="0" y="132588"/>
                  </a:lnTo>
                  <a:lnTo>
                    <a:pt x="0" y="679704"/>
                  </a:lnTo>
                  <a:lnTo>
                    <a:pt x="6754" y="721583"/>
                  </a:lnTo>
                  <a:lnTo>
                    <a:pt x="25505" y="757976"/>
                  </a:lnTo>
                  <a:lnTo>
                    <a:pt x="53986" y="786688"/>
                  </a:lnTo>
                  <a:lnTo>
                    <a:pt x="89928" y="805525"/>
                  </a:lnTo>
                  <a:lnTo>
                    <a:pt x="131064" y="812292"/>
                  </a:lnTo>
                  <a:lnTo>
                    <a:pt x="1676400" y="812292"/>
                  </a:lnTo>
                  <a:lnTo>
                    <a:pt x="1718279" y="805525"/>
                  </a:lnTo>
                  <a:lnTo>
                    <a:pt x="1754672" y="786688"/>
                  </a:lnTo>
                  <a:lnTo>
                    <a:pt x="1783384" y="757976"/>
                  </a:lnTo>
                  <a:lnTo>
                    <a:pt x="1802221" y="721583"/>
                  </a:lnTo>
                  <a:lnTo>
                    <a:pt x="1808988" y="6797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7420" y="6371844"/>
              <a:ext cx="1812289" cy="815340"/>
            </a:xfrm>
            <a:custGeom>
              <a:avLst/>
              <a:gdLst/>
              <a:ahLst/>
              <a:cxnLst/>
              <a:rect l="l" t="t" r="r" b="b"/>
              <a:pathLst>
                <a:path w="1812290" h="815340">
                  <a:moveTo>
                    <a:pt x="1812036" y="681228"/>
                  </a:moveTo>
                  <a:lnTo>
                    <a:pt x="1812036" y="134112"/>
                  </a:lnTo>
                  <a:lnTo>
                    <a:pt x="1808988" y="106680"/>
                  </a:lnTo>
                  <a:lnTo>
                    <a:pt x="1795272" y="70104"/>
                  </a:lnTo>
                  <a:lnTo>
                    <a:pt x="1763268" y="30480"/>
                  </a:lnTo>
                  <a:lnTo>
                    <a:pt x="1729740" y="10668"/>
                  </a:lnTo>
                  <a:lnTo>
                    <a:pt x="1677924" y="0"/>
                  </a:lnTo>
                  <a:lnTo>
                    <a:pt x="134112" y="0"/>
                  </a:lnTo>
                  <a:lnTo>
                    <a:pt x="94488" y="6096"/>
                  </a:lnTo>
                  <a:lnTo>
                    <a:pt x="59436" y="22860"/>
                  </a:lnTo>
                  <a:lnTo>
                    <a:pt x="30480" y="48768"/>
                  </a:lnTo>
                  <a:lnTo>
                    <a:pt x="10668" y="82296"/>
                  </a:lnTo>
                  <a:lnTo>
                    <a:pt x="0" y="134112"/>
                  </a:lnTo>
                  <a:lnTo>
                    <a:pt x="0" y="681228"/>
                  </a:lnTo>
                  <a:lnTo>
                    <a:pt x="1524" y="694944"/>
                  </a:lnTo>
                  <a:lnTo>
                    <a:pt x="1524" y="134112"/>
                  </a:lnTo>
                  <a:lnTo>
                    <a:pt x="4572" y="106680"/>
                  </a:lnTo>
                  <a:lnTo>
                    <a:pt x="18288" y="70104"/>
                  </a:lnTo>
                  <a:lnTo>
                    <a:pt x="41148" y="39624"/>
                  </a:lnTo>
                  <a:lnTo>
                    <a:pt x="82296" y="12192"/>
                  </a:lnTo>
                  <a:lnTo>
                    <a:pt x="134112" y="1524"/>
                  </a:lnTo>
                  <a:lnTo>
                    <a:pt x="1677924" y="1524"/>
                  </a:lnTo>
                  <a:lnTo>
                    <a:pt x="1717548" y="7620"/>
                  </a:lnTo>
                  <a:lnTo>
                    <a:pt x="1752600" y="24384"/>
                  </a:lnTo>
                  <a:lnTo>
                    <a:pt x="1787652" y="59436"/>
                  </a:lnTo>
                  <a:lnTo>
                    <a:pt x="1804416" y="94488"/>
                  </a:lnTo>
                  <a:lnTo>
                    <a:pt x="1810512" y="134112"/>
                  </a:lnTo>
                  <a:lnTo>
                    <a:pt x="1810512" y="694944"/>
                  </a:lnTo>
                  <a:lnTo>
                    <a:pt x="1812036" y="681228"/>
                  </a:lnTo>
                  <a:close/>
                </a:path>
                <a:path w="1812290" h="815340">
                  <a:moveTo>
                    <a:pt x="1810512" y="694944"/>
                  </a:moveTo>
                  <a:lnTo>
                    <a:pt x="1810512" y="681228"/>
                  </a:lnTo>
                  <a:lnTo>
                    <a:pt x="1807464" y="708660"/>
                  </a:lnTo>
                  <a:lnTo>
                    <a:pt x="1804416" y="720852"/>
                  </a:lnTo>
                  <a:lnTo>
                    <a:pt x="1799844" y="733044"/>
                  </a:lnTo>
                  <a:lnTo>
                    <a:pt x="1793748" y="743712"/>
                  </a:lnTo>
                  <a:lnTo>
                    <a:pt x="1787652" y="755904"/>
                  </a:lnTo>
                  <a:lnTo>
                    <a:pt x="1752600" y="790956"/>
                  </a:lnTo>
                  <a:lnTo>
                    <a:pt x="1717548" y="807720"/>
                  </a:lnTo>
                  <a:lnTo>
                    <a:pt x="1677924" y="813816"/>
                  </a:lnTo>
                  <a:lnTo>
                    <a:pt x="134112" y="813816"/>
                  </a:lnTo>
                  <a:lnTo>
                    <a:pt x="94488" y="807720"/>
                  </a:lnTo>
                  <a:lnTo>
                    <a:pt x="59436" y="790956"/>
                  </a:lnTo>
                  <a:lnTo>
                    <a:pt x="24384" y="755904"/>
                  </a:lnTo>
                  <a:lnTo>
                    <a:pt x="18288" y="743712"/>
                  </a:lnTo>
                  <a:lnTo>
                    <a:pt x="12192" y="733044"/>
                  </a:lnTo>
                  <a:lnTo>
                    <a:pt x="7620" y="720852"/>
                  </a:lnTo>
                  <a:lnTo>
                    <a:pt x="4572" y="708660"/>
                  </a:lnTo>
                  <a:lnTo>
                    <a:pt x="1524" y="681228"/>
                  </a:lnTo>
                  <a:lnTo>
                    <a:pt x="1524" y="694944"/>
                  </a:lnTo>
                  <a:lnTo>
                    <a:pt x="10668" y="733044"/>
                  </a:lnTo>
                  <a:lnTo>
                    <a:pt x="30480" y="766572"/>
                  </a:lnTo>
                  <a:lnTo>
                    <a:pt x="59436" y="792480"/>
                  </a:lnTo>
                  <a:lnTo>
                    <a:pt x="94488" y="809244"/>
                  </a:lnTo>
                  <a:lnTo>
                    <a:pt x="134112" y="815340"/>
                  </a:lnTo>
                  <a:lnTo>
                    <a:pt x="1677924" y="815340"/>
                  </a:lnTo>
                  <a:lnTo>
                    <a:pt x="1717548" y="809244"/>
                  </a:lnTo>
                  <a:lnTo>
                    <a:pt x="1752600" y="792480"/>
                  </a:lnTo>
                  <a:lnTo>
                    <a:pt x="1781556" y="766572"/>
                  </a:lnTo>
                  <a:lnTo>
                    <a:pt x="1801368" y="733044"/>
                  </a:lnTo>
                  <a:lnTo>
                    <a:pt x="1808988" y="708660"/>
                  </a:lnTo>
                  <a:lnTo>
                    <a:pt x="1810512" y="6949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2916" y="5466600"/>
              <a:ext cx="2243455" cy="1417320"/>
            </a:xfrm>
            <a:custGeom>
              <a:avLst/>
              <a:gdLst/>
              <a:ahLst/>
              <a:cxnLst/>
              <a:rect l="l" t="t" r="r" b="b"/>
              <a:pathLst>
                <a:path w="2243454" h="1417320">
                  <a:moveTo>
                    <a:pt x="999744" y="1322832"/>
                  </a:moveTo>
                  <a:lnTo>
                    <a:pt x="998220" y="1321308"/>
                  </a:lnTo>
                  <a:lnTo>
                    <a:pt x="772668" y="1226807"/>
                  </a:lnTo>
                  <a:lnTo>
                    <a:pt x="772668" y="1228331"/>
                  </a:lnTo>
                  <a:lnTo>
                    <a:pt x="994600" y="1321308"/>
                  </a:lnTo>
                  <a:lnTo>
                    <a:pt x="0" y="1321308"/>
                  </a:lnTo>
                  <a:lnTo>
                    <a:pt x="0" y="1322832"/>
                  </a:lnTo>
                  <a:lnTo>
                    <a:pt x="994549" y="1322832"/>
                  </a:lnTo>
                  <a:lnTo>
                    <a:pt x="771144" y="1415796"/>
                  </a:lnTo>
                  <a:lnTo>
                    <a:pt x="772668" y="1417320"/>
                  </a:lnTo>
                  <a:lnTo>
                    <a:pt x="998220" y="1322832"/>
                  </a:lnTo>
                  <a:lnTo>
                    <a:pt x="999744" y="1322832"/>
                  </a:lnTo>
                  <a:close/>
                </a:path>
                <a:path w="2243454" h="1417320">
                  <a:moveTo>
                    <a:pt x="1805940" y="24384"/>
                  </a:moveTo>
                  <a:lnTo>
                    <a:pt x="1772412" y="44196"/>
                  </a:lnTo>
                  <a:lnTo>
                    <a:pt x="1726692" y="88392"/>
                  </a:lnTo>
                  <a:lnTo>
                    <a:pt x="1697736" y="124968"/>
                  </a:lnTo>
                  <a:lnTo>
                    <a:pt x="1670304" y="166116"/>
                  </a:lnTo>
                  <a:lnTo>
                    <a:pt x="1645920" y="213360"/>
                  </a:lnTo>
                  <a:lnTo>
                    <a:pt x="1623060" y="265176"/>
                  </a:lnTo>
                  <a:lnTo>
                    <a:pt x="1594104" y="350520"/>
                  </a:lnTo>
                  <a:lnTo>
                    <a:pt x="1586484" y="381000"/>
                  </a:lnTo>
                  <a:lnTo>
                    <a:pt x="1577340" y="413004"/>
                  </a:lnTo>
                  <a:lnTo>
                    <a:pt x="1565148" y="477012"/>
                  </a:lnTo>
                  <a:lnTo>
                    <a:pt x="1559052" y="512064"/>
                  </a:lnTo>
                  <a:lnTo>
                    <a:pt x="1554480" y="545592"/>
                  </a:lnTo>
                  <a:lnTo>
                    <a:pt x="1551432" y="580644"/>
                  </a:lnTo>
                  <a:lnTo>
                    <a:pt x="1546860" y="617220"/>
                  </a:lnTo>
                  <a:lnTo>
                    <a:pt x="1543812" y="690372"/>
                  </a:lnTo>
                  <a:lnTo>
                    <a:pt x="1543812" y="771144"/>
                  </a:lnTo>
                  <a:lnTo>
                    <a:pt x="1545336" y="792480"/>
                  </a:lnTo>
                  <a:lnTo>
                    <a:pt x="1552956" y="900684"/>
                  </a:lnTo>
                  <a:lnTo>
                    <a:pt x="1554480" y="900684"/>
                  </a:lnTo>
                  <a:lnTo>
                    <a:pt x="1545336" y="771144"/>
                  </a:lnTo>
                  <a:lnTo>
                    <a:pt x="1545336" y="690372"/>
                  </a:lnTo>
                  <a:lnTo>
                    <a:pt x="1548384" y="617220"/>
                  </a:lnTo>
                  <a:lnTo>
                    <a:pt x="1552956" y="580644"/>
                  </a:lnTo>
                  <a:lnTo>
                    <a:pt x="1556004" y="545592"/>
                  </a:lnTo>
                  <a:lnTo>
                    <a:pt x="1560576" y="512064"/>
                  </a:lnTo>
                  <a:lnTo>
                    <a:pt x="1578864" y="413004"/>
                  </a:lnTo>
                  <a:lnTo>
                    <a:pt x="1588008" y="381000"/>
                  </a:lnTo>
                  <a:lnTo>
                    <a:pt x="1595628" y="350520"/>
                  </a:lnTo>
                  <a:lnTo>
                    <a:pt x="1613916" y="292608"/>
                  </a:lnTo>
                  <a:lnTo>
                    <a:pt x="1635252" y="239268"/>
                  </a:lnTo>
                  <a:lnTo>
                    <a:pt x="1659636" y="190500"/>
                  </a:lnTo>
                  <a:lnTo>
                    <a:pt x="1685544" y="146304"/>
                  </a:lnTo>
                  <a:lnTo>
                    <a:pt x="1712976" y="106680"/>
                  </a:lnTo>
                  <a:lnTo>
                    <a:pt x="1743456" y="73152"/>
                  </a:lnTo>
                  <a:lnTo>
                    <a:pt x="1773936" y="45720"/>
                  </a:lnTo>
                  <a:lnTo>
                    <a:pt x="1790700" y="35052"/>
                  </a:lnTo>
                  <a:lnTo>
                    <a:pt x="1805940" y="24384"/>
                  </a:lnTo>
                  <a:close/>
                </a:path>
                <a:path w="2243454" h="1417320">
                  <a:moveTo>
                    <a:pt x="1981200" y="24384"/>
                  </a:moveTo>
                  <a:lnTo>
                    <a:pt x="1929384" y="4572"/>
                  </a:lnTo>
                  <a:lnTo>
                    <a:pt x="1894332" y="0"/>
                  </a:lnTo>
                  <a:lnTo>
                    <a:pt x="1876044" y="1524"/>
                  </a:lnTo>
                  <a:lnTo>
                    <a:pt x="1857756" y="4572"/>
                  </a:lnTo>
                  <a:lnTo>
                    <a:pt x="1839468" y="9144"/>
                  </a:lnTo>
                  <a:lnTo>
                    <a:pt x="1822704" y="15240"/>
                  </a:lnTo>
                  <a:lnTo>
                    <a:pt x="1805940" y="24384"/>
                  </a:lnTo>
                  <a:lnTo>
                    <a:pt x="1824228" y="16764"/>
                  </a:lnTo>
                  <a:lnTo>
                    <a:pt x="1840992" y="10668"/>
                  </a:lnTo>
                  <a:lnTo>
                    <a:pt x="1857756" y="6096"/>
                  </a:lnTo>
                  <a:lnTo>
                    <a:pt x="1876044" y="3048"/>
                  </a:lnTo>
                  <a:lnTo>
                    <a:pt x="1894332" y="1524"/>
                  </a:lnTo>
                  <a:lnTo>
                    <a:pt x="1911096" y="3048"/>
                  </a:lnTo>
                  <a:lnTo>
                    <a:pt x="1929384" y="6096"/>
                  </a:lnTo>
                  <a:lnTo>
                    <a:pt x="1946148" y="10668"/>
                  </a:lnTo>
                  <a:lnTo>
                    <a:pt x="1964436" y="16764"/>
                  </a:lnTo>
                  <a:lnTo>
                    <a:pt x="1981200" y="24384"/>
                  </a:lnTo>
                  <a:close/>
                </a:path>
                <a:path w="2243454" h="1417320">
                  <a:moveTo>
                    <a:pt x="2045208" y="73152"/>
                  </a:moveTo>
                  <a:lnTo>
                    <a:pt x="2029968" y="57912"/>
                  </a:lnTo>
                  <a:lnTo>
                    <a:pt x="2014728" y="44196"/>
                  </a:lnTo>
                  <a:lnTo>
                    <a:pt x="1997964" y="33528"/>
                  </a:lnTo>
                  <a:lnTo>
                    <a:pt x="1981200" y="24384"/>
                  </a:lnTo>
                  <a:lnTo>
                    <a:pt x="1996440" y="35052"/>
                  </a:lnTo>
                  <a:lnTo>
                    <a:pt x="2013204" y="45720"/>
                  </a:lnTo>
                  <a:lnTo>
                    <a:pt x="2028444" y="59436"/>
                  </a:lnTo>
                  <a:lnTo>
                    <a:pt x="2045208" y="73152"/>
                  </a:lnTo>
                  <a:close/>
                </a:path>
                <a:path w="2243454" h="1417320">
                  <a:moveTo>
                    <a:pt x="2243328" y="690372"/>
                  </a:moveTo>
                  <a:lnTo>
                    <a:pt x="2240280" y="617220"/>
                  </a:lnTo>
                  <a:lnTo>
                    <a:pt x="2228088" y="512064"/>
                  </a:lnTo>
                  <a:lnTo>
                    <a:pt x="2209800" y="413004"/>
                  </a:lnTo>
                  <a:lnTo>
                    <a:pt x="2193036" y="350520"/>
                  </a:lnTo>
                  <a:lnTo>
                    <a:pt x="2174748" y="292608"/>
                  </a:lnTo>
                  <a:lnTo>
                    <a:pt x="2153412" y="239268"/>
                  </a:lnTo>
                  <a:lnTo>
                    <a:pt x="2129028" y="188976"/>
                  </a:lnTo>
                  <a:lnTo>
                    <a:pt x="2103120" y="144780"/>
                  </a:lnTo>
                  <a:lnTo>
                    <a:pt x="2075688" y="106680"/>
                  </a:lnTo>
                  <a:lnTo>
                    <a:pt x="2045208" y="73152"/>
                  </a:lnTo>
                  <a:lnTo>
                    <a:pt x="2058924" y="89916"/>
                  </a:lnTo>
                  <a:lnTo>
                    <a:pt x="2074164" y="106680"/>
                  </a:lnTo>
                  <a:lnTo>
                    <a:pt x="2101596" y="146304"/>
                  </a:lnTo>
                  <a:lnTo>
                    <a:pt x="2127504" y="190500"/>
                  </a:lnTo>
                  <a:lnTo>
                    <a:pt x="2151888" y="239268"/>
                  </a:lnTo>
                  <a:lnTo>
                    <a:pt x="2173224" y="292608"/>
                  </a:lnTo>
                  <a:lnTo>
                    <a:pt x="2191512" y="350520"/>
                  </a:lnTo>
                  <a:lnTo>
                    <a:pt x="2208276" y="413004"/>
                  </a:lnTo>
                  <a:lnTo>
                    <a:pt x="2226564" y="512064"/>
                  </a:lnTo>
                  <a:lnTo>
                    <a:pt x="2235708" y="580644"/>
                  </a:lnTo>
                  <a:lnTo>
                    <a:pt x="2241804" y="690372"/>
                  </a:lnTo>
                  <a:lnTo>
                    <a:pt x="2241804" y="771144"/>
                  </a:lnTo>
                  <a:lnTo>
                    <a:pt x="2240280" y="813816"/>
                  </a:lnTo>
                  <a:lnTo>
                    <a:pt x="2237232" y="858012"/>
                  </a:lnTo>
                  <a:lnTo>
                    <a:pt x="2232660" y="900684"/>
                  </a:lnTo>
                  <a:lnTo>
                    <a:pt x="2234184" y="900684"/>
                  </a:lnTo>
                  <a:lnTo>
                    <a:pt x="2238756" y="858012"/>
                  </a:lnTo>
                  <a:lnTo>
                    <a:pt x="2241804" y="813816"/>
                  </a:lnTo>
                  <a:lnTo>
                    <a:pt x="2243328" y="771144"/>
                  </a:lnTo>
                  <a:lnTo>
                    <a:pt x="2243328" y="690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0419" y="6147815"/>
              <a:ext cx="190499" cy="2255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490205" y="6598409"/>
            <a:ext cx="8972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20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900" spc="-5" dirty="0">
                <a:solidFill>
                  <a:srgbClr val="7F7F7F"/>
                </a:solidFill>
                <a:latin typeface="Arial MT"/>
                <a:cs typeface="Arial MT"/>
              </a:rPr>
              <a:t>enured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55520" y="6693407"/>
            <a:ext cx="998219" cy="191135"/>
          </a:xfrm>
          <a:custGeom>
            <a:avLst/>
            <a:gdLst/>
            <a:ahLst/>
            <a:cxnLst/>
            <a:rect l="l" t="t" r="r" b="b"/>
            <a:pathLst>
              <a:path w="998220" h="191134">
                <a:moveTo>
                  <a:pt x="998220" y="94488"/>
                </a:moveTo>
                <a:lnTo>
                  <a:pt x="772668" y="0"/>
                </a:lnTo>
                <a:lnTo>
                  <a:pt x="772668" y="1524"/>
                </a:lnTo>
                <a:lnTo>
                  <a:pt x="994600" y="94500"/>
                </a:lnTo>
                <a:lnTo>
                  <a:pt x="0" y="94500"/>
                </a:lnTo>
                <a:lnTo>
                  <a:pt x="0" y="96024"/>
                </a:lnTo>
                <a:lnTo>
                  <a:pt x="994549" y="96024"/>
                </a:lnTo>
                <a:lnTo>
                  <a:pt x="771144" y="188988"/>
                </a:lnTo>
                <a:lnTo>
                  <a:pt x="772668" y="190512"/>
                </a:lnTo>
                <a:lnTo>
                  <a:pt x="998220" y="96024"/>
                </a:lnTo>
                <a:lnTo>
                  <a:pt x="998220" y="94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dirty="0"/>
              <a:t>Special</a:t>
            </a:r>
            <a:r>
              <a:rPr spc="-65" dirty="0"/>
              <a:t> </a:t>
            </a:r>
            <a:r>
              <a:rPr spc="-5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876495"/>
            <a:ext cx="7335520" cy="360072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4965" marR="5080" indent="-342900">
              <a:lnSpc>
                <a:spcPct val="700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initial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entered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spc="-7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created.</a:t>
            </a:r>
            <a:endParaRPr sz="2400">
              <a:latin typeface="Arial MT"/>
              <a:cs typeface="Arial MT"/>
            </a:endParaRPr>
          </a:p>
          <a:p>
            <a:pPr marL="756285" lvl="1" indent="-287655">
              <a:lnSpc>
                <a:spcPts val="2710"/>
              </a:lnSpc>
              <a:buChar char="–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initial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mandatory.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ts val="2795"/>
              </a:lnSpc>
              <a:buChar char="–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Only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one initial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permitted.</a:t>
            </a:r>
            <a:endParaRPr sz="2000">
              <a:latin typeface="Arial MT"/>
              <a:cs typeface="Arial MT"/>
            </a:endParaRPr>
          </a:p>
          <a:p>
            <a:pPr marL="756285" lvl="1" indent="-287655">
              <a:lnSpc>
                <a:spcPts val="2685"/>
              </a:lnSpc>
              <a:buChar char="–"/>
              <a:tabLst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initial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state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represented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solid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circle.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3300"/>
              </a:lnSpc>
              <a:spcBef>
                <a:spcPts val="95"/>
              </a:spcBef>
            </a:pP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final state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indicates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life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>
                <a:latin typeface="Arial MT"/>
                <a:cs typeface="Arial MT"/>
              </a:rPr>
              <a:t>for</a:t>
            </a:r>
            <a:r>
              <a:rPr sz="2400" spc="-10">
                <a:latin typeface="Arial MT"/>
                <a:cs typeface="Arial MT"/>
              </a:rPr>
              <a:t> </a:t>
            </a:r>
            <a:r>
              <a:rPr sz="2400" spc="-5">
                <a:latin typeface="Arial MT"/>
                <a:cs typeface="Arial MT"/>
              </a:rPr>
              <a:t>an</a:t>
            </a:r>
            <a:r>
              <a:rPr lang="en-US" sz="2400" spc="-5">
                <a:latin typeface="Arial MT"/>
                <a:cs typeface="Arial MT"/>
              </a:rPr>
              <a:t> </a:t>
            </a:r>
            <a:r>
              <a:rPr lang="en-US" sz="2400">
                <a:latin typeface="Arial MT"/>
                <a:cs typeface="Arial MT"/>
              </a:rPr>
              <a:t>object.</a:t>
            </a:r>
            <a:endParaRPr lang="en-US" sz="2800">
              <a:latin typeface="Arial MT"/>
              <a:cs typeface="Arial MT"/>
            </a:endParaRPr>
          </a:p>
          <a:p>
            <a:pPr marL="413384" indent="-287655">
              <a:lnSpc>
                <a:spcPts val="2775"/>
              </a:lnSpc>
              <a:buChar char="–"/>
              <a:tabLst>
                <a:tab pos="414020" algn="l"/>
              </a:tabLst>
            </a:pPr>
            <a:r>
              <a:rPr lang="en-US" sz="2400">
                <a:latin typeface="Arial MT"/>
                <a:cs typeface="Arial MT"/>
              </a:rPr>
              <a:t>A</a:t>
            </a:r>
            <a:r>
              <a:rPr lang="en-US" sz="2400" spc="-3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final</a:t>
            </a:r>
            <a:r>
              <a:rPr lang="en-US" sz="2400" spc="-1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state</a:t>
            </a:r>
            <a:r>
              <a:rPr lang="en-US" sz="2400" spc="-2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is optional.</a:t>
            </a:r>
            <a:endParaRPr lang="en-US" sz="2400">
              <a:latin typeface="Arial MT"/>
              <a:cs typeface="Arial MT"/>
            </a:endParaRPr>
          </a:p>
          <a:p>
            <a:pPr marL="413384" indent="-287655">
              <a:lnSpc>
                <a:spcPts val="2790"/>
              </a:lnSpc>
              <a:buChar char="–"/>
              <a:tabLst>
                <a:tab pos="414020" algn="l"/>
              </a:tabLst>
            </a:pPr>
            <a:r>
              <a:rPr lang="en-US" sz="2400">
                <a:latin typeface="Arial MT"/>
                <a:cs typeface="Arial MT"/>
              </a:rPr>
              <a:t>A</a:t>
            </a:r>
            <a:r>
              <a:rPr lang="en-US" sz="2400" spc="-2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final state</a:t>
            </a:r>
            <a:r>
              <a:rPr lang="en-US" sz="2400" spc="-15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is</a:t>
            </a:r>
            <a:r>
              <a:rPr lang="en-US" sz="240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indicated</a:t>
            </a:r>
            <a:r>
              <a:rPr lang="en-US" sz="2400" spc="2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by</a:t>
            </a:r>
            <a:r>
              <a:rPr lang="en-US" sz="2400" spc="5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a bull’s</a:t>
            </a:r>
            <a:r>
              <a:rPr lang="en-US" sz="2400" spc="2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eye.</a:t>
            </a:r>
            <a:endParaRPr lang="en-US" sz="2400">
              <a:latin typeface="Arial MT"/>
              <a:cs typeface="Arial MT"/>
            </a:endParaRPr>
          </a:p>
          <a:p>
            <a:pPr marL="413384" indent="-287655">
              <a:lnSpc>
                <a:spcPts val="2840"/>
              </a:lnSpc>
              <a:buChar char="–"/>
              <a:tabLst>
                <a:tab pos="414020" algn="l"/>
              </a:tabLst>
            </a:pPr>
            <a:r>
              <a:rPr lang="en-US" sz="2400" spc="-5">
                <a:latin typeface="Arial MT"/>
                <a:cs typeface="Arial MT"/>
              </a:rPr>
              <a:t>More</a:t>
            </a:r>
            <a:r>
              <a:rPr lang="en-US" sz="2400" spc="-3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than one</a:t>
            </a:r>
            <a:r>
              <a:rPr lang="en-US" sz="2400" spc="5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final</a:t>
            </a:r>
            <a:r>
              <a:rPr lang="en-US" sz="2400" spc="5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state</a:t>
            </a:r>
            <a:r>
              <a:rPr lang="en-US" sz="2400" spc="-25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may</a:t>
            </a:r>
            <a:r>
              <a:rPr lang="en-US" sz="2400">
                <a:latin typeface="Arial MT"/>
                <a:cs typeface="Arial MT"/>
              </a:rPr>
              <a:t> </a:t>
            </a:r>
            <a:r>
              <a:rPr lang="en-US" sz="2400" spc="-5">
                <a:latin typeface="Arial MT"/>
                <a:cs typeface="Arial MT"/>
              </a:rPr>
              <a:t>exist.</a:t>
            </a:r>
            <a:endParaRPr lang="en-US" sz="2400">
              <a:latin typeface="Arial MT"/>
              <a:cs typeface="Arial MT"/>
            </a:endParaRPr>
          </a:p>
          <a:p>
            <a:pPr marL="355600" indent="-342900">
              <a:lnSpc>
                <a:spcPts val="3210"/>
              </a:lnSpc>
              <a:buChar char="•"/>
              <a:tabLst>
                <a:tab pos="354965" algn="l"/>
                <a:tab pos="355600" algn="l"/>
              </a:tabLst>
            </a:pP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3" y="5477224"/>
            <a:ext cx="9144000" cy="1562139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38984" y="5704332"/>
            <a:ext cx="2886710" cy="710565"/>
            <a:chOff x="2538984" y="5704332"/>
            <a:chExt cx="2886710" cy="710565"/>
          </a:xfrm>
        </p:grpSpPr>
        <p:sp>
          <p:nvSpPr>
            <p:cNvPr id="7" name="object 7"/>
            <p:cNvSpPr/>
            <p:nvPr/>
          </p:nvSpPr>
          <p:spPr>
            <a:xfrm>
              <a:off x="2538984" y="5908548"/>
              <a:ext cx="314325" cy="320040"/>
            </a:xfrm>
            <a:custGeom>
              <a:avLst/>
              <a:gdLst/>
              <a:ahLst/>
              <a:cxnLst/>
              <a:rect l="l" t="t" r="r" b="b"/>
              <a:pathLst>
                <a:path w="314325" h="320039">
                  <a:moveTo>
                    <a:pt x="313944" y="160020"/>
                  </a:moveTo>
                  <a:lnTo>
                    <a:pt x="305958" y="109435"/>
                  </a:lnTo>
                  <a:lnTo>
                    <a:pt x="283707" y="65507"/>
                  </a:lnTo>
                  <a:lnTo>
                    <a:pt x="249753" y="30870"/>
                  </a:lnTo>
                  <a:lnTo>
                    <a:pt x="206654" y="8156"/>
                  </a:lnTo>
                  <a:lnTo>
                    <a:pt x="156972" y="0"/>
                  </a:lnTo>
                  <a:lnTo>
                    <a:pt x="107289" y="8156"/>
                  </a:lnTo>
                  <a:lnTo>
                    <a:pt x="64190" y="30870"/>
                  </a:lnTo>
                  <a:lnTo>
                    <a:pt x="30236" y="65507"/>
                  </a:lnTo>
                  <a:lnTo>
                    <a:pt x="7985" y="109435"/>
                  </a:lnTo>
                  <a:lnTo>
                    <a:pt x="0" y="160020"/>
                  </a:lnTo>
                  <a:lnTo>
                    <a:pt x="7985" y="210604"/>
                  </a:lnTo>
                  <a:lnTo>
                    <a:pt x="30236" y="254532"/>
                  </a:lnTo>
                  <a:lnTo>
                    <a:pt x="64190" y="289169"/>
                  </a:lnTo>
                  <a:lnTo>
                    <a:pt x="107289" y="311883"/>
                  </a:lnTo>
                  <a:lnTo>
                    <a:pt x="156972" y="320040"/>
                  </a:lnTo>
                  <a:lnTo>
                    <a:pt x="206654" y="311883"/>
                  </a:lnTo>
                  <a:lnTo>
                    <a:pt x="249753" y="289169"/>
                  </a:lnTo>
                  <a:lnTo>
                    <a:pt x="283707" y="254532"/>
                  </a:lnTo>
                  <a:lnTo>
                    <a:pt x="305958" y="210604"/>
                  </a:lnTo>
                  <a:lnTo>
                    <a:pt x="313944" y="160020"/>
                  </a:lnTo>
                  <a:close/>
                </a:path>
              </a:pathLst>
            </a:custGeom>
            <a:solidFill>
              <a:srgbClr val="98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8984" y="5907036"/>
              <a:ext cx="1304925" cy="321945"/>
            </a:xfrm>
            <a:custGeom>
              <a:avLst/>
              <a:gdLst/>
              <a:ahLst/>
              <a:cxnLst/>
              <a:rect l="l" t="t" r="r" b="b"/>
              <a:pathLst>
                <a:path w="1304925" h="321945">
                  <a:moveTo>
                    <a:pt x="1304544" y="152387"/>
                  </a:moveTo>
                  <a:lnTo>
                    <a:pt x="1121664" y="68567"/>
                  </a:lnTo>
                  <a:lnTo>
                    <a:pt x="1120140" y="70091"/>
                  </a:lnTo>
                  <a:lnTo>
                    <a:pt x="1299718" y="152400"/>
                  </a:lnTo>
                  <a:lnTo>
                    <a:pt x="314629" y="152400"/>
                  </a:lnTo>
                  <a:lnTo>
                    <a:pt x="307848" y="112776"/>
                  </a:lnTo>
                  <a:lnTo>
                    <a:pt x="288036" y="71628"/>
                  </a:lnTo>
                  <a:lnTo>
                    <a:pt x="257556" y="36576"/>
                  </a:lnTo>
                  <a:lnTo>
                    <a:pt x="219456" y="12192"/>
                  </a:lnTo>
                  <a:lnTo>
                    <a:pt x="173736" y="1524"/>
                  </a:lnTo>
                  <a:lnTo>
                    <a:pt x="156972" y="0"/>
                  </a:lnTo>
                  <a:lnTo>
                    <a:pt x="141732" y="1524"/>
                  </a:lnTo>
                  <a:lnTo>
                    <a:pt x="124968" y="3048"/>
                  </a:lnTo>
                  <a:lnTo>
                    <a:pt x="68580" y="27432"/>
                  </a:lnTo>
                  <a:lnTo>
                    <a:pt x="35052" y="59436"/>
                  </a:lnTo>
                  <a:lnTo>
                    <a:pt x="12192" y="99060"/>
                  </a:lnTo>
                  <a:lnTo>
                    <a:pt x="6096" y="112776"/>
                  </a:lnTo>
                  <a:lnTo>
                    <a:pt x="3048" y="128016"/>
                  </a:lnTo>
                  <a:lnTo>
                    <a:pt x="0" y="144780"/>
                  </a:lnTo>
                  <a:lnTo>
                    <a:pt x="0" y="178308"/>
                  </a:lnTo>
                  <a:lnTo>
                    <a:pt x="1524" y="185928"/>
                  </a:lnTo>
                  <a:lnTo>
                    <a:pt x="6096" y="208788"/>
                  </a:lnTo>
                  <a:lnTo>
                    <a:pt x="25908" y="251460"/>
                  </a:lnTo>
                  <a:lnTo>
                    <a:pt x="56388" y="284988"/>
                  </a:lnTo>
                  <a:lnTo>
                    <a:pt x="109728" y="315468"/>
                  </a:lnTo>
                  <a:lnTo>
                    <a:pt x="141732" y="321564"/>
                  </a:lnTo>
                  <a:lnTo>
                    <a:pt x="173736" y="321564"/>
                  </a:lnTo>
                  <a:lnTo>
                    <a:pt x="204216" y="315468"/>
                  </a:lnTo>
                  <a:lnTo>
                    <a:pt x="219456" y="309372"/>
                  </a:lnTo>
                  <a:lnTo>
                    <a:pt x="233172" y="303276"/>
                  </a:lnTo>
                  <a:lnTo>
                    <a:pt x="245364" y="294132"/>
                  </a:lnTo>
                  <a:lnTo>
                    <a:pt x="231648" y="301752"/>
                  </a:lnTo>
                  <a:lnTo>
                    <a:pt x="204216" y="313944"/>
                  </a:lnTo>
                  <a:lnTo>
                    <a:pt x="173736" y="320040"/>
                  </a:lnTo>
                  <a:lnTo>
                    <a:pt x="141732" y="320040"/>
                  </a:lnTo>
                  <a:lnTo>
                    <a:pt x="96012" y="307848"/>
                  </a:lnTo>
                  <a:lnTo>
                    <a:pt x="57912" y="284988"/>
                  </a:lnTo>
                  <a:lnTo>
                    <a:pt x="27432" y="249936"/>
                  </a:lnTo>
                  <a:lnTo>
                    <a:pt x="13716" y="222504"/>
                  </a:lnTo>
                  <a:lnTo>
                    <a:pt x="7620" y="208788"/>
                  </a:lnTo>
                  <a:lnTo>
                    <a:pt x="4572" y="193548"/>
                  </a:lnTo>
                  <a:lnTo>
                    <a:pt x="1524" y="176784"/>
                  </a:lnTo>
                  <a:lnTo>
                    <a:pt x="1524" y="144780"/>
                  </a:lnTo>
                  <a:lnTo>
                    <a:pt x="13716" y="99060"/>
                  </a:lnTo>
                  <a:lnTo>
                    <a:pt x="36576" y="59436"/>
                  </a:lnTo>
                  <a:lnTo>
                    <a:pt x="70104" y="28956"/>
                  </a:lnTo>
                  <a:lnTo>
                    <a:pt x="126492" y="4572"/>
                  </a:lnTo>
                  <a:lnTo>
                    <a:pt x="156972" y="1524"/>
                  </a:lnTo>
                  <a:lnTo>
                    <a:pt x="173736" y="3048"/>
                  </a:lnTo>
                  <a:lnTo>
                    <a:pt x="217932" y="13716"/>
                  </a:lnTo>
                  <a:lnTo>
                    <a:pt x="257556" y="38100"/>
                  </a:lnTo>
                  <a:lnTo>
                    <a:pt x="286512" y="71628"/>
                  </a:lnTo>
                  <a:lnTo>
                    <a:pt x="310896" y="129540"/>
                  </a:lnTo>
                  <a:lnTo>
                    <a:pt x="313944" y="161544"/>
                  </a:lnTo>
                  <a:lnTo>
                    <a:pt x="310896" y="193548"/>
                  </a:lnTo>
                  <a:lnTo>
                    <a:pt x="294132" y="237744"/>
                  </a:lnTo>
                  <a:lnTo>
                    <a:pt x="268224" y="274320"/>
                  </a:lnTo>
                  <a:lnTo>
                    <a:pt x="257556" y="284988"/>
                  </a:lnTo>
                  <a:lnTo>
                    <a:pt x="269748" y="274320"/>
                  </a:lnTo>
                  <a:lnTo>
                    <a:pt x="303276" y="224028"/>
                  </a:lnTo>
                  <a:lnTo>
                    <a:pt x="313944" y="176784"/>
                  </a:lnTo>
                  <a:lnTo>
                    <a:pt x="315468" y="161544"/>
                  </a:lnTo>
                  <a:lnTo>
                    <a:pt x="314769" y="153924"/>
                  </a:lnTo>
                  <a:lnTo>
                    <a:pt x="1299718" y="153924"/>
                  </a:lnTo>
                  <a:lnTo>
                    <a:pt x="1121664" y="236220"/>
                  </a:lnTo>
                  <a:lnTo>
                    <a:pt x="1123188" y="237744"/>
                  </a:lnTo>
                  <a:lnTo>
                    <a:pt x="1303020" y="154622"/>
                  </a:lnTo>
                  <a:lnTo>
                    <a:pt x="1304544" y="153924"/>
                  </a:lnTo>
                  <a:lnTo>
                    <a:pt x="1304544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42004" y="5704332"/>
              <a:ext cx="1583690" cy="710565"/>
            </a:xfrm>
            <a:custGeom>
              <a:avLst/>
              <a:gdLst/>
              <a:ahLst/>
              <a:cxnLst/>
              <a:rect l="l" t="t" r="r" b="b"/>
              <a:pathLst>
                <a:path w="1583689" h="710564">
                  <a:moveTo>
                    <a:pt x="1583436" y="591312"/>
                  </a:moveTo>
                  <a:lnTo>
                    <a:pt x="1583436" y="118872"/>
                  </a:lnTo>
                  <a:lnTo>
                    <a:pt x="1574077" y="72651"/>
                  </a:lnTo>
                  <a:lnTo>
                    <a:pt x="1548574" y="34861"/>
                  </a:lnTo>
                  <a:lnTo>
                    <a:pt x="1510784" y="9358"/>
                  </a:lnTo>
                  <a:lnTo>
                    <a:pt x="1464564" y="0"/>
                  </a:lnTo>
                  <a:lnTo>
                    <a:pt x="118872" y="0"/>
                  </a:lnTo>
                  <a:lnTo>
                    <a:pt x="72651" y="9358"/>
                  </a:lnTo>
                  <a:lnTo>
                    <a:pt x="34861" y="34861"/>
                  </a:lnTo>
                  <a:lnTo>
                    <a:pt x="9358" y="72651"/>
                  </a:lnTo>
                  <a:lnTo>
                    <a:pt x="0" y="118872"/>
                  </a:lnTo>
                  <a:lnTo>
                    <a:pt x="0" y="591312"/>
                  </a:lnTo>
                  <a:lnTo>
                    <a:pt x="9358" y="637532"/>
                  </a:lnTo>
                  <a:lnTo>
                    <a:pt x="34861" y="675322"/>
                  </a:lnTo>
                  <a:lnTo>
                    <a:pt x="72651" y="700825"/>
                  </a:lnTo>
                  <a:lnTo>
                    <a:pt x="118872" y="710184"/>
                  </a:lnTo>
                  <a:lnTo>
                    <a:pt x="1464564" y="710184"/>
                  </a:lnTo>
                  <a:lnTo>
                    <a:pt x="1510784" y="700825"/>
                  </a:lnTo>
                  <a:lnTo>
                    <a:pt x="1548574" y="675322"/>
                  </a:lnTo>
                  <a:lnTo>
                    <a:pt x="1574077" y="637532"/>
                  </a:lnTo>
                  <a:lnTo>
                    <a:pt x="1583436" y="5913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42004" y="5704332"/>
              <a:ext cx="1583690" cy="710565"/>
            </a:xfrm>
            <a:custGeom>
              <a:avLst/>
              <a:gdLst/>
              <a:ahLst/>
              <a:cxnLst/>
              <a:rect l="l" t="t" r="r" b="b"/>
              <a:pathLst>
                <a:path w="1583689" h="710564">
                  <a:moveTo>
                    <a:pt x="35052" y="35052"/>
                  </a:moveTo>
                  <a:lnTo>
                    <a:pt x="9144" y="71628"/>
                  </a:lnTo>
                  <a:lnTo>
                    <a:pt x="0" y="106680"/>
                  </a:lnTo>
                  <a:lnTo>
                    <a:pt x="0" y="603504"/>
                  </a:lnTo>
                  <a:lnTo>
                    <a:pt x="1524" y="615696"/>
                  </a:lnTo>
                  <a:lnTo>
                    <a:pt x="1524" y="106680"/>
                  </a:lnTo>
                  <a:lnTo>
                    <a:pt x="3048" y="94488"/>
                  </a:lnTo>
                  <a:lnTo>
                    <a:pt x="6096" y="83820"/>
                  </a:lnTo>
                  <a:lnTo>
                    <a:pt x="15240" y="62484"/>
                  </a:lnTo>
                  <a:lnTo>
                    <a:pt x="27432" y="44196"/>
                  </a:lnTo>
                  <a:lnTo>
                    <a:pt x="35052" y="35052"/>
                  </a:lnTo>
                  <a:close/>
                </a:path>
                <a:path w="1583689" h="710564">
                  <a:moveTo>
                    <a:pt x="35052" y="675132"/>
                  </a:moveTo>
                  <a:lnTo>
                    <a:pt x="6096" y="626364"/>
                  </a:lnTo>
                  <a:lnTo>
                    <a:pt x="1524" y="603504"/>
                  </a:lnTo>
                  <a:lnTo>
                    <a:pt x="1524" y="615696"/>
                  </a:lnTo>
                  <a:lnTo>
                    <a:pt x="19812" y="658368"/>
                  </a:lnTo>
                  <a:lnTo>
                    <a:pt x="27432" y="667512"/>
                  </a:lnTo>
                  <a:lnTo>
                    <a:pt x="35052" y="675132"/>
                  </a:lnTo>
                  <a:close/>
                </a:path>
                <a:path w="1583689" h="710564">
                  <a:moveTo>
                    <a:pt x="1548384" y="35052"/>
                  </a:moveTo>
                  <a:lnTo>
                    <a:pt x="1511808" y="9144"/>
                  </a:lnTo>
                  <a:lnTo>
                    <a:pt x="1476756" y="0"/>
                  </a:lnTo>
                  <a:lnTo>
                    <a:pt x="106680" y="0"/>
                  </a:lnTo>
                  <a:lnTo>
                    <a:pt x="62484" y="13716"/>
                  </a:lnTo>
                  <a:lnTo>
                    <a:pt x="35052" y="35052"/>
                  </a:lnTo>
                  <a:lnTo>
                    <a:pt x="44196" y="27432"/>
                  </a:lnTo>
                  <a:lnTo>
                    <a:pt x="62484" y="15240"/>
                  </a:lnTo>
                  <a:lnTo>
                    <a:pt x="83820" y="6096"/>
                  </a:lnTo>
                  <a:lnTo>
                    <a:pt x="94488" y="3048"/>
                  </a:lnTo>
                  <a:lnTo>
                    <a:pt x="106680" y="1524"/>
                  </a:lnTo>
                  <a:lnTo>
                    <a:pt x="1476756" y="1524"/>
                  </a:lnTo>
                  <a:lnTo>
                    <a:pt x="1488948" y="3048"/>
                  </a:lnTo>
                  <a:lnTo>
                    <a:pt x="1499616" y="6096"/>
                  </a:lnTo>
                  <a:lnTo>
                    <a:pt x="1520952" y="15240"/>
                  </a:lnTo>
                  <a:lnTo>
                    <a:pt x="1539240" y="27432"/>
                  </a:lnTo>
                  <a:lnTo>
                    <a:pt x="1548384" y="35052"/>
                  </a:lnTo>
                  <a:close/>
                </a:path>
                <a:path w="1583689" h="710564">
                  <a:moveTo>
                    <a:pt x="1581912" y="615696"/>
                  </a:moveTo>
                  <a:lnTo>
                    <a:pt x="1581912" y="603504"/>
                  </a:lnTo>
                  <a:lnTo>
                    <a:pt x="1580388" y="615696"/>
                  </a:lnTo>
                  <a:lnTo>
                    <a:pt x="1577340" y="626364"/>
                  </a:lnTo>
                  <a:lnTo>
                    <a:pt x="1556004" y="665988"/>
                  </a:lnTo>
                  <a:lnTo>
                    <a:pt x="1520952" y="694944"/>
                  </a:lnTo>
                  <a:lnTo>
                    <a:pt x="1476756" y="708660"/>
                  </a:lnTo>
                  <a:lnTo>
                    <a:pt x="106680" y="708660"/>
                  </a:lnTo>
                  <a:lnTo>
                    <a:pt x="62484" y="694944"/>
                  </a:lnTo>
                  <a:lnTo>
                    <a:pt x="35052" y="675132"/>
                  </a:lnTo>
                  <a:lnTo>
                    <a:pt x="42672" y="682752"/>
                  </a:lnTo>
                  <a:lnTo>
                    <a:pt x="83820" y="705612"/>
                  </a:lnTo>
                  <a:lnTo>
                    <a:pt x="106680" y="710184"/>
                  </a:lnTo>
                  <a:lnTo>
                    <a:pt x="1476756" y="710184"/>
                  </a:lnTo>
                  <a:lnTo>
                    <a:pt x="1522476" y="696468"/>
                  </a:lnTo>
                  <a:lnTo>
                    <a:pt x="1557528" y="667512"/>
                  </a:lnTo>
                  <a:lnTo>
                    <a:pt x="1578864" y="626364"/>
                  </a:lnTo>
                  <a:lnTo>
                    <a:pt x="1581912" y="615696"/>
                  </a:lnTo>
                  <a:close/>
                </a:path>
                <a:path w="1583689" h="710564">
                  <a:moveTo>
                    <a:pt x="1583436" y="603504"/>
                  </a:moveTo>
                  <a:lnTo>
                    <a:pt x="1583436" y="106680"/>
                  </a:lnTo>
                  <a:lnTo>
                    <a:pt x="1569720" y="62484"/>
                  </a:lnTo>
                  <a:lnTo>
                    <a:pt x="1548384" y="35052"/>
                  </a:lnTo>
                  <a:lnTo>
                    <a:pt x="1556004" y="44196"/>
                  </a:lnTo>
                  <a:lnTo>
                    <a:pt x="1568196" y="62484"/>
                  </a:lnTo>
                  <a:lnTo>
                    <a:pt x="1577340" y="83820"/>
                  </a:lnTo>
                  <a:lnTo>
                    <a:pt x="1580388" y="94488"/>
                  </a:lnTo>
                  <a:lnTo>
                    <a:pt x="1581912" y="106680"/>
                  </a:lnTo>
                  <a:lnTo>
                    <a:pt x="1581912" y="615696"/>
                  </a:lnTo>
                  <a:lnTo>
                    <a:pt x="1583436" y="60350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06314" y="5915657"/>
            <a:ext cx="703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Applied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39155" y="5838444"/>
            <a:ext cx="1452880" cy="441959"/>
            <a:chOff x="5439155" y="5838444"/>
            <a:chExt cx="1452880" cy="441959"/>
          </a:xfrm>
        </p:grpSpPr>
        <p:sp>
          <p:nvSpPr>
            <p:cNvPr id="13" name="object 13"/>
            <p:cNvSpPr/>
            <p:nvPr/>
          </p:nvSpPr>
          <p:spPr>
            <a:xfrm>
              <a:off x="5439156" y="5838456"/>
              <a:ext cx="1452880" cy="441959"/>
            </a:xfrm>
            <a:custGeom>
              <a:avLst/>
              <a:gdLst/>
              <a:ahLst/>
              <a:cxnLst/>
              <a:rect l="l" t="t" r="r" b="b"/>
              <a:pathLst>
                <a:path w="1452879" h="441960">
                  <a:moveTo>
                    <a:pt x="1315212" y="423672"/>
                  </a:moveTo>
                  <a:lnTo>
                    <a:pt x="1295400" y="429768"/>
                  </a:lnTo>
                  <a:lnTo>
                    <a:pt x="1274064" y="435864"/>
                  </a:lnTo>
                  <a:lnTo>
                    <a:pt x="1251204" y="438912"/>
                  </a:lnTo>
                  <a:lnTo>
                    <a:pt x="1240536" y="440436"/>
                  </a:lnTo>
                  <a:lnTo>
                    <a:pt x="1217676" y="440436"/>
                  </a:lnTo>
                  <a:lnTo>
                    <a:pt x="1207008" y="438912"/>
                  </a:lnTo>
                  <a:lnTo>
                    <a:pt x="1184148" y="435864"/>
                  </a:lnTo>
                  <a:lnTo>
                    <a:pt x="1143000" y="422148"/>
                  </a:lnTo>
                  <a:lnTo>
                    <a:pt x="1104900" y="402336"/>
                  </a:lnTo>
                  <a:lnTo>
                    <a:pt x="1072896" y="376428"/>
                  </a:lnTo>
                  <a:lnTo>
                    <a:pt x="1045464" y="342900"/>
                  </a:lnTo>
                  <a:lnTo>
                    <a:pt x="1025652" y="306324"/>
                  </a:lnTo>
                  <a:lnTo>
                    <a:pt x="1011936" y="265176"/>
                  </a:lnTo>
                  <a:lnTo>
                    <a:pt x="1007364" y="231648"/>
                  </a:lnTo>
                  <a:lnTo>
                    <a:pt x="1007364" y="222504"/>
                  </a:lnTo>
                  <a:lnTo>
                    <a:pt x="1007364" y="220980"/>
                  </a:lnTo>
                  <a:lnTo>
                    <a:pt x="1007364" y="210312"/>
                  </a:lnTo>
                  <a:lnTo>
                    <a:pt x="1008888" y="198120"/>
                  </a:lnTo>
                  <a:lnTo>
                    <a:pt x="1018032" y="155448"/>
                  </a:lnTo>
                  <a:lnTo>
                    <a:pt x="1034796" y="115824"/>
                  </a:lnTo>
                  <a:lnTo>
                    <a:pt x="1057656" y="82296"/>
                  </a:lnTo>
                  <a:lnTo>
                    <a:pt x="1088136" y="51816"/>
                  </a:lnTo>
                  <a:lnTo>
                    <a:pt x="1123188" y="28956"/>
                  </a:lnTo>
                  <a:lnTo>
                    <a:pt x="1143000" y="18288"/>
                  </a:lnTo>
                  <a:lnTo>
                    <a:pt x="1123188" y="27432"/>
                  </a:lnTo>
                  <a:lnTo>
                    <a:pt x="1086612" y="50292"/>
                  </a:lnTo>
                  <a:lnTo>
                    <a:pt x="1057656" y="80772"/>
                  </a:lnTo>
                  <a:lnTo>
                    <a:pt x="1033272" y="115824"/>
                  </a:lnTo>
                  <a:lnTo>
                    <a:pt x="1016508" y="155448"/>
                  </a:lnTo>
                  <a:lnTo>
                    <a:pt x="1007364" y="198120"/>
                  </a:lnTo>
                  <a:lnTo>
                    <a:pt x="1005840" y="210312"/>
                  </a:lnTo>
                  <a:lnTo>
                    <a:pt x="1005840" y="220268"/>
                  </a:lnTo>
                  <a:lnTo>
                    <a:pt x="826008" y="137147"/>
                  </a:lnTo>
                  <a:lnTo>
                    <a:pt x="826008" y="138671"/>
                  </a:lnTo>
                  <a:lnTo>
                    <a:pt x="1002588" y="220980"/>
                  </a:lnTo>
                  <a:lnTo>
                    <a:pt x="0" y="220980"/>
                  </a:lnTo>
                  <a:lnTo>
                    <a:pt x="0" y="222504"/>
                  </a:lnTo>
                  <a:lnTo>
                    <a:pt x="1002538" y="222504"/>
                  </a:lnTo>
                  <a:lnTo>
                    <a:pt x="824484" y="304800"/>
                  </a:lnTo>
                  <a:lnTo>
                    <a:pt x="826008" y="306324"/>
                  </a:lnTo>
                  <a:lnTo>
                    <a:pt x="1005840" y="223215"/>
                  </a:lnTo>
                  <a:lnTo>
                    <a:pt x="1005840" y="233172"/>
                  </a:lnTo>
                  <a:lnTo>
                    <a:pt x="1007364" y="243840"/>
                  </a:lnTo>
                  <a:lnTo>
                    <a:pt x="1010412" y="265176"/>
                  </a:lnTo>
                  <a:lnTo>
                    <a:pt x="1016508" y="286512"/>
                  </a:lnTo>
                  <a:lnTo>
                    <a:pt x="1033272" y="326136"/>
                  </a:lnTo>
                  <a:lnTo>
                    <a:pt x="1057656" y="361188"/>
                  </a:lnTo>
                  <a:lnTo>
                    <a:pt x="1086612" y="391668"/>
                  </a:lnTo>
                  <a:lnTo>
                    <a:pt x="1123188" y="414528"/>
                  </a:lnTo>
                  <a:lnTo>
                    <a:pt x="1162812" y="431292"/>
                  </a:lnTo>
                  <a:lnTo>
                    <a:pt x="1207008" y="440436"/>
                  </a:lnTo>
                  <a:lnTo>
                    <a:pt x="1217676" y="441960"/>
                  </a:lnTo>
                  <a:lnTo>
                    <a:pt x="1240536" y="441960"/>
                  </a:lnTo>
                  <a:lnTo>
                    <a:pt x="1251204" y="440436"/>
                  </a:lnTo>
                  <a:lnTo>
                    <a:pt x="1274064" y="437388"/>
                  </a:lnTo>
                  <a:lnTo>
                    <a:pt x="1295400" y="431292"/>
                  </a:lnTo>
                  <a:lnTo>
                    <a:pt x="1315212" y="423672"/>
                  </a:lnTo>
                  <a:close/>
                </a:path>
                <a:path w="1452879" h="441960">
                  <a:moveTo>
                    <a:pt x="1452372" y="210312"/>
                  </a:moveTo>
                  <a:lnTo>
                    <a:pt x="1441704" y="155448"/>
                  </a:lnTo>
                  <a:lnTo>
                    <a:pt x="1424940" y="115824"/>
                  </a:lnTo>
                  <a:lnTo>
                    <a:pt x="1400556" y="80772"/>
                  </a:lnTo>
                  <a:lnTo>
                    <a:pt x="1371600" y="50292"/>
                  </a:lnTo>
                  <a:lnTo>
                    <a:pt x="1335024" y="27432"/>
                  </a:lnTo>
                  <a:lnTo>
                    <a:pt x="1295400" y="10668"/>
                  </a:lnTo>
                  <a:lnTo>
                    <a:pt x="1251204" y="1524"/>
                  </a:lnTo>
                  <a:lnTo>
                    <a:pt x="1240536" y="0"/>
                  </a:lnTo>
                  <a:lnTo>
                    <a:pt x="1217676" y="0"/>
                  </a:lnTo>
                  <a:lnTo>
                    <a:pt x="1207008" y="1524"/>
                  </a:lnTo>
                  <a:lnTo>
                    <a:pt x="1184148" y="4572"/>
                  </a:lnTo>
                  <a:lnTo>
                    <a:pt x="1162812" y="10668"/>
                  </a:lnTo>
                  <a:lnTo>
                    <a:pt x="1143000" y="18288"/>
                  </a:lnTo>
                  <a:lnTo>
                    <a:pt x="1162812" y="12192"/>
                  </a:lnTo>
                  <a:lnTo>
                    <a:pt x="1184148" y="6096"/>
                  </a:lnTo>
                  <a:lnTo>
                    <a:pt x="1207008" y="3048"/>
                  </a:lnTo>
                  <a:lnTo>
                    <a:pt x="1217676" y="1524"/>
                  </a:lnTo>
                  <a:lnTo>
                    <a:pt x="1240536" y="1524"/>
                  </a:lnTo>
                  <a:lnTo>
                    <a:pt x="1251204" y="3048"/>
                  </a:lnTo>
                  <a:lnTo>
                    <a:pt x="1274064" y="6096"/>
                  </a:lnTo>
                  <a:lnTo>
                    <a:pt x="1295400" y="12192"/>
                  </a:lnTo>
                  <a:lnTo>
                    <a:pt x="1335024" y="28956"/>
                  </a:lnTo>
                  <a:lnTo>
                    <a:pt x="1370076" y="51816"/>
                  </a:lnTo>
                  <a:lnTo>
                    <a:pt x="1400556" y="82296"/>
                  </a:lnTo>
                  <a:lnTo>
                    <a:pt x="1423416" y="115824"/>
                  </a:lnTo>
                  <a:lnTo>
                    <a:pt x="1440180" y="155448"/>
                  </a:lnTo>
                  <a:lnTo>
                    <a:pt x="1449324" y="198120"/>
                  </a:lnTo>
                  <a:lnTo>
                    <a:pt x="1450848" y="210312"/>
                  </a:lnTo>
                  <a:lnTo>
                    <a:pt x="1450848" y="231648"/>
                  </a:lnTo>
                  <a:lnTo>
                    <a:pt x="1440180" y="286512"/>
                  </a:lnTo>
                  <a:lnTo>
                    <a:pt x="1423416" y="326136"/>
                  </a:lnTo>
                  <a:lnTo>
                    <a:pt x="1400556" y="359664"/>
                  </a:lnTo>
                  <a:lnTo>
                    <a:pt x="1370076" y="390144"/>
                  </a:lnTo>
                  <a:lnTo>
                    <a:pt x="1335024" y="413004"/>
                  </a:lnTo>
                  <a:lnTo>
                    <a:pt x="1315212" y="423672"/>
                  </a:lnTo>
                  <a:lnTo>
                    <a:pt x="1335024" y="414528"/>
                  </a:lnTo>
                  <a:lnTo>
                    <a:pt x="1371600" y="391668"/>
                  </a:lnTo>
                  <a:lnTo>
                    <a:pt x="1400556" y="361188"/>
                  </a:lnTo>
                  <a:lnTo>
                    <a:pt x="1424940" y="326136"/>
                  </a:lnTo>
                  <a:lnTo>
                    <a:pt x="1441704" y="286512"/>
                  </a:lnTo>
                  <a:lnTo>
                    <a:pt x="1450848" y="243840"/>
                  </a:lnTo>
                  <a:lnTo>
                    <a:pt x="1452372" y="231648"/>
                  </a:lnTo>
                  <a:lnTo>
                    <a:pt x="1452372" y="21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0527" y="5908548"/>
              <a:ext cx="330835" cy="320040"/>
            </a:xfrm>
            <a:custGeom>
              <a:avLst/>
              <a:gdLst/>
              <a:ahLst/>
              <a:cxnLst/>
              <a:rect l="l" t="t" r="r" b="b"/>
              <a:pathLst>
                <a:path w="330834" h="320039">
                  <a:moveTo>
                    <a:pt x="330708" y="160020"/>
                  </a:moveTo>
                  <a:lnTo>
                    <a:pt x="324866" y="117475"/>
                  </a:lnTo>
                  <a:lnTo>
                    <a:pt x="308356" y="79248"/>
                  </a:lnTo>
                  <a:lnTo>
                    <a:pt x="282702" y="46863"/>
                  </a:lnTo>
                  <a:lnTo>
                    <a:pt x="249428" y="21844"/>
                  </a:lnTo>
                  <a:lnTo>
                    <a:pt x="210058" y="5715"/>
                  </a:lnTo>
                  <a:lnTo>
                    <a:pt x="166116" y="0"/>
                  </a:lnTo>
                  <a:lnTo>
                    <a:pt x="122061" y="5715"/>
                  </a:lnTo>
                  <a:lnTo>
                    <a:pt x="82408" y="21844"/>
                  </a:lnTo>
                  <a:lnTo>
                    <a:pt x="48768" y="46863"/>
                  </a:lnTo>
                  <a:lnTo>
                    <a:pt x="22747" y="79248"/>
                  </a:lnTo>
                  <a:lnTo>
                    <a:pt x="5954" y="117475"/>
                  </a:lnTo>
                  <a:lnTo>
                    <a:pt x="0" y="160020"/>
                  </a:lnTo>
                  <a:lnTo>
                    <a:pt x="5954" y="202565"/>
                  </a:lnTo>
                  <a:lnTo>
                    <a:pt x="22747" y="240792"/>
                  </a:lnTo>
                  <a:lnTo>
                    <a:pt x="48768" y="273177"/>
                  </a:lnTo>
                  <a:lnTo>
                    <a:pt x="82408" y="298196"/>
                  </a:lnTo>
                  <a:lnTo>
                    <a:pt x="122061" y="314325"/>
                  </a:lnTo>
                  <a:lnTo>
                    <a:pt x="166116" y="320040"/>
                  </a:lnTo>
                  <a:lnTo>
                    <a:pt x="210058" y="314325"/>
                  </a:lnTo>
                  <a:lnTo>
                    <a:pt x="249428" y="298196"/>
                  </a:lnTo>
                  <a:lnTo>
                    <a:pt x="282702" y="273177"/>
                  </a:lnTo>
                  <a:lnTo>
                    <a:pt x="308356" y="240792"/>
                  </a:lnTo>
                  <a:lnTo>
                    <a:pt x="324866" y="202565"/>
                  </a:lnTo>
                  <a:lnTo>
                    <a:pt x="330708" y="160020"/>
                  </a:lnTo>
                  <a:close/>
                </a:path>
              </a:pathLst>
            </a:custGeom>
            <a:solidFill>
              <a:srgbClr val="98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0527" y="5907024"/>
              <a:ext cx="332740" cy="321945"/>
            </a:xfrm>
            <a:custGeom>
              <a:avLst/>
              <a:gdLst/>
              <a:ahLst/>
              <a:cxnLst/>
              <a:rect l="l" t="t" r="r" b="b"/>
              <a:pathLst>
                <a:path w="332740" h="321945">
                  <a:moveTo>
                    <a:pt x="38100" y="59436"/>
                  </a:moveTo>
                  <a:lnTo>
                    <a:pt x="12192" y="99060"/>
                  </a:lnTo>
                  <a:lnTo>
                    <a:pt x="0" y="144780"/>
                  </a:lnTo>
                  <a:lnTo>
                    <a:pt x="0" y="178308"/>
                  </a:lnTo>
                  <a:lnTo>
                    <a:pt x="1524" y="185928"/>
                  </a:lnTo>
                  <a:lnTo>
                    <a:pt x="1524" y="144780"/>
                  </a:lnTo>
                  <a:lnTo>
                    <a:pt x="4572" y="129540"/>
                  </a:lnTo>
                  <a:lnTo>
                    <a:pt x="13716" y="99060"/>
                  </a:lnTo>
                  <a:lnTo>
                    <a:pt x="28956" y="71628"/>
                  </a:lnTo>
                  <a:lnTo>
                    <a:pt x="38100" y="59436"/>
                  </a:lnTo>
                  <a:close/>
                </a:path>
                <a:path w="332740" h="321945">
                  <a:moveTo>
                    <a:pt x="73152" y="294132"/>
                  </a:moveTo>
                  <a:lnTo>
                    <a:pt x="38100" y="262128"/>
                  </a:lnTo>
                  <a:lnTo>
                    <a:pt x="13716" y="222504"/>
                  </a:lnTo>
                  <a:lnTo>
                    <a:pt x="1524" y="176784"/>
                  </a:lnTo>
                  <a:lnTo>
                    <a:pt x="1524" y="185928"/>
                  </a:lnTo>
                  <a:lnTo>
                    <a:pt x="12192" y="224028"/>
                  </a:lnTo>
                  <a:lnTo>
                    <a:pt x="48768" y="275844"/>
                  </a:lnTo>
                  <a:lnTo>
                    <a:pt x="59436" y="284988"/>
                  </a:lnTo>
                  <a:lnTo>
                    <a:pt x="73152" y="294132"/>
                  </a:lnTo>
                  <a:close/>
                </a:path>
                <a:path w="332740" h="321945">
                  <a:moveTo>
                    <a:pt x="332232" y="161544"/>
                  </a:moveTo>
                  <a:lnTo>
                    <a:pt x="324612" y="112776"/>
                  </a:lnTo>
                  <a:lnTo>
                    <a:pt x="303276" y="71628"/>
                  </a:lnTo>
                  <a:lnTo>
                    <a:pt x="271272" y="36576"/>
                  </a:lnTo>
                  <a:lnTo>
                    <a:pt x="230124" y="12192"/>
                  </a:lnTo>
                  <a:lnTo>
                    <a:pt x="166116" y="0"/>
                  </a:lnTo>
                  <a:lnTo>
                    <a:pt x="132588" y="3048"/>
                  </a:lnTo>
                  <a:lnTo>
                    <a:pt x="73152" y="27432"/>
                  </a:lnTo>
                  <a:lnTo>
                    <a:pt x="38100" y="59436"/>
                  </a:lnTo>
                  <a:lnTo>
                    <a:pt x="48768" y="48768"/>
                  </a:lnTo>
                  <a:lnTo>
                    <a:pt x="60960" y="38100"/>
                  </a:lnTo>
                  <a:lnTo>
                    <a:pt x="102108" y="13716"/>
                  </a:lnTo>
                  <a:lnTo>
                    <a:pt x="166116" y="1524"/>
                  </a:lnTo>
                  <a:lnTo>
                    <a:pt x="182880" y="3048"/>
                  </a:lnTo>
                  <a:lnTo>
                    <a:pt x="230124" y="13716"/>
                  </a:lnTo>
                  <a:lnTo>
                    <a:pt x="269748" y="38100"/>
                  </a:lnTo>
                  <a:lnTo>
                    <a:pt x="301752" y="71628"/>
                  </a:lnTo>
                  <a:lnTo>
                    <a:pt x="323088" y="114300"/>
                  </a:lnTo>
                  <a:lnTo>
                    <a:pt x="330708" y="161544"/>
                  </a:lnTo>
                  <a:lnTo>
                    <a:pt x="330708" y="176784"/>
                  </a:lnTo>
                  <a:lnTo>
                    <a:pt x="332232" y="161544"/>
                  </a:lnTo>
                  <a:close/>
                </a:path>
                <a:path w="332740" h="321945">
                  <a:moveTo>
                    <a:pt x="310896" y="237744"/>
                  </a:moveTo>
                  <a:lnTo>
                    <a:pt x="281940" y="274320"/>
                  </a:lnTo>
                  <a:lnTo>
                    <a:pt x="243840" y="301752"/>
                  </a:lnTo>
                  <a:lnTo>
                    <a:pt x="198120" y="316992"/>
                  </a:lnTo>
                  <a:lnTo>
                    <a:pt x="182880" y="320040"/>
                  </a:lnTo>
                  <a:lnTo>
                    <a:pt x="149352" y="320040"/>
                  </a:lnTo>
                  <a:lnTo>
                    <a:pt x="132588" y="316992"/>
                  </a:lnTo>
                  <a:lnTo>
                    <a:pt x="117348" y="313944"/>
                  </a:lnTo>
                  <a:lnTo>
                    <a:pt x="86868" y="301752"/>
                  </a:lnTo>
                  <a:lnTo>
                    <a:pt x="73152" y="294132"/>
                  </a:lnTo>
                  <a:lnTo>
                    <a:pt x="86868" y="303276"/>
                  </a:lnTo>
                  <a:lnTo>
                    <a:pt x="100584" y="309372"/>
                  </a:lnTo>
                  <a:lnTo>
                    <a:pt x="115824" y="315468"/>
                  </a:lnTo>
                  <a:lnTo>
                    <a:pt x="149352" y="321564"/>
                  </a:lnTo>
                  <a:lnTo>
                    <a:pt x="182880" y="321564"/>
                  </a:lnTo>
                  <a:lnTo>
                    <a:pt x="245364" y="303276"/>
                  </a:lnTo>
                  <a:lnTo>
                    <a:pt x="283464" y="274320"/>
                  </a:lnTo>
                  <a:lnTo>
                    <a:pt x="303276" y="251460"/>
                  </a:lnTo>
                  <a:lnTo>
                    <a:pt x="310896" y="237744"/>
                  </a:lnTo>
                  <a:close/>
                </a:path>
                <a:path w="332740" h="321945">
                  <a:moveTo>
                    <a:pt x="330708" y="176784"/>
                  </a:moveTo>
                  <a:lnTo>
                    <a:pt x="330708" y="161544"/>
                  </a:lnTo>
                  <a:lnTo>
                    <a:pt x="329184" y="176784"/>
                  </a:lnTo>
                  <a:lnTo>
                    <a:pt x="326136" y="193548"/>
                  </a:lnTo>
                  <a:lnTo>
                    <a:pt x="323088" y="208788"/>
                  </a:lnTo>
                  <a:lnTo>
                    <a:pt x="316992" y="222504"/>
                  </a:lnTo>
                  <a:lnTo>
                    <a:pt x="310896" y="237744"/>
                  </a:lnTo>
                  <a:lnTo>
                    <a:pt x="318516" y="224028"/>
                  </a:lnTo>
                  <a:lnTo>
                    <a:pt x="324612" y="208788"/>
                  </a:lnTo>
                  <a:lnTo>
                    <a:pt x="327660" y="193548"/>
                  </a:lnTo>
                  <a:lnTo>
                    <a:pt x="330708" y="176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pc="-5" dirty="0"/>
              <a:t>What</a:t>
            </a:r>
            <a:r>
              <a:rPr spc="-4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Events?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698105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 MT"/>
                <a:cs typeface="Arial MT"/>
              </a:rPr>
              <a:t>An event is the specification of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significant occurrence that has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location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time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space.</a:t>
            </a:r>
            <a:endParaRPr sz="3200">
              <a:latin typeface="Arial MT"/>
              <a:cs typeface="Arial MT"/>
            </a:endParaRPr>
          </a:p>
          <a:p>
            <a:pPr marL="756285" marR="2730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event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occurrence 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stimulus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trigger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state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transition.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Example:</a:t>
            </a:r>
            <a:endParaRPr sz="28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 MT"/>
                <a:cs typeface="Arial MT"/>
              </a:rPr>
              <a:t>Successful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publication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numerous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papers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8588" y="5897880"/>
            <a:ext cx="2386965" cy="1051560"/>
            <a:chOff x="6228588" y="5897880"/>
            <a:chExt cx="2386965" cy="1051560"/>
          </a:xfrm>
        </p:grpSpPr>
        <p:sp>
          <p:nvSpPr>
            <p:cNvPr id="5" name="object 5"/>
            <p:cNvSpPr/>
            <p:nvPr/>
          </p:nvSpPr>
          <p:spPr>
            <a:xfrm>
              <a:off x="6230112" y="5897880"/>
              <a:ext cx="2385060" cy="1051560"/>
            </a:xfrm>
            <a:custGeom>
              <a:avLst/>
              <a:gdLst/>
              <a:ahLst/>
              <a:cxnLst/>
              <a:rect l="l" t="t" r="r" b="b"/>
              <a:pathLst>
                <a:path w="2385059" h="1051559">
                  <a:moveTo>
                    <a:pt x="2385060" y="876300"/>
                  </a:moveTo>
                  <a:lnTo>
                    <a:pt x="2385060" y="175260"/>
                  </a:lnTo>
                  <a:lnTo>
                    <a:pt x="2378745" y="128940"/>
                  </a:lnTo>
                  <a:lnTo>
                    <a:pt x="2360958" y="87150"/>
                  </a:lnTo>
                  <a:lnTo>
                    <a:pt x="2333434" y="51625"/>
                  </a:lnTo>
                  <a:lnTo>
                    <a:pt x="2297909" y="24101"/>
                  </a:lnTo>
                  <a:lnTo>
                    <a:pt x="2256119" y="6314"/>
                  </a:lnTo>
                  <a:lnTo>
                    <a:pt x="2209800" y="0"/>
                  </a:lnTo>
                  <a:lnTo>
                    <a:pt x="175260" y="0"/>
                  </a:lnTo>
                  <a:lnTo>
                    <a:pt x="128411" y="6314"/>
                  </a:lnTo>
                  <a:lnTo>
                    <a:pt x="86472" y="24101"/>
                  </a:lnTo>
                  <a:lnTo>
                    <a:pt x="51054" y="51625"/>
                  </a:lnTo>
                  <a:lnTo>
                    <a:pt x="23763" y="87150"/>
                  </a:lnTo>
                  <a:lnTo>
                    <a:pt x="6208" y="128940"/>
                  </a:lnTo>
                  <a:lnTo>
                    <a:pt x="0" y="175260"/>
                  </a:lnTo>
                  <a:lnTo>
                    <a:pt x="0" y="876300"/>
                  </a:lnTo>
                  <a:lnTo>
                    <a:pt x="6208" y="922619"/>
                  </a:lnTo>
                  <a:lnTo>
                    <a:pt x="23763" y="964409"/>
                  </a:lnTo>
                  <a:lnTo>
                    <a:pt x="51054" y="999934"/>
                  </a:lnTo>
                  <a:lnTo>
                    <a:pt x="86472" y="1027458"/>
                  </a:lnTo>
                  <a:lnTo>
                    <a:pt x="128411" y="1045245"/>
                  </a:lnTo>
                  <a:lnTo>
                    <a:pt x="175260" y="1051560"/>
                  </a:lnTo>
                  <a:lnTo>
                    <a:pt x="2209800" y="1051560"/>
                  </a:lnTo>
                  <a:lnTo>
                    <a:pt x="2256119" y="1045245"/>
                  </a:lnTo>
                  <a:lnTo>
                    <a:pt x="2297909" y="1027458"/>
                  </a:lnTo>
                  <a:lnTo>
                    <a:pt x="2333434" y="999934"/>
                  </a:lnTo>
                  <a:lnTo>
                    <a:pt x="2360958" y="964409"/>
                  </a:lnTo>
                  <a:lnTo>
                    <a:pt x="2378745" y="922619"/>
                  </a:lnTo>
                  <a:lnTo>
                    <a:pt x="2385060" y="8763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8588" y="5897880"/>
              <a:ext cx="2386965" cy="1051560"/>
            </a:xfrm>
            <a:custGeom>
              <a:avLst/>
              <a:gdLst/>
              <a:ahLst/>
              <a:cxnLst/>
              <a:rect l="l" t="t" r="r" b="b"/>
              <a:pathLst>
                <a:path w="2386965" h="1051559">
                  <a:moveTo>
                    <a:pt x="2334768" y="51816"/>
                  </a:moveTo>
                  <a:lnTo>
                    <a:pt x="2295144" y="21336"/>
                  </a:lnTo>
                  <a:lnTo>
                    <a:pt x="2246376" y="3048"/>
                  </a:lnTo>
                  <a:lnTo>
                    <a:pt x="2228088" y="0"/>
                  </a:lnTo>
                  <a:lnTo>
                    <a:pt x="158496" y="0"/>
                  </a:lnTo>
                  <a:lnTo>
                    <a:pt x="108204" y="13716"/>
                  </a:lnTo>
                  <a:lnTo>
                    <a:pt x="64008" y="39624"/>
                  </a:lnTo>
                  <a:lnTo>
                    <a:pt x="30480" y="77724"/>
                  </a:lnTo>
                  <a:lnTo>
                    <a:pt x="9144" y="123444"/>
                  </a:lnTo>
                  <a:lnTo>
                    <a:pt x="0" y="175260"/>
                  </a:lnTo>
                  <a:lnTo>
                    <a:pt x="0" y="876300"/>
                  </a:lnTo>
                  <a:lnTo>
                    <a:pt x="1524" y="894588"/>
                  </a:lnTo>
                  <a:lnTo>
                    <a:pt x="1524" y="175260"/>
                  </a:lnTo>
                  <a:lnTo>
                    <a:pt x="3048" y="156972"/>
                  </a:lnTo>
                  <a:lnTo>
                    <a:pt x="22860" y="92964"/>
                  </a:lnTo>
                  <a:lnTo>
                    <a:pt x="53340" y="51816"/>
                  </a:lnTo>
                  <a:lnTo>
                    <a:pt x="92964" y="22860"/>
                  </a:lnTo>
                  <a:lnTo>
                    <a:pt x="141732" y="4572"/>
                  </a:lnTo>
                  <a:lnTo>
                    <a:pt x="158496" y="1524"/>
                  </a:lnTo>
                  <a:lnTo>
                    <a:pt x="2228088" y="1524"/>
                  </a:lnTo>
                  <a:lnTo>
                    <a:pt x="2278380" y="15240"/>
                  </a:lnTo>
                  <a:lnTo>
                    <a:pt x="2321052" y="41148"/>
                  </a:lnTo>
                  <a:lnTo>
                    <a:pt x="2334768" y="51816"/>
                  </a:lnTo>
                  <a:close/>
                </a:path>
                <a:path w="2386965" h="1051559">
                  <a:moveTo>
                    <a:pt x="92964" y="1030224"/>
                  </a:moveTo>
                  <a:lnTo>
                    <a:pt x="53340" y="999744"/>
                  </a:lnTo>
                  <a:lnTo>
                    <a:pt x="22860" y="958596"/>
                  </a:lnTo>
                  <a:lnTo>
                    <a:pt x="6096" y="911352"/>
                  </a:lnTo>
                  <a:lnTo>
                    <a:pt x="1524" y="876300"/>
                  </a:lnTo>
                  <a:lnTo>
                    <a:pt x="1524" y="894588"/>
                  </a:lnTo>
                  <a:lnTo>
                    <a:pt x="15240" y="944880"/>
                  </a:lnTo>
                  <a:lnTo>
                    <a:pt x="41148" y="987552"/>
                  </a:lnTo>
                  <a:lnTo>
                    <a:pt x="51816" y="1001268"/>
                  </a:lnTo>
                  <a:lnTo>
                    <a:pt x="64008" y="1011936"/>
                  </a:lnTo>
                  <a:lnTo>
                    <a:pt x="77724" y="1022604"/>
                  </a:lnTo>
                  <a:lnTo>
                    <a:pt x="92964" y="1030224"/>
                  </a:lnTo>
                  <a:close/>
                </a:path>
                <a:path w="2386965" h="1051559">
                  <a:moveTo>
                    <a:pt x="2356104" y="973836"/>
                  </a:moveTo>
                  <a:lnTo>
                    <a:pt x="2345436" y="987552"/>
                  </a:lnTo>
                  <a:lnTo>
                    <a:pt x="2334768" y="999744"/>
                  </a:lnTo>
                  <a:lnTo>
                    <a:pt x="2321052" y="1010412"/>
                  </a:lnTo>
                  <a:lnTo>
                    <a:pt x="2308860" y="1021080"/>
                  </a:lnTo>
                  <a:lnTo>
                    <a:pt x="2293620" y="1030224"/>
                  </a:lnTo>
                  <a:lnTo>
                    <a:pt x="2263140" y="1042416"/>
                  </a:lnTo>
                  <a:lnTo>
                    <a:pt x="2246376" y="1046988"/>
                  </a:lnTo>
                  <a:lnTo>
                    <a:pt x="2228088" y="1050036"/>
                  </a:lnTo>
                  <a:lnTo>
                    <a:pt x="158496" y="1050036"/>
                  </a:lnTo>
                  <a:lnTo>
                    <a:pt x="141732" y="1046988"/>
                  </a:lnTo>
                  <a:lnTo>
                    <a:pt x="124968" y="1042416"/>
                  </a:lnTo>
                  <a:lnTo>
                    <a:pt x="108204" y="1036320"/>
                  </a:lnTo>
                  <a:lnTo>
                    <a:pt x="92964" y="1030224"/>
                  </a:lnTo>
                  <a:lnTo>
                    <a:pt x="108204" y="1037844"/>
                  </a:lnTo>
                  <a:lnTo>
                    <a:pt x="124968" y="1043940"/>
                  </a:lnTo>
                  <a:lnTo>
                    <a:pt x="141732" y="1048512"/>
                  </a:lnTo>
                  <a:lnTo>
                    <a:pt x="158496" y="1051560"/>
                  </a:lnTo>
                  <a:lnTo>
                    <a:pt x="2228088" y="1051560"/>
                  </a:lnTo>
                  <a:lnTo>
                    <a:pt x="2279904" y="1037844"/>
                  </a:lnTo>
                  <a:lnTo>
                    <a:pt x="2322576" y="1011936"/>
                  </a:lnTo>
                  <a:lnTo>
                    <a:pt x="2346960" y="987552"/>
                  </a:lnTo>
                  <a:lnTo>
                    <a:pt x="2356104" y="973836"/>
                  </a:lnTo>
                  <a:close/>
                </a:path>
                <a:path w="2386965" h="1051559">
                  <a:moveTo>
                    <a:pt x="2356104" y="77724"/>
                  </a:moveTo>
                  <a:lnTo>
                    <a:pt x="2346960" y="64008"/>
                  </a:lnTo>
                  <a:lnTo>
                    <a:pt x="2334768" y="51816"/>
                  </a:lnTo>
                  <a:lnTo>
                    <a:pt x="2345436" y="64008"/>
                  </a:lnTo>
                  <a:lnTo>
                    <a:pt x="2356104" y="77724"/>
                  </a:lnTo>
                  <a:close/>
                </a:path>
                <a:path w="2386965" h="1051559">
                  <a:moveTo>
                    <a:pt x="2386584" y="876300"/>
                  </a:moveTo>
                  <a:lnTo>
                    <a:pt x="2386584" y="156972"/>
                  </a:lnTo>
                  <a:lnTo>
                    <a:pt x="2383536" y="140208"/>
                  </a:lnTo>
                  <a:lnTo>
                    <a:pt x="2378964" y="123444"/>
                  </a:lnTo>
                  <a:lnTo>
                    <a:pt x="2372868" y="106680"/>
                  </a:lnTo>
                  <a:lnTo>
                    <a:pt x="2365248" y="91440"/>
                  </a:lnTo>
                  <a:lnTo>
                    <a:pt x="2356104" y="77724"/>
                  </a:lnTo>
                  <a:lnTo>
                    <a:pt x="2371344" y="108204"/>
                  </a:lnTo>
                  <a:lnTo>
                    <a:pt x="2377440" y="123444"/>
                  </a:lnTo>
                  <a:lnTo>
                    <a:pt x="2382012" y="140208"/>
                  </a:lnTo>
                  <a:lnTo>
                    <a:pt x="2385060" y="158496"/>
                  </a:lnTo>
                  <a:lnTo>
                    <a:pt x="2385060" y="894588"/>
                  </a:lnTo>
                  <a:lnTo>
                    <a:pt x="2386584" y="876300"/>
                  </a:lnTo>
                  <a:close/>
                </a:path>
                <a:path w="2386965" h="1051559">
                  <a:moveTo>
                    <a:pt x="2385060" y="894588"/>
                  </a:moveTo>
                  <a:lnTo>
                    <a:pt x="2385060" y="876300"/>
                  </a:lnTo>
                  <a:lnTo>
                    <a:pt x="2382012" y="911352"/>
                  </a:lnTo>
                  <a:lnTo>
                    <a:pt x="2377440" y="928116"/>
                  </a:lnTo>
                  <a:lnTo>
                    <a:pt x="2371344" y="943356"/>
                  </a:lnTo>
                  <a:lnTo>
                    <a:pt x="2363724" y="960120"/>
                  </a:lnTo>
                  <a:lnTo>
                    <a:pt x="2356104" y="973836"/>
                  </a:lnTo>
                  <a:lnTo>
                    <a:pt x="2365248" y="960120"/>
                  </a:lnTo>
                  <a:lnTo>
                    <a:pt x="2372868" y="944880"/>
                  </a:lnTo>
                  <a:lnTo>
                    <a:pt x="2378964" y="928116"/>
                  </a:lnTo>
                  <a:lnTo>
                    <a:pt x="2383536" y="911352"/>
                  </a:lnTo>
                  <a:lnTo>
                    <a:pt x="2385060" y="8945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12353" y="6199121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 MT"/>
                <a:cs typeface="Arial MT"/>
              </a:rPr>
              <a:t>Tenured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83785" y="5897880"/>
            <a:ext cx="4846320" cy="1051560"/>
            <a:chOff x="1383785" y="5897880"/>
            <a:chExt cx="4846320" cy="1051560"/>
          </a:xfrm>
        </p:grpSpPr>
        <p:sp>
          <p:nvSpPr>
            <p:cNvPr id="9" name="object 9"/>
            <p:cNvSpPr/>
            <p:nvPr/>
          </p:nvSpPr>
          <p:spPr>
            <a:xfrm>
              <a:off x="3768852" y="6298692"/>
              <a:ext cx="2461260" cy="252095"/>
            </a:xfrm>
            <a:custGeom>
              <a:avLst/>
              <a:gdLst/>
              <a:ahLst/>
              <a:cxnLst/>
              <a:rect l="l" t="t" r="r" b="b"/>
              <a:pathLst>
                <a:path w="2461260" h="252095">
                  <a:moveTo>
                    <a:pt x="2461260" y="124968"/>
                  </a:moveTo>
                  <a:lnTo>
                    <a:pt x="2162556" y="0"/>
                  </a:lnTo>
                  <a:lnTo>
                    <a:pt x="2162556" y="1524"/>
                  </a:lnTo>
                  <a:lnTo>
                    <a:pt x="2457640" y="124980"/>
                  </a:lnTo>
                  <a:lnTo>
                    <a:pt x="0" y="124980"/>
                  </a:lnTo>
                  <a:lnTo>
                    <a:pt x="0" y="126504"/>
                  </a:lnTo>
                  <a:lnTo>
                    <a:pt x="2457615" y="126504"/>
                  </a:lnTo>
                  <a:lnTo>
                    <a:pt x="2162556" y="249948"/>
                  </a:lnTo>
                  <a:lnTo>
                    <a:pt x="2162556" y="251472"/>
                  </a:lnTo>
                  <a:lnTo>
                    <a:pt x="2461260" y="126504"/>
                  </a:lnTo>
                  <a:lnTo>
                    <a:pt x="2461260" y="124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5309" y="5897880"/>
              <a:ext cx="2383790" cy="1051560"/>
            </a:xfrm>
            <a:custGeom>
              <a:avLst/>
              <a:gdLst/>
              <a:ahLst/>
              <a:cxnLst/>
              <a:rect l="l" t="t" r="r" b="b"/>
              <a:pathLst>
                <a:path w="2383790" h="1051559">
                  <a:moveTo>
                    <a:pt x="2383542" y="876300"/>
                  </a:moveTo>
                  <a:lnTo>
                    <a:pt x="2383542" y="175260"/>
                  </a:lnTo>
                  <a:lnTo>
                    <a:pt x="2377333" y="128940"/>
                  </a:lnTo>
                  <a:lnTo>
                    <a:pt x="2359779" y="87150"/>
                  </a:lnTo>
                  <a:lnTo>
                    <a:pt x="2332488" y="51625"/>
                  </a:lnTo>
                  <a:lnTo>
                    <a:pt x="2297069" y="24101"/>
                  </a:lnTo>
                  <a:lnTo>
                    <a:pt x="2255131" y="6314"/>
                  </a:lnTo>
                  <a:lnTo>
                    <a:pt x="2208282" y="0"/>
                  </a:lnTo>
                  <a:lnTo>
                    <a:pt x="175266" y="0"/>
                  </a:lnTo>
                  <a:lnTo>
                    <a:pt x="128414" y="6314"/>
                  </a:lnTo>
                  <a:lnTo>
                    <a:pt x="86474" y="24101"/>
                  </a:lnTo>
                  <a:lnTo>
                    <a:pt x="51054" y="51625"/>
                  </a:lnTo>
                  <a:lnTo>
                    <a:pt x="23763" y="87150"/>
                  </a:lnTo>
                  <a:lnTo>
                    <a:pt x="6208" y="128940"/>
                  </a:lnTo>
                  <a:lnTo>
                    <a:pt x="0" y="175260"/>
                  </a:lnTo>
                  <a:lnTo>
                    <a:pt x="0" y="876300"/>
                  </a:lnTo>
                  <a:lnTo>
                    <a:pt x="6208" y="922619"/>
                  </a:lnTo>
                  <a:lnTo>
                    <a:pt x="23763" y="964409"/>
                  </a:lnTo>
                  <a:lnTo>
                    <a:pt x="51054" y="999934"/>
                  </a:lnTo>
                  <a:lnTo>
                    <a:pt x="86474" y="1027458"/>
                  </a:lnTo>
                  <a:lnTo>
                    <a:pt x="128414" y="1045245"/>
                  </a:lnTo>
                  <a:lnTo>
                    <a:pt x="175266" y="1051560"/>
                  </a:lnTo>
                  <a:lnTo>
                    <a:pt x="2208282" y="1051560"/>
                  </a:lnTo>
                  <a:lnTo>
                    <a:pt x="2255131" y="1045245"/>
                  </a:lnTo>
                  <a:lnTo>
                    <a:pt x="2297069" y="1027458"/>
                  </a:lnTo>
                  <a:lnTo>
                    <a:pt x="2332488" y="999934"/>
                  </a:lnTo>
                  <a:lnTo>
                    <a:pt x="2359779" y="964409"/>
                  </a:lnTo>
                  <a:lnTo>
                    <a:pt x="2377333" y="922619"/>
                  </a:lnTo>
                  <a:lnTo>
                    <a:pt x="2383542" y="8763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3785" y="5897880"/>
              <a:ext cx="2386965" cy="1051560"/>
            </a:xfrm>
            <a:custGeom>
              <a:avLst/>
              <a:gdLst/>
              <a:ahLst/>
              <a:cxnLst/>
              <a:rect l="l" t="t" r="r" b="b"/>
              <a:pathLst>
                <a:path w="2386965" h="1051559">
                  <a:moveTo>
                    <a:pt x="41148" y="64008"/>
                  </a:moveTo>
                  <a:lnTo>
                    <a:pt x="13716" y="106680"/>
                  </a:lnTo>
                  <a:lnTo>
                    <a:pt x="1524" y="156972"/>
                  </a:lnTo>
                  <a:lnTo>
                    <a:pt x="0" y="175260"/>
                  </a:lnTo>
                  <a:lnTo>
                    <a:pt x="0" y="876300"/>
                  </a:lnTo>
                  <a:lnTo>
                    <a:pt x="1524" y="894588"/>
                  </a:lnTo>
                  <a:lnTo>
                    <a:pt x="1524" y="175260"/>
                  </a:lnTo>
                  <a:lnTo>
                    <a:pt x="3048" y="156972"/>
                  </a:lnTo>
                  <a:lnTo>
                    <a:pt x="15240" y="108204"/>
                  </a:lnTo>
                  <a:lnTo>
                    <a:pt x="32004" y="77724"/>
                  </a:lnTo>
                  <a:lnTo>
                    <a:pt x="41148" y="64008"/>
                  </a:lnTo>
                  <a:close/>
                </a:path>
                <a:path w="2386965" h="1051559">
                  <a:moveTo>
                    <a:pt x="41148" y="987552"/>
                  </a:moveTo>
                  <a:lnTo>
                    <a:pt x="15240" y="943356"/>
                  </a:lnTo>
                  <a:lnTo>
                    <a:pt x="3048" y="894588"/>
                  </a:lnTo>
                  <a:lnTo>
                    <a:pt x="1524" y="876300"/>
                  </a:lnTo>
                  <a:lnTo>
                    <a:pt x="1524" y="894588"/>
                  </a:lnTo>
                  <a:lnTo>
                    <a:pt x="4572" y="911352"/>
                  </a:lnTo>
                  <a:lnTo>
                    <a:pt x="13716" y="944880"/>
                  </a:lnTo>
                  <a:lnTo>
                    <a:pt x="21336" y="960120"/>
                  </a:lnTo>
                  <a:lnTo>
                    <a:pt x="30480" y="975360"/>
                  </a:lnTo>
                  <a:lnTo>
                    <a:pt x="41148" y="987552"/>
                  </a:lnTo>
                  <a:close/>
                </a:path>
                <a:path w="2386965" h="1051559">
                  <a:moveTo>
                    <a:pt x="2386590" y="876300"/>
                  </a:moveTo>
                  <a:lnTo>
                    <a:pt x="2386590" y="175260"/>
                  </a:lnTo>
                  <a:lnTo>
                    <a:pt x="2383542" y="140208"/>
                  </a:lnTo>
                  <a:lnTo>
                    <a:pt x="2365254" y="91440"/>
                  </a:lnTo>
                  <a:lnTo>
                    <a:pt x="2322582" y="39624"/>
                  </a:lnTo>
                  <a:lnTo>
                    <a:pt x="2278386" y="13716"/>
                  </a:lnTo>
                  <a:lnTo>
                    <a:pt x="2228094" y="0"/>
                  </a:lnTo>
                  <a:lnTo>
                    <a:pt x="158502" y="0"/>
                  </a:lnTo>
                  <a:lnTo>
                    <a:pt x="108204" y="13716"/>
                  </a:lnTo>
                  <a:lnTo>
                    <a:pt x="64008" y="39624"/>
                  </a:lnTo>
                  <a:lnTo>
                    <a:pt x="41148" y="64008"/>
                  </a:lnTo>
                  <a:lnTo>
                    <a:pt x="53340" y="51816"/>
                  </a:lnTo>
                  <a:lnTo>
                    <a:pt x="65532" y="41148"/>
                  </a:lnTo>
                  <a:lnTo>
                    <a:pt x="108204" y="15240"/>
                  </a:lnTo>
                  <a:lnTo>
                    <a:pt x="158502" y="1524"/>
                  </a:lnTo>
                  <a:lnTo>
                    <a:pt x="2228094" y="1524"/>
                  </a:lnTo>
                  <a:lnTo>
                    <a:pt x="2278386" y="15240"/>
                  </a:lnTo>
                  <a:lnTo>
                    <a:pt x="2321058" y="41148"/>
                  </a:lnTo>
                  <a:lnTo>
                    <a:pt x="2354586" y="77724"/>
                  </a:lnTo>
                  <a:lnTo>
                    <a:pt x="2377446" y="123444"/>
                  </a:lnTo>
                  <a:lnTo>
                    <a:pt x="2385066" y="175260"/>
                  </a:lnTo>
                  <a:lnTo>
                    <a:pt x="2385066" y="894588"/>
                  </a:lnTo>
                  <a:lnTo>
                    <a:pt x="2386590" y="876300"/>
                  </a:lnTo>
                  <a:close/>
                </a:path>
                <a:path w="2386965" h="1051559">
                  <a:moveTo>
                    <a:pt x="92964" y="1030224"/>
                  </a:moveTo>
                  <a:lnTo>
                    <a:pt x="79248" y="1021080"/>
                  </a:lnTo>
                  <a:lnTo>
                    <a:pt x="65532" y="1010412"/>
                  </a:lnTo>
                  <a:lnTo>
                    <a:pt x="53340" y="999744"/>
                  </a:lnTo>
                  <a:lnTo>
                    <a:pt x="41148" y="987552"/>
                  </a:lnTo>
                  <a:lnTo>
                    <a:pt x="51816" y="1001268"/>
                  </a:lnTo>
                  <a:lnTo>
                    <a:pt x="64008" y="1011936"/>
                  </a:lnTo>
                  <a:lnTo>
                    <a:pt x="77724" y="1022604"/>
                  </a:lnTo>
                  <a:lnTo>
                    <a:pt x="92964" y="1030224"/>
                  </a:lnTo>
                  <a:close/>
                </a:path>
                <a:path w="2386965" h="1051559">
                  <a:moveTo>
                    <a:pt x="2385066" y="894588"/>
                  </a:moveTo>
                  <a:lnTo>
                    <a:pt x="2385066" y="876300"/>
                  </a:lnTo>
                  <a:lnTo>
                    <a:pt x="2382018" y="911352"/>
                  </a:lnTo>
                  <a:lnTo>
                    <a:pt x="2377446" y="928116"/>
                  </a:lnTo>
                  <a:lnTo>
                    <a:pt x="2354586" y="973836"/>
                  </a:lnTo>
                  <a:lnTo>
                    <a:pt x="2321058" y="1010412"/>
                  </a:lnTo>
                  <a:lnTo>
                    <a:pt x="2278386" y="1036320"/>
                  </a:lnTo>
                  <a:lnTo>
                    <a:pt x="2228094" y="1050036"/>
                  </a:lnTo>
                  <a:lnTo>
                    <a:pt x="158502" y="1050036"/>
                  </a:lnTo>
                  <a:lnTo>
                    <a:pt x="141738" y="1046988"/>
                  </a:lnTo>
                  <a:lnTo>
                    <a:pt x="124968" y="1042416"/>
                  </a:lnTo>
                  <a:lnTo>
                    <a:pt x="108204" y="1036320"/>
                  </a:lnTo>
                  <a:lnTo>
                    <a:pt x="92964" y="1030224"/>
                  </a:lnTo>
                  <a:lnTo>
                    <a:pt x="108204" y="1037844"/>
                  </a:lnTo>
                  <a:lnTo>
                    <a:pt x="123444" y="1043940"/>
                  </a:lnTo>
                  <a:lnTo>
                    <a:pt x="141738" y="1048512"/>
                  </a:lnTo>
                  <a:lnTo>
                    <a:pt x="158502" y="1051560"/>
                  </a:lnTo>
                  <a:lnTo>
                    <a:pt x="2228094" y="1051560"/>
                  </a:lnTo>
                  <a:lnTo>
                    <a:pt x="2278386" y="1037844"/>
                  </a:lnTo>
                  <a:lnTo>
                    <a:pt x="2322582" y="1011936"/>
                  </a:lnTo>
                  <a:lnTo>
                    <a:pt x="2365254" y="960120"/>
                  </a:lnTo>
                  <a:lnTo>
                    <a:pt x="2383542" y="911352"/>
                  </a:lnTo>
                  <a:lnTo>
                    <a:pt x="2385066" y="8945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63927" y="6046721"/>
            <a:ext cx="1329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Assistant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ss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0446" y="587755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Ev</a:t>
            </a:r>
            <a:r>
              <a:rPr sz="2400" spc="-10" dirty="0">
                <a:latin typeface="Arial MT"/>
                <a:cs typeface="Arial MT"/>
              </a:rPr>
              <a:t>en</a:t>
            </a:r>
            <a:r>
              <a:rPr sz="2400" dirty="0"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393" y="733037"/>
            <a:ext cx="8229600" cy="1143000"/>
          </a:xfrm>
          <a:prstGeom prst="rect">
            <a:avLst/>
          </a:prstGeom>
          <a:solidFill>
            <a:srgbClr val="006FBF"/>
          </a:solidFill>
        </p:spPr>
        <p:txBody>
          <a:bodyPr vert="horz" wrap="square" lIns="0" tIns="219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30"/>
              </a:spcBef>
            </a:pPr>
            <a:r>
              <a:rPr spc="-5" dirty="0"/>
              <a:t>What</a:t>
            </a:r>
            <a:r>
              <a:rPr spc="-4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Transitions?</a:t>
            </a:r>
          </a:p>
        </p:txBody>
      </p:sp>
      <p:sp>
        <p:nvSpPr>
          <p:cNvPr id="3" name="object 3"/>
          <p:cNvSpPr/>
          <p:nvPr/>
        </p:nvSpPr>
        <p:spPr>
          <a:xfrm>
            <a:off x="457193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8994"/>
                </a:lnTo>
                <a:lnTo>
                  <a:pt x="9144000" y="342899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3" y="1854199"/>
            <a:ext cx="8141970" cy="245427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4965" marR="5080" indent="-342900">
              <a:lnSpc>
                <a:spcPct val="70000"/>
              </a:lnSpc>
              <a:spcBef>
                <a:spcPts val="1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transition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from an</a:t>
            </a:r>
            <a:r>
              <a:rPr sz="2800" dirty="0">
                <a:latin typeface="Arial MT"/>
                <a:cs typeface="Arial MT"/>
              </a:rPr>
              <a:t> originating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successor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result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some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stimulus.</a:t>
            </a:r>
            <a:endParaRPr sz="2800">
              <a:latin typeface="Arial MT"/>
              <a:cs typeface="Arial MT"/>
            </a:endParaRPr>
          </a:p>
          <a:p>
            <a:pPr marL="756285" marR="229870" indent="-287020">
              <a:lnSpc>
                <a:spcPct val="77100"/>
              </a:lnSpc>
              <a:spcBef>
                <a:spcPts val="535"/>
              </a:spcBef>
            </a:pPr>
            <a:r>
              <a:rPr sz="2400" spc="-5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successor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could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possibly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originating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state.</a:t>
            </a:r>
            <a:endParaRPr sz="2400">
              <a:latin typeface="Arial MT"/>
              <a:cs typeface="Arial MT"/>
            </a:endParaRPr>
          </a:p>
          <a:p>
            <a:pPr marL="354965" marR="674370" indent="-342900">
              <a:lnSpc>
                <a:spcPct val="7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transition </a:t>
            </a:r>
            <a:r>
              <a:rPr sz="2800" spc="-5" dirty="0">
                <a:latin typeface="Arial MT"/>
                <a:cs typeface="Arial MT"/>
              </a:rPr>
              <a:t>may </a:t>
            </a:r>
            <a:r>
              <a:rPr sz="2800" dirty="0">
                <a:latin typeface="Arial MT"/>
                <a:cs typeface="Arial MT"/>
              </a:rPr>
              <a:t>take place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response </a:t>
            </a:r>
            <a:r>
              <a:rPr sz="2800" spc="-5" dirty="0">
                <a:latin typeface="Arial MT"/>
                <a:cs typeface="Arial MT"/>
              </a:rPr>
              <a:t>to 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event.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ts val="3025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Transitions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dirty="0">
                <a:latin typeface="Arial MT"/>
                <a:cs typeface="Arial MT"/>
              </a:rPr>
              <a:t> labeled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event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names.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6584" y="6267701"/>
            <a:ext cx="9093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Arial MT"/>
                <a:cs typeface="Arial MT"/>
              </a:rPr>
              <a:t>T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si</a:t>
            </a:r>
            <a:r>
              <a:rPr sz="1600" spc="-5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88308" y="4675632"/>
            <a:ext cx="4657725" cy="1551940"/>
            <a:chOff x="3988308" y="4675632"/>
            <a:chExt cx="4657725" cy="1551940"/>
          </a:xfrm>
        </p:grpSpPr>
        <p:sp>
          <p:nvSpPr>
            <p:cNvPr id="7" name="object 7"/>
            <p:cNvSpPr/>
            <p:nvPr/>
          </p:nvSpPr>
          <p:spPr>
            <a:xfrm>
              <a:off x="3988308" y="5248668"/>
              <a:ext cx="1346200" cy="978535"/>
            </a:xfrm>
            <a:custGeom>
              <a:avLst/>
              <a:gdLst/>
              <a:ahLst/>
              <a:cxnLst/>
              <a:rect l="l" t="t" r="r" b="b"/>
              <a:pathLst>
                <a:path w="1346200" h="97853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27432" y="76200"/>
                  </a:lnTo>
                  <a:lnTo>
                    <a:pt x="27432" y="978408"/>
                  </a:lnTo>
                  <a:lnTo>
                    <a:pt x="48768" y="978408"/>
                  </a:lnTo>
                  <a:lnTo>
                    <a:pt x="48768" y="76200"/>
                  </a:lnTo>
                  <a:lnTo>
                    <a:pt x="76200" y="76200"/>
                  </a:lnTo>
                  <a:close/>
                </a:path>
                <a:path w="1346200" h="978535">
                  <a:moveTo>
                    <a:pt x="1345692" y="582168"/>
                  </a:moveTo>
                  <a:lnTo>
                    <a:pt x="1307592" y="504444"/>
                  </a:lnTo>
                  <a:lnTo>
                    <a:pt x="1269492" y="580644"/>
                  </a:lnTo>
                  <a:lnTo>
                    <a:pt x="1296873" y="581190"/>
                  </a:lnTo>
                  <a:lnTo>
                    <a:pt x="1295400" y="975360"/>
                  </a:lnTo>
                  <a:lnTo>
                    <a:pt x="1318260" y="975360"/>
                  </a:lnTo>
                  <a:lnTo>
                    <a:pt x="1319733" y="581647"/>
                  </a:lnTo>
                  <a:lnTo>
                    <a:pt x="1345692" y="582168"/>
                  </a:lnTo>
                  <a:close/>
                </a:path>
              </a:pathLst>
            </a:custGeom>
            <a:solidFill>
              <a:srgbClr val="00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60592" y="4675632"/>
              <a:ext cx="2383790" cy="1051560"/>
            </a:xfrm>
            <a:custGeom>
              <a:avLst/>
              <a:gdLst/>
              <a:ahLst/>
              <a:cxnLst/>
              <a:rect l="l" t="t" r="r" b="b"/>
              <a:pathLst>
                <a:path w="2383790" h="1051560">
                  <a:moveTo>
                    <a:pt x="2383536" y="876300"/>
                  </a:moveTo>
                  <a:lnTo>
                    <a:pt x="2383536" y="175260"/>
                  </a:lnTo>
                  <a:lnTo>
                    <a:pt x="2377327" y="128940"/>
                  </a:lnTo>
                  <a:lnTo>
                    <a:pt x="2359772" y="87150"/>
                  </a:lnTo>
                  <a:lnTo>
                    <a:pt x="2332482" y="51625"/>
                  </a:lnTo>
                  <a:lnTo>
                    <a:pt x="2297063" y="24101"/>
                  </a:lnTo>
                  <a:lnTo>
                    <a:pt x="2255124" y="6314"/>
                  </a:lnTo>
                  <a:lnTo>
                    <a:pt x="2208276" y="0"/>
                  </a:lnTo>
                  <a:lnTo>
                    <a:pt x="175260" y="0"/>
                  </a:lnTo>
                  <a:lnTo>
                    <a:pt x="128411" y="6314"/>
                  </a:lnTo>
                  <a:lnTo>
                    <a:pt x="86472" y="24101"/>
                  </a:lnTo>
                  <a:lnTo>
                    <a:pt x="51054" y="51625"/>
                  </a:lnTo>
                  <a:lnTo>
                    <a:pt x="23763" y="87150"/>
                  </a:lnTo>
                  <a:lnTo>
                    <a:pt x="6208" y="128940"/>
                  </a:lnTo>
                  <a:lnTo>
                    <a:pt x="0" y="175260"/>
                  </a:lnTo>
                  <a:lnTo>
                    <a:pt x="0" y="876300"/>
                  </a:lnTo>
                  <a:lnTo>
                    <a:pt x="6208" y="922619"/>
                  </a:lnTo>
                  <a:lnTo>
                    <a:pt x="23763" y="964409"/>
                  </a:lnTo>
                  <a:lnTo>
                    <a:pt x="51054" y="999934"/>
                  </a:lnTo>
                  <a:lnTo>
                    <a:pt x="86472" y="1027458"/>
                  </a:lnTo>
                  <a:lnTo>
                    <a:pt x="128411" y="1045245"/>
                  </a:lnTo>
                  <a:lnTo>
                    <a:pt x="175260" y="1051560"/>
                  </a:lnTo>
                  <a:lnTo>
                    <a:pt x="2208276" y="1051560"/>
                  </a:lnTo>
                  <a:lnTo>
                    <a:pt x="2255124" y="1045245"/>
                  </a:lnTo>
                  <a:lnTo>
                    <a:pt x="2297063" y="1027458"/>
                  </a:lnTo>
                  <a:lnTo>
                    <a:pt x="2332482" y="999934"/>
                  </a:lnTo>
                  <a:lnTo>
                    <a:pt x="2359772" y="964409"/>
                  </a:lnTo>
                  <a:lnTo>
                    <a:pt x="2377327" y="922619"/>
                  </a:lnTo>
                  <a:lnTo>
                    <a:pt x="2383536" y="8763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9068" y="4675632"/>
              <a:ext cx="2386965" cy="1051560"/>
            </a:xfrm>
            <a:custGeom>
              <a:avLst/>
              <a:gdLst/>
              <a:ahLst/>
              <a:cxnLst/>
              <a:rect l="l" t="t" r="r" b="b"/>
              <a:pathLst>
                <a:path w="2386965" h="1051560">
                  <a:moveTo>
                    <a:pt x="41148" y="64008"/>
                  </a:moveTo>
                  <a:lnTo>
                    <a:pt x="13716" y="106680"/>
                  </a:lnTo>
                  <a:lnTo>
                    <a:pt x="1524" y="156972"/>
                  </a:lnTo>
                  <a:lnTo>
                    <a:pt x="0" y="175260"/>
                  </a:lnTo>
                  <a:lnTo>
                    <a:pt x="0" y="876300"/>
                  </a:lnTo>
                  <a:lnTo>
                    <a:pt x="1524" y="894588"/>
                  </a:lnTo>
                  <a:lnTo>
                    <a:pt x="1524" y="175260"/>
                  </a:lnTo>
                  <a:lnTo>
                    <a:pt x="3048" y="156972"/>
                  </a:lnTo>
                  <a:lnTo>
                    <a:pt x="9144" y="123444"/>
                  </a:lnTo>
                  <a:lnTo>
                    <a:pt x="15240" y="108204"/>
                  </a:lnTo>
                  <a:lnTo>
                    <a:pt x="22860" y="92964"/>
                  </a:lnTo>
                  <a:lnTo>
                    <a:pt x="32004" y="77724"/>
                  </a:lnTo>
                  <a:lnTo>
                    <a:pt x="41148" y="64008"/>
                  </a:lnTo>
                  <a:close/>
                </a:path>
                <a:path w="2386965" h="1051560">
                  <a:moveTo>
                    <a:pt x="41148" y="987552"/>
                  </a:moveTo>
                  <a:lnTo>
                    <a:pt x="15240" y="943356"/>
                  </a:lnTo>
                  <a:lnTo>
                    <a:pt x="3048" y="894588"/>
                  </a:lnTo>
                  <a:lnTo>
                    <a:pt x="1524" y="876300"/>
                  </a:lnTo>
                  <a:lnTo>
                    <a:pt x="1524" y="894588"/>
                  </a:lnTo>
                  <a:lnTo>
                    <a:pt x="7620" y="928116"/>
                  </a:lnTo>
                  <a:lnTo>
                    <a:pt x="13716" y="944880"/>
                  </a:lnTo>
                  <a:lnTo>
                    <a:pt x="21336" y="960120"/>
                  </a:lnTo>
                  <a:lnTo>
                    <a:pt x="30480" y="973836"/>
                  </a:lnTo>
                  <a:lnTo>
                    <a:pt x="41148" y="987552"/>
                  </a:lnTo>
                  <a:close/>
                </a:path>
                <a:path w="2386965" h="1051560">
                  <a:moveTo>
                    <a:pt x="2345436" y="64008"/>
                  </a:moveTo>
                  <a:lnTo>
                    <a:pt x="2308860" y="28956"/>
                  </a:lnTo>
                  <a:lnTo>
                    <a:pt x="2263140" y="7620"/>
                  </a:lnTo>
                  <a:lnTo>
                    <a:pt x="2228088" y="0"/>
                  </a:lnTo>
                  <a:lnTo>
                    <a:pt x="158496" y="0"/>
                  </a:lnTo>
                  <a:lnTo>
                    <a:pt x="108204" y="13716"/>
                  </a:lnTo>
                  <a:lnTo>
                    <a:pt x="64008" y="39624"/>
                  </a:lnTo>
                  <a:lnTo>
                    <a:pt x="41148" y="64008"/>
                  </a:lnTo>
                  <a:lnTo>
                    <a:pt x="53340" y="51816"/>
                  </a:lnTo>
                  <a:lnTo>
                    <a:pt x="65532" y="41148"/>
                  </a:lnTo>
                  <a:lnTo>
                    <a:pt x="108204" y="15240"/>
                  </a:lnTo>
                  <a:lnTo>
                    <a:pt x="158496" y="1524"/>
                  </a:lnTo>
                  <a:lnTo>
                    <a:pt x="2228088" y="1524"/>
                  </a:lnTo>
                  <a:lnTo>
                    <a:pt x="2278380" y="15240"/>
                  </a:lnTo>
                  <a:lnTo>
                    <a:pt x="2321052" y="41148"/>
                  </a:lnTo>
                  <a:lnTo>
                    <a:pt x="2333244" y="51816"/>
                  </a:lnTo>
                  <a:lnTo>
                    <a:pt x="2345436" y="64008"/>
                  </a:lnTo>
                  <a:close/>
                </a:path>
                <a:path w="2386965" h="1051560">
                  <a:moveTo>
                    <a:pt x="2345436" y="987552"/>
                  </a:moveTo>
                  <a:lnTo>
                    <a:pt x="2307336" y="1021080"/>
                  </a:lnTo>
                  <a:lnTo>
                    <a:pt x="2261616" y="1042416"/>
                  </a:lnTo>
                  <a:lnTo>
                    <a:pt x="2228088" y="1050036"/>
                  </a:lnTo>
                  <a:lnTo>
                    <a:pt x="158496" y="1050036"/>
                  </a:lnTo>
                  <a:lnTo>
                    <a:pt x="108204" y="1036320"/>
                  </a:lnTo>
                  <a:lnTo>
                    <a:pt x="65532" y="1010412"/>
                  </a:lnTo>
                  <a:lnTo>
                    <a:pt x="41148" y="987552"/>
                  </a:lnTo>
                  <a:lnTo>
                    <a:pt x="51816" y="999744"/>
                  </a:lnTo>
                  <a:lnTo>
                    <a:pt x="108204" y="1037844"/>
                  </a:lnTo>
                  <a:lnTo>
                    <a:pt x="158496" y="1051560"/>
                  </a:lnTo>
                  <a:lnTo>
                    <a:pt x="2228088" y="1051560"/>
                  </a:lnTo>
                  <a:lnTo>
                    <a:pt x="2278380" y="1037844"/>
                  </a:lnTo>
                  <a:lnTo>
                    <a:pt x="2322576" y="1011936"/>
                  </a:lnTo>
                  <a:lnTo>
                    <a:pt x="2334768" y="999744"/>
                  </a:lnTo>
                  <a:lnTo>
                    <a:pt x="2345436" y="987552"/>
                  </a:lnTo>
                  <a:close/>
                </a:path>
                <a:path w="2386965" h="1051560">
                  <a:moveTo>
                    <a:pt x="2386584" y="876300"/>
                  </a:moveTo>
                  <a:lnTo>
                    <a:pt x="2386584" y="175260"/>
                  </a:lnTo>
                  <a:lnTo>
                    <a:pt x="2383536" y="140208"/>
                  </a:lnTo>
                  <a:lnTo>
                    <a:pt x="2365248" y="91440"/>
                  </a:lnTo>
                  <a:lnTo>
                    <a:pt x="2345436" y="64008"/>
                  </a:lnTo>
                  <a:lnTo>
                    <a:pt x="2354580" y="77724"/>
                  </a:lnTo>
                  <a:lnTo>
                    <a:pt x="2363724" y="92964"/>
                  </a:lnTo>
                  <a:lnTo>
                    <a:pt x="2371344" y="108204"/>
                  </a:lnTo>
                  <a:lnTo>
                    <a:pt x="2377440" y="123444"/>
                  </a:lnTo>
                  <a:lnTo>
                    <a:pt x="2382012" y="140208"/>
                  </a:lnTo>
                  <a:lnTo>
                    <a:pt x="2385060" y="175260"/>
                  </a:lnTo>
                  <a:lnTo>
                    <a:pt x="2385060" y="894588"/>
                  </a:lnTo>
                  <a:lnTo>
                    <a:pt x="2386584" y="876300"/>
                  </a:lnTo>
                  <a:close/>
                </a:path>
                <a:path w="2386965" h="1051560">
                  <a:moveTo>
                    <a:pt x="2385060" y="894588"/>
                  </a:moveTo>
                  <a:lnTo>
                    <a:pt x="2385060" y="876300"/>
                  </a:lnTo>
                  <a:lnTo>
                    <a:pt x="2382012" y="911352"/>
                  </a:lnTo>
                  <a:lnTo>
                    <a:pt x="2377440" y="928116"/>
                  </a:lnTo>
                  <a:lnTo>
                    <a:pt x="2371344" y="943356"/>
                  </a:lnTo>
                  <a:lnTo>
                    <a:pt x="2363724" y="958596"/>
                  </a:lnTo>
                  <a:lnTo>
                    <a:pt x="2354580" y="973836"/>
                  </a:lnTo>
                  <a:lnTo>
                    <a:pt x="2345436" y="987552"/>
                  </a:lnTo>
                  <a:lnTo>
                    <a:pt x="2356104" y="973836"/>
                  </a:lnTo>
                  <a:lnTo>
                    <a:pt x="2365248" y="960120"/>
                  </a:lnTo>
                  <a:lnTo>
                    <a:pt x="2372868" y="944880"/>
                  </a:lnTo>
                  <a:lnTo>
                    <a:pt x="2378964" y="928116"/>
                  </a:lnTo>
                  <a:lnTo>
                    <a:pt x="2383536" y="911352"/>
                  </a:lnTo>
                  <a:lnTo>
                    <a:pt x="2385060" y="8945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66206" y="6267701"/>
            <a:ext cx="1141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Event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Name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2833" y="4976874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 MT"/>
                <a:cs typeface="Arial MT"/>
              </a:rPr>
              <a:t>Tenured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14265" y="4675632"/>
            <a:ext cx="4846320" cy="1051560"/>
            <a:chOff x="1414265" y="4675632"/>
            <a:chExt cx="4846320" cy="1051560"/>
          </a:xfrm>
        </p:grpSpPr>
        <p:sp>
          <p:nvSpPr>
            <p:cNvPr id="13" name="object 13"/>
            <p:cNvSpPr/>
            <p:nvPr/>
          </p:nvSpPr>
          <p:spPr>
            <a:xfrm>
              <a:off x="3799332" y="5076443"/>
              <a:ext cx="2461260" cy="252095"/>
            </a:xfrm>
            <a:custGeom>
              <a:avLst/>
              <a:gdLst/>
              <a:ahLst/>
              <a:cxnLst/>
              <a:rect l="l" t="t" r="r" b="b"/>
              <a:pathLst>
                <a:path w="2461260" h="252095">
                  <a:moveTo>
                    <a:pt x="2457602" y="123456"/>
                  </a:moveTo>
                  <a:lnTo>
                    <a:pt x="2162556" y="0"/>
                  </a:lnTo>
                  <a:lnTo>
                    <a:pt x="2162556" y="1524"/>
                  </a:lnTo>
                  <a:lnTo>
                    <a:pt x="2457602" y="123456"/>
                  </a:lnTo>
                  <a:close/>
                </a:path>
                <a:path w="2461260" h="252095">
                  <a:moveTo>
                    <a:pt x="2461260" y="124980"/>
                  </a:moveTo>
                  <a:lnTo>
                    <a:pt x="2162556" y="249948"/>
                  </a:lnTo>
                  <a:lnTo>
                    <a:pt x="2162556" y="251472"/>
                  </a:lnTo>
                  <a:lnTo>
                    <a:pt x="2461260" y="124980"/>
                  </a:lnTo>
                  <a:close/>
                </a:path>
                <a:path w="2461260" h="252095">
                  <a:moveTo>
                    <a:pt x="2461260" y="123456"/>
                  </a:moveTo>
                  <a:lnTo>
                    <a:pt x="2457640" y="123456"/>
                  </a:lnTo>
                  <a:lnTo>
                    <a:pt x="0" y="123456"/>
                  </a:lnTo>
                  <a:lnTo>
                    <a:pt x="0" y="124980"/>
                  </a:lnTo>
                  <a:lnTo>
                    <a:pt x="2461260" y="124980"/>
                  </a:lnTo>
                  <a:lnTo>
                    <a:pt x="2461260" y="123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5789" y="4675632"/>
              <a:ext cx="2383790" cy="1051560"/>
            </a:xfrm>
            <a:custGeom>
              <a:avLst/>
              <a:gdLst/>
              <a:ahLst/>
              <a:cxnLst/>
              <a:rect l="l" t="t" r="r" b="b"/>
              <a:pathLst>
                <a:path w="2383790" h="1051560">
                  <a:moveTo>
                    <a:pt x="2383542" y="876300"/>
                  </a:moveTo>
                  <a:lnTo>
                    <a:pt x="2383542" y="175260"/>
                  </a:lnTo>
                  <a:lnTo>
                    <a:pt x="2377333" y="128940"/>
                  </a:lnTo>
                  <a:lnTo>
                    <a:pt x="2359779" y="87150"/>
                  </a:lnTo>
                  <a:lnTo>
                    <a:pt x="2332488" y="51625"/>
                  </a:lnTo>
                  <a:lnTo>
                    <a:pt x="2297069" y="24101"/>
                  </a:lnTo>
                  <a:lnTo>
                    <a:pt x="2255131" y="6314"/>
                  </a:lnTo>
                  <a:lnTo>
                    <a:pt x="2208282" y="0"/>
                  </a:lnTo>
                  <a:lnTo>
                    <a:pt x="175266" y="0"/>
                  </a:lnTo>
                  <a:lnTo>
                    <a:pt x="128414" y="6314"/>
                  </a:lnTo>
                  <a:lnTo>
                    <a:pt x="86474" y="24101"/>
                  </a:lnTo>
                  <a:lnTo>
                    <a:pt x="51054" y="51625"/>
                  </a:lnTo>
                  <a:lnTo>
                    <a:pt x="23763" y="87150"/>
                  </a:lnTo>
                  <a:lnTo>
                    <a:pt x="6208" y="128940"/>
                  </a:lnTo>
                  <a:lnTo>
                    <a:pt x="0" y="175260"/>
                  </a:lnTo>
                  <a:lnTo>
                    <a:pt x="0" y="876300"/>
                  </a:lnTo>
                  <a:lnTo>
                    <a:pt x="6208" y="922619"/>
                  </a:lnTo>
                  <a:lnTo>
                    <a:pt x="23763" y="964409"/>
                  </a:lnTo>
                  <a:lnTo>
                    <a:pt x="51054" y="999934"/>
                  </a:lnTo>
                  <a:lnTo>
                    <a:pt x="86474" y="1027458"/>
                  </a:lnTo>
                  <a:lnTo>
                    <a:pt x="128414" y="1045245"/>
                  </a:lnTo>
                  <a:lnTo>
                    <a:pt x="175266" y="1051560"/>
                  </a:lnTo>
                  <a:lnTo>
                    <a:pt x="2208282" y="1051560"/>
                  </a:lnTo>
                  <a:lnTo>
                    <a:pt x="2255131" y="1045245"/>
                  </a:lnTo>
                  <a:lnTo>
                    <a:pt x="2297069" y="1027458"/>
                  </a:lnTo>
                  <a:lnTo>
                    <a:pt x="2332488" y="999934"/>
                  </a:lnTo>
                  <a:lnTo>
                    <a:pt x="2359779" y="964409"/>
                  </a:lnTo>
                  <a:lnTo>
                    <a:pt x="2377333" y="922619"/>
                  </a:lnTo>
                  <a:lnTo>
                    <a:pt x="2383542" y="8763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4265" y="4675632"/>
              <a:ext cx="2386965" cy="1051560"/>
            </a:xfrm>
            <a:custGeom>
              <a:avLst/>
              <a:gdLst/>
              <a:ahLst/>
              <a:cxnLst/>
              <a:rect l="l" t="t" r="r" b="b"/>
              <a:pathLst>
                <a:path w="2386965" h="1051560">
                  <a:moveTo>
                    <a:pt x="2345442" y="64008"/>
                  </a:moveTo>
                  <a:lnTo>
                    <a:pt x="2308866" y="28956"/>
                  </a:lnTo>
                  <a:lnTo>
                    <a:pt x="2263146" y="7620"/>
                  </a:lnTo>
                  <a:lnTo>
                    <a:pt x="2228094" y="0"/>
                  </a:lnTo>
                  <a:lnTo>
                    <a:pt x="158502" y="0"/>
                  </a:lnTo>
                  <a:lnTo>
                    <a:pt x="108204" y="13716"/>
                  </a:lnTo>
                  <a:lnTo>
                    <a:pt x="64008" y="39624"/>
                  </a:lnTo>
                  <a:lnTo>
                    <a:pt x="21336" y="91440"/>
                  </a:lnTo>
                  <a:lnTo>
                    <a:pt x="3048" y="140208"/>
                  </a:lnTo>
                  <a:lnTo>
                    <a:pt x="0" y="175260"/>
                  </a:lnTo>
                  <a:lnTo>
                    <a:pt x="0" y="876300"/>
                  </a:lnTo>
                  <a:lnTo>
                    <a:pt x="1524" y="894588"/>
                  </a:lnTo>
                  <a:lnTo>
                    <a:pt x="1524" y="175260"/>
                  </a:lnTo>
                  <a:lnTo>
                    <a:pt x="4572" y="140208"/>
                  </a:lnTo>
                  <a:lnTo>
                    <a:pt x="22860" y="92964"/>
                  </a:lnTo>
                  <a:lnTo>
                    <a:pt x="53340" y="51816"/>
                  </a:lnTo>
                  <a:lnTo>
                    <a:pt x="92964" y="22860"/>
                  </a:lnTo>
                  <a:lnTo>
                    <a:pt x="141738" y="4572"/>
                  </a:lnTo>
                  <a:lnTo>
                    <a:pt x="158502" y="1524"/>
                  </a:lnTo>
                  <a:lnTo>
                    <a:pt x="2228094" y="1524"/>
                  </a:lnTo>
                  <a:lnTo>
                    <a:pt x="2278386" y="15240"/>
                  </a:lnTo>
                  <a:lnTo>
                    <a:pt x="2321058" y="41148"/>
                  </a:lnTo>
                  <a:lnTo>
                    <a:pt x="2333250" y="51816"/>
                  </a:lnTo>
                  <a:lnTo>
                    <a:pt x="2345442" y="64008"/>
                  </a:lnTo>
                  <a:close/>
                </a:path>
                <a:path w="2386965" h="1051560">
                  <a:moveTo>
                    <a:pt x="2345442" y="987552"/>
                  </a:moveTo>
                  <a:lnTo>
                    <a:pt x="2307342" y="1021080"/>
                  </a:lnTo>
                  <a:lnTo>
                    <a:pt x="2261622" y="1042416"/>
                  </a:lnTo>
                  <a:lnTo>
                    <a:pt x="2228094" y="1050036"/>
                  </a:lnTo>
                  <a:lnTo>
                    <a:pt x="158502" y="1050036"/>
                  </a:lnTo>
                  <a:lnTo>
                    <a:pt x="108204" y="1036320"/>
                  </a:lnTo>
                  <a:lnTo>
                    <a:pt x="65532" y="1010412"/>
                  </a:lnTo>
                  <a:lnTo>
                    <a:pt x="32004" y="973836"/>
                  </a:lnTo>
                  <a:lnTo>
                    <a:pt x="9144" y="928116"/>
                  </a:lnTo>
                  <a:lnTo>
                    <a:pt x="1524" y="876300"/>
                  </a:lnTo>
                  <a:lnTo>
                    <a:pt x="1524" y="894588"/>
                  </a:lnTo>
                  <a:lnTo>
                    <a:pt x="13716" y="944880"/>
                  </a:lnTo>
                  <a:lnTo>
                    <a:pt x="39624" y="987552"/>
                  </a:lnTo>
                  <a:lnTo>
                    <a:pt x="77724" y="1022604"/>
                  </a:lnTo>
                  <a:lnTo>
                    <a:pt x="123450" y="1043940"/>
                  </a:lnTo>
                  <a:lnTo>
                    <a:pt x="158502" y="1051560"/>
                  </a:lnTo>
                  <a:lnTo>
                    <a:pt x="2228094" y="1051560"/>
                  </a:lnTo>
                  <a:lnTo>
                    <a:pt x="2278386" y="1037844"/>
                  </a:lnTo>
                  <a:lnTo>
                    <a:pt x="2322582" y="1011936"/>
                  </a:lnTo>
                  <a:lnTo>
                    <a:pt x="2334774" y="999744"/>
                  </a:lnTo>
                  <a:lnTo>
                    <a:pt x="2345442" y="987552"/>
                  </a:lnTo>
                  <a:close/>
                </a:path>
                <a:path w="2386965" h="1051560">
                  <a:moveTo>
                    <a:pt x="2386590" y="876300"/>
                  </a:moveTo>
                  <a:lnTo>
                    <a:pt x="2386590" y="175260"/>
                  </a:lnTo>
                  <a:lnTo>
                    <a:pt x="2385066" y="156972"/>
                  </a:lnTo>
                  <a:lnTo>
                    <a:pt x="2372874" y="106680"/>
                  </a:lnTo>
                  <a:lnTo>
                    <a:pt x="2345442" y="64008"/>
                  </a:lnTo>
                  <a:lnTo>
                    <a:pt x="2354586" y="77724"/>
                  </a:lnTo>
                  <a:lnTo>
                    <a:pt x="2363730" y="92964"/>
                  </a:lnTo>
                  <a:lnTo>
                    <a:pt x="2371350" y="108204"/>
                  </a:lnTo>
                  <a:lnTo>
                    <a:pt x="2377446" y="123444"/>
                  </a:lnTo>
                  <a:lnTo>
                    <a:pt x="2383542" y="156972"/>
                  </a:lnTo>
                  <a:lnTo>
                    <a:pt x="2385066" y="175260"/>
                  </a:lnTo>
                  <a:lnTo>
                    <a:pt x="2385066" y="894588"/>
                  </a:lnTo>
                  <a:lnTo>
                    <a:pt x="2386590" y="876300"/>
                  </a:lnTo>
                  <a:close/>
                </a:path>
                <a:path w="2386965" h="1051560">
                  <a:moveTo>
                    <a:pt x="2385066" y="894588"/>
                  </a:moveTo>
                  <a:lnTo>
                    <a:pt x="2385066" y="876300"/>
                  </a:lnTo>
                  <a:lnTo>
                    <a:pt x="2383542" y="894588"/>
                  </a:lnTo>
                  <a:lnTo>
                    <a:pt x="2377446" y="928116"/>
                  </a:lnTo>
                  <a:lnTo>
                    <a:pt x="2371350" y="943356"/>
                  </a:lnTo>
                  <a:lnTo>
                    <a:pt x="2363730" y="958596"/>
                  </a:lnTo>
                  <a:lnTo>
                    <a:pt x="2354586" y="973836"/>
                  </a:lnTo>
                  <a:lnTo>
                    <a:pt x="2345442" y="987552"/>
                  </a:lnTo>
                  <a:lnTo>
                    <a:pt x="2356110" y="973836"/>
                  </a:lnTo>
                  <a:lnTo>
                    <a:pt x="2365254" y="960120"/>
                  </a:lnTo>
                  <a:lnTo>
                    <a:pt x="2372874" y="944880"/>
                  </a:lnTo>
                  <a:lnTo>
                    <a:pt x="2378970" y="928116"/>
                  </a:lnTo>
                  <a:lnTo>
                    <a:pt x="2385066" y="8945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94407" y="4824474"/>
            <a:ext cx="1329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Assistant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ss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5646" y="5264910"/>
            <a:ext cx="156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m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P</a:t>
            </a:r>
            <a:r>
              <a:rPr sz="2400" spc="-10" dirty="0">
                <a:latin typeface="Arial MT"/>
                <a:cs typeface="Arial MT"/>
              </a:rPr>
              <a:t>ape</a:t>
            </a:r>
            <a:r>
              <a:rPr sz="2400" dirty="0">
                <a:latin typeface="Arial MT"/>
                <a:cs typeface="Arial MT"/>
              </a:rPr>
              <a:t>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857</Words>
  <Application>Microsoft Office PowerPoint</Application>
  <PresentationFormat>Custom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Calibri</vt:lpstr>
      <vt:lpstr>Lucida Sans Unicode</vt:lpstr>
      <vt:lpstr>Times New Roman</vt:lpstr>
      <vt:lpstr>Office Theme</vt:lpstr>
      <vt:lpstr>PowerPoint Presentation</vt:lpstr>
      <vt:lpstr>Objectives</vt:lpstr>
      <vt:lpstr>Where Are We?</vt:lpstr>
      <vt:lpstr>Review: An Object Has State</vt:lpstr>
      <vt:lpstr>Example: Professor</vt:lpstr>
      <vt:lpstr>PowerPoint Presentation</vt:lpstr>
      <vt:lpstr>Special States</vt:lpstr>
      <vt:lpstr>What Are Events?</vt:lpstr>
      <vt:lpstr>What Are Transitions?</vt:lpstr>
      <vt:lpstr>Example: State Machine</vt:lpstr>
      <vt:lpstr>Composite States</vt:lpstr>
      <vt:lpstr>Concurrent Sub States</vt:lpstr>
      <vt:lpstr>Concurrent Sub States:  Alternative</vt:lpstr>
      <vt:lpstr>Where Are We?</vt:lpstr>
      <vt:lpstr>What Is a Component Diagram?</vt:lpstr>
      <vt:lpstr>What Is a Component?</vt:lpstr>
      <vt:lpstr>Where Are We?</vt:lpstr>
      <vt:lpstr>What Is a Deployment  Diagram?</vt:lpstr>
      <vt:lpstr>What Is a Node?</vt:lpstr>
      <vt:lpstr>What Is a Connector?</vt:lpstr>
      <vt:lpstr>Example: Deployment Diagram</vt:lpstr>
      <vt:lpstr>Example: Deployment Diagram  with Processes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Slides6_UMLDiagrams [Compatibility Mode]</dc:title>
  <dc:creator>khanh</dc:creator>
  <cp:lastModifiedBy>đào anh</cp:lastModifiedBy>
  <cp:revision>4</cp:revision>
  <dcterms:created xsi:type="dcterms:W3CDTF">2023-08-22T00:06:08Z</dcterms:created>
  <dcterms:modified xsi:type="dcterms:W3CDTF">2023-08-29T00:28:22Z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2023-08-22T00:00:00Z</vt:filetime>
  </property>
</Properties>
</file>