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5800" y="1752600"/>
            <a:ext cx="7848600" cy="2667000"/>
          </a:xfrm>
          <a:custGeom>
            <a:avLst/>
            <a:gdLst/>
            <a:ahLst/>
            <a:cxnLst/>
            <a:rect l="l" t="t" r="r" b="b"/>
            <a:pathLst>
              <a:path w="7848600" h="2667000">
                <a:moveTo>
                  <a:pt x="7848600" y="0"/>
                </a:moveTo>
                <a:lnTo>
                  <a:pt x="0" y="0"/>
                </a:lnTo>
                <a:lnTo>
                  <a:pt x="0" y="2667000"/>
                </a:lnTo>
                <a:lnTo>
                  <a:pt x="7848600" y="2667000"/>
                </a:lnTo>
                <a:lnTo>
                  <a:pt x="78486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2554" y="215900"/>
            <a:ext cx="635889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1512" y="2652712"/>
            <a:ext cx="7967980" cy="337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437" y="1968500"/>
            <a:ext cx="7299325" cy="2224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4400" spc="-5"/>
              <a:t>Phân </a:t>
            </a:r>
            <a:r>
              <a:rPr sz="4400" spc="-5"/>
              <a:t>tích </a:t>
            </a:r>
            <a:r>
              <a:rPr sz="4400" dirty="0"/>
              <a:t>và</a:t>
            </a:r>
            <a:r>
              <a:rPr sz="4400" spc="5" dirty="0"/>
              <a:t> </a:t>
            </a:r>
            <a:r>
              <a:rPr sz="4400" spc="-5"/>
              <a:t>thiết kế</a:t>
            </a:r>
            <a:r>
              <a:rPr lang="en-US" sz="4400" spc="-5"/>
              <a:t> phần mềm</a:t>
            </a:r>
            <a:endParaRPr sz="4400"/>
          </a:p>
          <a:p>
            <a:pPr marL="750570" marR="743585" algn="ctr">
              <a:lnSpc>
                <a:spcPts val="3400"/>
              </a:lnSpc>
              <a:spcBef>
                <a:spcPts val="100"/>
              </a:spcBef>
            </a:pPr>
            <a:r>
              <a:rPr sz="2800"/>
              <a:t>M</a:t>
            </a:r>
            <a:r>
              <a:rPr lang="en-US" sz="2800"/>
              <a:t>odule</a:t>
            </a:r>
            <a:r>
              <a:rPr sz="2800"/>
              <a:t> </a:t>
            </a:r>
            <a:r>
              <a:rPr sz="2800" dirty="0"/>
              <a:t>1</a:t>
            </a:r>
            <a:r>
              <a:rPr sz="2800"/>
              <a:t>: </a:t>
            </a:r>
            <a:r>
              <a:rPr lang="en-US" sz="2800"/>
              <a:t>Kinh nghiệm</a:t>
            </a:r>
            <a:r>
              <a:rPr sz="2800"/>
              <a:t> </a:t>
            </a:r>
            <a:r>
              <a:rPr sz="2800" dirty="0"/>
              <a:t>về</a:t>
            </a:r>
            <a:r>
              <a:rPr sz="2800" spc="-90" dirty="0"/>
              <a:t> </a:t>
            </a:r>
            <a:r>
              <a:rPr sz="2800" dirty="0"/>
              <a:t>Kỹ thuật </a:t>
            </a:r>
            <a:r>
              <a:rPr sz="2800"/>
              <a:t>phần mềm</a:t>
            </a:r>
            <a:r>
              <a:rPr lang="en-US" sz="2800"/>
              <a:t> (best practices)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9080"/>
            <a:ext cx="7631430" cy="489499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5">
                <a:latin typeface="Arial"/>
                <a:cs typeface="Arial"/>
              </a:rPr>
              <a:t>Xác định</a:t>
            </a:r>
            <a:r>
              <a:rPr sz="3200" spc="-5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cấu trúc và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hành vi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Cho </a:t>
            </a:r>
            <a:r>
              <a:rPr sz="3200" spc="-5">
                <a:latin typeface="Arial"/>
                <a:cs typeface="Arial"/>
              </a:rPr>
              <a:t>thấy </a:t>
            </a:r>
            <a:r>
              <a:rPr lang="en-US" sz="3200" spc="-5">
                <a:latin typeface="Arial"/>
                <a:cs typeface="Arial"/>
              </a:rPr>
              <a:t>cách </a:t>
            </a:r>
            <a:r>
              <a:rPr sz="3200" spc="-5">
                <a:latin typeface="Arial"/>
                <a:cs typeface="Arial"/>
              </a:rPr>
              <a:t>các </a:t>
            </a:r>
            <a:r>
              <a:rPr sz="3200" spc="-5" dirty="0">
                <a:latin typeface="Arial"/>
                <a:cs typeface="Arial"/>
              </a:rPr>
              <a:t>yếu tố hệ </a:t>
            </a:r>
            <a:r>
              <a:rPr sz="3200" spc="-5">
                <a:latin typeface="Arial"/>
                <a:cs typeface="Arial"/>
              </a:rPr>
              <a:t>thống </a:t>
            </a:r>
            <a:r>
              <a:rPr lang="en-US" sz="3200" spc="-5">
                <a:latin typeface="Arial"/>
                <a:cs typeface="Arial"/>
              </a:rPr>
              <a:t>thống nhất với nhau</a:t>
            </a:r>
            <a:endParaRPr sz="3200">
              <a:latin typeface="Arial"/>
              <a:cs typeface="Arial"/>
            </a:endParaRPr>
          </a:p>
          <a:p>
            <a:pPr marL="355600" marR="1155065" indent="-342900">
              <a:lnSpc>
                <a:spcPct val="1016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>
                <a:latin typeface="Arial"/>
                <a:cs typeface="Arial"/>
              </a:rPr>
              <a:t>Giữ </a:t>
            </a:r>
            <a:r>
              <a:rPr lang="en-US" sz="3200" spc="-5">
                <a:latin typeface="Arial"/>
                <a:cs typeface="Arial"/>
              </a:rPr>
              <a:t>bản </a:t>
            </a:r>
            <a:r>
              <a:rPr sz="3200" spc="-5">
                <a:latin typeface="Arial"/>
                <a:cs typeface="Arial"/>
              </a:rPr>
              <a:t>thiết </a:t>
            </a:r>
            <a:r>
              <a:rPr sz="3200" spc="-5" dirty="0">
                <a:latin typeface="Arial"/>
                <a:cs typeface="Arial"/>
              </a:rPr>
              <a:t>kế </a:t>
            </a:r>
            <a:r>
              <a:rPr sz="3200" spc="-5">
                <a:latin typeface="Arial"/>
                <a:cs typeface="Arial"/>
              </a:rPr>
              <a:t>và</a:t>
            </a:r>
            <a:r>
              <a:rPr sz="3200" spc="-65">
                <a:latin typeface="Arial"/>
                <a:cs typeface="Arial"/>
              </a:rPr>
              <a:t> </a:t>
            </a:r>
            <a:r>
              <a:rPr lang="en-US" sz="3200" spc="-5">
                <a:latin typeface="Arial"/>
                <a:cs typeface="Arial"/>
              </a:rPr>
              <a:t>bản cài đặt</a:t>
            </a:r>
            <a:r>
              <a:rPr sz="3200" spc="-5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nhất quán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Ẩn hoặc hiển thị </a:t>
            </a:r>
            <a:r>
              <a:rPr sz="3200" spc="-5">
                <a:latin typeface="Arial"/>
                <a:cs typeface="Arial"/>
              </a:rPr>
              <a:t>chi tiết</a:t>
            </a:r>
            <a:r>
              <a:rPr sz="3200" spc="-35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phù hợp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5">
                <a:latin typeface="Arial"/>
                <a:cs typeface="Arial"/>
              </a:rPr>
              <a:t>G</a:t>
            </a:r>
            <a:r>
              <a:rPr sz="3200" spc="-5">
                <a:latin typeface="Arial"/>
                <a:cs typeface="Arial"/>
              </a:rPr>
              <a:t>iao tiếp</a:t>
            </a:r>
            <a:r>
              <a:rPr lang="en-US" sz="3200" spc="-5">
                <a:latin typeface="Arial"/>
                <a:cs typeface="Arial"/>
              </a:rPr>
              <a:t> dễ dàng</a:t>
            </a:r>
            <a:endParaRPr sz="3200">
              <a:latin typeface="Arial"/>
              <a:cs typeface="Arial"/>
            </a:endParaRPr>
          </a:p>
          <a:p>
            <a:pPr marL="755650" marR="726440" indent="-285750">
              <a:lnSpc>
                <a:spcPct val="101200"/>
              </a:lnSpc>
              <a:spcBef>
                <a:spcPts val="620"/>
              </a:spcBef>
            </a:pPr>
            <a:r>
              <a:rPr sz="2800" dirty="0">
                <a:latin typeface="Arial"/>
                <a:cs typeface="Arial"/>
              </a:rPr>
              <a:t>– UML cung cấp một ngôn ngữ cho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tất cả các học viên.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35"/>
              </a:spcBef>
              <a:tabLst>
                <a:tab pos="1525270" algn="l"/>
              </a:tabLst>
            </a:pPr>
            <a:r>
              <a:rPr dirty="0"/>
              <a:t>Mô </a:t>
            </a:r>
            <a:r>
              <a:rPr spc="-5" dirty="0"/>
              <a:t>hình trực quan</a:t>
            </a:r>
            <a:r>
              <a:rPr spc="-10" dirty="0"/>
              <a:t> </a:t>
            </a:r>
            <a:r>
              <a:rPr dirty="0"/>
              <a:t>(UML)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34962"/>
            <a:ext cx="8229600" cy="1128514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365"/>
              </a:lnSpc>
              <a:tabLst>
                <a:tab pos="1524000" algn="l"/>
              </a:tabLst>
            </a:pP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Mô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hình trực quan </a:t>
            </a:r>
            <a:r>
              <a:rPr sz="4000" spc="-5">
                <a:solidFill>
                  <a:srgbClr val="FFCC00"/>
                </a:solidFill>
                <a:latin typeface="Arial"/>
                <a:cs typeface="Arial"/>
              </a:rPr>
              <a:t>với</a:t>
            </a:r>
            <a:r>
              <a:rPr sz="4000" spc="-1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lang="en-US" sz="4000" spc="-5">
                <a:solidFill>
                  <a:srgbClr val="FFCC00"/>
                </a:solidFill>
                <a:latin typeface="Arial"/>
                <a:cs typeface="Arial"/>
              </a:rPr>
              <a:t>Ngôn ngữ mô hình thống nhất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7237" y="1852612"/>
            <a:ext cx="7613650" cy="4624705"/>
            <a:chOff x="757237" y="1852612"/>
            <a:chExt cx="7613650" cy="4624705"/>
          </a:xfrm>
        </p:grpSpPr>
        <p:sp>
          <p:nvSpPr>
            <p:cNvPr id="4" name="object 4"/>
            <p:cNvSpPr/>
            <p:nvPr/>
          </p:nvSpPr>
          <p:spPr>
            <a:xfrm>
              <a:off x="4636294" y="4764087"/>
              <a:ext cx="0" cy="650875"/>
            </a:xfrm>
            <a:custGeom>
              <a:avLst/>
              <a:gdLst/>
              <a:ahLst/>
              <a:cxnLst/>
              <a:rect l="l" t="t" r="r" b="b"/>
              <a:pathLst>
                <a:path h="650875">
                  <a:moveTo>
                    <a:pt x="0" y="0"/>
                  </a:moveTo>
                  <a:lnTo>
                    <a:pt x="0" y="650875"/>
                  </a:lnTo>
                </a:path>
              </a:pathLst>
            </a:custGeom>
            <a:ln w="14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60800" y="54149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8"/>
                  </a:lnTo>
                  <a:lnTo>
                    <a:pt x="1520825" y="909638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60800" y="54149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02187" y="2857499"/>
              <a:ext cx="2272030" cy="1257300"/>
            </a:xfrm>
            <a:custGeom>
              <a:avLst/>
              <a:gdLst/>
              <a:ahLst/>
              <a:cxnLst/>
              <a:rect l="l" t="t" r="r" b="b"/>
              <a:pathLst>
                <a:path w="2272029" h="1257300">
                  <a:moveTo>
                    <a:pt x="0" y="1257300"/>
                  </a:moveTo>
                  <a:lnTo>
                    <a:pt x="2271711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22850" y="4148931"/>
              <a:ext cx="1822450" cy="0"/>
            </a:xfrm>
            <a:custGeom>
              <a:avLst/>
              <a:gdLst/>
              <a:ahLst/>
              <a:cxnLst/>
              <a:rect l="l" t="t" r="r" b="b"/>
              <a:pathLst>
                <a:path w="1822450">
                  <a:moveTo>
                    <a:pt x="0" y="0"/>
                  </a:moveTo>
                  <a:lnTo>
                    <a:pt x="1822450" y="0"/>
                  </a:lnTo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9786" y="2628900"/>
              <a:ext cx="865505" cy="1333500"/>
            </a:xfrm>
            <a:custGeom>
              <a:avLst/>
              <a:gdLst/>
              <a:ahLst/>
              <a:cxnLst/>
              <a:rect l="l" t="t" r="r" b="b"/>
              <a:pathLst>
                <a:path w="865504" h="1333500">
                  <a:moveTo>
                    <a:pt x="865188" y="0"/>
                  </a:moveTo>
                  <a:lnTo>
                    <a:pt x="0" y="13335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24409" y="4148136"/>
              <a:ext cx="1678305" cy="930275"/>
            </a:xfrm>
            <a:custGeom>
              <a:avLst/>
              <a:gdLst/>
              <a:ahLst/>
              <a:cxnLst/>
              <a:rect l="l" t="t" r="r" b="b"/>
              <a:pathLst>
                <a:path w="1678304" h="930275">
                  <a:moveTo>
                    <a:pt x="1677990" y="93027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45300" y="3732212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45300" y="3732212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0725" y="5045075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00725" y="5045075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69100" y="2390775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69100" y="2390775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40300" y="1857375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40300" y="1857375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25775" y="4649787"/>
              <a:ext cx="1200150" cy="571500"/>
            </a:xfrm>
            <a:custGeom>
              <a:avLst/>
              <a:gdLst/>
              <a:ahLst/>
              <a:cxnLst/>
              <a:rect l="l" t="t" r="r" b="b"/>
              <a:pathLst>
                <a:path w="1200150" h="571500">
                  <a:moveTo>
                    <a:pt x="0" y="571500"/>
                  </a:moveTo>
                  <a:lnTo>
                    <a:pt x="12001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95475" y="509111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8"/>
                  </a:lnTo>
                  <a:lnTo>
                    <a:pt x="1520825" y="909638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95475" y="509111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44937" y="54911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8"/>
                  </a:lnTo>
                  <a:lnTo>
                    <a:pt x="1520825" y="909638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44937" y="54911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14787" y="5562600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14787" y="5562600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4562" y="2976562"/>
              <a:ext cx="2270125" cy="973455"/>
            </a:xfrm>
            <a:custGeom>
              <a:avLst/>
              <a:gdLst/>
              <a:ahLst/>
              <a:cxnLst/>
              <a:rect l="l" t="t" r="r" b="b"/>
              <a:pathLst>
                <a:path w="2270125" h="973454">
                  <a:moveTo>
                    <a:pt x="0" y="0"/>
                  </a:moveTo>
                  <a:lnTo>
                    <a:pt x="2270121" y="97313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43337" y="2528887"/>
              <a:ext cx="552450" cy="1271905"/>
            </a:xfrm>
            <a:custGeom>
              <a:avLst/>
              <a:gdLst/>
              <a:ahLst/>
              <a:cxnLst/>
              <a:rect l="l" t="t" r="r" b="b"/>
              <a:pathLst>
                <a:path w="552450" h="1271904">
                  <a:moveTo>
                    <a:pt x="0" y="0"/>
                  </a:moveTo>
                  <a:lnTo>
                    <a:pt x="552450" y="127159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68637" y="2057400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5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68637" y="2057400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5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000" y="37385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000" y="37385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8200" y="3798887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8200" y="3798887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3950" y="2406650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23950" y="2406650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20937" y="4148931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>
                  <a:moveTo>
                    <a:pt x="0" y="0"/>
                  </a:moveTo>
                  <a:lnTo>
                    <a:pt x="1917701" y="0"/>
                  </a:lnTo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014787" y="5562600"/>
            <a:ext cx="1367155" cy="762000"/>
          </a:xfrm>
          <a:prstGeom prst="rect">
            <a:avLst/>
          </a:prstGeom>
          <a:solidFill>
            <a:srgbClr val="66FFFF"/>
          </a:solidFill>
          <a:ln w="9525">
            <a:solidFill>
              <a:srgbClr val="80808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357505" marR="195580" indent="83185">
              <a:lnSpc>
                <a:spcPts val="1800"/>
              </a:lnSpc>
            </a:pPr>
            <a:r>
              <a:rPr sz="1700" b="1" spc="-145" dirty="0">
                <a:solidFill>
                  <a:srgbClr val="FFFFFF"/>
                </a:solidFill>
                <a:latin typeface="Arial"/>
                <a:cs typeface="Arial"/>
              </a:rPr>
              <a:t>Hoạt động </a:t>
            </a:r>
            <a:r>
              <a:rPr sz="1700" b="1" spc="-235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1700" b="1" spc="-9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700" b="1" spc="-125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700" b="1" spc="-280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968750" y="3552825"/>
            <a:ext cx="1344930" cy="1205230"/>
            <a:chOff x="3968750" y="3552825"/>
            <a:chExt cx="1344930" cy="1205230"/>
          </a:xfrm>
        </p:grpSpPr>
        <p:sp>
          <p:nvSpPr>
            <p:cNvPr id="39" name="object 39"/>
            <p:cNvSpPr/>
            <p:nvPr/>
          </p:nvSpPr>
          <p:spPr>
            <a:xfrm>
              <a:off x="3973512" y="3792207"/>
              <a:ext cx="1335405" cy="961390"/>
            </a:xfrm>
            <a:custGeom>
              <a:avLst/>
              <a:gdLst/>
              <a:ahLst/>
              <a:cxnLst/>
              <a:rect l="l" t="t" r="r" b="b"/>
              <a:pathLst>
                <a:path w="1335404" h="961389">
                  <a:moveTo>
                    <a:pt x="1335087" y="0"/>
                  </a:moveTo>
                  <a:lnTo>
                    <a:pt x="1321525" y="47288"/>
                  </a:lnTo>
                  <a:lnTo>
                    <a:pt x="1282628" y="91332"/>
                  </a:lnTo>
                  <a:lnTo>
                    <a:pt x="1221081" y="131188"/>
                  </a:lnTo>
                  <a:lnTo>
                    <a:pt x="1182653" y="149250"/>
                  </a:lnTo>
                  <a:lnTo>
                    <a:pt x="1139569" y="165912"/>
                  </a:lnTo>
                  <a:lnTo>
                    <a:pt x="1092164" y="181056"/>
                  </a:lnTo>
                  <a:lnTo>
                    <a:pt x="1040775" y="194562"/>
                  </a:lnTo>
                  <a:lnTo>
                    <a:pt x="985736" y="206315"/>
                  </a:lnTo>
                  <a:lnTo>
                    <a:pt x="927384" y="216194"/>
                  </a:lnTo>
                  <a:lnTo>
                    <a:pt x="866054" y="224084"/>
                  </a:lnTo>
                  <a:lnTo>
                    <a:pt x="802081" y="229865"/>
                  </a:lnTo>
                  <a:lnTo>
                    <a:pt x="735801" y="233421"/>
                  </a:lnTo>
                  <a:lnTo>
                    <a:pt x="667550" y="234632"/>
                  </a:lnTo>
                  <a:lnTo>
                    <a:pt x="599296" y="233421"/>
                  </a:lnTo>
                  <a:lnTo>
                    <a:pt x="533014" y="229865"/>
                  </a:lnTo>
                  <a:lnTo>
                    <a:pt x="469039" y="224084"/>
                  </a:lnTo>
                  <a:lnTo>
                    <a:pt x="407708" y="216194"/>
                  </a:lnTo>
                  <a:lnTo>
                    <a:pt x="349354" y="206315"/>
                  </a:lnTo>
                  <a:lnTo>
                    <a:pt x="294315" y="194562"/>
                  </a:lnTo>
                  <a:lnTo>
                    <a:pt x="242924" y="181056"/>
                  </a:lnTo>
                  <a:lnTo>
                    <a:pt x="195519" y="165912"/>
                  </a:lnTo>
                  <a:lnTo>
                    <a:pt x="152434" y="149250"/>
                  </a:lnTo>
                  <a:lnTo>
                    <a:pt x="114006" y="131188"/>
                  </a:lnTo>
                  <a:lnTo>
                    <a:pt x="80569" y="111842"/>
                  </a:lnTo>
                  <a:lnTo>
                    <a:pt x="30011" y="69775"/>
                  </a:lnTo>
                  <a:lnTo>
                    <a:pt x="3446" y="23990"/>
                  </a:lnTo>
                  <a:lnTo>
                    <a:pt x="0" y="0"/>
                  </a:lnTo>
                  <a:lnTo>
                    <a:pt x="0" y="726147"/>
                  </a:lnTo>
                  <a:lnTo>
                    <a:pt x="13562" y="773432"/>
                  </a:lnTo>
                  <a:lnTo>
                    <a:pt x="52458" y="817473"/>
                  </a:lnTo>
                  <a:lnTo>
                    <a:pt x="114006" y="857326"/>
                  </a:lnTo>
                  <a:lnTo>
                    <a:pt x="152434" y="875388"/>
                  </a:lnTo>
                  <a:lnTo>
                    <a:pt x="195519" y="892049"/>
                  </a:lnTo>
                  <a:lnTo>
                    <a:pt x="242924" y="907192"/>
                  </a:lnTo>
                  <a:lnTo>
                    <a:pt x="294315" y="920698"/>
                  </a:lnTo>
                  <a:lnTo>
                    <a:pt x="349354" y="932450"/>
                  </a:lnTo>
                  <a:lnTo>
                    <a:pt x="407708" y="942330"/>
                  </a:lnTo>
                  <a:lnTo>
                    <a:pt x="469039" y="950219"/>
                  </a:lnTo>
                  <a:lnTo>
                    <a:pt x="533014" y="956001"/>
                  </a:lnTo>
                  <a:lnTo>
                    <a:pt x="599296" y="959556"/>
                  </a:lnTo>
                  <a:lnTo>
                    <a:pt x="667550" y="960767"/>
                  </a:lnTo>
                  <a:lnTo>
                    <a:pt x="735801" y="959556"/>
                  </a:lnTo>
                  <a:lnTo>
                    <a:pt x="802081" y="956001"/>
                  </a:lnTo>
                  <a:lnTo>
                    <a:pt x="866054" y="950219"/>
                  </a:lnTo>
                  <a:lnTo>
                    <a:pt x="927384" y="942330"/>
                  </a:lnTo>
                  <a:lnTo>
                    <a:pt x="985736" y="932450"/>
                  </a:lnTo>
                  <a:lnTo>
                    <a:pt x="1040775" y="920698"/>
                  </a:lnTo>
                  <a:lnTo>
                    <a:pt x="1092164" y="907192"/>
                  </a:lnTo>
                  <a:lnTo>
                    <a:pt x="1139569" y="892049"/>
                  </a:lnTo>
                  <a:lnTo>
                    <a:pt x="1182653" y="875388"/>
                  </a:lnTo>
                  <a:lnTo>
                    <a:pt x="1221081" y="857326"/>
                  </a:lnTo>
                  <a:lnTo>
                    <a:pt x="1254518" y="837982"/>
                  </a:lnTo>
                  <a:lnTo>
                    <a:pt x="1305076" y="795917"/>
                  </a:lnTo>
                  <a:lnTo>
                    <a:pt x="1331641" y="750136"/>
                  </a:lnTo>
                  <a:lnTo>
                    <a:pt x="1335087" y="726147"/>
                  </a:lnTo>
                  <a:lnTo>
                    <a:pt x="1335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73512" y="3557587"/>
              <a:ext cx="1335405" cy="469265"/>
            </a:xfrm>
            <a:custGeom>
              <a:avLst/>
              <a:gdLst/>
              <a:ahLst/>
              <a:cxnLst/>
              <a:rect l="l" t="t" r="r" b="b"/>
              <a:pathLst>
                <a:path w="1335404" h="469264">
                  <a:moveTo>
                    <a:pt x="667550" y="0"/>
                  </a:moveTo>
                  <a:lnTo>
                    <a:pt x="599296" y="1211"/>
                  </a:lnTo>
                  <a:lnTo>
                    <a:pt x="533014" y="4766"/>
                  </a:lnTo>
                  <a:lnTo>
                    <a:pt x="469039" y="10547"/>
                  </a:lnTo>
                  <a:lnTo>
                    <a:pt x="407708" y="18437"/>
                  </a:lnTo>
                  <a:lnTo>
                    <a:pt x="349354" y="28317"/>
                  </a:lnTo>
                  <a:lnTo>
                    <a:pt x="294315" y="40069"/>
                  </a:lnTo>
                  <a:lnTo>
                    <a:pt x="242924" y="53575"/>
                  </a:lnTo>
                  <a:lnTo>
                    <a:pt x="195519" y="68718"/>
                  </a:lnTo>
                  <a:lnTo>
                    <a:pt x="152434" y="85379"/>
                  </a:lnTo>
                  <a:lnTo>
                    <a:pt x="114006" y="103441"/>
                  </a:lnTo>
                  <a:lnTo>
                    <a:pt x="80569" y="122785"/>
                  </a:lnTo>
                  <a:lnTo>
                    <a:pt x="30011" y="164850"/>
                  </a:lnTo>
                  <a:lnTo>
                    <a:pt x="3446" y="210631"/>
                  </a:lnTo>
                  <a:lnTo>
                    <a:pt x="0" y="234619"/>
                  </a:lnTo>
                  <a:lnTo>
                    <a:pt x="3446" y="258610"/>
                  </a:lnTo>
                  <a:lnTo>
                    <a:pt x="30011" y="304394"/>
                  </a:lnTo>
                  <a:lnTo>
                    <a:pt x="80569" y="346462"/>
                  </a:lnTo>
                  <a:lnTo>
                    <a:pt x="114006" y="365808"/>
                  </a:lnTo>
                  <a:lnTo>
                    <a:pt x="152434" y="383870"/>
                  </a:lnTo>
                  <a:lnTo>
                    <a:pt x="195519" y="400532"/>
                  </a:lnTo>
                  <a:lnTo>
                    <a:pt x="242924" y="415675"/>
                  </a:lnTo>
                  <a:lnTo>
                    <a:pt x="294315" y="429182"/>
                  </a:lnTo>
                  <a:lnTo>
                    <a:pt x="349354" y="440934"/>
                  </a:lnTo>
                  <a:lnTo>
                    <a:pt x="407708" y="450814"/>
                  </a:lnTo>
                  <a:lnTo>
                    <a:pt x="469039" y="458704"/>
                  </a:lnTo>
                  <a:lnTo>
                    <a:pt x="533014" y="464485"/>
                  </a:lnTo>
                  <a:lnTo>
                    <a:pt x="599296" y="468040"/>
                  </a:lnTo>
                  <a:lnTo>
                    <a:pt x="667550" y="469252"/>
                  </a:lnTo>
                  <a:lnTo>
                    <a:pt x="735801" y="468040"/>
                  </a:lnTo>
                  <a:lnTo>
                    <a:pt x="802081" y="464485"/>
                  </a:lnTo>
                  <a:lnTo>
                    <a:pt x="866054" y="458704"/>
                  </a:lnTo>
                  <a:lnTo>
                    <a:pt x="927384" y="450814"/>
                  </a:lnTo>
                  <a:lnTo>
                    <a:pt x="985736" y="440934"/>
                  </a:lnTo>
                  <a:lnTo>
                    <a:pt x="1040775" y="429182"/>
                  </a:lnTo>
                  <a:lnTo>
                    <a:pt x="1092164" y="415675"/>
                  </a:lnTo>
                  <a:lnTo>
                    <a:pt x="1139569" y="400532"/>
                  </a:lnTo>
                  <a:lnTo>
                    <a:pt x="1182653" y="383870"/>
                  </a:lnTo>
                  <a:lnTo>
                    <a:pt x="1221081" y="365808"/>
                  </a:lnTo>
                  <a:lnTo>
                    <a:pt x="1254518" y="346462"/>
                  </a:lnTo>
                  <a:lnTo>
                    <a:pt x="1305076" y="304394"/>
                  </a:lnTo>
                  <a:lnTo>
                    <a:pt x="1331641" y="258610"/>
                  </a:lnTo>
                  <a:lnTo>
                    <a:pt x="1335087" y="234619"/>
                  </a:lnTo>
                  <a:lnTo>
                    <a:pt x="1331641" y="210631"/>
                  </a:lnTo>
                  <a:lnTo>
                    <a:pt x="1305076" y="164850"/>
                  </a:lnTo>
                  <a:lnTo>
                    <a:pt x="1254518" y="122785"/>
                  </a:lnTo>
                  <a:lnTo>
                    <a:pt x="1221081" y="103441"/>
                  </a:lnTo>
                  <a:lnTo>
                    <a:pt x="1182653" y="85379"/>
                  </a:lnTo>
                  <a:lnTo>
                    <a:pt x="1139569" y="68718"/>
                  </a:lnTo>
                  <a:lnTo>
                    <a:pt x="1092164" y="53575"/>
                  </a:lnTo>
                  <a:lnTo>
                    <a:pt x="1040775" y="40069"/>
                  </a:lnTo>
                  <a:lnTo>
                    <a:pt x="985736" y="28317"/>
                  </a:lnTo>
                  <a:lnTo>
                    <a:pt x="927384" y="18437"/>
                  </a:lnTo>
                  <a:lnTo>
                    <a:pt x="866054" y="10547"/>
                  </a:lnTo>
                  <a:lnTo>
                    <a:pt x="802081" y="4766"/>
                  </a:lnTo>
                  <a:lnTo>
                    <a:pt x="735801" y="1211"/>
                  </a:lnTo>
                  <a:lnTo>
                    <a:pt x="66755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73512" y="3557587"/>
              <a:ext cx="1335405" cy="1195705"/>
            </a:xfrm>
            <a:custGeom>
              <a:avLst/>
              <a:gdLst/>
              <a:ahLst/>
              <a:cxnLst/>
              <a:rect l="l" t="t" r="r" b="b"/>
              <a:pathLst>
                <a:path w="1335404" h="1195704">
                  <a:moveTo>
                    <a:pt x="1335090" y="234625"/>
                  </a:moveTo>
                  <a:lnTo>
                    <a:pt x="1321528" y="281910"/>
                  </a:lnTo>
                  <a:lnTo>
                    <a:pt x="1282631" y="325951"/>
                  </a:lnTo>
                  <a:lnTo>
                    <a:pt x="1221084" y="365805"/>
                  </a:lnTo>
                  <a:lnTo>
                    <a:pt x="1182655" y="383867"/>
                  </a:lnTo>
                  <a:lnTo>
                    <a:pt x="1139571" y="400529"/>
                  </a:lnTo>
                  <a:lnTo>
                    <a:pt x="1092166" y="415672"/>
                  </a:lnTo>
                  <a:lnTo>
                    <a:pt x="1040776" y="429179"/>
                  </a:lnTo>
                  <a:lnTo>
                    <a:pt x="985736" y="440931"/>
                  </a:lnTo>
                  <a:lnTo>
                    <a:pt x="927383" y="450811"/>
                  </a:lnTo>
                  <a:lnTo>
                    <a:pt x="866052" y="458701"/>
                  </a:lnTo>
                  <a:lnTo>
                    <a:pt x="802078" y="464482"/>
                  </a:lnTo>
                  <a:lnTo>
                    <a:pt x="735797" y="468037"/>
                  </a:lnTo>
                  <a:lnTo>
                    <a:pt x="667544" y="469249"/>
                  </a:lnTo>
                  <a:lnTo>
                    <a:pt x="599291" y="468037"/>
                  </a:lnTo>
                  <a:lnTo>
                    <a:pt x="533011" y="464482"/>
                  </a:lnTo>
                  <a:lnTo>
                    <a:pt x="469037" y="458701"/>
                  </a:lnTo>
                  <a:lnTo>
                    <a:pt x="407706" y="450811"/>
                  </a:lnTo>
                  <a:lnTo>
                    <a:pt x="349353" y="440931"/>
                  </a:lnTo>
                  <a:lnTo>
                    <a:pt x="294314" y="429179"/>
                  </a:lnTo>
                  <a:lnTo>
                    <a:pt x="242924" y="415672"/>
                  </a:lnTo>
                  <a:lnTo>
                    <a:pt x="195519" y="400529"/>
                  </a:lnTo>
                  <a:lnTo>
                    <a:pt x="152434" y="383867"/>
                  </a:lnTo>
                  <a:lnTo>
                    <a:pt x="114006" y="365805"/>
                  </a:lnTo>
                  <a:lnTo>
                    <a:pt x="80569" y="346460"/>
                  </a:lnTo>
                  <a:lnTo>
                    <a:pt x="30011" y="304395"/>
                  </a:lnTo>
                  <a:lnTo>
                    <a:pt x="3446" y="258614"/>
                  </a:lnTo>
                  <a:lnTo>
                    <a:pt x="0" y="234625"/>
                  </a:lnTo>
                  <a:lnTo>
                    <a:pt x="3446" y="210636"/>
                  </a:lnTo>
                  <a:lnTo>
                    <a:pt x="30011" y="164854"/>
                  </a:lnTo>
                  <a:lnTo>
                    <a:pt x="80569" y="122788"/>
                  </a:lnTo>
                  <a:lnTo>
                    <a:pt x="114006" y="103443"/>
                  </a:lnTo>
                  <a:lnTo>
                    <a:pt x="152434" y="85381"/>
                  </a:lnTo>
                  <a:lnTo>
                    <a:pt x="195519" y="68720"/>
                  </a:lnTo>
                  <a:lnTo>
                    <a:pt x="242924" y="53576"/>
                  </a:lnTo>
                  <a:lnTo>
                    <a:pt x="294314" y="40070"/>
                  </a:lnTo>
                  <a:lnTo>
                    <a:pt x="349353" y="28317"/>
                  </a:lnTo>
                  <a:lnTo>
                    <a:pt x="407706" y="18437"/>
                  </a:lnTo>
                  <a:lnTo>
                    <a:pt x="469037" y="10548"/>
                  </a:lnTo>
                  <a:lnTo>
                    <a:pt x="533011" y="4766"/>
                  </a:lnTo>
                  <a:lnTo>
                    <a:pt x="599291" y="1211"/>
                  </a:lnTo>
                  <a:lnTo>
                    <a:pt x="667544" y="0"/>
                  </a:lnTo>
                  <a:lnTo>
                    <a:pt x="735797" y="1211"/>
                  </a:lnTo>
                  <a:lnTo>
                    <a:pt x="802078" y="4766"/>
                  </a:lnTo>
                  <a:lnTo>
                    <a:pt x="866052" y="10548"/>
                  </a:lnTo>
                  <a:lnTo>
                    <a:pt x="927383" y="18437"/>
                  </a:lnTo>
                  <a:lnTo>
                    <a:pt x="985736" y="28317"/>
                  </a:lnTo>
                  <a:lnTo>
                    <a:pt x="1040776" y="40070"/>
                  </a:lnTo>
                  <a:lnTo>
                    <a:pt x="1092166" y="53576"/>
                  </a:lnTo>
                  <a:lnTo>
                    <a:pt x="1139571" y="68720"/>
                  </a:lnTo>
                  <a:lnTo>
                    <a:pt x="1182655" y="85381"/>
                  </a:lnTo>
                  <a:lnTo>
                    <a:pt x="1221084" y="103443"/>
                  </a:lnTo>
                  <a:lnTo>
                    <a:pt x="1254521" y="122788"/>
                  </a:lnTo>
                  <a:lnTo>
                    <a:pt x="1305079" y="164854"/>
                  </a:lnTo>
                  <a:lnTo>
                    <a:pt x="1331644" y="210636"/>
                  </a:lnTo>
                  <a:lnTo>
                    <a:pt x="1335090" y="234625"/>
                  </a:lnTo>
                  <a:lnTo>
                    <a:pt x="1335090" y="960763"/>
                  </a:lnTo>
                  <a:lnTo>
                    <a:pt x="1321528" y="1008047"/>
                  </a:lnTo>
                  <a:lnTo>
                    <a:pt x="1282631" y="1052089"/>
                  </a:lnTo>
                  <a:lnTo>
                    <a:pt x="1221084" y="1091944"/>
                  </a:lnTo>
                  <a:lnTo>
                    <a:pt x="1182655" y="1110006"/>
                  </a:lnTo>
                  <a:lnTo>
                    <a:pt x="1139571" y="1126668"/>
                  </a:lnTo>
                  <a:lnTo>
                    <a:pt x="1092166" y="1141811"/>
                  </a:lnTo>
                  <a:lnTo>
                    <a:pt x="1040776" y="1155319"/>
                  </a:lnTo>
                  <a:lnTo>
                    <a:pt x="985736" y="1167071"/>
                  </a:lnTo>
                  <a:lnTo>
                    <a:pt x="927383" y="1176951"/>
                  </a:lnTo>
                  <a:lnTo>
                    <a:pt x="866052" y="1184841"/>
                  </a:lnTo>
                  <a:lnTo>
                    <a:pt x="802078" y="1190623"/>
                  </a:lnTo>
                  <a:lnTo>
                    <a:pt x="735797" y="1194179"/>
                  </a:lnTo>
                  <a:lnTo>
                    <a:pt x="667544" y="1195390"/>
                  </a:lnTo>
                  <a:lnTo>
                    <a:pt x="599291" y="1194179"/>
                  </a:lnTo>
                  <a:lnTo>
                    <a:pt x="533011" y="1190623"/>
                  </a:lnTo>
                  <a:lnTo>
                    <a:pt x="469037" y="1184841"/>
                  </a:lnTo>
                  <a:lnTo>
                    <a:pt x="407706" y="1176951"/>
                  </a:lnTo>
                  <a:lnTo>
                    <a:pt x="349353" y="1167071"/>
                  </a:lnTo>
                  <a:lnTo>
                    <a:pt x="294314" y="1155319"/>
                  </a:lnTo>
                  <a:lnTo>
                    <a:pt x="242924" y="1141811"/>
                  </a:lnTo>
                  <a:lnTo>
                    <a:pt x="195519" y="1126668"/>
                  </a:lnTo>
                  <a:lnTo>
                    <a:pt x="152434" y="1110006"/>
                  </a:lnTo>
                  <a:lnTo>
                    <a:pt x="114006" y="1091944"/>
                  </a:lnTo>
                  <a:lnTo>
                    <a:pt x="80569" y="1072599"/>
                  </a:lnTo>
                  <a:lnTo>
                    <a:pt x="30011" y="1030533"/>
                  </a:lnTo>
                  <a:lnTo>
                    <a:pt x="3446" y="984752"/>
                  </a:lnTo>
                  <a:lnTo>
                    <a:pt x="0" y="960763"/>
                  </a:lnTo>
                  <a:lnTo>
                    <a:pt x="0" y="234625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300537" y="4165600"/>
            <a:ext cx="6350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54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1700" b="1" spc="-190" dirty="0">
                <a:solidFill>
                  <a:srgbClr val="FFFFFF"/>
                </a:solidFill>
                <a:latin typeface="Arial"/>
                <a:cs typeface="Arial"/>
              </a:rPr>
              <a:t>ode </a:t>
            </a:r>
            <a:r>
              <a:rPr sz="1700" b="1" spc="-9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92950" y="1638300"/>
            <a:ext cx="95186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Static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ag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ms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95387" y="2468562"/>
            <a:ext cx="1590675" cy="981075"/>
            <a:chOff x="1195387" y="2468562"/>
            <a:chExt cx="1590675" cy="981075"/>
          </a:xfrm>
        </p:grpSpPr>
        <p:sp>
          <p:nvSpPr>
            <p:cNvPr id="45" name="object 45"/>
            <p:cNvSpPr/>
            <p:nvPr/>
          </p:nvSpPr>
          <p:spPr>
            <a:xfrm>
              <a:off x="1200150" y="2473325"/>
              <a:ext cx="1519555" cy="909955"/>
            </a:xfrm>
            <a:custGeom>
              <a:avLst/>
              <a:gdLst/>
              <a:ahLst/>
              <a:cxnLst/>
              <a:rect l="l" t="t" r="r" b="b"/>
              <a:pathLst>
                <a:path w="1519555" h="909954">
                  <a:moveTo>
                    <a:pt x="1519237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19237" y="909637"/>
                  </a:lnTo>
                  <a:lnTo>
                    <a:pt x="1519237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00150" y="2473325"/>
              <a:ext cx="1519555" cy="909955"/>
            </a:xfrm>
            <a:custGeom>
              <a:avLst/>
              <a:gdLst/>
              <a:ahLst/>
              <a:cxnLst/>
              <a:rect l="l" t="t" r="r" b="b"/>
              <a:pathLst>
                <a:path w="1519555" h="909954">
                  <a:moveTo>
                    <a:pt x="0" y="0"/>
                  </a:moveTo>
                  <a:lnTo>
                    <a:pt x="1519240" y="0"/>
                  </a:lnTo>
                  <a:lnTo>
                    <a:pt x="151924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60475" y="2535237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60475" y="2535237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260475" y="2535237"/>
            <a:ext cx="1384300" cy="78105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357505" marR="198120" indent="-15240">
              <a:lnSpc>
                <a:spcPts val="1800"/>
              </a:lnSpc>
            </a:pPr>
            <a:r>
              <a:rPr sz="1700" b="1" spc="-2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qu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700" b="1" spc="-130" dirty="0">
                <a:solidFill>
                  <a:srgbClr val="FFFFFF"/>
                </a:solidFill>
                <a:latin typeface="Arial"/>
                <a:cs typeface="Arial"/>
              </a:rPr>
              <a:t>ce </a:t>
            </a:r>
            <a:r>
              <a:rPr sz="1700" b="1" spc="-180" dirty="0">
                <a:solidFill>
                  <a:srgbClr val="FFFFFF"/>
                </a:solidFill>
                <a:latin typeface="Arial"/>
                <a:cs typeface="Arial"/>
              </a:rPr>
              <a:t>Diagrams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5350" y="3857625"/>
            <a:ext cx="1530350" cy="917575"/>
            <a:chOff x="895350" y="3857625"/>
            <a:chExt cx="1530350" cy="917575"/>
          </a:xfrm>
        </p:grpSpPr>
        <p:sp>
          <p:nvSpPr>
            <p:cNvPr id="51" name="object 51"/>
            <p:cNvSpPr/>
            <p:nvPr/>
          </p:nvSpPr>
          <p:spPr>
            <a:xfrm>
              <a:off x="900112" y="3862387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0112" y="3862387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0112" y="3862387"/>
            <a:ext cx="1446530" cy="78613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R="48895"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357505" indent="-265430">
              <a:lnSpc>
                <a:spcPts val="1800"/>
              </a:lnSpc>
            </a:pPr>
            <a:r>
              <a:rPr sz="1700" b="1" spc="-180" dirty="0">
                <a:solidFill>
                  <a:srgbClr val="FFFFFF"/>
                </a:solidFill>
                <a:latin typeface="Arial"/>
                <a:cs typeface="Arial"/>
              </a:rPr>
              <a:t>sơ đồ 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966912" y="5153025"/>
            <a:ext cx="1592580" cy="981075"/>
            <a:chOff x="1966912" y="5153025"/>
            <a:chExt cx="1592580" cy="981075"/>
          </a:xfrm>
        </p:grpSpPr>
        <p:sp>
          <p:nvSpPr>
            <p:cNvPr id="55" name="object 55"/>
            <p:cNvSpPr/>
            <p:nvPr/>
          </p:nvSpPr>
          <p:spPr>
            <a:xfrm>
              <a:off x="1971675" y="5157787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8"/>
                  </a:lnTo>
                  <a:lnTo>
                    <a:pt x="1520825" y="909638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71675" y="5157787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33587" y="5221287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033587" y="5221287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033587" y="5221287"/>
            <a:ext cx="1383030" cy="779780"/>
          </a:xfrm>
          <a:prstGeom prst="rect">
            <a:avLst/>
          </a:prstGeom>
          <a:solidFill>
            <a:srgbClr val="66FFFF"/>
          </a:solidFill>
          <a:ln w="9525">
            <a:solidFill>
              <a:srgbClr val="80808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357505" marR="19685" indent="-192405">
              <a:lnSpc>
                <a:spcPts val="1800"/>
              </a:lnSpc>
            </a:pPr>
            <a:r>
              <a:rPr sz="1700" b="1" spc="-180" dirty="0">
                <a:solidFill>
                  <a:srgbClr val="FFFFFF"/>
                </a:solidFill>
                <a:latin typeface="Arial"/>
                <a:cs typeface="Arial"/>
              </a:rPr>
              <a:t>Sơ đồ máy 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872162" y="5106987"/>
            <a:ext cx="1590675" cy="979805"/>
            <a:chOff x="5872162" y="5106987"/>
            <a:chExt cx="1590675" cy="979805"/>
          </a:xfrm>
        </p:grpSpPr>
        <p:sp>
          <p:nvSpPr>
            <p:cNvPr id="61" name="object 61"/>
            <p:cNvSpPr/>
            <p:nvPr/>
          </p:nvSpPr>
          <p:spPr>
            <a:xfrm>
              <a:off x="5876925" y="5111750"/>
              <a:ext cx="1519555" cy="908050"/>
            </a:xfrm>
            <a:custGeom>
              <a:avLst/>
              <a:gdLst/>
              <a:ahLst/>
              <a:cxnLst/>
              <a:rect l="l" t="t" r="r" b="b"/>
              <a:pathLst>
                <a:path w="1519554" h="908050">
                  <a:moveTo>
                    <a:pt x="1519237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19237" y="908050"/>
                  </a:lnTo>
                  <a:lnTo>
                    <a:pt x="1519237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76925" y="5111750"/>
              <a:ext cx="1519555" cy="908050"/>
            </a:xfrm>
            <a:custGeom>
              <a:avLst/>
              <a:gdLst/>
              <a:ahLst/>
              <a:cxnLst/>
              <a:rect l="l" t="t" r="r" b="b"/>
              <a:pathLst>
                <a:path w="1519554" h="908050">
                  <a:moveTo>
                    <a:pt x="0" y="0"/>
                  </a:moveTo>
                  <a:lnTo>
                    <a:pt x="1519240" y="0"/>
                  </a:lnTo>
                  <a:lnTo>
                    <a:pt x="151924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37250" y="5173662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37250" y="5173662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937250" y="5173662"/>
            <a:ext cx="1384300" cy="779780"/>
          </a:xfrm>
          <a:prstGeom prst="rect">
            <a:avLst/>
          </a:prstGeom>
          <a:solidFill>
            <a:srgbClr val="FF66FF"/>
          </a:solidFill>
          <a:ln w="9525">
            <a:solidFill>
              <a:srgbClr val="80808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357505" marR="109855" indent="-103505">
              <a:lnSpc>
                <a:spcPts val="1800"/>
              </a:lnSpc>
            </a:pPr>
            <a:r>
              <a:rPr sz="1700" b="1" spc="-235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1700" b="1" spc="-85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700" b="1" spc="-280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700" b="1" spc="-9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700" b="1" spc="-180" dirty="0">
                <a:solidFill>
                  <a:srgbClr val="FFFFFF"/>
                </a:solidFill>
                <a:latin typeface="Arial"/>
                <a:cs typeface="Arial"/>
              </a:rPr>
              <a:t>Diagrams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916737" y="3794125"/>
            <a:ext cx="1592580" cy="981075"/>
            <a:chOff x="6916737" y="3794125"/>
            <a:chExt cx="1592580" cy="981075"/>
          </a:xfrm>
        </p:grpSpPr>
        <p:sp>
          <p:nvSpPr>
            <p:cNvPr id="67" name="object 67"/>
            <p:cNvSpPr/>
            <p:nvPr/>
          </p:nvSpPr>
          <p:spPr>
            <a:xfrm>
              <a:off x="6921500" y="3798887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21500" y="3798887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83412" y="3860800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3412" y="3860800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983412" y="3860800"/>
            <a:ext cx="1383030" cy="77978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357505" marR="123189" indent="-88265">
              <a:lnSpc>
                <a:spcPts val="1800"/>
              </a:lnSpc>
            </a:pPr>
            <a:r>
              <a:rPr sz="1700" b="1" spc="-235" dirty="0">
                <a:solidFill>
                  <a:srgbClr val="FFFFFF"/>
                </a:solidFill>
                <a:latin typeface="Arial"/>
                <a:cs typeface="Arial"/>
              </a:rPr>
              <a:t>Com 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pon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700" b="1" spc="-9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700" b="1" spc="-180" dirty="0">
                <a:solidFill>
                  <a:srgbClr val="FFFFFF"/>
                </a:solidFill>
                <a:latin typeface="Arial"/>
                <a:cs typeface="Arial"/>
              </a:rPr>
              <a:t>Diagrams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840537" y="2452687"/>
            <a:ext cx="1592580" cy="981075"/>
            <a:chOff x="6840537" y="2452687"/>
            <a:chExt cx="1592580" cy="981075"/>
          </a:xfrm>
        </p:grpSpPr>
        <p:sp>
          <p:nvSpPr>
            <p:cNvPr id="73" name="object 73"/>
            <p:cNvSpPr/>
            <p:nvPr/>
          </p:nvSpPr>
          <p:spPr>
            <a:xfrm>
              <a:off x="6845300" y="2457450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45300" y="2457450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07212" y="25193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07212" y="25193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907212" y="2519362"/>
            <a:ext cx="1383030" cy="77978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357505" marR="211454" indent="127000">
              <a:lnSpc>
                <a:spcPts val="1800"/>
              </a:lnSpc>
            </a:pPr>
            <a:r>
              <a:rPr sz="1700" b="1" spc="-165" dirty="0">
                <a:solidFill>
                  <a:srgbClr val="FFFFFF"/>
                </a:solidFill>
                <a:latin typeface="Arial"/>
                <a:cs typeface="Arial"/>
              </a:rPr>
              <a:t>Đối tượng </a:t>
            </a:r>
            <a:r>
              <a:rPr sz="1700" b="1" spc="-235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1700" b="1" spc="-9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700" b="1" spc="-125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700" b="1" spc="-280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011737" y="1919287"/>
            <a:ext cx="1592580" cy="981075"/>
            <a:chOff x="5011737" y="1919287"/>
            <a:chExt cx="1592580" cy="981075"/>
          </a:xfrm>
        </p:grpSpPr>
        <p:sp>
          <p:nvSpPr>
            <p:cNvPr id="79" name="object 79"/>
            <p:cNvSpPr/>
            <p:nvPr/>
          </p:nvSpPr>
          <p:spPr>
            <a:xfrm>
              <a:off x="5016500" y="1924050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16500" y="1924050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078412" y="19859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5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078412" y="19859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5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078412" y="1985962"/>
            <a:ext cx="1383030" cy="77978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357505" marR="211454" indent="166370">
              <a:lnSpc>
                <a:spcPts val="1800"/>
              </a:lnSpc>
            </a:pPr>
            <a:r>
              <a:rPr sz="1700" b="1" spc="-170" dirty="0">
                <a:solidFill>
                  <a:srgbClr val="FFFFFF"/>
                </a:solidFill>
                <a:latin typeface="Arial"/>
                <a:cs typeface="Arial"/>
              </a:rPr>
              <a:t>Lớp </a:t>
            </a:r>
            <a:r>
              <a:rPr sz="1700" b="1" spc="-235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1700" b="1" spc="-9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700" b="1" spc="-125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700" b="1" spc="-280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125787" y="2135187"/>
            <a:ext cx="1590675" cy="981075"/>
            <a:chOff x="3125787" y="2135187"/>
            <a:chExt cx="1590675" cy="981075"/>
          </a:xfrm>
        </p:grpSpPr>
        <p:sp>
          <p:nvSpPr>
            <p:cNvPr id="85" name="object 85"/>
            <p:cNvSpPr/>
            <p:nvPr/>
          </p:nvSpPr>
          <p:spPr>
            <a:xfrm>
              <a:off x="3130550" y="2139950"/>
              <a:ext cx="1519555" cy="909955"/>
            </a:xfrm>
            <a:custGeom>
              <a:avLst/>
              <a:gdLst/>
              <a:ahLst/>
              <a:cxnLst/>
              <a:rect l="l" t="t" r="r" b="b"/>
              <a:pathLst>
                <a:path w="1519554" h="909955">
                  <a:moveTo>
                    <a:pt x="1519237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19237" y="909637"/>
                  </a:lnTo>
                  <a:lnTo>
                    <a:pt x="1519237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130550" y="2139950"/>
              <a:ext cx="1519555" cy="909955"/>
            </a:xfrm>
            <a:custGeom>
              <a:avLst/>
              <a:gdLst/>
              <a:ahLst/>
              <a:cxnLst/>
              <a:rect l="l" t="t" r="r" b="b"/>
              <a:pathLst>
                <a:path w="1519554" h="909955">
                  <a:moveTo>
                    <a:pt x="0" y="0"/>
                  </a:moveTo>
                  <a:lnTo>
                    <a:pt x="1519240" y="0"/>
                  </a:lnTo>
                  <a:lnTo>
                    <a:pt x="151924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190875" y="22018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5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190875" y="22018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5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190875" y="2201862"/>
            <a:ext cx="1398905" cy="76517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357505" marR="227329">
              <a:lnSpc>
                <a:spcPts val="1800"/>
              </a:lnSpc>
            </a:pPr>
            <a:r>
              <a:rPr sz="1700" b="1" spc="-235" dirty="0">
                <a:solidFill>
                  <a:srgbClr val="FFFFFF"/>
                </a:solidFill>
                <a:latin typeface="Arial"/>
                <a:cs typeface="Arial"/>
              </a:rPr>
              <a:t>U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b="1" spc="-18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700" b="1" spc="-11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700" b="1" spc="-235" dirty="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700" b="1" spc="-130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1700" b="1" spc="-235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1700" b="1" spc="-9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700" b="1" spc="-125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700" b="1" spc="-280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76522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35"/>
              </a:spcBef>
            </a:pPr>
            <a:r>
              <a:rPr lang="en-US" spc="-5"/>
              <a:t>L</a:t>
            </a:r>
            <a:r>
              <a:rPr spc="-5"/>
              <a:t>iên tục</a:t>
            </a:r>
            <a:r>
              <a:t> </a:t>
            </a:r>
            <a:r>
              <a:rPr lang="en-US"/>
              <a:t>cải tiến </a:t>
            </a:r>
            <a:r>
              <a:rPr spc="-5"/>
              <a:t>Chất </a:t>
            </a:r>
            <a:r>
              <a:rPr spc="-5" dirty="0"/>
              <a:t>lượng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50924" y="2725737"/>
            <a:ext cx="7526655" cy="3529329"/>
            <a:chOff x="1050924" y="2725737"/>
            <a:chExt cx="7526655" cy="3529329"/>
          </a:xfrm>
        </p:grpSpPr>
        <p:sp>
          <p:nvSpPr>
            <p:cNvPr id="4" name="object 4"/>
            <p:cNvSpPr/>
            <p:nvPr/>
          </p:nvSpPr>
          <p:spPr>
            <a:xfrm>
              <a:off x="2847975" y="2781300"/>
              <a:ext cx="12700" cy="3473450"/>
            </a:xfrm>
            <a:custGeom>
              <a:avLst/>
              <a:gdLst/>
              <a:ahLst/>
              <a:cxnLst/>
              <a:rect l="l" t="t" r="r" b="b"/>
              <a:pathLst>
                <a:path w="12700" h="3473450">
                  <a:moveTo>
                    <a:pt x="12700" y="0"/>
                  </a:moveTo>
                  <a:lnTo>
                    <a:pt x="0" y="0"/>
                  </a:lnTo>
                  <a:lnTo>
                    <a:pt x="0" y="3473450"/>
                  </a:lnTo>
                  <a:lnTo>
                    <a:pt x="12700" y="347345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6225" y="2743198"/>
              <a:ext cx="0" cy="3473450"/>
            </a:xfrm>
            <a:custGeom>
              <a:avLst/>
              <a:gdLst/>
              <a:ahLst/>
              <a:cxnLst/>
              <a:rect l="l" t="t" r="r" b="b"/>
              <a:pathLst>
                <a:path h="3473450">
                  <a:moveTo>
                    <a:pt x="0" y="3473451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4003" y="2781300"/>
              <a:ext cx="12700" cy="3473450"/>
            </a:xfrm>
            <a:custGeom>
              <a:avLst/>
              <a:gdLst/>
              <a:ahLst/>
              <a:cxnLst/>
              <a:rect l="l" t="t" r="r" b="b"/>
              <a:pathLst>
                <a:path w="12700" h="3473450">
                  <a:moveTo>
                    <a:pt x="12700" y="0"/>
                  </a:moveTo>
                  <a:lnTo>
                    <a:pt x="0" y="0"/>
                  </a:lnTo>
                  <a:lnTo>
                    <a:pt x="0" y="3473450"/>
                  </a:lnTo>
                  <a:lnTo>
                    <a:pt x="12700" y="347345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22253" y="2743198"/>
              <a:ext cx="0" cy="3473450"/>
            </a:xfrm>
            <a:custGeom>
              <a:avLst/>
              <a:gdLst/>
              <a:ahLst/>
              <a:cxnLst/>
              <a:rect l="l" t="t" r="r" b="b"/>
              <a:pathLst>
                <a:path h="3473450">
                  <a:moveTo>
                    <a:pt x="0" y="3473451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58533" y="2781300"/>
              <a:ext cx="12700" cy="3473450"/>
            </a:xfrm>
            <a:custGeom>
              <a:avLst/>
              <a:gdLst/>
              <a:ahLst/>
              <a:cxnLst/>
              <a:rect l="l" t="t" r="r" b="b"/>
              <a:pathLst>
                <a:path w="12700" h="3473450">
                  <a:moveTo>
                    <a:pt x="12700" y="0"/>
                  </a:moveTo>
                  <a:lnTo>
                    <a:pt x="0" y="0"/>
                  </a:lnTo>
                  <a:lnTo>
                    <a:pt x="0" y="3473450"/>
                  </a:lnTo>
                  <a:lnTo>
                    <a:pt x="12700" y="347345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26783" y="2743198"/>
              <a:ext cx="0" cy="3473450"/>
            </a:xfrm>
            <a:custGeom>
              <a:avLst/>
              <a:gdLst/>
              <a:ahLst/>
              <a:cxnLst/>
              <a:rect l="l" t="t" r="r" b="b"/>
              <a:pathLst>
                <a:path h="3473450">
                  <a:moveTo>
                    <a:pt x="0" y="3473451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562" y="2781300"/>
              <a:ext cx="12700" cy="3473450"/>
            </a:xfrm>
            <a:custGeom>
              <a:avLst/>
              <a:gdLst/>
              <a:ahLst/>
              <a:cxnLst/>
              <a:rect l="l" t="t" r="r" b="b"/>
              <a:pathLst>
                <a:path w="12700" h="3473450">
                  <a:moveTo>
                    <a:pt x="12700" y="0"/>
                  </a:moveTo>
                  <a:lnTo>
                    <a:pt x="0" y="0"/>
                  </a:lnTo>
                  <a:lnTo>
                    <a:pt x="0" y="3473450"/>
                  </a:lnTo>
                  <a:lnTo>
                    <a:pt x="12700" y="347345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32812" y="2743198"/>
              <a:ext cx="0" cy="3473450"/>
            </a:xfrm>
            <a:custGeom>
              <a:avLst/>
              <a:gdLst/>
              <a:ahLst/>
              <a:cxnLst/>
              <a:rect l="l" t="t" r="r" b="b"/>
              <a:pathLst>
                <a:path h="3473450">
                  <a:moveTo>
                    <a:pt x="0" y="3473451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9974" y="2744787"/>
              <a:ext cx="5080" cy="3473450"/>
            </a:xfrm>
            <a:custGeom>
              <a:avLst/>
              <a:gdLst/>
              <a:ahLst/>
              <a:cxnLst/>
              <a:rect l="l" t="t" r="r" b="b"/>
              <a:pathLst>
                <a:path w="5080" h="3473450">
                  <a:moveTo>
                    <a:pt x="4763" y="0"/>
                  </a:moveTo>
                  <a:lnTo>
                    <a:pt x="0" y="3473451"/>
                  </a:lnTo>
                </a:path>
              </a:pathLst>
            </a:custGeom>
            <a:ln w="381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1087" y="6195572"/>
              <a:ext cx="7469505" cy="0"/>
            </a:xfrm>
            <a:custGeom>
              <a:avLst/>
              <a:gdLst/>
              <a:ahLst/>
              <a:cxnLst/>
              <a:rect l="l" t="t" r="r" b="b"/>
              <a:pathLst>
                <a:path w="7469505">
                  <a:moveTo>
                    <a:pt x="0" y="0"/>
                  </a:moveTo>
                  <a:lnTo>
                    <a:pt x="7469194" y="1"/>
                  </a:lnTo>
                </a:path>
              </a:pathLst>
            </a:custGeom>
            <a:ln w="381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6685" y="4127500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C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o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76567" y="6235700"/>
            <a:ext cx="1020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333399"/>
                </a:solidFill>
                <a:latin typeface="Arial"/>
                <a:cs typeface="Arial"/>
              </a:rPr>
              <a:t>T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an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si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t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o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67312" y="6235700"/>
            <a:ext cx="130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Sự thi công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0250" y="6235700"/>
            <a:ext cx="1181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xây dựng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4312" y="6235700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Khởi đầu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52550" y="1549501"/>
            <a:ext cx="7307580" cy="4203700"/>
            <a:chOff x="1352550" y="1549501"/>
            <a:chExt cx="7307580" cy="4203700"/>
          </a:xfrm>
        </p:grpSpPr>
        <p:sp>
          <p:nvSpPr>
            <p:cNvPr id="20" name="object 20"/>
            <p:cNvSpPr/>
            <p:nvPr/>
          </p:nvSpPr>
          <p:spPr>
            <a:xfrm>
              <a:off x="1390650" y="2170429"/>
              <a:ext cx="4610100" cy="3582670"/>
            </a:xfrm>
            <a:custGeom>
              <a:avLst/>
              <a:gdLst/>
              <a:ahLst/>
              <a:cxnLst/>
              <a:rect l="l" t="t" r="r" b="b"/>
              <a:pathLst>
                <a:path w="4610100" h="3582670">
                  <a:moveTo>
                    <a:pt x="4610100" y="0"/>
                  </a:moveTo>
                  <a:lnTo>
                    <a:pt x="4552950" y="0"/>
                  </a:lnTo>
                  <a:lnTo>
                    <a:pt x="4552950" y="19050"/>
                  </a:lnTo>
                  <a:lnTo>
                    <a:pt x="4552950" y="38100"/>
                  </a:lnTo>
                  <a:lnTo>
                    <a:pt x="4552950" y="3525520"/>
                  </a:lnTo>
                  <a:lnTo>
                    <a:pt x="38100" y="3525520"/>
                  </a:lnTo>
                  <a:lnTo>
                    <a:pt x="19050" y="3525520"/>
                  </a:lnTo>
                  <a:lnTo>
                    <a:pt x="0" y="3525520"/>
                  </a:lnTo>
                  <a:lnTo>
                    <a:pt x="0" y="3544570"/>
                  </a:lnTo>
                  <a:lnTo>
                    <a:pt x="0" y="3582670"/>
                  </a:lnTo>
                  <a:lnTo>
                    <a:pt x="4610100" y="3582670"/>
                  </a:lnTo>
                  <a:lnTo>
                    <a:pt x="4610100" y="3544570"/>
                  </a:lnTo>
                  <a:lnTo>
                    <a:pt x="4610100" y="38100"/>
                  </a:lnTo>
                  <a:lnTo>
                    <a:pt x="46101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71599" y="2151062"/>
              <a:ext cx="4571999" cy="3544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1600" y="2151062"/>
              <a:ext cx="4572000" cy="3545204"/>
            </a:xfrm>
            <a:custGeom>
              <a:avLst/>
              <a:gdLst/>
              <a:ahLst/>
              <a:cxnLst/>
              <a:rect l="l" t="t" r="r" b="b"/>
              <a:pathLst>
                <a:path w="4572000" h="3545204">
                  <a:moveTo>
                    <a:pt x="0" y="0"/>
                  </a:moveTo>
                  <a:lnTo>
                    <a:pt x="4572002" y="0"/>
                  </a:lnTo>
                  <a:lnTo>
                    <a:pt x="4572002" y="3544892"/>
                  </a:lnTo>
                  <a:lnTo>
                    <a:pt x="0" y="354489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93246" y="1549501"/>
              <a:ext cx="3553167" cy="3295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49179" y="1921103"/>
              <a:ext cx="4709541" cy="3304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40430" y="2286101"/>
              <a:ext cx="5419178" cy="3337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196082" y="1409700"/>
            <a:ext cx="5453380" cy="11887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88975" marR="5080" indent="1166495" algn="r">
              <a:lnSpc>
                <a:spcPts val="2900"/>
              </a:lnSpc>
              <a:spcBef>
                <a:spcPts val="580"/>
              </a:spcBef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Phần mềm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các vấn đề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gấp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100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đến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1000 lần</a:t>
            </a:r>
            <a:r>
              <a:rPr sz="28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tốn kém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ts val="2880"/>
              </a:lnSpc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để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tìm và sửa chữa sau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triển khai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67827" y="3324859"/>
            <a:ext cx="3835400" cy="16891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620"/>
              </a:spcBef>
              <a:buClr>
                <a:srgbClr val="333399"/>
              </a:buClr>
              <a:buFont typeface="Wingdings"/>
              <a:buChar char=""/>
              <a:tabLst>
                <a:tab pos="298450" algn="l"/>
              </a:tabLst>
            </a:pPr>
            <a:r>
              <a:rPr sz="2400" dirty="0">
                <a:solidFill>
                  <a:srgbClr val="F2F2F2"/>
                </a:solidFill>
                <a:latin typeface="Arial"/>
                <a:cs typeface="Arial"/>
              </a:rPr>
              <a:t>Chi phí </a:t>
            </a:r>
            <a:r>
              <a:rPr sz="2400" spc="-5" dirty="0">
                <a:solidFill>
                  <a:srgbClr val="F2F2F2"/>
                </a:solidFill>
                <a:latin typeface="Arial"/>
                <a:cs typeface="Arial"/>
              </a:rPr>
              <a:t>sửa </a:t>
            </a:r>
            <a:r>
              <a:rPr sz="2400" dirty="0">
                <a:solidFill>
                  <a:srgbClr val="F2F2F2"/>
                </a:solidFill>
                <a:latin typeface="Arial"/>
                <a:cs typeface="Arial"/>
              </a:rPr>
              <a:t>chữa</a:t>
            </a:r>
            <a:r>
              <a:rPr sz="2400" spc="-5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2F2F2"/>
                </a:solidFill>
                <a:latin typeface="Arial"/>
                <a:cs typeface="Arial"/>
              </a:rPr>
              <a:t>Phần mềm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520"/>
              </a:spcBef>
              <a:buClr>
                <a:srgbClr val="333399"/>
              </a:buClr>
              <a:buFont typeface="Wingdings"/>
              <a:buChar char=""/>
              <a:tabLst>
                <a:tab pos="298450" algn="l"/>
              </a:tabLst>
            </a:pPr>
            <a:r>
              <a:rPr sz="2400" dirty="0">
                <a:solidFill>
                  <a:srgbClr val="F2F2F2"/>
                </a:solidFill>
                <a:latin typeface="Arial"/>
                <a:cs typeface="Arial"/>
              </a:rPr>
              <a:t>Chi phí bị mất</a:t>
            </a:r>
            <a:r>
              <a:rPr sz="2400" spc="-8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2F2F2"/>
                </a:solidFill>
                <a:latin typeface="Arial"/>
                <a:cs typeface="Arial"/>
              </a:rPr>
              <a:t>Những cơ hội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Clr>
                <a:srgbClr val="333399"/>
              </a:buClr>
              <a:buFont typeface="Wingdings"/>
              <a:buChar char=""/>
              <a:tabLst>
                <a:tab pos="298450" algn="l"/>
              </a:tabLst>
            </a:pPr>
            <a:r>
              <a:rPr sz="2400" dirty="0">
                <a:solidFill>
                  <a:srgbClr val="F2F2F2"/>
                </a:solidFill>
                <a:latin typeface="Arial"/>
                <a:cs typeface="Arial"/>
              </a:rPr>
              <a:t>Chi phí bị mất</a:t>
            </a:r>
            <a:r>
              <a:rPr sz="2400" spc="-5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2F2F2"/>
                </a:solidFill>
                <a:latin typeface="Arial"/>
                <a:cs typeface="Arial"/>
              </a:rPr>
              <a:t>khách hàng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66800" y="2724150"/>
            <a:ext cx="6781800" cy="3429000"/>
          </a:xfrm>
          <a:custGeom>
            <a:avLst/>
            <a:gdLst/>
            <a:ahLst/>
            <a:cxnLst/>
            <a:rect l="l" t="t" r="r" b="b"/>
            <a:pathLst>
              <a:path w="6781800" h="3429000">
                <a:moveTo>
                  <a:pt x="0" y="3429001"/>
                </a:moveTo>
                <a:lnTo>
                  <a:pt x="55427" y="3424620"/>
                </a:lnTo>
                <a:lnTo>
                  <a:pt x="120033" y="3419819"/>
                </a:lnTo>
                <a:lnTo>
                  <a:pt x="193107" y="3414605"/>
                </a:lnTo>
                <a:lnTo>
                  <a:pt x="232598" y="3411846"/>
                </a:lnTo>
                <a:lnTo>
                  <a:pt x="273939" y="3408988"/>
                </a:lnTo>
                <a:lnTo>
                  <a:pt x="317042" y="3406031"/>
                </a:lnTo>
                <a:lnTo>
                  <a:pt x="361818" y="3402977"/>
                </a:lnTo>
                <a:lnTo>
                  <a:pt x="408178" y="3399826"/>
                </a:lnTo>
                <a:lnTo>
                  <a:pt x="456034" y="3396581"/>
                </a:lnTo>
                <a:lnTo>
                  <a:pt x="505296" y="3393241"/>
                </a:lnTo>
                <a:lnTo>
                  <a:pt x="555876" y="3389808"/>
                </a:lnTo>
                <a:lnTo>
                  <a:pt x="607685" y="3386284"/>
                </a:lnTo>
                <a:lnTo>
                  <a:pt x="660635" y="3382669"/>
                </a:lnTo>
                <a:lnTo>
                  <a:pt x="714636" y="3378964"/>
                </a:lnTo>
                <a:lnTo>
                  <a:pt x="769599" y="3375171"/>
                </a:lnTo>
                <a:lnTo>
                  <a:pt x="825437" y="3371291"/>
                </a:lnTo>
                <a:lnTo>
                  <a:pt x="882059" y="3367324"/>
                </a:lnTo>
                <a:lnTo>
                  <a:pt x="939378" y="3363272"/>
                </a:lnTo>
                <a:lnTo>
                  <a:pt x="997304" y="3359137"/>
                </a:lnTo>
                <a:lnTo>
                  <a:pt x="1055749" y="3354918"/>
                </a:lnTo>
                <a:lnTo>
                  <a:pt x="1114623" y="3350618"/>
                </a:lnTo>
                <a:lnTo>
                  <a:pt x="1173839" y="3346237"/>
                </a:lnTo>
                <a:lnTo>
                  <a:pt x="1233307" y="3341776"/>
                </a:lnTo>
                <a:lnTo>
                  <a:pt x="1292939" y="3337238"/>
                </a:lnTo>
                <a:lnTo>
                  <a:pt x="1352645" y="3332622"/>
                </a:lnTo>
                <a:lnTo>
                  <a:pt x="1412337" y="3327929"/>
                </a:lnTo>
                <a:lnTo>
                  <a:pt x="1471926" y="3323162"/>
                </a:lnTo>
                <a:lnTo>
                  <a:pt x="1531323" y="3318321"/>
                </a:lnTo>
                <a:lnTo>
                  <a:pt x="1590440" y="3313407"/>
                </a:lnTo>
                <a:lnTo>
                  <a:pt x="1649188" y="3308422"/>
                </a:lnTo>
                <a:lnTo>
                  <a:pt x="1707477" y="3303366"/>
                </a:lnTo>
                <a:lnTo>
                  <a:pt x="1765220" y="3298240"/>
                </a:lnTo>
                <a:lnTo>
                  <a:pt x="1822326" y="3293047"/>
                </a:lnTo>
                <a:lnTo>
                  <a:pt x="1878709" y="3287786"/>
                </a:lnTo>
                <a:lnTo>
                  <a:pt x="1934278" y="3282459"/>
                </a:lnTo>
                <a:lnTo>
                  <a:pt x="1988945" y="3277067"/>
                </a:lnTo>
                <a:lnTo>
                  <a:pt x="2042621" y="3271611"/>
                </a:lnTo>
                <a:lnTo>
                  <a:pt x="2095217" y="3266092"/>
                </a:lnTo>
                <a:lnTo>
                  <a:pt x="2146645" y="3260512"/>
                </a:lnTo>
                <a:lnTo>
                  <a:pt x="2196815" y="3254872"/>
                </a:lnTo>
                <a:lnTo>
                  <a:pt x="2245640" y="3249172"/>
                </a:lnTo>
                <a:lnTo>
                  <a:pt x="2293029" y="3243414"/>
                </a:lnTo>
                <a:lnTo>
                  <a:pt x="2338895" y="3237599"/>
                </a:lnTo>
                <a:lnTo>
                  <a:pt x="2383149" y="3231727"/>
                </a:lnTo>
                <a:lnTo>
                  <a:pt x="2425701" y="3225801"/>
                </a:lnTo>
                <a:lnTo>
                  <a:pt x="2493260" y="3214220"/>
                </a:lnTo>
                <a:lnTo>
                  <a:pt x="2557938" y="3203248"/>
                </a:lnTo>
                <a:lnTo>
                  <a:pt x="2619904" y="3192824"/>
                </a:lnTo>
                <a:lnTo>
                  <a:pt x="2679329" y="3182889"/>
                </a:lnTo>
                <a:lnTo>
                  <a:pt x="2736382" y="3173382"/>
                </a:lnTo>
                <a:lnTo>
                  <a:pt x="2791232" y="3164242"/>
                </a:lnTo>
                <a:lnTo>
                  <a:pt x="2844050" y="3155409"/>
                </a:lnTo>
                <a:lnTo>
                  <a:pt x="2895006" y="3146823"/>
                </a:lnTo>
                <a:lnTo>
                  <a:pt x="2944268" y="3138423"/>
                </a:lnTo>
                <a:lnTo>
                  <a:pt x="2992008" y="3130148"/>
                </a:lnTo>
                <a:lnTo>
                  <a:pt x="3038394" y="3121939"/>
                </a:lnTo>
                <a:lnTo>
                  <a:pt x="3083596" y="3113734"/>
                </a:lnTo>
                <a:lnTo>
                  <a:pt x="3127784" y="3105473"/>
                </a:lnTo>
                <a:lnTo>
                  <a:pt x="3171129" y="3097096"/>
                </a:lnTo>
                <a:lnTo>
                  <a:pt x="3213799" y="3088542"/>
                </a:lnTo>
                <a:lnTo>
                  <a:pt x="3255964" y="3079751"/>
                </a:lnTo>
                <a:lnTo>
                  <a:pt x="3297794" y="3070663"/>
                </a:lnTo>
                <a:lnTo>
                  <a:pt x="3339460" y="3061216"/>
                </a:lnTo>
                <a:lnTo>
                  <a:pt x="3381130" y="3051351"/>
                </a:lnTo>
                <a:lnTo>
                  <a:pt x="3422974" y="3041006"/>
                </a:lnTo>
                <a:lnTo>
                  <a:pt x="3465162" y="3030122"/>
                </a:lnTo>
                <a:lnTo>
                  <a:pt x="3507865" y="3018639"/>
                </a:lnTo>
                <a:lnTo>
                  <a:pt x="3551251" y="3006494"/>
                </a:lnTo>
                <a:lnTo>
                  <a:pt x="3595491" y="2993629"/>
                </a:lnTo>
                <a:lnTo>
                  <a:pt x="3640753" y="2979983"/>
                </a:lnTo>
                <a:lnTo>
                  <a:pt x="3687209" y="2965495"/>
                </a:lnTo>
                <a:lnTo>
                  <a:pt x="3735028" y="2950104"/>
                </a:lnTo>
                <a:lnTo>
                  <a:pt x="3784378" y="2933751"/>
                </a:lnTo>
                <a:lnTo>
                  <a:pt x="3835432" y="2916374"/>
                </a:lnTo>
                <a:lnTo>
                  <a:pt x="3888357" y="2897914"/>
                </a:lnTo>
                <a:lnTo>
                  <a:pt x="3943323" y="2878310"/>
                </a:lnTo>
                <a:lnTo>
                  <a:pt x="4000502" y="2857501"/>
                </a:lnTo>
                <a:lnTo>
                  <a:pt x="4056110" y="2836713"/>
                </a:lnTo>
                <a:lnTo>
                  <a:pt x="4109853" y="2815889"/>
                </a:lnTo>
                <a:lnTo>
                  <a:pt x="4161823" y="2794993"/>
                </a:lnTo>
                <a:lnTo>
                  <a:pt x="4212114" y="2773989"/>
                </a:lnTo>
                <a:lnTo>
                  <a:pt x="4260819" y="2752841"/>
                </a:lnTo>
                <a:lnTo>
                  <a:pt x="4308031" y="2731512"/>
                </a:lnTo>
                <a:lnTo>
                  <a:pt x="4353843" y="2709968"/>
                </a:lnTo>
                <a:lnTo>
                  <a:pt x="4398350" y="2688171"/>
                </a:lnTo>
                <a:lnTo>
                  <a:pt x="4441643" y="2666085"/>
                </a:lnTo>
                <a:lnTo>
                  <a:pt x="4483817" y="2643675"/>
                </a:lnTo>
                <a:lnTo>
                  <a:pt x="4524965" y="2620905"/>
                </a:lnTo>
                <a:lnTo>
                  <a:pt x="4565180" y="2597738"/>
                </a:lnTo>
                <a:lnTo>
                  <a:pt x="4604555" y="2574138"/>
                </a:lnTo>
                <a:lnTo>
                  <a:pt x="4643184" y="2550070"/>
                </a:lnTo>
                <a:lnTo>
                  <a:pt x="4681159" y="2525498"/>
                </a:lnTo>
                <a:lnTo>
                  <a:pt x="4718575" y="2500384"/>
                </a:lnTo>
                <a:lnTo>
                  <a:pt x="4755524" y="2474694"/>
                </a:lnTo>
                <a:lnTo>
                  <a:pt x="4792101" y="2448391"/>
                </a:lnTo>
                <a:lnTo>
                  <a:pt x="4828397" y="2421439"/>
                </a:lnTo>
                <a:lnTo>
                  <a:pt x="4864507" y="2393803"/>
                </a:lnTo>
                <a:lnTo>
                  <a:pt x="4900523" y="2365445"/>
                </a:lnTo>
                <a:lnTo>
                  <a:pt x="4936539" y="2336330"/>
                </a:lnTo>
                <a:lnTo>
                  <a:pt x="4972649" y="2306423"/>
                </a:lnTo>
                <a:lnTo>
                  <a:pt x="5008945" y="2275686"/>
                </a:lnTo>
                <a:lnTo>
                  <a:pt x="5045522" y="2244084"/>
                </a:lnTo>
                <a:lnTo>
                  <a:pt x="5082471" y="2211582"/>
                </a:lnTo>
                <a:lnTo>
                  <a:pt x="5119887" y="2178141"/>
                </a:lnTo>
                <a:lnTo>
                  <a:pt x="5157862" y="2143728"/>
                </a:lnTo>
                <a:lnTo>
                  <a:pt x="5196491" y="2108305"/>
                </a:lnTo>
                <a:lnTo>
                  <a:pt x="5235866" y="2071837"/>
                </a:lnTo>
                <a:lnTo>
                  <a:pt x="5276081" y="2034288"/>
                </a:lnTo>
                <a:lnTo>
                  <a:pt x="5317229" y="1995621"/>
                </a:lnTo>
                <a:lnTo>
                  <a:pt x="5359403" y="1955801"/>
                </a:lnTo>
                <a:lnTo>
                  <a:pt x="5389008" y="1927174"/>
                </a:lnTo>
                <a:lnTo>
                  <a:pt x="5419068" y="1896905"/>
                </a:lnTo>
                <a:lnTo>
                  <a:pt x="5449553" y="1865067"/>
                </a:lnTo>
                <a:lnTo>
                  <a:pt x="5480432" y="1831734"/>
                </a:lnTo>
                <a:lnTo>
                  <a:pt x="5511677" y="1796979"/>
                </a:lnTo>
                <a:lnTo>
                  <a:pt x="5543258" y="1760876"/>
                </a:lnTo>
                <a:lnTo>
                  <a:pt x="5575146" y="1723498"/>
                </a:lnTo>
                <a:lnTo>
                  <a:pt x="5607310" y="1684919"/>
                </a:lnTo>
                <a:lnTo>
                  <a:pt x="5639722" y="1645211"/>
                </a:lnTo>
                <a:lnTo>
                  <a:pt x="5672351" y="1604450"/>
                </a:lnTo>
                <a:lnTo>
                  <a:pt x="5705169" y="1562707"/>
                </a:lnTo>
                <a:lnTo>
                  <a:pt x="5738146" y="1520056"/>
                </a:lnTo>
                <a:lnTo>
                  <a:pt x="5771252" y="1476572"/>
                </a:lnTo>
                <a:lnTo>
                  <a:pt x="5804457" y="1432327"/>
                </a:lnTo>
                <a:lnTo>
                  <a:pt x="5837733" y="1387395"/>
                </a:lnTo>
                <a:lnTo>
                  <a:pt x="5871049" y="1341849"/>
                </a:lnTo>
                <a:lnTo>
                  <a:pt x="5904376" y="1295764"/>
                </a:lnTo>
                <a:lnTo>
                  <a:pt x="5937685" y="1249211"/>
                </a:lnTo>
                <a:lnTo>
                  <a:pt x="5970945" y="1202265"/>
                </a:lnTo>
                <a:lnTo>
                  <a:pt x="6004128" y="1154999"/>
                </a:lnTo>
                <a:lnTo>
                  <a:pt x="6037204" y="1107487"/>
                </a:lnTo>
                <a:lnTo>
                  <a:pt x="6070143" y="1059802"/>
                </a:lnTo>
                <a:lnTo>
                  <a:pt x="6102916" y="1012018"/>
                </a:lnTo>
                <a:lnTo>
                  <a:pt x="6135493" y="964208"/>
                </a:lnTo>
                <a:lnTo>
                  <a:pt x="6167845" y="916445"/>
                </a:lnTo>
                <a:lnTo>
                  <a:pt x="6199942" y="868804"/>
                </a:lnTo>
                <a:lnTo>
                  <a:pt x="6231754" y="821357"/>
                </a:lnTo>
                <a:lnTo>
                  <a:pt x="6263253" y="774177"/>
                </a:lnTo>
                <a:lnTo>
                  <a:pt x="6294408" y="727340"/>
                </a:lnTo>
                <a:lnTo>
                  <a:pt x="6325190" y="680917"/>
                </a:lnTo>
                <a:lnTo>
                  <a:pt x="6355570" y="634982"/>
                </a:lnTo>
                <a:lnTo>
                  <a:pt x="6385517" y="589609"/>
                </a:lnTo>
                <a:lnTo>
                  <a:pt x="6415003" y="544872"/>
                </a:lnTo>
                <a:lnTo>
                  <a:pt x="6443998" y="500843"/>
                </a:lnTo>
                <a:lnTo>
                  <a:pt x="6472471" y="457596"/>
                </a:lnTo>
                <a:lnTo>
                  <a:pt x="6500395" y="415206"/>
                </a:lnTo>
                <a:lnTo>
                  <a:pt x="6527739" y="373744"/>
                </a:lnTo>
                <a:lnTo>
                  <a:pt x="6554473" y="333285"/>
                </a:lnTo>
                <a:lnTo>
                  <a:pt x="6580569" y="293902"/>
                </a:lnTo>
                <a:lnTo>
                  <a:pt x="6605996" y="255668"/>
                </a:lnTo>
                <a:lnTo>
                  <a:pt x="6630725" y="218658"/>
                </a:lnTo>
                <a:lnTo>
                  <a:pt x="6654726" y="182944"/>
                </a:lnTo>
                <a:lnTo>
                  <a:pt x="6677971" y="148600"/>
                </a:lnTo>
                <a:lnTo>
                  <a:pt x="6700429" y="115699"/>
                </a:lnTo>
                <a:lnTo>
                  <a:pt x="6722071" y="84315"/>
                </a:lnTo>
                <a:lnTo>
                  <a:pt x="6762787" y="26392"/>
                </a:lnTo>
                <a:lnTo>
                  <a:pt x="6781803" y="0"/>
                </a:lnTo>
              </a:path>
            </a:pathLst>
          </a:custGeom>
          <a:ln w="38100">
            <a:solidFill>
              <a:srgbClr val="FD17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marL="740410">
              <a:lnSpc>
                <a:spcPct val="100000"/>
              </a:lnSpc>
              <a:spcBef>
                <a:spcPts val="2035"/>
              </a:spcBef>
            </a:pPr>
            <a:r>
              <a:rPr spc="-5" dirty="0"/>
              <a:t>Kích thước thử nghiệm </a:t>
            </a:r>
            <a:r>
              <a:rPr dirty="0"/>
              <a:t>của </a:t>
            </a:r>
            <a:r>
              <a:rPr spc="-5" dirty="0"/>
              <a:t>chất lượng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3550" y="1681733"/>
            <a:ext cx="7276465" cy="4855845"/>
            <a:chOff x="923550" y="1681733"/>
            <a:chExt cx="7276465" cy="4855845"/>
          </a:xfrm>
        </p:grpSpPr>
        <p:sp>
          <p:nvSpPr>
            <p:cNvPr id="4" name="object 4"/>
            <p:cNvSpPr/>
            <p:nvPr/>
          </p:nvSpPr>
          <p:spPr>
            <a:xfrm>
              <a:off x="2007857" y="3084893"/>
              <a:ext cx="5258435" cy="3263900"/>
            </a:xfrm>
            <a:custGeom>
              <a:avLst/>
              <a:gdLst/>
              <a:ahLst/>
              <a:cxnLst/>
              <a:rect l="l" t="t" r="r" b="b"/>
              <a:pathLst>
                <a:path w="5258434" h="3263900">
                  <a:moveTo>
                    <a:pt x="6705" y="1466672"/>
                  </a:moveTo>
                  <a:lnTo>
                    <a:pt x="2374" y="1447800"/>
                  </a:lnTo>
                  <a:lnTo>
                    <a:pt x="0" y="1435100"/>
                  </a:lnTo>
                  <a:lnTo>
                    <a:pt x="1981" y="1447800"/>
                  </a:lnTo>
                  <a:lnTo>
                    <a:pt x="6705" y="1466672"/>
                  </a:lnTo>
                  <a:close/>
                </a:path>
                <a:path w="5258434" h="3263900">
                  <a:moveTo>
                    <a:pt x="170865" y="1903984"/>
                  </a:moveTo>
                  <a:lnTo>
                    <a:pt x="164388" y="1890712"/>
                  </a:lnTo>
                  <a:lnTo>
                    <a:pt x="146634" y="1852612"/>
                  </a:lnTo>
                  <a:lnTo>
                    <a:pt x="129755" y="1814512"/>
                  </a:lnTo>
                  <a:lnTo>
                    <a:pt x="121488" y="1801812"/>
                  </a:lnTo>
                  <a:lnTo>
                    <a:pt x="138988" y="1839912"/>
                  </a:lnTo>
                  <a:lnTo>
                    <a:pt x="157607" y="1878012"/>
                  </a:lnTo>
                  <a:lnTo>
                    <a:pt x="170865" y="1903984"/>
                  </a:lnTo>
                  <a:close/>
                </a:path>
                <a:path w="5258434" h="3263900">
                  <a:moveTo>
                    <a:pt x="5258117" y="1117600"/>
                  </a:moveTo>
                  <a:lnTo>
                    <a:pt x="5254650" y="1003300"/>
                  </a:lnTo>
                  <a:lnTo>
                    <a:pt x="5244389" y="901700"/>
                  </a:lnTo>
                  <a:lnTo>
                    <a:pt x="5227510" y="787400"/>
                  </a:lnTo>
                  <a:lnTo>
                    <a:pt x="5224589" y="774700"/>
                  </a:lnTo>
                  <a:lnTo>
                    <a:pt x="5204180" y="685800"/>
                  </a:lnTo>
                  <a:lnTo>
                    <a:pt x="5174564" y="584200"/>
                  </a:lnTo>
                  <a:lnTo>
                    <a:pt x="5138839" y="482600"/>
                  </a:lnTo>
                  <a:lnTo>
                    <a:pt x="5097170" y="381000"/>
                  </a:lnTo>
                  <a:lnTo>
                    <a:pt x="5049736" y="279400"/>
                  </a:lnTo>
                  <a:lnTo>
                    <a:pt x="4996688" y="190500"/>
                  </a:lnTo>
                  <a:lnTo>
                    <a:pt x="4938204" y="88900"/>
                  </a:lnTo>
                  <a:lnTo>
                    <a:pt x="4874463" y="0"/>
                  </a:lnTo>
                  <a:lnTo>
                    <a:pt x="4872621" y="0"/>
                  </a:lnTo>
                  <a:lnTo>
                    <a:pt x="4892205" y="38100"/>
                  </a:lnTo>
                  <a:lnTo>
                    <a:pt x="4915789" y="76200"/>
                  </a:lnTo>
                  <a:lnTo>
                    <a:pt x="4938573" y="114300"/>
                  </a:lnTo>
                  <a:lnTo>
                    <a:pt x="4981689" y="177800"/>
                  </a:lnTo>
                  <a:lnTo>
                    <a:pt x="5002009" y="215900"/>
                  </a:lnTo>
                  <a:lnTo>
                    <a:pt x="5021465" y="254000"/>
                  </a:lnTo>
                  <a:lnTo>
                    <a:pt x="5040084" y="292100"/>
                  </a:lnTo>
                  <a:lnTo>
                    <a:pt x="5057838" y="330200"/>
                  </a:lnTo>
                  <a:lnTo>
                    <a:pt x="5074717" y="368300"/>
                  </a:lnTo>
                  <a:lnTo>
                    <a:pt x="5090706" y="406400"/>
                  </a:lnTo>
                  <a:lnTo>
                    <a:pt x="5105806" y="444500"/>
                  </a:lnTo>
                  <a:lnTo>
                    <a:pt x="5120005" y="482600"/>
                  </a:lnTo>
                  <a:lnTo>
                    <a:pt x="5133289" y="533400"/>
                  </a:lnTo>
                  <a:lnTo>
                    <a:pt x="5145646" y="571500"/>
                  </a:lnTo>
                  <a:lnTo>
                    <a:pt x="5157076" y="609600"/>
                  </a:lnTo>
                  <a:lnTo>
                    <a:pt x="5167554" y="647700"/>
                  </a:lnTo>
                  <a:lnTo>
                    <a:pt x="5177091" y="685800"/>
                  </a:lnTo>
                  <a:lnTo>
                    <a:pt x="5185664" y="736600"/>
                  </a:lnTo>
                  <a:lnTo>
                    <a:pt x="5193271" y="774700"/>
                  </a:lnTo>
                  <a:lnTo>
                    <a:pt x="5199888" y="812800"/>
                  </a:lnTo>
                  <a:lnTo>
                    <a:pt x="5193500" y="774700"/>
                  </a:lnTo>
                  <a:lnTo>
                    <a:pt x="5193665" y="775411"/>
                  </a:lnTo>
                  <a:lnTo>
                    <a:pt x="5199888" y="811212"/>
                  </a:lnTo>
                  <a:lnTo>
                    <a:pt x="5205514" y="849312"/>
                  </a:lnTo>
                  <a:lnTo>
                    <a:pt x="5210137" y="900112"/>
                  </a:lnTo>
                  <a:lnTo>
                    <a:pt x="5213756" y="938212"/>
                  </a:lnTo>
                  <a:lnTo>
                    <a:pt x="5216347" y="976312"/>
                  </a:lnTo>
                  <a:lnTo>
                    <a:pt x="5217909" y="1027112"/>
                  </a:lnTo>
                  <a:lnTo>
                    <a:pt x="5218442" y="1065212"/>
                  </a:lnTo>
                  <a:lnTo>
                    <a:pt x="5217909" y="1116012"/>
                  </a:lnTo>
                  <a:lnTo>
                    <a:pt x="5216347" y="1154112"/>
                  </a:lnTo>
                  <a:lnTo>
                    <a:pt x="5213756" y="1192212"/>
                  </a:lnTo>
                  <a:lnTo>
                    <a:pt x="5210137" y="1243012"/>
                  </a:lnTo>
                  <a:lnTo>
                    <a:pt x="5205514" y="1281112"/>
                  </a:lnTo>
                  <a:lnTo>
                    <a:pt x="5199888" y="1319212"/>
                  </a:lnTo>
                  <a:lnTo>
                    <a:pt x="5193271" y="1370012"/>
                  </a:lnTo>
                  <a:lnTo>
                    <a:pt x="5185664" y="1408112"/>
                  </a:lnTo>
                  <a:lnTo>
                    <a:pt x="5177091" y="1446212"/>
                  </a:lnTo>
                  <a:lnTo>
                    <a:pt x="5167554" y="1484312"/>
                  </a:lnTo>
                  <a:lnTo>
                    <a:pt x="5157076" y="1522412"/>
                  </a:lnTo>
                  <a:lnTo>
                    <a:pt x="5145646" y="1573212"/>
                  </a:lnTo>
                  <a:lnTo>
                    <a:pt x="5133289" y="1611312"/>
                  </a:lnTo>
                  <a:lnTo>
                    <a:pt x="5120005" y="1649412"/>
                  </a:lnTo>
                  <a:lnTo>
                    <a:pt x="5105806" y="1687512"/>
                  </a:lnTo>
                  <a:lnTo>
                    <a:pt x="5090706" y="1725612"/>
                  </a:lnTo>
                  <a:lnTo>
                    <a:pt x="5074717" y="1763712"/>
                  </a:lnTo>
                  <a:lnTo>
                    <a:pt x="5057838" y="1801812"/>
                  </a:lnTo>
                  <a:lnTo>
                    <a:pt x="5040084" y="1839912"/>
                  </a:lnTo>
                  <a:lnTo>
                    <a:pt x="5021465" y="1878012"/>
                  </a:lnTo>
                  <a:lnTo>
                    <a:pt x="5002009" y="1916112"/>
                  </a:lnTo>
                  <a:lnTo>
                    <a:pt x="4981689" y="1954212"/>
                  </a:lnTo>
                  <a:lnTo>
                    <a:pt x="4960544" y="1992312"/>
                  </a:lnTo>
                  <a:lnTo>
                    <a:pt x="4938573" y="2030412"/>
                  </a:lnTo>
                  <a:lnTo>
                    <a:pt x="4915789" y="2068512"/>
                  </a:lnTo>
                  <a:lnTo>
                    <a:pt x="4892205" y="2093912"/>
                  </a:lnTo>
                  <a:lnTo>
                    <a:pt x="4867821" y="2132012"/>
                  </a:lnTo>
                  <a:lnTo>
                    <a:pt x="4842649" y="2170112"/>
                  </a:lnTo>
                  <a:lnTo>
                    <a:pt x="4816703" y="2208212"/>
                  </a:lnTo>
                  <a:lnTo>
                    <a:pt x="4789995" y="2233612"/>
                  </a:lnTo>
                  <a:lnTo>
                    <a:pt x="4762525" y="2271712"/>
                  </a:lnTo>
                  <a:lnTo>
                    <a:pt x="4734306" y="2297112"/>
                  </a:lnTo>
                  <a:lnTo>
                    <a:pt x="4705362" y="2335212"/>
                  </a:lnTo>
                  <a:lnTo>
                    <a:pt x="4675683" y="2360612"/>
                  </a:lnTo>
                  <a:lnTo>
                    <a:pt x="4645291" y="2398712"/>
                  </a:lnTo>
                  <a:lnTo>
                    <a:pt x="4614202" y="2424112"/>
                  </a:lnTo>
                  <a:lnTo>
                    <a:pt x="4582401" y="2462212"/>
                  </a:lnTo>
                  <a:lnTo>
                    <a:pt x="4549914" y="2487612"/>
                  </a:lnTo>
                  <a:lnTo>
                    <a:pt x="4516755" y="2525712"/>
                  </a:lnTo>
                  <a:lnTo>
                    <a:pt x="4482935" y="2551112"/>
                  </a:lnTo>
                  <a:lnTo>
                    <a:pt x="4448454" y="2576512"/>
                  </a:lnTo>
                  <a:lnTo>
                    <a:pt x="4413313" y="2601912"/>
                  </a:lnTo>
                  <a:lnTo>
                    <a:pt x="4377550" y="2627312"/>
                  </a:lnTo>
                  <a:lnTo>
                    <a:pt x="4341152" y="2665412"/>
                  </a:lnTo>
                  <a:lnTo>
                    <a:pt x="4304131" y="2690812"/>
                  </a:lnTo>
                  <a:lnTo>
                    <a:pt x="4266501" y="2716212"/>
                  </a:lnTo>
                  <a:lnTo>
                    <a:pt x="4228287" y="2741612"/>
                  </a:lnTo>
                  <a:lnTo>
                    <a:pt x="4189476" y="2767012"/>
                  </a:lnTo>
                  <a:lnTo>
                    <a:pt x="4150080" y="2779712"/>
                  </a:lnTo>
                  <a:lnTo>
                    <a:pt x="4069600" y="2830512"/>
                  </a:lnTo>
                  <a:lnTo>
                    <a:pt x="3986911" y="2881312"/>
                  </a:lnTo>
                  <a:lnTo>
                    <a:pt x="3944772" y="2894012"/>
                  </a:lnTo>
                  <a:lnTo>
                    <a:pt x="3902113" y="2919412"/>
                  </a:lnTo>
                  <a:lnTo>
                    <a:pt x="3858945" y="2932112"/>
                  </a:lnTo>
                  <a:lnTo>
                    <a:pt x="3815270" y="2957512"/>
                  </a:lnTo>
                  <a:lnTo>
                    <a:pt x="3771112" y="2970212"/>
                  </a:lnTo>
                  <a:lnTo>
                    <a:pt x="3726472" y="2995612"/>
                  </a:lnTo>
                  <a:lnTo>
                    <a:pt x="3635781" y="3021012"/>
                  </a:lnTo>
                  <a:lnTo>
                    <a:pt x="3589756" y="3046412"/>
                  </a:lnTo>
                  <a:lnTo>
                    <a:pt x="3206470" y="3148012"/>
                  </a:lnTo>
                  <a:lnTo>
                    <a:pt x="3156813" y="3148012"/>
                  </a:lnTo>
                  <a:lnTo>
                    <a:pt x="3056471" y="3173412"/>
                  </a:lnTo>
                  <a:lnTo>
                    <a:pt x="3005798" y="3173412"/>
                  </a:lnTo>
                  <a:lnTo>
                    <a:pt x="2954794" y="3186112"/>
                  </a:lnTo>
                  <a:lnTo>
                    <a:pt x="2851861" y="3186112"/>
                  </a:lnTo>
                  <a:lnTo>
                    <a:pt x="2799943" y="3198812"/>
                  </a:lnTo>
                  <a:lnTo>
                    <a:pt x="2379129" y="3198812"/>
                  </a:lnTo>
                  <a:lnTo>
                    <a:pt x="2327211" y="3186112"/>
                  </a:lnTo>
                  <a:lnTo>
                    <a:pt x="2224278" y="3186112"/>
                  </a:lnTo>
                  <a:lnTo>
                    <a:pt x="2173274" y="3173412"/>
                  </a:lnTo>
                  <a:lnTo>
                    <a:pt x="2122601" y="3173412"/>
                  </a:lnTo>
                  <a:lnTo>
                    <a:pt x="2022259" y="3148012"/>
                  </a:lnTo>
                  <a:lnTo>
                    <a:pt x="1972602" y="3148012"/>
                  </a:lnTo>
                  <a:lnTo>
                    <a:pt x="1589316" y="3046412"/>
                  </a:lnTo>
                  <a:lnTo>
                    <a:pt x="1543291" y="3021012"/>
                  </a:lnTo>
                  <a:lnTo>
                    <a:pt x="1452600" y="2995612"/>
                  </a:lnTo>
                  <a:lnTo>
                    <a:pt x="1407960" y="2970212"/>
                  </a:lnTo>
                  <a:lnTo>
                    <a:pt x="1363802" y="2957512"/>
                  </a:lnTo>
                  <a:lnTo>
                    <a:pt x="1320126" y="2932112"/>
                  </a:lnTo>
                  <a:lnTo>
                    <a:pt x="1276959" y="2919412"/>
                  </a:lnTo>
                  <a:lnTo>
                    <a:pt x="1234300" y="2894012"/>
                  </a:lnTo>
                  <a:lnTo>
                    <a:pt x="1192161" y="2881312"/>
                  </a:lnTo>
                  <a:lnTo>
                    <a:pt x="1109472" y="2830512"/>
                  </a:lnTo>
                  <a:lnTo>
                    <a:pt x="1028992" y="2779712"/>
                  </a:lnTo>
                  <a:lnTo>
                    <a:pt x="989596" y="2767012"/>
                  </a:lnTo>
                  <a:lnTo>
                    <a:pt x="950785" y="2741612"/>
                  </a:lnTo>
                  <a:lnTo>
                    <a:pt x="912571" y="2716212"/>
                  </a:lnTo>
                  <a:lnTo>
                    <a:pt x="874941" y="2690812"/>
                  </a:lnTo>
                  <a:lnTo>
                    <a:pt x="837920" y="2665412"/>
                  </a:lnTo>
                  <a:lnTo>
                    <a:pt x="801522" y="2627312"/>
                  </a:lnTo>
                  <a:lnTo>
                    <a:pt x="765759" y="2601912"/>
                  </a:lnTo>
                  <a:lnTo>
                    <a:pt x="730618" y="2576512"/>
                  </a:lnTo>
                  <a:lnTo>
                    <a:pt x="696137" y="2551112"/>
                  </a:lnTo>
                  <a:lnTo>
                    <a:pt x="654710" y="2516987"/>
                  </a:lnTo>
                  <a:lnTo>
                    <a:pt x="629158" y="2487612"/>
                  </a:lnTo>
                  <a:lnTo>
                    <a:pt x="596671" y="2462212"/>
                  </a:lnTo>
                  <a:lnTo>
                    <a:pt x="564870" y="2424112"/>
                  </a:lnTo>
                  <a:lnTo>
                    <a:pt x="533781" y="2398712"/>
                  </a:lnTo>
                  <a:lnTo>
                    <a:pt x="503389" y="2360612"/>
                  </a:lnTo>
                  <a:lnTo>
                    <a:pt x="473710" y="2335212"/>
                  </a:lnTo>
                  <a:lnTo>
                    <a:pt x="444766" y="2297112"/>
                  </a:lnTo>
                  <a:lnTo>
                    <a:pt x="416547" y="2271712"/>
                  </a:lnTo>
                  <a:lnTo>
                    <a:pt x="389077" y="2233612"/>
                  </a:lnTo>
                  <a:lnTo>
                    <a:pt x="383476" y="2228291"/>
                  </a:lnTo>
                  <a:lnTo>
                    <a:pt x="378790" y="2222500"/>
                  </a:lnTo>
                  <a:lnTo>
                    <a:pt x="336423" y="2170112"/>
                  </a:lnTo>
                  <a:lnTo>
                    <a:pt x="311251" y="2132012"/>
                  </a:lnTo>
                  <a:lnTo>
                    <a:pt x="286867" y="2093912"/>
                  </a:lnTo>
                  <a:lnTo>
                    <a:pt x="263283" y="2068512"/>
                  </a:lnTo>
                  <a:lnTo>
                    <a:pt x="240499" y="2030412"/>
                  </a:lnTo>
                  <a:lnTo>
                    <a:pt x="218528" y="1992312"/>
                  </a:lnTo>
                  <a:lnTo>
                    <a:pt x="197383" y="1954212"/>
                  </a:lnTo>
                  <a:lnTo>
                    <a:pt x="177063" y="1916112"/>
                  </a:lnTo>
                  <a:lnTo>
                    <a:pt x="170865" y="1903984"/>
                  </a:lnTo>
                  <a:lnTo>
                    <a:pt x="183007" y="1928812"/>
                  </a:lnTo>
                  <a:lnTo>
                    <a:pt x="157607" y="1879600"/>
                  </a:lnTo>
                  <a:lnTo>
                    <a:pt x="138988" y="1841500"/>
                  </a:lnTo>
                  <a:lnTo>
                    <a:pt x="121234" y="1803400"/>
                  </a:lnTo>
                  <a:lnTo>
                    <a:pt x="104355" y="1765300"/>
                  </a:lnTo>
                  <a:lnTo>
                    <a:pt x="88366" y="1727200"/>
                  </a:lnTo>
                  <a:lnTo>
                    <a:pt x="73266" y="1689100"/>
                  </a:lnTo>
                  <a:lnTo>
                    <a:pt x="59067" y="1651000"/>
                  </a:lnTo>
                  <a:lnTo>
                    <a:pt x="45783" y="1612900"/>
                  </a:lnTo>
                  <a:lnTo>
                    <a:pt x="33426" y="1574800"/>
                  </a:lnTo>
                  <a:lnTo>
                    <a:pt x="21996" y="1524000"/>
                  </a:lnTo>
                  <a:lnTo>
                    <a:pt x="11518" y="1485900"/>
                  </a:lnTo>
                  <a:lnTo>
                    <a:pt x="25704" y="1549400"/>
                  </a:lnTo>
                  <a:lnTo>
                    <a:pt x="55321" y="1663700"/>
                  </a:lnTo>
                  <a:lnTo>
                    <a:pt x="91046" y="1765300"/>
                  </a:lnTo>
                  <a:lnTo>
                    <a:pt x="132715" y="1866900"/>
                  </a:lnTo>
                  <a:lnTo>
                    <a:pt x="180149" y="1955800"/>
                  </a:lnTo>
                  <a:lnTo>
                    <a:pt x="233197" y="2057400"/>
                  </a:lnTo>
                  <a:lnTo>
                    <a:pt x="291680" y="2146300"/>
                  </a:lnTo>
                  <a:lnTo>
                    <a:pt x="355422" y="2235200"/>
                  </a:lnTo>
                  <a:lnTo>
                    <a:pt x="424268" y="2324100"/>
                  </a:lnTo>
                  <a:lnTo>
                    <a:pt x="498043" y="2413000"/>
                  </a:lnTo>
                  <a:lnTo>
                    <a:pt x="576834" y="2489200"/>
                  </a:lnTo>
                  <a:lnTo>
                    <a:pt x="747547" y="2641600"/>
                  </a:lnTo>
                  <a:lnTo>
                    <a:pt x="935304" y="2781300"/>
                  </a:lnTo>
                  <a:lnTo>
                    <a:pt x="1138770" y="2908300"/>
                  </a:lnTo>
                  <a:lnTo>
                    <a:pt x="1356652" y="3009900"/>
                  </a:lnTo>
                  <a:lnTo>
                    <a:pt x="1587296" y="3098800"/>
                  </a:lnTo>
                  <a:lnTo>
                    <a:pt x="1829981" y="3175000"/>
                  </a:lnTo>
                  <a:lnTo>
                    <a:pt x="2213114" y="3251200"/>
                  </a:lnTo>
                  <a:lnTo>
                    <a:pt x="2345271" y="3263900"/>
                  </a:lnTo>
                  <a:lnTo>
                    <a:pt x="2885198" y="3263900"/>
                  </a:lnTo>
                  <a:lnTo>
                    <a:pt x="3017355" y="3251200"/>
                  </a:lnTo>
                  <a:lnTo>
                    <a:pt x="3082366" y="3238500"/>
                  </a:lnTo>
                  <a:lnTo>
                    <a:pt x="3275152" y="3200400"/>
                  </a:lnTo>
                  <a:lnTo>
                    <a:pt x="3307207" y="3200400"/>
                  </a:lnTo>
                  <a:lnTo>
                    <a:pt x="3400488" y="3175000"/>
                  </a:lnTo>
                  <a:lnTo>
                    <a:pt x="3643439" y="3098800"/>
                  </a:lnTo>
                  <a:lnTo>
                    <a:pt x="3874351" y="3009900"/>
                  </a:lnTo>
                  <a:lnTo>
                    <a:pt x="4092206" y="2908300"/>
                  </a:lnTo>
                  <a:lnTo>
                    <a:pt x="4295648" y="2781300"/>
                  </a:lnTo>
                  <a:lnTo>
                    <a:pt x="4483379" y="2641600"/>
                  </a:lnTo>
                  <a:lnTo>
                    <a:pt x="4653800" y="2489200"/>
                  </a:lnTo>
                  <a:lnTo>
                    <a:pt x="4732325" y="2413000"/>
                  </a:lnTo>
                  <a:lnTo>
                    <a:pt x="4806086" y="2324100"/>
                  </a:lnTo>
                  <a:lnTo>
                    <a:pt x="4874907" y="2235200"/>
                  </a:lnTo>
                  <a:lnTo>
                    <a:pt x="4938636" y="2146300"/>
                  </a:lnTo>
                  <a:lnTo>
                    <a:pt x="4997094" y="2057400"/>
                  </a:lnTo>
                  <a:lnTo>
                    <a:pt x="5050104" y="1955800"/>
                  </a:lnTo>
                  <a:lnTo>
                    <a:pt x="5139144" y="1765300"/>
                  </a:lnTo>
                  <a:lnTo>
                    <a:pt x="5174818" y="1663700"/>
                  </a:lnTo>
                  <a:lnTo>
                    <a:pt x="5204384" y="1549400"/>
                  </a:lnTo>
                  <a:lnTo>
                    <a:pt x="5227663" y="1447800"/>
                  </a:lnTo>
                  <a:lnTo>
                    <a:pt x="5244490" y="1346200"/>
                  </a:lnTo>
                  <a:lnTo>
                    <a:pt x="5254701" y="1231900"/>
                  </a:lnTo>
                  <a:lnTo>
                    <a:pt x="5258117" y="111760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68500" y="1993899"/>
              <a:ext cx="5257800" cy="4279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8500" y="2000554"/>
              <a:ext cx="5257800" cy="4271010"/>
            </a:xfrm>
            <a:custGeom>
              <a:avLst/>
              <a:gdLst/>
              <a:ahLst/>
              <a:cxnLst/>
              <a:rect l="l" t="t" r="r" b="b"/>
              <a:pathLst>
                <a:path w="5257800" h="4271010">
                  <a:moveTo>
                    <a:pt x="0" y="2135221"/>
                  </a:moveTo>
                  <a:lnTo>
                    <a:pt x="523" y="2092178"/>
                  </a:lnTo>
                  <a:lnTo>
                    <a:pt x="2087" y="2049343"/>
                  </a:lnTo>
                  <a:lnTo>
                    <a:pt x="4682" y="2006723"/>
                  </a:lnTo>
                  <a:lnTo>
                    <a:pt x="8297" y="1964327"/>
                  </a:lnTo>
                  <a:lnTo>
                    <a:pt x="12923" y="1922161"/>
                  </a:lnTo>
                  <a:lnTo>
                    <a:pt x="18551" y="1880234"/>
                  </a:lnTo>
                  <a:lnTo>
                    <a:pt x="25170" y="1838555"/>
                  </a:lnTo>
                  <a:lnTo>
                    <a:pt x="32770" y="1797130"/>
                  </a:lnTo>
                  <a:lnTo>
                    <a:pt x="41343" y="1755969"/>
                  </a:lnTo>
                  <a:lnTo>
                    <a:pt x="50877" y="1715079"/>
                  </a:lnTo>
                  <a:lnTo>
                    <a:pt x="61363" y="1674467"/>
                  </a:lnTo>
                  <a:lnTo>
                    <a:pt x="72792" y="1634143"/>
                  </a:lnTo>
                  <a:lnTo>
                    <a:pt x="85153" y="1594113"/>
                  </a:lnTo>
                  <a:lnTo>
                    <a:pt x="98436" y="1554386"/>
                  </a:lnTo>
                  <a:lnTo>
                    <a:pt x="112633" y="1514971"/>
                  </a:lnTo>
                  <a:lnTo>
                    <a:pt x="127732" y="1475874"/>
                  </a:lnTo>
                  <a:lnTo>
                    <a:pt x="143725" y="1437103"/>
                  </a:lnTo>
                  <a:lnTo>
                    <a:pt x="160601" y="1398668"/>
                  </a:lnTo>
                  <a:lnTo>
                    <a:pt x="178351" y="1360575"/>
                  </a:lnTo>
                  <a:lnTo>
                    <a:pt x="196964" y="1322833"/>
                  </a:lnTo>
                  <a:lnTo>
                    <a:pt x="216432" y="1285450"/>
                  </a:lnTo>
                  <a:lnTo>
                    <a:pt x="236743" y="1248434"/>
                  </a:lnTo>
                  <a:lnTo>
                    <a:pt x="257889" y="1211792"/>
                  </a:lnTo>
                  <a:lnTo>
                    <a:pt x="279859" y="1175532"/>
                  </a:lnTo>
                  <a:lnTo>
                    <a:pt x="302644" y="1139664"/>
                  </a:lnTo>
                  <a:lnTo>
                    <a:pt x="326234" y="1104194"/>
                  </a:lnTo>
                  <a:lnTo>
                    <a:pt x="350619" y="1069130"/>
                  </a:lnTo>
                  <a:lnTo>
                    <a:pt x="375789" y="1034481"/>
                  </a:lnTo>
                  <a:lnTo>
                    <a:pt x="401734" y="1000254"/>
                  </a:lnTo>
                  <a:lnTo>
                    <a:pt x="428445" y="966458"/>
                  </a:lnTo>
                  <a:lnTo>
                    <a:pt x="455912" y="933101"/>
                  </a:lnTo>
                  <a:lnTo>
                    <a:pt x="484125" y="900189"/>
                  </a:lnTo>
                  <a:lnTo>
                    <a:pt x="513074" y="867732"/>
                  </a:lnTo>
                  <a:lnTo>
                    <a:pt x="542749" y="835738"/>
                  </a:lnTo>
                  <a:lnTo>
                    <a:pt x="573140" y="804214"/>
                  </a:lnTo>
                  <a:lnTo>
                    <a:pt x="604239" y="773168"/>
                  </a:lnTo>
                  <a:lnTo>
                    <a:pt x="636034" y="742608"/>
                  </a:lnTo>
                  <a:lnTo>
                    <a:pt x="668516" y="712543"/>
                  </a:lnTo>
                  <a:lnTo>
                    <a:pt x="701676" y="682979"/>
                  </a:lnTo>
                  <a:lnTo>
                    <a:pt x="735503" y="653926"/>
                  </a:lnTo>
                  <a:lnTo>
                    <a:pt x="769987" y="625391"/>
                  </a:lnTo>
                  <a:lnTo>
                    <a:pt x="805120" y="597383"/>
                  </a:lnTo>
                  <a:lnTo>
                    <a:pt x="840890" y="569908"/>
                  </a:lnTo>
                  <a:lnTo>
                    <a:pt x="877289" y="542976"/>
                  </a:lnTo>
                  <a:lnTo>
                    <a:pt x="914305" y="516593"/>
                  </a:lnTo>
                  <a:lnTo>
                    <a:pt x="951931" y="490769"/>
                  </a:lnTo>
                  <a:lnTo>
                    <a:pt x="990155" y="465510"/>
                  </a:lnTo>
                  <a:lnTo>
                    <a:pt x="1028968" y="440826"/>
                  </a:lnTo>
                  <a:lnTo>
                    <a:pt x="1068359" y="416723"/>
                  </a:lnTo>
                  <a:lnTo>
                    <a:pt x="1108321" y="393211"/>
                  </a:lnTo>
                  <a:lnTo>
                    <a:pt x="1148841" y="370296"/>
                  </a:lnTo>
                  <a:lnTo>
                    <a:pt x="1189912" y="347987"/>
                  </a:lnTo>
                  <a:lnTo>
                    <a:pt x="1231522" y="326292"/>
                  </a:lnTo>
                  <a:lnTo>
                    <a:pt x="1273662" y="305219"/>
                  </a:lnTo>
                  <a:lnTo>
                    <a:pt x="1316322" y="284776"/>
                  </a:lnTo>
                  <a:lnTo>
                    <a:pt x="1359493" y="264970"/>
                  </a:lnTo>
                  <a:lnTo>
                    <a:pt x="1403164" y="245810"/>
                  </a:lnTo>
                  <a:lnTo>
                    <a:pt x="1447325" y="227304"/>
                  </a:lnTo>
                  <a:lnTo>
                    <a:pt x="1491968" y="209460"/>
                  </a:lnTo>
                  <a:lnTo>
                    <a:pt x="1537082" y="192285"/>
                  </a:lnTo>
                  <a:lnTo>
                    <a:pt x="1582657" y="175788"/>
                  </a:lnTo>
                  <a:lnTo>
                    <a:pt x="1628684" y="159976"/>
                  </a:lnTo>
                  <a:lnTo>
                    <a:pt x="1675152" y="144858"/>
                  </a:lnTo>
                  <a:lnTo>
                    <a:pt x="1722052" y="130442"/>
                  </a:lnTo>
                  <a:lnTo>
                    <a:pt x="1769374" y="116735"/>
                  </a:lnTo>
                  <a:lnTo>
                    <a:pt x="1817108" y="103745"/>
                  </a:lnTo>
                  <a:lnTo>
                    <a:pt x="1865244" y="91481"/>
                  </a:lnTo>
                  <a:lnTo>
                    <a:pt x="1913773" y="79951"/>
                  </a:lnTo>
                  <a:lnTo>
                    <a:pt x="1962685" y="69162"/>
                  </a:lnTo>
                  <a:lnTo>
                    <a:pt x="2011970" y="59122"/>
                  </a:lnTo>
                  <a:lnTo>
                    <a:pt x="2061618" y="49840"/>
                  </a:lnTo>
                  <a:lnTo>
                    <a:pt x="2111619" y="41323"/>
                  </a:lnTo>
                  <a:lnTo>
                    <a:pt x="2161963" y="33579"/>
                  </a:lnTo>
                  <a:lnTo>
                    <a:pt x="2212642" y="26616"/>
                  </a:lnTo>
                  <a:lnTo>
                    <a:pt x="2263644" y="20443"/>
                  </a:lnTo>
                  <a:lnTo>
                    <a:pt x="2314960" y="15067"/>
                  </a:lnTo>
                  <a:lnTo>
                    <a:pt x="2366580" y="10496"/>
                  </a:lnTo>
                  <a:lnTo>
                    <a:pt x="2418495" y="6739"/>
                  </a:lnTo>
                  <a:lnTo>
                    <a:pt x="2470694" y="3802"/>
                  </a:lnTo>
                  <a:lnTo>
                    <a:pt x="2523168" y="1695"/>
                  </a:lnTo>
                  <a:lnTo>
                    <a:pt x="2575907" y="425"/>
                  </a:lnTo>
                  <a:lnTo>
                    <a:pt x="2628901" y="0"/>
                  </a:lnTo>
                  <a:lnTo>
                    <a:pt x="2681895" y="425"/>
                  </a:lnTo>
                  <a:lnTo>
                    <a:pt x="2734634" y="1695"/>
                  </a:lnTo>
                  <a:lnTo>
                    <a:pt x="2787108" y="3802"/>
                  </a:lnTo>
                  <a:lnTo>
                    <a:pt x="2839307" y="6739"/>
                  </a:lnTo>
                  <a:lnTo>
                    <a:pt x="2891222" y="10496"/>
                  </a:lnTo>
                  <a:lnTo>
                    <a:pt x="2942842" y="15067"/>
                  </a:lnTo>
                  <a:lnTo>
                    <a:pt x="2994158" y="20443"/>
                  </a:lnTo>
                  <a:lnTo>
                    <a:pt x="3045160" y="26616"/>
                  </a:lnTo>
                  <a:lnTo>
                    <a:pt x="3095839" y="33579"/>
                  </a:lnTo>
                  <a:lnTo>
                    <a:pt x="3146183" y="41323"/>
                  </a:lnTo>
                  <a:lnTo>
                    <a:pt x="3196184" y="49840"/>
                  </a:lnTo>
                  <a:lnTo>
                    <a:pt x="3245832" y="59122"/>
                  </a:lnTo>
                  <a:lnTo>
                    <a:pt x="3295117" y="69162"/>
                  </a:lnTo>
                  <a:lnTo>
                    <a:pt x="3344029" y="79951"/>
                  </a:lnTo>
                  <a:lnTo>
                    <a:pt x="3392558" y="91481"/>
                  </a:lnTo>
                  <a:lnTo>
                    <a:pt x="3440694" y="103745"/>
                  </a:lnTo>
                  <a:lnTo>
                    <a:pt x="3488428" y="116735"/>
                  </a:lnTo>
                  <a:lnTo>
                    <a:pt x="3535750" y="130442"/>
                  </a:lnTo>
                  <a:lnTo>
                    <a:pt x="3582650" y="144858"/>
                  </a:lnTo>
                  <a:lnTo>
                    <a:pt x="3629118" y="159976"/>
                  </a:lnTo>
                  <a:lnTo>
                    <a:pt x="3675145" y="175788"/>
                  </a:lnTo>
                  <a:lnTo>
                    <a:pt x="3720720" y="192285"/>
                  </a:lnTo>
                  <a:lnTo>
                    <a:pt x="3765834" y="209460"/>
                  </a:lnTo>
                  <a:lnTo>
                    <a:pt x="3810477" y="227304"/>
                  </a:lnTo>
                  <a:lnTo>
                    <a:pt x="3854638" y="245810"/>
                  </a:lnTo>
                  <a:lnTo>
                    <a:pt x="3898309" y="264970"/>
                  </a:lnTo>
                  <a:lnTo>
                    <a:pt x="3941480" y="284776"/>
                  </a:lnTo>
                  <a:lnTo>
                    <a:pt x="3984140" y="305219"/>
                  </a:lnTo>
                  <a:lnTo>
                    <a:pt x="4026280" y="326292"/>
                  </a:lnTo>
                  <a:lnTo>
                    <a:pt x="4067890" y="347987"/>
                  </a:lnTo>
                  <a:lnTo>
                    <a:pt x="4108961" y="370296"/>
                  </a:lnTo>
                  <a:lnTo>
                    <a:pt x="4149481" y="393211"/>
                  </a:lnTo>
                  <a:lnTo>
                    <a:pt x="4189442" y="416723"/>
                  </a:lnTo>
                  <a:lnTo>
                    <a:pt x="4228834" y="440826"/>
                  </a:lnTo>
                  <a:lnTo>
                    <a:pt x="4267647" y="465510"/>
                  </a:lnTo>
                  <a:lnTo>
                    <a:pt x="4305871" y="490769"/>
                  </a:lnTo>
                  <a:lnTo>
                    <a:pt x="4343497" y="516593"/>
                  </a:lnTo>
                  <a:lnTo>
                    <a:pt x="4380513" y="542976"/>
                  </a:lnTo>
                  <a:lnTo>
                    <a:pt x="4416912" y="569908"/>
                  </a:lnTo>
                  <a:lnTo>
                    <a:pt x="4452682" y="597383"/>
                  </a:lnTo>
                  <a:lnTo>
                    <a:pt x="4487815" y="625391"/>
                  </a:lnTo>
                  <a:lnTo>
                    <a:pt x="4522299" y="653926"/>
                  </a:lnTo>
                  <a:lnTo>
                    <a:pt x="4556126" y="682979"/>
                  </a:lnTo>
                  <a:lnTo>
                    <a:pt x="4589286" y="712543"/>
                  </a:lnTo>
                  <a:lnTo>
                    <a:pt x="4621768" y="742608"/>
                  </a:lnTo>
                  <a:lnTo>
                    <a:pt x="4653563" y="773168"/>
                  </a:lnTo>
                  <a:lnTo>
                    <a:pt x="4684662" y="804214"/>
                  </a:lnTo>
                  <a:lnTo>
                    <a:pt x="4715053" y="835738"/>
                  </a:lnTo>
                  <a:lnTo>
                    <a:pt x="4744728" y="867732"/>
                  </a:lnTo>
                  <a:lnTo>
                    <a:pt x="4773677" y="900189"/>
                  </a:lnTo>
                  <a:lnTo>
                    <a:pt x="4801890" y="933101"/>
                  </a:lnTo>
                  <a:lnTo>
                    <a:pt x="4829357" y="966458"/>
                  </a:lnTo>
                  <a:lnTo>
                    <a:pt x="4856068" y="1000254"/>
                  </a:lnTo>
                  <a:lnTo>
                    <a:pt x="4882013" y="1034481"/>
                  </a:lnTo>
                  <a:lnTo>
                    <a:pt x="4907183" y="1069130"/>
                  </a:lnTo>
                  <a:lnTo>
                    <a:pt x="4931568" y="1104194"/>
                  </a:lnTo>
                  <a:lnTo>
                    <a:pt x="4955158" y="1139664"/>
                  </a:lnTo>
                  <a:lnTo>
                    <a:pt x="4977943" y="1175532"/>
                  </a:lnTo>
                  <a:lnTo>
                    <a:pt x="4999913" y="1211792"/>
                  </a:lnTo>
                  <a:lnTo>
                    <a:pt x="5021059" y="1248434"/>
                  </a:lnTo>
                  <a:lnTo>
                    <a:pt x="5041370" y="1285450"/>
                  </a:lnTo>
                  <a:lnTo>
                    <a:pt x="5060838" y="1322833"/>
                  </a:lnTo>
                  <a:lnTo>
                    <a:pt x="5079451" y="1360575"/>
                  </a:lnTo>
                  <a:lnTo>
                    <a:pt x="5097201" y="1398668"/>
                  </a:lnTo>
                  <a:lnTo>
                    <a:pt x="5114077" y="1437103"/>
                  </a:lnTo>
                  <a:lnTo>
                    <a:pt x="5130070" y="1475874"/>
                  </a:lnTo>
                  <a:lnTo>
                    <a:pt x="5145169" y="1514971"/>
                  </a:lnTo>
                  <a:lnTo>
                    <a:pt x="5159366" y="1554386"/>
                  </a:lnTo>
                  <a:lnTo>
                    <a:pt x="5172649" y="1594113"/>
                  </a:lnTo>
                  <a:lnTo>
                    <a:pt x="5185010" y="1634143"/>
                  </a:lnTo>
                  <a:lnTo>
                    <a:pt x="5196439" y="1674467"/>
                  </a:lnTo>
                  <a:lnTo>
                    <a:pt x="5206925" y="1715079"/>
                  </a:lnTo>
                  <a:lnTo>
                    <a:pt x="5216459" y="1755969"/>
                  </a:lnTo>
                  <a:lnTo>
                    <a:pt x="5225032" y="1797130"/>
                  </a:lnTo>
                  <a:lnTo>
                    <a:pt x="5232632" y="1838555"/>
                  </a:lnTo>
                  <a:lnTo>
                    <a:pt x="5239251" y="1880234"/>
                  </a:lnTo>
                  <a:lnTo>
                    <a:pt x="5244879" y="1922161"/>
                  </a:lnTo>
                  <a:lnTo>
                    <a:pt x="5249505" y="1964327"/>
                  </a:lnTo>
                  <a:lnTo>
                    <a:pt x="5253120" y="2006723"/>
                  </a:lnTo>
                  <a:lnTo>
                    <a:pt x="5255715" y="2049343"/>
                  </a:lnTo>
                  <a:lnTo>
                    <a:pt x="5257279" y="2092178"/>
                  </a:lnTo>
                  <a:lnTo>
                    <a:pt x="5257802" y="2135221"/>
                  </a:lnTo>
                  <a:lnTo>
                    <a:pt x="5257279" y="2178263"/>
                  </a:lnTo>
                  <a:lnTo>
                    <a:pt x="5255715" y="2221098"/>
                  </a:lnTo>
                  <a:lnTo>
                    <a:pt x="5253120" y="2263718"/>
                  </a:lnTo>
                  <a:lnTo>
                    <a:pt x="5249505" y="2306115"/>
                  </a:lnTo>
                  <a:lnTo>
                    <a:pt x="5244879" y="2348281"/>
                  </a:lnTo>
                  <a:lnTo>
                    <a:pt x="5239251" y="2390207"/>
                  </a:lnTo>
                  <a:lnTo>
                    <a:pt x="5232632" y="2431887"/>
                  </a:lnTo>
                  <a:lnTo>
                    <a:pt x="5225032" y="2473311"/>
                  </a:lnTo>
                  <a:lnTo>
                    <a:pt x="5216459" y="2514473"/>
                  </a:lnTo>
                  <a:lnTo>
                    <a:pt x="5206925" y="2555363"/>
                  </a:lnTo>
                  <a:lnTo>
                    <a:pt x="5196439" y="2595975"/>
                  </a:lnTo>
                  <a:lnTo>
                    <a:pt x="5185010" y="2636299"/>
                  </a:lnTo>
                  <a:lnTo>
                    <a:pt x="5172649" y="2676329"/>
                  </a:lnTo>
                  <a:lnTo>
                    <a:pt x="5159366" y="2716055"/>
                  </a:lnTo>
                  <a:lnTo>
                    <a:pt x="5145169" y="2755471"/>
                  </a:lnTo>
                  <a:lnTo>
                    <a:pt x="5130070" y="2794568"/>
                  </a:lnTo>
                  <a:lnTo>
                    <a:pt x="5114077" y="2833338"/>
                  </a:lnTo>
                  <a:lnTo>
                    <a:pt x="5097201" y="2871774"/>
                  </a:lnTo>
                  <a:lnTo>
                    <a:pt x="5079451" y="2909867"/>
                  </a:lnTo>
                  <a:lnTo>
                    <a:pt x="5060838" y="2947608"/>
                  </a:lnTo>
                  <a:lnTo>
                    <a:pt x="5041370" y="2984992"/>
                  </a:lnTo>
                  <a:lnTo>
                    <a:pt x="5021059" y="3022008"/>
                  </a:lnTo>
                  <a:lnTo>
                    <a:pt x="4999913" y="3058650"/>
                  </a:lnTo>
                  <a:lnTo>
                    <a:pt x="4977943" y="3094909"/>
                  </a:lnTo>
                  <a:lnTo>
                    <a:pt x="4955158" y="3130778"/>
                  </a:lnTo>
                  <a:lnTo>
                    <a:pt x="4931568" y="3166248"/>
                  </a:lnTo>
                  <a:lnTo>
                    <a:pt x="4907183" y="3201312"/>
                  </a:lnTo>
                  <a:lnTo>
                    <a:pt x="4882013" y="3235961"/>
                  </a:lnTo>
                  <a:lnTo>
                    <a:pt x="4856068" y="3270188"/>
                  </a:lnTo>
                  <a:lnTo>
                    <a:pt x="4829357" y="3303984"/>
                  </a:lnTo>
                  <a:lnTo>
                    <a:pt x="4801890" y="3337341"/>
                  </a:lnTo>
                  <a:lnTo>
                    <a:pt x="4773677" y="3370253"/>
                  </a:lnTo>
                  <a:lnTo>
                    <a:pt x="4744728" y="3402710"/>
                  </a:lnTo>
                  <a:lnTo>
                    <a:pt x="4715053" y="3434704"/>
                  </a:lnTo>
                  <a:lnTo>
                    <a:pt x="4684662" y="3466228"/>
                  </a:lnTo>
                  <a:lnTo>
                    <a:pt x="4653563" y="3497274"/>
                  </a:lnTo>
                  <a:lnTo>
                    <a:pt x="4621768" y="3527834"/>
                  </a:lnTo>
                  <a:lnTo>
                    <a:pt x="4589286" y="3557899"/>
                  </a:lnTo>
                  <a:lnTo>
                    <a:pt x="4556126" y="3587462"/>
                  </a:lnTo>
                  <a:lnTo>
                    <a:pt x="4522299" y="3616515"/>
                  </a:lnTo>
                  <a:lnTo>
                    <a:pt x="4487815" y="3645050"/>
                  </a:lnTo>
                  <a:lnTo>
                    <a:pt x="4452682" y="3673059"/>
                  </a:lnTo>
                  <a:lnTo>
                    <a:pt x="4416912" y="3700534"/>
                  </a:lnTo>
                  <a:lnTo>
                    <a:pt x="4380513" y="3727466"/>
                  </a:lnTo>
                  <a:lnTo>
                    <a:pt x="4343497" y="3753849"/>
                  </a:lnTo>
                  <a:lnTo>
                    <a:pt x="4305871" y="3779673"/>
                  </a:lnTo>
                  <a:lnTo>
                    <a:pt x="4267647" y="3804931"/>
                  </a:lnTo>
                  <a:lnTo>
                    <a:pt x="4228834" y="3829616"/>
                  </a:lnTo>
                  <a:lnTo>
                    <a:pt x="4189442" y="3853718"/>
                  </a:lnTo>
                  <a:lnTo>
                    <a:pt x="4149481" y="3877231"/>
                  </a:lnTo>
                  <a:lnTo>
                    <a:pt x="4108961" y="3900146"/>
                  </a:lnTo>
                  <a:lnTo>
                    <a:pt x="4067890" y="3922454"/>
                  </a:lnTo>
                  <a:lnTo>
                    <a:pt x="4026280" y="3944149"/>
                  </a:lnTo>
                  <a:lnTo>
                    <a:pt x="3984140" y="3965222"/>
                  </a:lnTo>
                  <a:lnTo>
                    <a:pt x="3941480" y="3985666"/>
                  </a:lnTo>
                  <a:lnTo>
                    <a:pt x="3898309" y="4005471"/>
                  </a:lnTo>
                  <a:lnTo>
                    <a:pt x="3854638" y="4024631"/>
                  </a:lnTo>
                  <a:lnTo>
                    <a:pt x="3810477" y="4043137"/>
                  </a:lnTo>
                  <a:lnTo>
                    <a:pt x="3765834" y="4060982"/>
                  </a:lnTo>
                  <a:lnTo>
                    <a:pt x="3720720" y="4078157"/>
                  </a:lnTo>
                  <a:lnTo>
                    <a:pt x="3675145" y="4094654"/>
                  </a:lnTo>
                  <a:lnTo>
                    <a:pt x="3629118" y="4110465"/>
                  </a:lnTo>
                  <a:lnTo>
                    <a:pt x="3582650" y="4125583"/>
                  </a:lnTo>
                  <a:lnTo>
                    <a:pt x="3535750" y="4140000"/>
                  </a:lnTo>
                  <a:lnTo>
                    <a:pt x="3488428" y="4153707"/>
                  </a:lnTo>
                  <a:lnTo>
                    <a:pt x="3440694" y="4166696"/>
                  </a:lnTo>
                  <a:lnTo>
                    <a:pt x="3392558" y="4178960"/>
                  </a:lnTo>
                  <a:lnTo>
                    <a:pt x="3344029" y="4190491"/>
                  </a:lnTo>
                  <a:lnTo>
                    <a:pt x="3295117" y="4201280"/>
                  </a:lnTo>
                  <a:lnTo>
                    <a:pt x="3245832" y="4211320"/>
                  </a:lnTo>
                  <a:lnTo>
                    <a:pt x="3196184" y="4220602"/>
                  </a:lnTo>
                  <a:lnTo>
                    <a:pt x="3146183" y="4229119"/>
                  </a:lnTo>
                  <a:lnTo>
                    <a:pt x="3095839" y="4236863"/>
                  </a:lnTo>
                  <a:lnTo>
                    <a:pt x="3045160" y="4243825"/>
                  </a:lnTo>
                  <a:lnTo>
                    <a:pt x="2994158" y="4249998"/>
                  </a:lnTo>
                  <a:lnTo>
                    <a:pt x="2942842" y="4255374"/>
                  </a:lnTo>
                  <a:lnTo>
                    <a:pt x="2891222" y="4259945"/>
                  </a:lnTo>
                  <a:lnTo>
                    <a:pt x="2839307" y="4263703"/>
                  </a:lnTo>
                  <a:lnTo>
                    <a:pt x="2787108" y="4266639"/>
                  </a:lnTo>
                  <a:lnTo>
                    <a:pt x="2734634" y="4268746"/>
                  </a:lnTo>
                  <a:lnTo>
                    <a:pt x="2681895" y="4270017"/>
                  </a:lnTo>
                  <a:lnTo>
                    <a:pt x="2628901" y="4270442"/>
                  </a:lnTo>
                  <a:lnTo>
                    <a:pt x="2575907" y="4270017"/>
                  </a:lnTo>
                  <a:lnTo>
                    <a:pt x="2523168" y="4268746"/>
                  </a:lnTo>
                  <a:lnTo>
                    <a:pt x="2470694" y="4266639"/>
                  </a:lnTo>
                  <a:lnTo>
                    <a:pt x="2418495" y="4263703"/>
                  </a:lnTo>
                  <a:lnTo>
                    <a:pt x="2366580" y="4259945"/>
                  </a:lnTo>
                  <a:lnTo>
                    <a:pt x="2314960" y="4255374"/>
                  </a:lnTo>
                  <a:lnTo>
                    <a:pt x="2263644" y="4249998"/>
                  </a:lnTo>
                  <a:lnTo>
                    <a:pt x="2212642" y="4243825"/>
                  </a:lnTo>
                  <a:lnTo>
                    <a:pt x="2161963" y="4236863"/>
                  </a:lnTo>
                  <a:lnTo>
                    <a:pt x="2111619" y="4229119"/>
                  </a:lnTo>
                  <a:lnTo>
                    <a:pt x="2061618" y="4220602"/>
                  </a:lnTo>
                  <a:lnTo>
                    <a:pt x="2011970" y="4211320"/>
                  </a:lnTo>
                  <a:lnTo>
                    <a:pt x="1962685" y="4201280"/>
                  </a:lnTo>
                  <a:lnTo>
                    <a:pt x="1913773" y="4190491"/>
                  </a:lnTo>
                  <a:lnTo>
                    <a:pt x="1865244" y="4178960"/>
                  </a:lnTo>
                  <a:lnTo>
                    <a:pt x="1817108" y="4166696"/>
                  </a:lnTo>
                  <a:lnTo>
                    <a:pt x="1769374" y="4153707"/>
                  </a:lnTo>
                  <a:lnTo>
                    <a:pt x="1722052" y="4140000"/>
                  </a:lnTo>
                  <a:lnTo>
                    <a:pt x="1675152" y="4125583"/>
                  </a:lnTo>
                  <a:lnTo>
                    <a:pt x="1628684" y="4110465"/>
                  </a:lnTo>
                  <a:lnTo>
                    <a:pt x="1582657" y="4094654"/>
                  </a:lnTo>
                  <a:lnTo>
                    <a:pt x="1537082" y="4078157"/>
                  </a:lnTo>
                  <a:lnTo>
                    <a:pt x="1491968" y="4060982"/>
                  </a:lnTo>
                  <a:lnTo>
                    <a:pt x="1447325" y="4043137"/>
                  </a:lnTo>
                  <a:lnTo>
                    <a:pt x="1403164" y="4024631"/>
                  </a:lnTo>
                  <a:lnTo>
                    <a:pt x="1359493" y="4005471"/>
                  </a:lnTo>
                  <a:lnTo>
                    <a:pt x="1316322" y="3985666"/>
                  </a:lnTo>
                  <a:lnTo>
                    <a:pt x="1273662" y="3965222"/>
                  </a:lnTo>
                  <a:lnTo>
                    <a:pt x="1231522" y="3944149"/>
                  </a:lnTo>
                  <a:lnTo>
                    <a:pt x="1189912" y="3922454"/>
                  </a:lnTo>
                  <a:lnTo>
                    <a:pt x="1148841" y="3900146"/>
                  </a:lnTo>
                  <a:lnTo>
                    <a:pt x="1108321" y="3877231"/>
                  </a:lnTo>
                  <a:lnTo>
                    <a:pt x="1068359" y="3853718"/>
                  </a:lnTo>
                  <a:lnTo>
                    <a:pt x="1028968" y="3829616"/>
                  </a:lnTo>
                  <a:lnTo>
                    <a:pt x="990155" y="3804931"/>
                  </a:lnTo>
                  <a:lnTo>
                    <a:pt x="951931" y="3779673"/>
                  </a:lnTo>
                  <a:lnTo>
                    <a:pt x="914305" y="3753849"/>
                  </a:lnTo>
                  <a:lnTo>
                    <a:pt x="877289" y="3727466"/>
                  </a:lnTo>
                  <a:lnTo>
                    <a:pt x="840890" y="3700534"/>
                  </a:lnTo>
                  <a:lnTo>
                    <a:pt x="805120" y="3673059"/>
                  </a:lnTo>
                  <a:lnTo>
                    <a:pt x="769987" y="3645050"/>
                  </a:lnTo>
                  <a:lnTo>
                    <a:pt x="735503" y="3616515"/>
                  </a:lnTo>
                  <a:lnTo>
                    <a:pt x="701676" y="3587462"/>
                  </a:lnTo>
                  <a:lnTo>
                    <a:pt x="668516" y="3557899"/>
                  </a:lnTo>
                  <a:lnTo>
                    <a:pt x="636034" y="3527834"/>
                  </a:lnTo>
                  <a:lnTo>
                    <a:pt x="604239" y="3497274"/>
                  </a:lnTo>
                  <a:lnTo>
                    <a:pt x="573140" y="3466228"/>
                  </a:lnTo>
                  <a:lnTo>
                    <a:pt x="542749" y="3434704"/>
                  </a:lnTo>
                  <a:lnTo>
                    <a:pt x="513074" y="3402710"/>
                  </a:lnTo>
                  <a:lnTo>
                    <a:pt x="484125" y="3370253"/>
                  </a:lnTo>
                  <a:lnTo>
                    <a:pt x="455912" y="3337341"/>
                  </a:lnTo>
                  <a:lnTo>
                    <a:pt x="428445" y="3303984"/>
                  </a:lnTo>
                  <a:lnTo>
                    <a:pt x="401734" y="3270188"/>
                  </a:lnTo>
                  <a:lnTo>
                    <a:pt x="375789" y="3235961"/>
                  </a:lnTo>
                  <a:lnTo>
                    <a:pt x="350619" y="3201312"/>
                  </a:lnTo>
                  <a:lnTo>
                    <a:pt x="326234" y="3166248"/>
                  </a:lnTo>
                  <a:lnTo>
                    <a:pt x="302644" y="3130778"/>
                  </a:lnTo>
                  <a:lnTo>
                    <a:pt x="279859" y="3094909"/>
                  </a:lnTo>
                  <a:lnTo>
                    <a:pt x="257889" y="3058650"/>
                  </a:lnTo>
                  <a:lnTo>
                    <a:pt x="236743" y="3022008"/>
                  </a:lnTo>
                  <a:lnTo>
                    <a:pt x="216432" y="2984992"/>
                  </a:lnTo>
                  <a:lnTo>
                    <a:pt x="196964" y="2947608"/>
                  </a:lnTo>
                  <a:lnTo>
                    <a:pt x="178351" y="2909867"/>
                  </a:lnTo>
                  <a:lnTo>
                    <a:pt x="160601" y="2871774"/>
                  </a:lnTo>
                  <a:lnTo>
                    <a:pt x="143725" y="2833338"/>
                  </a:lnTo>
                  <a:lnTo>
                    <a:pt x="127732" y="2794568"/>
                  </a:lnTo>
                  <a:lnTo>
                    <a:pt x="112633" y="2755471"/>
                  </a:lnTo>
                  <a:lnTo>
                    <a:pt x="98436" y="2716055"/>
                  </a:lnTo>
                  <a:lnTo>
                    <a:pt x="85153" y="2676329"/>
                  </a:lnTo>
                  <a:lnTo>
                    <a:pt x="72792" y="2636299"/>
                  </a:lnTo>
                  <a:lnTo>
                    <a:pt x="61363" y="2595975"/>
                  </a:lnTo>
                  <a:lnTo>
                    <a:pt x="50877" y="2555363"/>
                  </a:lnTo>
                  <a:lnTo>
                    <a:pt x="41343" y="2514473"/>
                  </a:lnTo>
                  <a:lnTo>
                    <a:pt x="32770" y="2473311"/>
                  </a:lnTo>
                  <a:lnTo>
                    <a:pt x="25170" y="2431887"/>
                  </a:lnTo>
                  <a:lnTo>
                    <a:pt x="18551" y="2390207"/>
                  </a:lnTo>
                  <a:lnTo>
                    <a:pt x="12923" y="2348281"/>
                  </a:lnTo>
                  <a:lnTo>
                    <a:pt x="8297" y="2306115"/>
                  </a:lnTo>
                  <a:lnTo>
                    <a:pt x="4682" y="2263718"/>
                  </a:lnTo>
                  <a:lnTo>
                    <a:pt x="2087" y="2221098"/>
                  </a:lnTo>
                  <a:lnTo>
                    <a:pt x="523" y="2178263"/>
                  </a:lnTo>
                  <a:lnTo>
                    <a:pt x="0" y="2135221"/>
                  </a:lnTo>
                  <a:close/>
                </a:path>
              </a:pathLst>
            </a:custGeom>
            <a:ln w="285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0" y="2334179"/>
              <a:ext cx="1371600" cy="1739264"/>
            </a:xfrm>
            <a:custGeom>
              <a:avLst/>
              <a:gdLst/>
              <a:ahLst/>
              <a:cxnLst/>
              <a:rect l="l" t="t" r="r" b="b"/>
              <a:pathLst>
                <a:path w="1371600" h="1739264">
                  <a:moveTo>
                    <a:pt x="0" y="1739040"/>
                  </a:moveTo>
                  <a:lnTo>
                    <a:pt x="1371600" y="0"/>
                  </a:lnTo>
                </a:path>
              </a:pathLst>
            </a:custGeom>
            <a:ln w="222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0" y="4069054"/>
              <a:ext cx="2532380" cy="691515"/>
            </a:xfrm>
            <a:custGeom>
              <a:avLst/>
              <a:gdLst/>
              <a:ahLst/>
              <a:cxnLst/>
              <a:rect l="l" t="t" r="r" b="b"/>
              <a:pathLst>
                <a:path w="2532379" h="691514">
                  <a:moveTo>
                    <a:pt x="0" y="0"/>
                  </a:moveTo>
                  <a:lnTo>
                    <a:pt x="2532061" y="690889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68825" y="4080167"/>
              <a:ext cx="0" cy="2189480"/>
            </a:xfrm>
            <a:custGeom>
              <a:avLst/>
              <a:gdLst/>
              <a:ahLst/>
              <a:cxnLst/>
              <a:rect l="l" t="t" r="r" b="b"/>
              <a:pathLst>
                <a:path h="2189479">
                  <a:moveTo>
                    <a:pt x="0" y="0"/>
                  </a:moveTo>
                  <a:lnTo>
                    <a:pt x="1" y="2189441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0401" y="2400910"/>
              <a:ext cx="1363980" cy="1675130"/>
            </a:xfrm>
            <a:custGeom>
              <a:avLst/>
              <a:gdLst/>
              <a:ahLst/>
              <a:cxnLst/>
              <a:rect l="l" t="t" r="r" b="b"/>
              <a:pathLst>
                <a:path w="1363979" h="1675129">
                  <a:moveTo>
                    <a:pt x="1363660" y="1675090"/>
                  </a:moveTo>
                  <a:lnTo>
                    <a:pt x="0" y="0"/>
                  </a:lnTo>
                </a:path>
              </a:pathLst>
            </a:custGeom>
            <a:ln w="222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5498" y="4069054"/>
              <a:ext cx="2476500" cy="701040"/>
            </a:xfrm>
            <a:custGeom>
              <a:avLst/>
              <a:gdLst/>
              <a:ahLst/>
              <a:cxnLst/>
              <a:rect l="l" t="t" r="r" b="b"/>
              <a:pathLst>
                <a:path w="2476500" h="701039">
                  <a:moveTo>
                    <a:pt x="2476501" y="0"/>
                  </a:moveTo>
                  <a:lnTo>
                    <a:pt x="0" y="70062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3550" y="1681733"/>
              <a:ext cx="7276268" cy="48553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260340" y="5097779"/>
            <a:ext cx="2936240" cy="11836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2400" spc="-5" dirty="0">
                <a:solidFill>
                  <a:srgbClr val="333399"/>
                </a:solidFill>
                <a:latin typeface="Arial Black"/>
                <a:cs typeface="Arial Black"/>
              </a:rPr>
              <a:t>Hiệu suất</a:t>
            </a:r>
            <a:endParaRPr sz="2400">
              <a:latin typeface="Arial Black"/>
              <a:cs typeface="Arial Black"/>
            </a:endParaRPr>
          </a:p>
          <a:p>
            <a:pPr marL="247650" marR="5080" indent="-231775">
              <a:lnSpc>
                <a:spcPts val="1900"/>
              </a:lnSpc>
              <a:spcBef>
                <a:spcPts val="400"/>
              </a:spcBef>
              <a:buClr>
                <a:srgbClr val="333399"/>
              </a:buClr>
              <a:buFont typeface="Wingdings"/>
              <a:buChar char=""/>
              <a:tabLst>
                <a:tab pos="247650" algn="l"/>
              </a:tabLst>
            </a:pPr>
            <a:r>
              <a:rPr sz="1800" b="1" spc="-35" dirty="0">
                <a:solidFill>
                  <a:srgbClr val="B2B2B2"/>
                </a:solidFill>
                <a:latin typeface="Arial"/>
                <a:cs typeface="Arial"/>
              </a:rPr>
              <a:t>Kiểm tra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phản hồi </a:t>
            </a:r>
            <a:r>
              <a:rPr sz="1800" b="1" dirty="0">
                <a:solidFill>
                  <a:srgbClr val="B2B2B2"/>
                </a:solidFill>
                <a:latin typeface="Arial"/>
                <a:cs typeface="Arial"/>
              </a:rPr>
              <a:t>trực tuyến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dưới mức trung bình</a:t>
            </a:r>
            <a:r>
              <a:rPr sz="1800" b="1" spc="-1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Và</a:t>
            </a:r>
            <a:endParaRPr sz="1800">
              <a:latin typeface="Arial"/>
              <a:cs typeface="Arial"/>
            </a:endParaRPr>
          </a:p>
          <a:p>
            <a:pPr marL="247650">
              <a:lnSpc>
                <a:spcPts val="1880"/>
              </a:lnSpc>
            </a:pP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đỉnh cao</a:t>
            </a:r>
            <a:r>
              <a:rPr sz="1800" b="1" spc="-1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đang tải.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6139" y="3065779"/>
            <a:ext cx="2223770" cy="11836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259"/>
              </a:spcBef>
            </a:pPr>
            <a:r>
              <a:rPr sz="2400" spc="-5" dirty="0">
                <a:solidFill>
                  <a:srgbClr val="333399"/>
                </a:solidFill>
                <a:latin typeface="Arial Black"/>
                <a:cs typeface="Arial Black"/>
              </a:rPr>
              <a:t>chức năng</a:t>
            </a:r>
            <a:endParaRPr sz="2400">
              <a:latin typeface="Arial Black"/>
              <a:cs typeface="Arial Black"/>
            </a:endParaRPr>
          </a:p>
          <a:p>
            <a:pPr marL="244475" marR="103505" indent="-231775" algn="just">
              <a:lnSpc>
                <a:spcPts val="1900"/>
              </a:lnSpc>
              <a:spcBef>
                <a:spcPts val="400"/>
              </a:spcBef>
              <a:buClr>
                <a:srgbClr val="333399"/>
              </a:buClr>
              <a:buFont typeface="Wingdings"/>
              <a:buChar char=""/>
              <a:tabLst>
                <a:tab pos="244475" algn="l"/>
              </a:tabLst>
            </a:pPr>
            <a:r>
              <a:rPr sz="1800" b="1" spc="-35" dirty="0">
                <a:solidFill>
                  <a:srgbClr val="B2B2B2"/>
                </a:solidFill>
                <a:latin typeface="Arial"/>
                <a:cs typeface="Arial"/>
              </a:rPr>
              <a:t>Kiểm tra </a:t>
            </a:r>
            <a:r>
              <a:rPr sz="1800" b="1" dirty="0">
                <a:solidFill>
                  <a:srgbClr val="B2B2B2"/>
                </a:solidFill>
                <a:latin typeface="Arial"/>
                <a:cs typeface="Arial"/>
              </a:rPr>
              <a:t>hoạt động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chính xác của</a:t>
            </a:r>
            <a:r>
              <a:rPr sz="1800" b="1" spc="-9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mỗi lần sử dụng</a:t>
            </a:r>
            <a:r>
              <a:rPr sz="1800" b="1" spc="-3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kịch bản.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1540" y="1562100"/>
            <a:ext cx="4261485" cy="191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99"/>
                </a:solidFill>
                <a:latin typeface="Arial Black"/>
                <a:cs typeface="Arial Black"/>
              </a:rPr>
              <a:t>khả năng sử dụng</a:t>
            </a:r>
            <a:endParaRPr sz="2400">
              <a:latin typeface="Arial Black"/>
              <a:cs typeface="Arial Black"/>
            </a:endParaRPr>
          </a:p>
          <a:p>
            <a:pPr marL="274320" marR="1731010" indent="-231775">
              <a:lnSpc>
                <a:spcPts val="1900"/>
              </a:lnSpc>
              <a:spcBef>
                <a:spcPts val="300"/>
              </a:spcBef>
              <a:buClr>
                <a:srgbClr val="333399"/>
              </a:buClr>
              <a:buFont typeface="Wingdings"/>
              <a:buChar char=""/>
              <a:tabLst>
                <a:tab pos="274955" algn="l"/>
              </a:tabLst>
            </a:pP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Ứng dụng </a:t>
            </a:r>
            <a:r>
              <a:rPr sz="1800" b="1" spc="-35" dirty="0">
                <a:solidFill>
                  <a:srgbClr val="B2B2B2"/>
                </a:solidFill>
                <a:latin typeface="Arial"/>
                <a:cs typeface="Arial"/>
              </a:rPr>
              <a:t>thử nghiệm </a:t>
            </a:r>
            <a:r>
              <a:rPr sz="1800" b="1" dirty="0">
                <a:solidFill>
                  <a:srgbClr val="B2B2B2"/>
                </a:solidFill>
                <a:latin typeface="Arial"/>
                <a:cs typeface="Arial"/>
              </a:rPr>
              <a:t>từ</a:t>
            </a:r>
            <a:r>
              <a:rPr sz="1800" b="1" spc="-8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luật xa gần</a:t>
            </a:r>
            <a:endParaRPr sz="1800">
              <a:latin typeface="Arial"/>
              <a:cs typeface="Arial"/>
            </a:endParaRPr>
          </a:p>
          <a:p>
            <a:pPr marL="274320" marR="1629410">
              <a:lnSpc>
                <a:spcPts val="1900"/>
              </a:lnSpc>
            </a:pPr>
            <a:r>
              <a:rPr sz="1800" b="1" dirty="0">
                <a:solidFill>
                  <a:srgbClr val="B2B2B2"/>
                </a:solidFill>
                <a:latin typeface="Arial"/>
                <a:cs typeface="Arial"/>
              </a:rPr>
              <a:t>thuận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tiện </a:t>
            </a:r>
            <a:r>
              <a:rPr sz="1800" b="1" dirty="0">
                <a:solidFill>
                  <a:srgbClr val="B2B2B2"/>
                </a:solidFill>
                <a:latin typeface="Arial"/>
                <a:cs typeface="Arial"/>
              </a:rPr>
              <a:t>cho</a:t>
            </a:r>
            <a:r>
              <a:rPr sz="1800" b="1" spc="-7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2B2B2"/>
                </a:solidFill>
                <a:latin typeface="Arial"/>
                <a:cs typeface="Arial"/>
              </a:rPr>
              <a:t>người dùng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cuối </a:t>
            </a:r>
            <a:r>
              <a:rPr sz="1800" b="1" spc="-25" dirty="0">
                <a:solidFill>
                  <a:srgbClr val="B2B2B2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578100">
              <a:lnSpc>
                <a:spcPct val="100000"/>
              </a:lnSpc>
              <a:spcBef>
                <a:spcPts val="1220"/>
              </a:spcBef>
            </a:pPr>
            <a:r>
              <a:rPr sz="2400" spc="-65" dirty="0">
                <a:solidFill>
                  <a:srgbClr val="333399"/>
                </a:solidFill>
                <a:latin typeface="Arial Black"/>
                <a:cs typeface="Arial Black"/>
              </a:rPr>
              <a:t>R </a:t>
            </a:r>
            <a:r>
              <a:rPr sz="2400" dirty="0">
                <a:solidFill>
                  <a:srgbClr val="333399"/>
                </a:solidFill>
                <a:latin typeface="Arial Black"/>
                <a:cs typeface="Arial Black"/>
              </a:rPr>
              <a:t>eli </a:t>
            </a:r>
            <a:r>
              <a:rPr sz="2400" spc="20" dirty="0">
                <a:solidFill>
                  <a:srgbClr val="333399"/>
                </a:solidFill>
                <a:latin typeface="Arial Black"/>
                <a:cs typeface="Arial Black"/>
              </a:rPr>
              <a:t>a </a:t>
            </a:r>
            <a:r>
              <a:rPr sz="2400" dirty="0">
                <a:solidFill>
                  <a:srgbClr val="333399"/>
                </a:solidFill>
                <a:latin typeface="Arial Black"/>
                <a:cs typeface="Arial Black"/>
              </a:rPr>
              <a:t>bili </a:t>
            </a:r>
            <a:r>
              <a:rPr sz="2400" spc="-5" dirty="0">
                <a:solidFill>
                  <a:srgbClr val="333399"/>
                </a:solidFill>
                <a:latin typeface="Arial Black"/>
                <a:cs typeface="Arial Black"/>
              </a:rPr>
              <a:t>t </a:t>
            </a:r>
            <a:r>
              <a:rPr sz="2400" dirty="0">
                <a:solidFill>
                  <a:srgbClr val="333399"/>
                </a:solidFill>
                <a:latin typeface="Arial Black"/>
                <a:cs typeface="Arial Black"/>
              </a:rPr>
              <a:t>y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0339" y="5097779"/>
            <a:ext cx="3008630" cy="14249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2400" spc="5" dirty="0">
                <a:solidFill>
                  <a:srgbClr val="333399"/>
                </a:solidFill>
                <a:latin typeface="Arial Black"/>
                <a:cs typeface="Arial Black"/>
              </a:rPr>
              <a:t>khả năng hỗ trợ</a:t>
            </a:r>
            <a:endParaRPr sz="2400">
              <a:latin typeface="Arial Black"/>
              <a:cs typeface="Arial Black"/>
            </a:endParaRPr>
          </a:p>
          <a:p>
            <a:pPr marL="266065" marR="5080" indent="-231775">
              <a:lnSpc>
                <a:spcPts val="1900"/>
              </a:lnSpc>
              <a:spcBef>
                <a:spcPts val="400"/>
              </a:spcBef>
              <a:buClr>
                <a:srgbClr val="333399"/>
              </a:buClr>
              <a:buFont typeface="Wingdings"/>
              <a:buChar char=""/>
              <a:tabLst>
                <a:tab pos="266700" algn="l"/>
              </a:tabLst>
            </a:pPr>
            <a:r>
              <a:rPr sz="1800" b="1" spc="-35" dirty="0">
                <a:solidFill>
                  <a:srgbClr val="B2B2B2"/>
                </a:solidFill>
                <a:latin typeface="Arial"/>
                <a:cs typeface="Arial"/>
              </a:rPr>
              <a:t>Kiểm tra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khả năng duy trì và hỗ trợ ứng dụng trong quá trình sử dụng sản xuất.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76522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35"/>
              </a:spcBef>
            </a:pPr>
            <a:r>
              <a:t>Quản </a:t>
            </a:r>
            <a:r>
              <a:rPr lang="en-US"/>
              <a:t>trị </a:t>
            </a:r>
            <a:r>
              <a:rPr spc="-5"/>
              <a:t>thay </a:t>
            </a:r>
            <a:r>
              <a:rPr spc="-5" dirty="0"/>
              <a:t>đổi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0773"/>
            <a:ext cx="6351270" cy="223458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Để tránh nhầm lẫn,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có: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Không gian làm việc </a:t>
            </a:r>
            <a:r>
              <a:rPr sz="2400" spc="-5" dirty="0">
                <a:latin typeface="Arial"/>
                <a:cs typeface="Arial"/>
              </a:rPr>
              <a:t>an toàn cho </a:t>
            </a:r>
            <a:r>
              <a:rPr sz="2400" dirty="0">
                <a:latin typeface="Arial"/>
                <a:cs typeface="Arial"/>
              </a:rPr>
              <a:t>mỗi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nhà phát triển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Tích hợp/xây dựng tự động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sự quản lý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sz="2400">
                <a:latin typeface="Arial"/>
                <a:cs typeface="Arial"/>
              </a:rPr>
              <a:t>Phát triển</a:t>
            </a:r>
            <a:r>
              <a:rPr lang="en-US" sz="2400">
                <a:latin typeface="Arial"/>
                <a:cs typeface="Arial"/>
              </a:rPr>
              <a:t> song song</a:t>
            </a:r>
            <a:r>
              <a:rPr sz="2400">
                <a:latin typeface="Arial"/>
                <a:cs typeface="Arial"/>
              </a:rPr>
              <a:t> 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17850" y="3328987"/>
            <a:ext cx="4263390" cy="3534410"/>
            <a:chOff x="3117850" y="3328987"/>
            <a:chExt cx="4263390" cy="3534410"/>
          </a:xfrm>
        </p:grpSpPr>
        <p:sp>
          <p:nvSpPr>
            <p:cNvPr id="5" name="object 5"/>
            <p:cNvSpPr/>
            <p:nvPr/>
          </p:nvSpPr>
          <p:spPr>
            <a:xfrm>
              <a:off x="3124199" y="3335337"/>
              <a:ext cx="4250334" cy="35073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24200" y="3335337"/>
              <a:ext cx="4250690" cy="3507740"/>
            </a:xfrm>
            <a:custGeom>
              <a:avLst/>
              <a:gdLst/>
              <a:ahLst/>
              <a:cxnLst/>
              <a:rect l="l" t="t" r="r" b="b"/>
              <a:pathLst>
                <a:path w="4250690" h="3507740">
                  <a:moveTo>
                    <a:pt x="0" y="1760511"/>
                  </a:moveTo>
                  <a:lnTo>
                    <a:pt x="2131081" y="0"/>
                  </a:lnTo>
                  <a:lnTo>
                    <a:pt x="4250342" y="1760511"/>
                  </a:lnTo>
                  <a:lnTo>
                    <a:pt x="2131081" y="3507321"/>
                  </a:lnTo>
                  <a:lnTo>
                    <a:pt x="0" y="1760511"/>
                  </a:lnTo>
                </a:path>
              </a:pathLst>
            </a:custGeom>
            <a:ln w="12700">
              <a:solidFill>
                <a:srgbClr val="BBE0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86237" y="3335337"/>
              <a:ext cx="2069122" cy="174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86237" y="3335337"/>
              <a:ext cx="2069464" cy="1742439"/>
            </a:xfrm>
            <a:custGeom>
              <a:avLst/>
              <a:gdLst/>
              <a:ahLst/>
              <a:cxnLst/>
              <a:rect l="l" t="t" r="r" b="b"/>
              <a:pathLst>
                <a:path w="2069464" h="1742439">
                  <a:moveTo>
                    <a:pt x="0" y="881555"/>
                  </a:moveTo>
                  <a:lnTo>
                    <a:pt x="1060180" y="0"/>
                  </a:lnTo>
                  <a:lnTo>
                    <a:pt x="2069111" y="840430"/>
                  </a:lnTo>
                  <a:lnTo>
                    <a:pt x="1031600" y="1742020"/>
                  </a:lnTo>
                  <a:lnTo>
                    <a:pt x="0" y="881555"/>
                  </a:lnTo>
                </a:path>
              </a:pathLst>
            </a:custGeom>
            <a:ln w="12700">
              <a:solidFill>
                <a:srgbClr val="BBE0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1474" y="5094287"/>
              <a:ext cx="2126272" cy="17626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81475" y="5094287"/>
              <a:ext cx="2126615" cy="1762760"/>
            </a:xfrm>
            <a:custGeom>
              <a:avLst/>
              <a:gdLst/>
              <a:ahLst/>
              <a:cxnLst/>
              <a:rect l="l" t="t" r="r" b="b"/>
              <a:pathLst>
                <a:path w="2126615" h="1762759">
                  <a:moveTo>
                    <a:pt x="0" y="867624"/>
                  </a:moveTo>
                  <a:lnTo>
                    <a:pt x="1046880" y="0"/>
                  </a:lnTo>
                  <a:lnTo>
                    <a:pt x="2126261" y="887654"/>
                  </a:lnTo>
                  <a:lnTo>
                    <a:pt x="1072490" y="1762661"/>
                  </a:lnTo>
                  <a:lnTo>
                    <a:pt x="0" y="867624"/>
                  </a:lnTo>
                </a:path>
              </a:pathLst>
            </a:custGeom>
            <a:ln w="12700">
              <a:solidFill>
                <a:srgbClr val="BBE0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99952" y="3924300"/>
            <a:ext cx="1039494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5720">
              <a:lnSpc>
                <a:spcPts val="1900"/>
              </a:lnSpc>
              <a:spcBef>
                <a:spcPts val="180"/>
              </a:spcBef>
            </a:pPr>
            <a:r>
              <a:rPr sz="1600" b="1" spc="-180" dirty="0">
                <a:solidFill>
                  <a:srgbClr val="FFFF99"/>
                </a:solidFill>
                <a:latin typeface="Arial"/>
                <a:cs typeface="Arial"/>
              </a:rPr>
              <a:t>Workspace </a:t>
            </a:r>
            <a:r>
              <a:rPr sz="1600" b="1" spc="-210" dirty="0">
                <a:solidFill>
                  <a:srgbClr val="FFFF99"/>
                </a:solidFill>
                <a:latin typeface="Arial"/>
                <a:cs typeface="Arial"/>
              </a:rPr>
              <a:t>Ma </a:t>
            </a:r>
            <a:r>
              <a:rPr sz="1600" b="1" spc="-185" dirty="0">
                <a:solidFill>
                  <a:srgbClr val="FFFF99"/>
                </a:solidFill>
                <a:latin typeface="Arial"/>
                <a:cs typeface="Arial"/>
              </a:rPr>
              <a:t>n </a:t>
            </a:r>
            <a:r>
              <a:rPr sz="1600" b="1" spc="-175" dirty="0">
                <a:solidFill>
                  <a:srgbClr val="FFFF99"/>
                </a:solidFill>
                <a:latin typeface="Arial"/>
                <a:cs typeface="Arial"/>
              </a:rPr>
              <a:t>a </a:t>
            </a:r>
            <a:r>
              <a:rPr sz="1600" b="1" spc="-185" dirty="0">
                <a:solidFill>
                  <a:srgbClr val="FFFF99"/>
                </a:solidFill>
                <a:latin typeface="Arial"/>
                <a:cs typeface="Arial"/>
              </a:rPr>
              <a:t>g </a:t>
            </a:r>
            <a:r>
              <a:rPr sz="1600" b="1" spc="-175" dirty="0">
                <a:solidFill>
                  <a:srgbClr val="FFFF99"/>
                </a:solidFill>
                <a:latin typeface="Arial"/>
                <a:cs typeface="Arial"/>
              </a:rPr>
              <a:t>e </a:t>
            </a:r>
            <a:r>
              <a:rPr sz="1600" b="1" spc="-265" dirty="0">
                <a:solidFill>
                  <a:srgbClr val="FFFF99"/>
                </a:solidFill>
                <a:latin typeface="Arial"/>
                <a:cs typeface="Arial"/>
              </a:rPr>
              <a:t>m </a:t>
            </a:r>
            <a:r>
              <a:rPr sz="1600" b="1" spc="-175" dirty="0">
                <a:solidFill>
                  <a:srgbClr val="FFFF99"/>
                </a:solidFill>
                <a:latin typeface="Arial"/>
                <a:cs typeface="Arial"/>
              </a:rPr>
              <a:t>e </a:t>
            </a:r>
            <a:r>
              <a:rPr sz="1600" b="1" spc="-185" dirty="0">
                <a:solidFill>
                  <a:srgbClr val="FFFF99"/>
                </a:solidFill>
                <a:latin typeface="Arial"/>
                <a:cs typeface="Arial"/>
              </a:rPr>
              <a:t>n </a:t>
            </a:r>
            <a:r>
              <a:rPr sz="1600" b="1" spc="-100" dirty="0">
                <a:solidFill>
                  <a:srgbClr val="FFFF99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6665" y="4800600"/>
            <a:ext cx="883919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92075">
              <a:lnSpc>
                <a:spcPts val="1900"/>
              </a:lnSpc>
              <a:spcBef>
                <a:spcPts val="180"/>
              </a:spcBef>
            </a:pPr>
            <a:r>
              <a:rPr sz="1600" b="1" spc="-165" dirty="0">
                <a:solidFill>
                  <a:srgbClr val="FFFF99"/>
                </a:solidFill>
                <a:latin typeface="Arial"/>
                <a:cs typeface="Arial"/>
              </a:rPr>
              <a:t>Quy trình </a:t>
            </a:r>
            <a:r>
              <a:rPr sz="1600" b="1" spc="-135" dirty="0">
                <a:solidFill>
                  <a:srgbClr val="FFFF99"/>
                </a:solidFill>
                <a:latin typeface="Arial"/>
                <a:cs typeface="Arial"/>
              </a:rPr>
              <a:t>In </a:t>
            </a:r>
            <a:r>
              <a:rPr sz="1600" b="1" spc="-100" dirty="0">
                <a:solidFill>
                  <a:srgbClr val="FFFF99"/>
                </a:solidFill>
                <a:latin typeface="Arial"/>
                <a:cs typeface="Arial"/>
              </a:rPr>
              <a:t>t </a:t>
            </a:r>
            <a:r>
              <a:rPr sz="1600" b="1" spc="-175" dirty="0">
                <a:solidFill>
                  <a:srgbClr val="FFFF99"/>
                </a:solidFill>
                <a:latin typeface="Arial"/>
                <a:cs typeface="Arial"/>
              </a:rPr>
              <a:t>e </a:t>
            </a:r>
            <a:r>
              <a:rPr sz="1600" b="1" spc="-185" dirty="0">
                <a:solidFill>
                  <a:srgbClr val="FFFF99"/>
                </a:solidFill>
                <a:latin typeface="Arial"/>
                <a:cs typeface="Arial"/>
              </a:rPr>
              <a:t>g </a:t>
            </a:r>
            <a:r>
              <a:rPr sz="1600" b="1" spc="-114" dirty="0">
                <a:solidFill>
                  <a:srgbClr val="FFFF99"/>
                </a:solidFill>
                <a:latin typeface="Arial"/>
                <a:cs typeface="Arial"/>
              </a:rPr>
              <a:t>r </a:t>
            </a:r>
            <a:r>
              <a:rPr sz="1600" b="1" spc="-175" dirty="0">
                <a:solidFill>
                  <a:srgbClr val="FFFF99"/>
                </a:solidFill>
                <a:latin typeface="Arial"/>
                <a:cs typeface="Arial"/>
              </a:rPr>
              <a:t>a </a:t>
            </a:r>
            <a:r>
              <a:rPr sz="1600" b="1" spc="-100" dirty="0">
                <a:solidFill>
                  <a:srgbClr val="FFFF99"/>
                </a:solidFill>
                <a:latin typeface="Arial"/>
                <a:cs typeface="Arial"/>
              </a:rPr>
              <a:t>t </a:t>
            </a:r>
            <a:r>
              <a:rPr sz="1600" b="1" spc="-150" dirty="0">
                <a:solidFill>
                  <a:srgbClr val="FFFF99"/>
                </a:solidFill>
                <a:latin typeface="Arial"/>
                <a:cs typeface="Arial"/>
              </a:rPr>
              <a:t>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0715" y="4813300"/>
            <a:ext cx="106807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37795">
              <a:lnSpc>
                <a:spcPts val="1900"/>
              </a:lnSpc>
              <a:spcBef>
                <a:spcPts val="180"/>
              </a:spcBef>
            </a:pPr>
            <a:r>
              <a:rPr sz="1600" b="1" spc="-135" dirty="0">
                <a:solidFill>
                  <a:srgbClr val="FFFF99"/>
                </a:solidFill>
                <a:latin typeface="Arial"/>
                <a:cs typeface="Arial"/>
              </a:rPr>
              <a:t>Parallel </a:t>
            </a:r>
            <a:r>
              <a:rPr sz="1600" b="1" spc="-210" dirty="0">
                <a:solidFill>
                  <a:srgbClr val="FFFF99"/>
                </a:solidFill>
                <a:latin typeface="Arial"/>
                <a:cs typeface="Arial"/>
              </a:rPr>
              <a:t>D </a:t>
            </a:r>
            <a:r>
              <a:rPr sz="1600" b="1" spc="-170" dirty="0">
                <a:solidFill>
                  <a:srgbClr val="FFFF99"/>
                </a:solidFill>
                <a:latin typeface="Arial"/>
                <a:cs typeface="Arial"/>
              </a:rPr>
              <a:t>e </a:t>
            </a:r>
            <a:r>
              <a:rPr sz="1600" b="1" spc="-175" dirty="0">
                <a:solidFill>
                  <a:srgbClr val="FFFF99"/>
                </a:solidFill>
                <a:latin typeface="Arial"/>
                <a:cs typeface="Arial"/>
              </a:rPr>
              <a:t>ve </a:t>
            </a:r>
            <a:r>
              <a:rPr sz="1600" b="1" spc="-85" dirty="0">
                <a:solidFill>
                  <a:srgbClr val="FFFF99"/>
                </a:solidFill>
                <a:latin typeface="Arial"/>
                <a:cs typeface="Arial"/>
              </a:rPr>
              <a:t>l </a:t>
            </a:r>
            <a:r>
              <a:rPr sz="1600" b="1" spc="-185" dirty="0">
                <a:solidFill>
                  <a:srgbClr val="FFFF99"/>
                </a:solidFill>
                <a:latin typeface="Arial"/>
                <a:cs typeface="Arial"/>
              </a:rPr>
              <a:t>op </a:t>
            </a:r>
            <a:r>
              <a:rPr sz="1600" b="1" spc="-265" dirty="0">
                <a:solidFill>
                  <a:srgbClr val="FFFF99"/>
                </a:solidFill>
                <a:latin typeface="Arial"/>
                <a:cs typeface="Arial"/>
              </a:rPr>
              <a:t>m </a:t>
            </a:r>
            <a:r>
              <a:rPr sz="1600" b="1" spc="-175" dirty="0">
                <a:solidFill>
                  <a:srgbClr val="FFFF99"/>
                </a:solidFill>
                <a:latin typeface="Arial"/>
                <a:cs typeface="Arial"/>
              </a:rPr>
              <a:t>e </a:t>
            </a:r>
            <a:r>
              <a:rPr sz="1600" b="1" spc="-185" dirty="0">
                <a:solidFill>
                  <a:srgbClr val="FFFF99"/>
                </a:solidFill>
                <a:latin typeface="Arial"/>
                <a:cs typeface="Arial"/>
              </a:rPr>
              <a:t>n </a:t>
            </a:r>
            <a:r>
              <a:rPr sz="1600" b="1" spc="-100" dirty="0">
                <a:solidFill>
                  <a:srgbClr val="FFFF99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93602" y="5702300"/>
            <a:ext cx="1039494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29870">
              <a:lnSpc>
                <a:spcPts val="1900"/>
              </a:lnSpc>
              <a:spcBef>
                <a:spcPts val="180"/>
              </a:spcBef>
            </a:pPr>
            <a:r>
              <a:rPr sz="1600" b="1" spc="-150" dirty="0">
                <a:solidFill>
                  <a:srgbClr val="FFFF99"/>
                </a:solidFill>
                <a:latin typeface="Arial"/>
                <a:cs typeface="Arial"/>
              </a:rPr>
              <a:t>Xây dựng </a:t>
            </a:r>
            <a:r>
              <a:rPr sz="1600" b="1" spc="-210" dirty="0">
                <a:solidFill>
                  <a:srgbClr val="FFFF99"/>
                </a:solidFill>
                <a:latin typeface="Arial"/>
                <a:cs typeface="Arial"/>
              </a:rPr>
              <a:t>Ma </a:t>
            </a:r>
            <a:r>
              <a:rPr sz="1600" b="1" spc="-185" dirty="0">
                <a:solidFill>
                  <a:srgbClr val="FFFF99"/>
                </a:solidFill>
                <a:latin typeface="Arial"/>
                <a:cs typeface="Arial"/>
              </a:rPr>
              <a:t>n </a:t>
            </a:r>
            <a:r>
              <a:rPr sz="1600" b="1" spc="-170" dirty="0">
                <a:solidFill>
                  <a:srgbClr val="FFFF99"/>
                </a:solidFill>
                <a:latin typeface="Arial"/>
                <a:cs typeface="Arial"/>
              </a:rPr>
              <a:t>a </a:t>
            </a:r>
            <a:r>
              <a:rPr sz="1600" b="1" spc="-185" dirty="0">
                <a:solidFill>
                  <a:srgbClr val="FFFF99"/>
                </a:solidFill>
                <a:latin typeface="Arial"/>
                <a:cs typeface="Arial"/>
              </a:rPr>
              <a:t>g </a:t>
            </a:r>
            <a:r>
              <a:rPr sz="1600" b="1" spc="-175" dirty="0">
                <a:solidFill>
                  <a:srgbClr val="FFFF99"/>
                </a:solidFill>
                <a:latin typeface="Arial"/>
                <a:cs typeface="Arial"/>
              </a:rPr>
              <a:t>e </a:t>
            </a:r>
            <a:r>
              <a:rPr sz="1600" b="1" spc="-265" dirty="0">
                <a:solidFill>
                  <a:srgbClr val="FFFF99"/>
                </a:solidFill>
                <a:latin typeface="Arial"/>
                <a:cs typeface="Arial"/>
              </a:rPr>
              <a:t>m </a:t>
            </a:r>
            <a:r>
              <a:rPr sz="1600" b="1" spc="-175" dirty="0">
                <a:solidFill>
                  <a:srgbClr val="FFFF99"/>
                </a:solidFill>
                <a:latin typeface="Arial"/>
                <a:cs typeface="Arial"/>
              </a:rPr>
              <a:t>e </a:t>
            </a:r>
            <a:r>
              <a:rPr sz="1600" b="1" spc="-185" dirty="0">
                <a:solidFill>
                  <a:srgbClr val="FFFF99"/>
                </a:solidFill>
                <a:latin typeface="Arial"/>
                <a:cs typeface="Arial"/>
              </a:rPr>
              <a:t>n </a:t>
            </a:r>
            <a:r>
              <a:rPr sz="1600" b="1" spc="-100" dirty="0">
                <a:solidFill>
                  <a:srgbClr val="FFFF99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0773"/>
            <a:ext cx="7637780" cy="442595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>
                <a:latin typeface="Arial"/>
                <a:cs typeface="Arial"/>
              </a:rPr>
              <a:t>Quản </a:t>
            </a:r>
            <a:r>
              <a:rPr lang="en-US" sz="2800">
                <a:latin typeface="Arial"/>
                <a:cs typeface="Arial"/>
              </a:rPr>
              <a:t>trị</a:t>
            </a:r>
            <a:r>
              <a:rPr sz="280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thay đổi thống nhất (UCM)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bao gồm: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Quản lý trên </a:t>
            </a:r>
            <a:r>
              <a:rPr sz="2400" spc="-5" dirty="0">
                <a:latin typeface="Arial"/>
                <a:cs typeface="Arial"/>
              </a:rPr>
              <a:t>toàn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vòng đời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Hệ thống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Dự án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sự quản lý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dựa trên hoạt động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sự quản lý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nhiệm vụ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Khiếm khuyết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Cải tiến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Tiến triển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theo dõi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biểu đồ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Báo cáo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76522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marL="893444">
              <a:lnSpc>
                <a:spcPct val="100000"/>
              </a:lnSpc>
              <a:spcBef>
                <a:spcPts val="2035"/>
              </a:spcBef>
            </a:pPr>
            <a:r>
              <a:rPr dirty="0"/>
              <a:t>Quản lý </a:t>
            </a:r>
            <a:r>
              <a:rPr spc="-5" dirty="0"/>
              <a:t>thay </a:t>
            </a:r>
            <a:r>
              <a:rPr spc="-5"/>
              <a:t>đổi</a:t>
            </a:r>
            <a:r>
              <a:rPr spc="-20"/>
              <a:t> </a:t>
            </a:r>
            <a:r>
              <a:t>(tiếp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  <a:tabLst>
                <a:tab pos="2005330" algn="l"/>
              </a:tabLst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Rational Unified Process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thực hiện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tốt nhất</a:t>
            </a:r>
            <a:r>
              <a:rPr sz="4000" spc="-1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thực hành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73675" y="1905000"/>
            <a:ext cx="3314699" cy="388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9849" y="1993900"/>
            <a:ext cx="3061335" cy="348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2740"/>
              </a:lnSpc>
              <a:spcBef>
                <a:spcPts val="100"/>
              </a:spcBef>
            </a:pPr>
            <a:r>
              <a:rPr sz="2400" b="1" dirty="0">
                <a:solidFill>
                  <a:srgbClr val="F2F2F2"/>
                </a:solidFill>
                <a:latin typeface="Arial"/>
                <a:cs typeface="Arial"/>
              </a:rPr>
              <a:t>Tốt nhất</a:t>
            </a:r>
            <a:r>
              <a:rPr sz="2400" b="1" spc="-1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2F2F2"/>
                </a:solidFill>
                <a:latin typeface="Arial"/>
                <a:cs typeface="Arial"/>
              </a:rPr>
              <a:t>thực hành</a:t>
            </a:r>
            <a:endParaRPr sz="2400">
              <a:latin typeface="Arial"/>
              <a:cs typeface="Arial"/>
            </a:endParaRPr>
          </a:p>
          <a:p>
            <a:pPr marR="52705" algn="ctr">
              <a:lnSpc>
                <a:spcPts val="2020"/>
              </a:lnSpc>
            </a:pPr>
            <a:r>
              <a:rPr sz="1800" i="1" spc="-5" dirty="0">
                <a:latin typeface="Arial"/>
                <a:cs typeface="Arial"/>
              </a:rPr>
              <a:t>Quy trình thực hiện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Thực tế</a:t>
            </a:r>
            <a:endParaRPr sz="1800">
              <a:latin typeface="Arial"/>
              <a:cs typeface="Arial"/>
            </a:endParaRPr>
          </a:p>
          <a:p>
            <a:pPr marL="374015" marR="367665" indent="635" algn="ctr">
              <a:lnSpc>
                <a:spcPct val="171300"/>
              </a:lnSpc>
              <a:spcBef>
                <a:spcPts val="500"/>
              </a:spcBef>
            </a:pPr>
            <a:r>
              <a:rPr sz="1800" spc="-5" dirty="0">
                <a:latin typeface="Arial"/>
                <a:cs typeface="Arial"/>
              </a:rPr>
              <a:t>Phát triển quản lý lặp đi lặp lại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Yêu cầu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Arial"/>
                <a:cs typeface="Arial"/>
              </a:rPr>
              <a:t>Sử dụng </a:t>
            </a:r>
            <a:r>
              <a:rPr sz="1800" spc="-5" dirty="0">
                <a:latin typeface="Arial"/>
                <a:cs typeface="Arial"/>
              </a:rPr>
              <a:t>thành phần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kiến trúc</a:t>
            </a:r>
            <a:endParaRPr sz="1800">
              <a:latin typeface="Arial"/>
              <a:cs typeface="Arial"/>
            </a:endParaRPr>
          </a:p>
          <a:p>
            <a:pPr marL="165100" marR="157480" indent="-635" algn="ctr">
              <a:lnSpc>
                <a:spcPct val="169000"/>
              </a:lnSpc>
              <a:spcBef>
                <a:spcPts val="50"/>
              </a:spcBef>
            </a:pPr>
            <a:r>
              <a:rPr sz="1800" spc="-5" dirty="0">
                <a:latin typeface="Arial"/>
                <a:cs typeface="Arial"/>
              </a:rPr>
              <a:t>Mô hình </a:t>
            </a:r>
            <a:r>
              <a:rPr sz="1800" spc="-10" dirty="0">
                <a:latin typeface="Arial"/>
                <a:cs typeface="Arial"/>
              </a:rPr>
              <a:t>trực quan </a:t>
            </a:r>
            <a:r>
              <a:rPr sz="1800" spc="-5" dirty="0">
                <a:latin typeface="Arial"/>
                <a:cs typeface="Arial"/>
              </a:rPr>
              <a:t>(UML) </a:t>
            </a:r>
            <a:r>
              <a:rPr sz="1800" spc="-20" dirty="0">
                <a:latin typeface="Arial"/>
                <a:cs typeface="Arial"/>
              </a:rPr>
              <a:t>Xác minh liên tục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quản lý chất lượng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Thay đổi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00537" y="3233737"/>
            <a:ext cx="809625" cy="695325"/>
            <a:chOff x="4300537" y="3233737"/>
            <a:chExt cx="809625" cy="695325"/>
          </a:xfrm>
        </p:grpSpPr>
        <p:sp>
          <p:nvSpPr>
            <p:cNvPr id="6" name="object 6"/>
            <p:cNvSpPr/>
            <p:nvPr/>
          </p:nvSpPr>
          <p:spPr>
            <a:xfrm>
              <a:off x="4305300" y="3238500"/>
              <a:ext cx="800100" cy="685800"/>
            </a:xfrm>
            <a:custGeom>
              <a:avLst/>
              <a:gdLst/>
              <a:ahLst/>
              <a:cxnLst/>
              <a:rect l="l" t="t" r="r" b="b"/>
              <a:pathLst>
                <a:path w="800100" h="685800">
                  <a:moveTo>
                    <a:pt x="457200" y="0"/>
                  </a:moveTo>
                  <a:lnTo>
                    <a:pt x="457200" y="161925"/>
                  </a:lnTo>
                  <a:lnTo>
                    <a:pt x="0" y="161925"/>
                  </a:lnTo>
                  <a:lnTo>
                    <a:pt x="0" y="523875"/>
                  </a:lnTo>
                  <a:lnTo>
                    <a:pt x="457200" y="523875"/>
                  </a:lnTo>
                  <a:lnTo>
                    <a:pt x="457200" y="685800"/>
                  </a:lnTo>
                  <a:lnTo>
                    <a:pt x="800100" y="3429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05300" y="3238500"/>
              <a:ext cx="800100" cy="685800"/>
            </a:xfrm>
            <a:custGeom>
              <a:avLst/>
              <a:gdLst/>
              <a:ahLst/>
              <a:cxnLst/>
              <a:rect l="l" t="t" r="r" b="b"/>
              <a:pathLst>
                <a:path w="800100" h="685800">
                  <a:moveTo>
                    <a:pt x="0" y="161924"/>
                  </a:moveTo>
                  <a:lnTo>
                    <a:pt x="457207" y="161924"/>
                  </a:lnTo>
                  <a:lnTo>
                    <a:pt x="457207" y="0"/>
                  </a:lnTo>
                  <a:lnTo>
                    <a:pt x="800100" y="342900"/>
                  </a:lnTo>
                  <a:lnTo>
                    <a:pt x="457207" y="685800"/>
                  </a:lnTo>
                  <a:lnTo>
                    <a:pt x="457207" y="523876"/>
                  </a:lnTo>
                  <a:lnTo>
                    <a:pt x="0" y="523876"/>
                  </a:lnTo>
                  <a:lnTo>
                    <a:pt x="0" y="161924"/>
                  </a:lnTo>
                  <a:close/>
                </a:path>
              </a:pathLst>
            </a:custGeom>
            <a:ln w="9525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81000" y="2476500"/>
            <a:ext cx="3733800" cy="1981200"/>
            <a:chOff x="381000" y="2476500"/>
            <a:chExt cx="3733800" cy="1981200"/>
          </a:xfrm>
        </p:grpSpPr>
        <p:sp>
          <p:nvSpPr>
            <p:cNvPr id="9" name="object 9"/>
            <p:cNvSpPr/>
            <p:nvPr/>
          </p:nvSpPr>
          <p:spPr>
            <a:xfrm>
              <a:off x="381000" y="2476500"/>
              <a:ext cx="3733800" cy="1981200"/>
            </a:xfrm>
            <a:custGeom>
              <a:avLst/>
              <a:gdLst/>
              <a:ahLst/>
              <a:cxnLst/>
              <a:rect l="l" t="t" r="r" b="b"/>
              <a:pathLst>
                <a:path w="3733800" h="1981200">
                  <a:moveTo>
                    <a:pt x="3733800" y="0"/>
                  </a:moveTo>
                  <a:lnTo>
                    <a:pt x="0" y="0"/>
                  </a:lnTo>
                  <a:lnTo>
                    <a:pt x="0" y="1981200"/>
                  </a:lnTo>
                  <a:lnTo>
                    <a:pt x="3733800" y="1981200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400" y="2781300"/>
              <a:ext cx="3429000" cy="13509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461000" y="2690812"/>
            <a:ext cx="2900680" cy="0"/>
          </a:xfrm>
          <a:custGeom>
            <a:avLst/>
            <a:gdLst/>
            <a:ahLst/>
            <a:cxnLst/>
            <a:rect l="l" t="t" r="r" b="b"/>
            <a:pathLst>
              <a:path w="2900679">
                <a:moveTo>
                  <a:pt x="0" y="0"/>
                </a:moveTo>
                <a:lnTo>
                  <a:pt x="2900361" y="1"/>
                </a:lnTo>
              </a:path>
            </a:pathLst>
          </a:custGeom>
          <a:ln w="285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z="4400" spc="-5" dirty="0"/>
              <a:t>Đạt được Thực tiễn 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4319"/>
            <a:ext cx="3872229" cy="42926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lặp đi lặp lại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tiếp cận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hướng dẫn cho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hoạt động và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hiện vật</a:t>
            </a:r>
            <a:endParaRPr sz="2800">
              <a:latin typeface="Arial"/>
              <a:cs typeface="Arial"/>
            </a:endParaRPr>
          </a:p>
          <a:p>
            <a:pPr marL="355600" marR="778510" indent="-342900">
              <a:lnSpc>
                <a:spcPts val="3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quá trình tập trung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về kiến trúc</a:t>
            </a:r>
            <a:endParaRPr sz="2800">
              <a:latin typeface="Arial"/>
              <a:cs typeface="Arial"/>
            </a:endParaRPr>
          </a:p>
          <a:p>
            <a:pPr marL="355600" marR="283210" indent="-342900">
              <a:lnSpc>
                <a:spcPct val="90800"/>
              </a:lnSpc>
              <a:spcBef>
                <a:spcPts val="6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Trường hợp sử dụng mà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thiết kế ổ đĩa và thực hiện</a:t>
            </a:r>
            <a:endParaRPr sz="2800">
              <a:latin typeface="Arial"/>
              <a:cs typeface="Arial"/>
            </a:endParaRPr>
          </a:p>
          <a:p>
            <a:pPr marL="355600" marR="301625" indent="-342900">
              <a:lnSpc>
                <a:spcPts val="3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người mẫu mà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trừu tượng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hệ thống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00964" y="2209800"/>
            <a:ext cx="4355580" cy="3296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2900"/>
            <a:ext cx="797687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Một quy trình xác định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Ai </a:t>
            </a:r>
            <a:r>
              <a:rPr sz="2800" dirty="0">
                <a:latin typeface="Arial"/>
                <a:cs typeface="Arial"/>
              </a:rPr>
              <a:t>đang làm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gì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Khi nào </a:t>
            </a:r>
            <a:r>
              <a:rPr sz="2800" spc="-5">
                <a:latin typeface="Arial"/>
                <a:cs typeface="Arial"/>
              </a:rPr>
              <a:t>,</a:t>
            </a:r>
            <a:r>
              <a:rPr sz="2800" spc="-45">
                <a:latin typeface="Arial"/>
                <a:cs typeface="Arial"/>
              </a:rPr>
              <a:t> </a:t>
            </a:r>
            <a:r>
              <a:rPr sz="2800">
                <a:latin typeface="Arial"/>
                <a:cs typeface="Arial"/>
              </a:rPr>
              <a:t>Và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vi-VN" sz="2800" b="1" spc="-5">
                <a:solidFill>
                  <a:srgbClr val="333399"/>
                </a:solidFill>
                <a:latin typeface="Arial"/>
                <a:cs typeface="Arial"/>
              </a:rPr>
              <a:t>Làm thế nào </a:t>
            </a:r>
            <a:r>
              <a:rPr lang="vi-VN" sz="2800" spc="-5">
                <a:latin typeface="Arial"/>
                <a:cs typeface="Arial"/>
              </a:rPr>
              <a:t>, </a:t>
            </a:r>
            <a:r>
              <a:rPr lang="vi-VN" sz="2800">
                <a:latin typeface="Arial"/>
                <a:cs typeface="Arial"/>
              </a:rPr>
              <a:t>để </a:t>
            </a:r>
            <a:r>
              <a:rPr lang="vi-VN" sz="2800" spc="-5">
                <a:latin typeface="Arial"/>
                <a:cs typeface="Arial"/>
              </a:rPr>
              <a:t>đạt </a:t>
            </a:r>
            <a:r>
              <a:rPr lang="vi-VN" sz="2800">
                <a:latin typeface="Arial"/>
                <a:cs typeface="Arial"/>
              </a:rPr>
              <a:t>được một số</a:t>
            </a:r>
            <a:r>
              <a:rPr lang="vi-VN" sz="2800" spc="-5">
                <a:latin typeface="Arial"/>
                <a:cs typeface="Arial"/>
              </a:rPr>
              <a:t> </a:t>
            </a:r>
            <a:r>
              <a:rPr lang="vi-VN" sz="2800">
                <a:latin typeface="Arial"/>
                <a:cs typeface="Arial"/>
              </a:rPr>
              <a:t>mục tiêu.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Định nghĩa dựa trên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nhóm</a:t>
            </a:r>
            <a:r>
              <a:rPr sz="4000" spc="-1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của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Quá trình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375" y="3614420"/>
            <a:ext cx="168973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mới hoặc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thay đổi yêu cầu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9375" y="3614420"/>
            <a:ext cx="168973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mới hoặc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thay đổi hệ thống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9100" y="3460750"/>
            <a:ext cx="3302000" cy="1225550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1057275" marR="76835" indent="-971550">
              <a:lnSpc>
                <a:spcPct val="100699"/>
              </a:lnSpc>
              <a:spcBef>
                <a:spcPts val="1430"/>
              </a:spcBef>
            </a:pPr>
            <a:r>
              <a:rPr sz="2400" b="1" spc="-5" dirty="0">
                <a:latin typeface="Arial"/>
                <a:cs typeface="Arial"/>
              </a:rPr>
              <a:t>Phần mềm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Quy trình kỹ thuật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4075" y="3997325"/>
            <a:ext cx="1981200" cy="142875"/>
          </a:xfrm>
          <a:custGeom>
            <a:avLst/>
            <a:gdLst/>
            <a:ahLst/>
            <a:cxnLst/>
            <a:rect l="l" t="t" r="r" b="b"/>
            <a:pathLst>
              <a:path w="1981200" h="142875">
                <a:moveTo>
                  <a:pt x="1895475" y="71437"/>
                </a:moveTo>
                <a:lnTo>
                  <a:pt x="1838325" y="142875"/>
                </a:lnTo>
                <a:lnTo>
                  <a:pt x="1952625" y="85725"/>
                </a:lnTo>
                <a:lnTo>
                  <a:pt x="1895475" y="85725"/>
                </a:lnTo>
                <a:lnTo>
                  <a:pt x="1895475" y="71437"/>
                </a:lnTo>
                <a:close/>
              </a:path>
              <a:path w="1981200" h="142875">
                <a:moveTo>
                  <a:pt x="1884045" y="57150"/>
                </a:moveTo>
                <a:lnTo>
                  <a:pt x="0" y="57150"/>
                </a:lnTo>
                <a:lnTo>
                  <a:pt x="0" y="85725"/>
                </a:lnTo>
                <a:lnTo>
                  <a:pt x="1884045" y="85725"/>
                </a:lnTo>
                <a:lnTo>
                  <a:pt x="1895475" y="71437"/>
                </a:lnTo>
                <a:lnTo>
                  <a:pt x="1884045" y="57150"/>
                </a:lnTo>
                <a:close/>
              </a:path>
              <a:path w="1981200" h="142875">
                <a:moveTo>
                  <a:pt x="1952625" y="57150"/>
                </a:moveTo>
                <a:lnTo>
                  <a:pt x="1895475" y="57150"/>
                </a:lnTo>
                <a:lnTo>
                  <a:pt x="1895475" y="85725"/>
                </a:lnTo>
                <a:lnTo>
                  <a:pt x="1952625" y="85725"/>
                </a:lnTo>
                <a:lnTo>
                  <a:pt x="1981200" y="71437"/>
                </a:lnTo>
                <a:lnTo>
                  <a:pt x="1952625" y="57150"/>
                </a:lnTo>
                <a:close/>
              </a:path>
              <a:path w="1981200" h="142875">
                <a:moveTo>
                  <a:pt x="1838325" y="0"/>
                </a:moveTo>
                <a:lnTo>
                  <a:pt x="1895475" y="71437"/>
                </a:lnTo>
                <a:lnTo>
                  <a:pt x="1895475" y="57150"/>
                </a:lnTo>
                <a:lnTo>
                  <a:pt x="1952625" y="57150"/>
                </a:lnTo>
                <a:lnTo>
                  <a:pt x="183832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00800" y="3998912"/>
            <a:ext cx="2133600" cy="142875"/>
          </a:xfrm>
          <a:custGeom>
            <a:avLst/>
            <a:gdLst/>
            <a:ahLst/>
            <a:cxnLst/>
            <a:rect l="l" t="t" r="r" b="b"/>
            <a:pathLst>
              <a:path w="2133600" h="142875">
                <a:moveTo>
                  <a:pt x="2047875" y="71437"/>
                </a:moveTo>
                <a:lnTo>
                  <a:pt x="1990725" y="142875"/>
                </a:lnTo>
                <a:lnTo>
                  <a:pt x="2105025" y="85725"/>
                </a:lnTo>
                <a:lnTo>
                  <a:pt x="2047875" y="85725"/>
                </a:lnTo>
                <a:lnTo>
                  <a:pt x="2047875" y="71437"/>
                </a:lnTo>
                <a:close/>
              </a:path>
              <a:path w="2133600" h="142875">
                <a:moveTo>
                  <a:pt x="2036445" y="57150"/>
                </a:moveTo>
                <a:lnTo>
                  <a:pt x="0" y="57150"/>
                </a:lnTo>
                <a:lnTo>
                  <a:pt x="0" y="85725"/>
                </a:lnTo>
                <a:lnTo>
                  <a:pt x="2036445" y="85725"/>
                </a:lnTo>
                <a:lnTo>
                  <a:pt x="2047875" y="71437"/>
                </a:lnTo>
                <a:lnTo>
                  <a:pt x="2036445" y="57150"/>
                </a:lnTo>
                <a:close/>
              </a:path>
              <a:path w="2133600" h="142875">
                <a:moveTo>
                  <a:pt x="2105025" y="57150"/>
                </a:moveTo>
                <a:lnTo>
                  <a:pt x="2047875" y="57150"/>
                </a:lnTo>
                <a:lnTo>
                  <a:pt x="2047875" y="85725"/>
                </a:lnTo>
                <a:lnTo>
                  <a:pt x="2105025" y="85725"/>
                </a:lnTo>
                <a:lnTo>
                  <a:pt x="2133600" y="71437"/>
                </a:lnTo>
                <a:lnTo>
                  <a:pt x="2105025" y="57150"/>
                </a:lnTo>
                <a:close/>
              </a:path>
              <a:path w="2133600" h="142875">
                <a:moveTo>
                  <a:pt x="1990725" y="0"/>
                </a:moveTo>
                <a:lnTo>
                  <a:pt x="2047875" y="71437"/>
                </a:lnTo>
                <a:lnTo>
                  <a:pt x="2047875" y="57150"/>
                </a:lnTo>
                <a:lnTo>
                  <a:pt x="2105025" y="57150"/>
                </a:lnTo>
                <a:lnTo>
                  <a:pt x="199072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quy trình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-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Vòng đời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giai đoạn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1939"/>
            <a:ext cx="7901305" cy="27508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800" dirty="0">
                <a:latin typeface="Arial"/>
                <a:cs typeface="Arial"/>
              </a:rPr>
              <a:t>Quá trình hợp nhất hợp lý có bốn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giai đoạn:</a:t>
            </a:r>
            <a:endParaRPr sz="28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5" dirty="0">
                <a:latin typeface="Arial"/>
                <a:cs typeface="Arial"/>
              </a:rPr>
              <a:t>Khởi đầu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Xác định phạm </a:t>
            </a:r>
            <a:r>
              <a:rPr sz="2400" dirty="0">
                <a:latin typeface="Arial"/>
                <a:cs typeface="Arial"/>
              </a:rPr>
              <a:t>vi của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dự án</a:t>
            </a:r>
            <a:endParaRPr sz="2400">
              <a:latin typeface="Arial"/>
              <a:cs typeface="Arial"/>
            </a:endParaRPr>
          </a:p>
          <a:p>
            <a:pPr marL="755650" marR="108585" indent="-285750">
              <a:lnSpc>
                <a:spcPts val="26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5" dirty="0">
                <a:latin typeface="Arial"/>
                <a:cs typeface="Arial"/>
              </a:rPr>
              <a:t>Elaboration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Lập kế hoạch dự án; chỉ định các tính năng </a:t>
            </a:r>
            <a:r>
              <a:rPr sz="2400" dirty="0">
                <a:latin typeface="Arial"/>
                <a:cs typeface="Arial"/>
              </a:rPr>
              <a:t>và đường cơ sở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ngành kiến trúc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5" dirty="0">
                <a:latin typeface="Arial"/>
                <a:cs typeface="Arial"/>
              </a:rPr>
              <a:t>Xây dựng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Xây dựng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sản phẩm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ts val="2600"/>
              </a:lnSpc>
              <a:spcBef>
                <a:spcPts val="5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5" dirty="0">
                <a:latin typeface="Arial"/>
                <a:cs typeface="Arial"/>
              </a:rPr>
              <a:t>Chuyển đổi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Chuyển đổi </a:t>
            </a:r>
            <a:r>
              <a:rPr sz="2400" dirty="0">
                <a:latin typeface="Arial"/>
                <a:cs typeface="Arial"/>
              </a:rPr>
              <a:t>sản phẩm </a:t>
            </a:r>
            <a:r>
              <a:rPr sz="2400" spc="-5" dirty="0">
                <a:latin typeface="Arial"/>
                <a:cs typeface="Arial"/>
              </a:rPr>
              <a:t>vào cộng đồng 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462" y="5145087"/>
            <a:ext cx="1097280" cy="346075"/>
          </a:xfrm>
          <a:custGeom>
            <a:avLst/>
            <a:gdLst/>
            <a:ahLst/>
            <a:cxnLst/>
            <a:rect l="l" t="t" r="r" b="b"/>
            <a:pathLst>
              <a:path w="1097280" h="346075">
                <a:moveTo>
                  <a:pt x="0" y="0"/>
                </a:moveTo>
                <a:lnTo>
                  <a:pt x="1096960" y="0"/>
                </a:lnTo>
                <a:lnTo>
                  <a:pt x="1096960" y="346075"/>
                </a:lnTo>
                <a:lnTo>
                  <a:pt x="0" y="3460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9262" y="5145087"/>
            <a:ext cx="1311275" cy="346075"/>
          </a:xfrm>
          <a:custGeom>
            <a:avLst/>
            <a:gdLst/>
            <a:ahLst/>
            <a:cxnLst/>
            <a:rect l="l" t="t" r="r" b="b"/>
            <a:pathLst>
              <a:path w="1311275" h="346075">
                <a:moveTo>
                  <a:pt x="0" y="0"/>
                </a:moveTo>
                <a:lnTo>
                  <a:pt x="1311280" y="0"/>
                </a:lnTo>
                <a:lnTo>
                  <a:pt x="1311280" y="346075"/>
                </a:lnTo>
                <a:lnTo>
                  <a:pt x="0" y="3460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18062" y="5145087"/>
            <a:ext cx="1457325" cy="346075"/>
          </a:xfrm>
          <a:custGeom>
            <a:avLst/>
            <a:gdLst/>
            <a:ahLst/>
            <a:cxnLst/>
            <a:rect l="l" t="t" r="r" b="b"/>
            <a:pathLst>
              <a:path w="1457325" h="346075">
                <a:moveTo>
                  <a:pt x="0" y="0"/>
                </a:moveTo>
                <a:lnTo>
                  <a:pt x="1457320" y="0"/>
                </a:lnTo>
                <a:lnTo>
                  <a:pt x="1457320" y="346075"/>
                </a:lnTo>
                <a:lnTo>
                  <a:pt x="0" y="3460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51662" y="5145087"/>
            <a:ext cx="1176655" cy="346075"/>
          </a:xfrm>
          <a:custGeom>
            <a:avLst/>
            <a:gdLst/>
            <a:ahLst/>
            <a:cxnLst/>
            <a:rect l="l" t="t" r="r" b="b"/>
            <a:pathLst>
              <a:path w="1176654" h="346075">
                <a:moveTo>
                  <a:pt x="0" y="0"/>
                </a:moveTo>
                <a:lnTo>
                  <a:pt x="1176340" y="0"/>
                </a:lnTo>
                <a:lnTo>
                  <a:pt x="1176340" y="346075"/>
                </a:lnTo>
                <a:lnTo>
                  <a:pt x="0" y="3460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1512" y="5014912"/>
          <a:ext cx="7789545" cy="568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Khởi đầu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28575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xây dựng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333399"/>
                      </a:solidFill>
                      <a:prstDash val="solid"/>
                    </a:lnL>
                    <a:lnR w="28575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Sự thi công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333399"/>
                      </a:solidFill>
                      <a:prstDash val="solid"/>
                    </a:lnL>
                    <a:lnR w="28575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chuyển tiếp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333399"/>
                      </a:solidFill>
                      <a:prstDash val="solid"/>
                    </a:lnL>
                    <a:lnR w="3810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88975" y="5668963"/>
            <a:ext cx="7778750" cy="190500"/>
          </a:xfrm>
          <a:custGeom>
            <a:avLst/>
            <a:gdLst/>
            <a:ahLst/>
            <a:cxnLst/>
            <a:rect l="l" t="t" r="r" b="b"/>
            <a:pathLst>
              <a:path w="7778750" h="190500">
                <a:moveTo>
                  <a:pt x="7664450" y="114299"/>
                </a:moveTo>
                <a:lnTo>
                  <a:pt x="7664450" y="190500"/>
                </a:lnTo>
                <a:lnTo>
                  <a:pt x="7755890" y="114300"/>
                </a:lnTo>
                <a:lnTo>
                  <a:pt x="7664450" y="114299"/>
                </a:lnTo>
                <a:close/>
              </a:path>
              <a:path w="7778750" h="190500">
                <a:moveTo>
                  <a:pt x="7664450" y="76199"/>
                </a:moveTo>
                <a:lnTo>
                  <a:pt x="7664450" y="114299"/>
                </a:lnTo>
                <a:lnTo>
                  <a:pt x="7683500" y="114300"/>
                </a:lnTo>
                <a:lnTo>
                  <a:pt x="7683500" y="76200"/>
                </a:lnTo>
                <a:lnTo>
                  <a:pt x="7664450" y="76199"/>
                </a:lnTo>
                <a:close/>
              </a:path>
              <a:path w="7778750" h="190500">
                <a:moveTo>
                  <a:pt x="7664450" y="0"/>
                </a:moveTo>
                <a:lnTo>
                  <a:pt x="7664450" y="76199"/>
                </a:lnTo>
                <a:lnTo>
                  <a:pt x="7683500" y="76200"/>
                </a:lnTo>
                <a:lnTo>
                  <a:pt x="7683500" y="114300"/>
                </a:lnTo>
                <a:lnTo>
                  <a:pt x="7755891" y="114298"/>
                </a:lnTo>
                <a:lnTo>
                  <a:pt x="7778750" y="95250"/>
                </a:lnTo>
                <a:lnTo>
                  <a:pt x="7664450" y="0"/>
                </a:lnTo>
                <a:close/>
              </a:path>
              <a:path w="7778750" h="190500">
                <a:moveTo>
                  <a:pt x="0" y="76198"/>
                </a:moveTo>
                <a:lnTo>
                  <a:pt x="0" y="114298"/>
                </a:lnTo>
                <a:lnTo>
                  <a:pt x="7664450" y="114299"/>
                </a:lnTo>
                <a:lnTo>
                  <a:pt x="766445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51325" y="5762625"/>
            <a:ext cx="640080" cy="346075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1600" i="1" spc="-20" dirty="0">
                <a:latin typeface="Arial"/>
                <a:cs typeface="Arial"/>
              </a:rPr>
              <a:t>Thời gian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152400"/>
            <a:ext cx="5867401" cy="1207382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marL="867410" algn="l">
              <a:lnSpc>
                <a:spcPct val="100000"/>
              </a:lnSpc>
              <a:spcBef>
                <a:spcPts val="1735"/>
              </a:spcBef>
            </a:pPr>
            <a:r>
              <a:rPr sz="3200" spc="-5" dirty="0"/>
              <a:t>Mục tiêu</a:t>
            </a:r>
            <a:r>
              <a:rPr sz="3200" spc="-5"/>
              <a:t>: </a:t>
            </a:r>
            <a:r>
              <a:rPr lang="en-US" sz="3200" spc="-5"/>
              <a:t>Kinh nghiệm</a:t>
            </a:r>
            <a:br>
              <a:rPr lang="en-US" sz="3200" spc="-5"/>
            </a:br>
            <a:r>
              <a:rPr lang="en-US" sz="3200" spc="-5"/>
              <a:t>(objectives: best practices)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09600" y="2438400"/>
            <a:ext cx="7001509" cy="2954207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1269365" indent="-342900">
              <a:lnSpc>
                <a:spcPct val="1016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Arial"/>
                <a:cs typeface="Arial"/>
              </a:rPr>
              <a:t>Xác định </a:t>
            </a:r>
            <a:r>
              <a:rPr lang="en-US" sz="2800" spc="-5">
                <a:latin typeface="Arial"/>
                <a:cs typeface="Arial"/>
              </a:rPr>
              <a:t>nguyên nhân</a:t>
            </a:r>
            <a:r>
              <a:rPr sz="2800" spc="-5">
                <a:latin typeface="Arial"/>
                <a:cs typeface="Arial"/>
              </a:rPr>
              <a:t> của</a:t>
            </a:r>
            <a:r>
              <a:rPr sz="2800" spc="-60">
                <a:latin typeface="Arial"/>
                <a:cs typeface="Arial"/>
              </a:rPr>
              <a:t> </a:t>
            </a:r>
            <a:r>
              <a:rPr sz="2800" spc="-5">
                <a:latin typeface="Arial"/>
                <a:cs typeface="Arial"/>
              </a:rPr>
              <a:t>các vấn đề</a:t>
            </a:r>
            <a:r>
              <a:rPr lang="en-US" sz="2800" spc="-5">
                <a:latin typeface="Arial"/>
                <a:cs typeface="Arial"/>
              </a:rPr>
              <a:t> phát triển phần mềm</a:t>
            </a:r>
            <a:r>
              <a:rPr lang="en-US" sz="2800" spc="-15">
                <a:latin typeface="Arial"/>
                <a:cs typeface="Arial"/>
              </a:rPr>
              <a:t> 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giải </a:t>
            </a:r>
            <a:r>
              <a:rPr sz="2800" spc="-5">
                <a:latin typeface="Arial"/>
                <a:cs typeface="Arial"/>
              </a:rPr>
              <a:t>thích </a:t>
            </a:r>
            <a:r>
              <a:rPr lang="en-US" sz="2800" spc="-5">
                <a:latin typeface="Arial"/>
                <a:cs typeface="Arial"/>
              </a:rPr>
              <a:t>các kinh nghiệm giải quyết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800"/>
              </a:lnSpc>
              <a:spcBef>
                <a:spcPts val="91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Trình bày Quy trình Hợp nhất Hợp lý (RUP) trong bối cảnh </a:t>
            </a:r>
            <a:r>
              <a:rPr sz="2800" spc="-5">
                <a:latin typeface="Arial"/>
                <a:cs typeface="Arial"/>
              </a:rPr>
              <a:t>của </a:t>
            </a:r>
            <a:r>
              <a:rPr lang="en-US" sz="2800" spc="-5">
                <a:latin typeface="Arial"/>
                <a:cs typeface="Arial"/>
              </a:rPr>
              <a:t>kinh nghiệm giải quyết</a:t>
            </a:r>
            <a:r>
              <a:rPr sz="2800" spc="-5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637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8229600" y="0"/>
                </a:moveTo>
                <a:lnTo>
                  <a:pt x="0" y="0"/>
                </a:ln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6965" marR="5080" indent="-11004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Kết hợp tất cả </a:t>
            </a:r>
            <a:r>
              <a:rPr dirty="0"/>
              <a:t>lại với nhau: </a:t>
            </a:r>
            <a:r>
              <a:rPr spc="-5" dirty="0"/>
              <a:t>Lặp </a:t>
            </a:r>
            <a:r>
              <a:rPr dirty="0"/>
              <a:t>đi lặp lại</a:t>
            </a:r>
            <a:r>
              <a:rPr spc="-10" dirty="0"/>
              <a:t> </a:t>
            </a:r>
            <a:r>
              <a:rPr spc="-5" dirty="0"/>
              <a:t>Tiếp cận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2250" y="2142786"/>
            <a:ext cx="7299959" cy="4499610"/>
            <a:chOff x="222250" y="2142786"/>
            <a:chExt cx="7299959" cy="4499610"/>
          </a:xfrm>
        </p:grpSpPr>
        <p:sp>
          <p:nvSpPr>
            <p:cNvPr id="5" name="object 5"/>
            <p:cNvSpPr/>
            <p:nvPr/>
          </p:nvSpPr>
          <p:spPr>
            <a:xfrm>
              <a:off x="1497786" y="2142786"/>
              <a:ext cx="6024140" cy="40283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3327400"/>
              <a:ext cx="1765300" cy="3314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600" y="3329021"/>
              <a:ext cx="1753235" cy="3300729"/>
            </a:xfrm>
            <a:custGeom>
              <a:avLst/>
              <a:gdLst/>
              <a:ahLst/>
              <a:cxnLst/>
              <a:rect l="l" t="t" r="r" b="b"/>
              <a:pathLst>
                <a:path w="1753235" h="3300729">
                  <a:moveTo>
                    <a:pt x="0" y="1889091"/>
                  </a:moveTo>
                  <a:lnTo>
                    <a:pt x="977900" y="1889091"/>
                  </a:lnTo>
                  <a:lnTo>
                    <a:pt x="1752610" y="0"/>
                  </a:lnTo>
                  <a:lnTo>
                    <a:pt x="1397000" y="1889091"/>
                  </a:lnTo>
                  <a:lnTo>
                    <a:pt x="1676400" y="1889091"/>
                  </a:lnTo>
                  <a:lnTo>
                    <a:pt x="1676400" y="2124306"/>
                  </a:lnTo>
                  <a:lnTo>
                    <a:pt x="1676400" y="2477128"/>
                  </a:lnTo>
                  <a:lnTo>
                    <a:pt x="1676400" y="3300381"/>
                  </a:lnTo>
                  <a:lnTo>
                    <a:pt x="1397000" y="3300381"/>
                  </a:lnTo>
                  <a:lnTo>
                    <a:pt x="977900" y="3300381"/>
                  </a:lnTo>
                  <a:lnTo>
                    <a:pt x="0" y="3300381"/>
                  </a:lnTo>
                  <a:lnTo>
                    <a:pt x="0" y="2477128"/>
                  </a:lnTo>
                  <a:lnTo>
                    <a:pt x="0" y="2124306"/>
                  </a:lnTo>
                  <a:lnTo>
                    <a:pt x="0" y="18890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3700" y="5359400"/>
            <a:ext cx="1365250" cy="1092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500"/>
              </a:spcBef>
            </a:pPr>
            <a:r>
              <a:rPr sz="2000" b="1" spc="5" dirty="0">
                <a:latin typeface="Arial"/>
                <a:cs typeface="Arial"/>
              </a:rPr>
              <a:t>D </a:t>
            </a:r>
            <a:r>
              <a:rPr sz="2000" b="1" spc="-10" dirty="0">
                <a:latin typeface="Arial"/>
                <a:cs typeface="Arial"/>
              </a:rPr>
              <a:t>i </a:t>
            </a:r>
            <a:r>
              <a:rPr sz="2000" b="1" spc="-5" dirty="0">
                <a:latin typeface="Arial"/>
                <a:cs typeface="Arial"/>
              </a:rPr>
              <a:t>sc </a:t>
            </a:r>
            <a:r>
              <a:rPr sz="2000" b="1" spc="-10" dirty="0">
                <a:latin typeface="Arial"/>
                <a:cs typeface="Arial"/>
              </a:rPr>
              <a:t>i </a:t>
            </a:r>
            <a:r>
              <a:rPr sz="2000" b="1" dirty="0">
                <a:latin typeface="Arial"/>
                <a:cs typeface="Arial"/>
              </a:rPr>
              <a:t>p </a:t>
            </a:r>
            <a:r>
              <a:rPr sz="2000" b="1" spc="-10" dirty="0">
                <a:latin typeface="Arial"/>
                <a:cs typeface="Arial"/>
              </a:rPr>
              <a:t>li </a:t>
            </a:r>
            <a:r>
              <a:rPr sz="2000" b="1" dirty="0">
                <a:latin typeface="Arial"/>
                <a:cs typeface="Arial"/>
              </a:rPr>
              <a:t>n </a:t>
            </a:r>
            <a:r>
              <a:rPr sz="2000" b="1" spc="-5" dirty="0">
                <a:latin typeface="Arial"/>
                <a:cs typeface="Arial"/>
              </a:rPr>
              <a:t>e </a:t>
            </a:r>
            <a:r>
              <a:rPr sz="2000" b="1" dirty="0">
                <a:latin typeface="Arial"/>
                <a:cs typeface="Arial"/>
              </a:rPr>
              <a:t>s </a:t>
            </a:r>
            <a:r>
              <a:rPr sz="2000" b="1" spc="-5" dirty="0">
                <a:latin typeface="Arial"/>
                <a:cs typeface="Arial"/>
              </a:rPr>
              <a:t>hoạt động nhóm </a:t>
            </a:r>
            <a:r>
              <a:rPr sz="2000" b="1" spc="-20" dirty="0">
                <a:latin typeface="Arial"/>
                <a:cs typeface="Arial"/>
              </a:rPr>
              <a:t>một cách logic.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04950" y="1365250"/>
            <a:ext cx="7493000" cy="4445000"/>
            <a:chOff x="1504950" y="1365250"/>
            <a:chExt cx="7493000" cy="4445000"/>
          </a:xfrm>
        </p:grpSpPr>
        <p:sp>
          <p:nvSpPr>
            <p:cNvPr id="10" name="object 10"/>
            <p:cNvSpPr/>
            <p:nvPr/>
          </p:nvSpPr>
          <p:spPr>
            <a:xfrm>
              <a:off x="6096000" y="2133600"/>
              <a:ext cx="482600" cy="3657600"/>
            </a:xfrm>
            <a:custGeom>
              <a:avLst/>
              <a:gdLst/>
              <a:ahLst/>
              <a:cxnLst/>
              <a:rect l="l" t="t" r="r" b="b"/>
              <a:pathLst>
                <a:path w="482600" h="3657600">
                  <a:moveTo>
                    <a:pt x="0" y="0"/>
                  </a:moveTo>
                  <a:lnTo>
                    <a:pt x="482600" y="0"/>
                  </a:lnTo>
                  <a:lnTo>
                    <a:pt x="482600" y="3657602"/>
                  </a:lnTo>
                  <a:lnTo>
                    <a:pt x="0" y="365760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048000"/>
              <a:ext cx="5943600" cy="368300"/>
            </a:xfrm>
            <a:custGeom>
              <a:avLst/>
              <a:gdLst/>
              <a:ahLst/>
              <a:cxnLst/>
              <a:rect l="l" t="t" r="r" b="b"/>
              <a:pathLst>
                <a:path w="5943600" h="368300">
                  <a:moveTo>
                    <a:pt x="0" y="0"/>
                  </a:moveTo>
                  <a:lnTo>
                    <a:pt x="5943603" y="0"/>
                  </a:lnTo>
                  <a:lnTo>
                    <a:pt x="5943603" y="368300"/>
                  </a:lnTo>
                  <a:lnTo>
                    <a:pt x="0" y="3683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75400" y="1371600"/>
              <a:ext cx="2616200" cy="405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78595" y="1371600"/>
              <a:ext cx="2613025" cy="4046854"/>
            </a:xfrm>
            <a:custGeom>
              <a:avLst/>
              <a:gdLst/>
              <a:ahLst/>
              <a:cxnLst/>
              <a:rect l="l" t="t" r="r" b="b"/>
              <a:pathLst>
                <a:path w="2613025" h="4046854">
                  <a:moveTo>
                    <a:pt x="860404" y="0"/>
                  </a:moveTo>
                  <a:lnTo>
                    <a:pt x="1152504" y="0"/>
                  </a:lnTo>
                  <a:lnTo>
                    <a:pt x="1590654" y="0"/>
                  </a:lnTo>
                  <a:lnTo>
                    <a:pt x="2613005" y="0"/>
                  </a:lnTo>
                  <a:lnTo>
                    <a:pt x="2613005" y="1066800"/>
                  </a:lnTo>
                  <a:lnTo>
                    <a:pt x="2613005" y="1524000"/>
                  </a:lnTo>
                  <a:lnTo>
                    <a:pt x="2613005" y="1828801"/>
                  </a:lnTo>
                  <a:lnTo>
                    <a:pt x="1590654" y="1828801"/>
                  </a:lnTo>
                  <a:lnTo>
                    <a:pt x="0" y="4046572"/>
                  </a:lnTo>
                  <a:lnTo>
                    <a:pt x="1152504" y="1828801"/>
                  </a:lnTo>
                  <a:lnTo>
                    <a:pt x="860404" y="1828801"/>
                  </a:lnTo>
                  <a:lnTo>
                    <a:pt x="860404" y="1524000"/>
                  </a:lnTo>
                  <a:lnTo>
                    <a:pt x="860404" y="1066800"/>
                  </a:lnTo>
                  <a:lnTo>
                    <a:pt x="860404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447915" y="1473200"/>
            <a:ext cx="140716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Trong một lần lặp lại, </a:t>
            </a:r>
            <a:r>
              <a:rPr sz="2000" b="1" dirty="0">
                <a:latin typeface="Arial"/>
                <a:cs typeface="Arial"/>
              </a:rPr>
              <a:t>bạn </a:t>
            </a:r>
            <a:r>
              <a:rPr sz="2000" b="1" spc="-5" dirty="0">
                <a:latin typeface="Arial"/>
                <a:cs typeface="Arial"/>
              </a:rPr>
              <a:t>duyệt qua tất cả </a:t>
            </a:r>
            <a:r>
              <a:rPr sz="2000" b="1" dirty="0">
                <a:latin typeface="Arial"/>
                <a:cs typeface="Arial"/>
              </a:rPr>
              <a:t>các d </a:t>
            </a:r>
            <a:r>
              <a:rPr sz="2000" b="1" spc="-10" dirty="0">
                <a:latin typeface="Arial"/>
                <a:cs typeface="Arial"/>
              </a:rPr>
              <a:t>i </a:t>
            </a:r>
            <a:r>
              <a:rPr sz="2000" b="1" dirty="0">
                <a:latin typeface="Arial"/>
                <a:cs typeface="Arial"/>
              </a:rPr>
              <a:t>sc </a:t>
            </a:r>
            <a:r>
              <a:rPr sz="2000" b="1" spc="-10" dirty="0">
                <a:latin typeface="Arial"/>
                <a:cs typeface="Arial"/>
              </a:rPr>
              <a:t>i </a:t>
            </a:r>
            <a:r>
              <a:rPr sz="2000" b="1" dirty="0">
                <a:latin typeface="Arial"/>
                <a:cs typeface="Arial"/>
              </a:rPr>
              <a:t>p </a:t>
            </a:r>
            <a:r>
              <a:rPr sz="2000" b="1" spc="-10" dirty="0">
                <a:latin typeface="Arial"/>
                <a:cs typeface="Arial"/>
              </a:rPr>
              <a:t>lines </a:t>
            </a:r>
            <a:r>
              <a:rPr sz="2000" b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600"/>
            <a:ext cx="7992109" cy="373887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48895" indent="-342900">
              <a:lnSpc>
                <a:spcPct val="1016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Thực hành tốt nhất hướng dẫn công nghệ phần mềm bằng cách giải quyết gốc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nguyên nhân.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Thực tiễn tốt nhất củng cố mỗi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khác.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800"/>
              </a:lnSpc>
              <a:spcBef>
                <a:spcPts val="91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Quy trình hướng dẫn </a:t>
            </a:r>
            <a:r>
              <a:rPr sz="3200" dirty="0">
                <a:latin typeface="Arial"/>
                <a:cs typeface="Arial"/>
              </a:rPr>
              <a:t>một </a:t>
            </a:r>
            <a:r>
              <a:rPr sz="3200" spc="-5" dirty="0">
                <a:latin typeface="Arial"/>
                <a:cs typeface="Arial"/>
              </a:rPr>
              <a:t>nhóm về việc ai làm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cái gì, khi nào và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Làm sao.</a:t>
            </a:r>
            <a:endParaRPr sz="3200">
              <a:latin typeface="Arial"/>
              <a:cs typeface="Arial"/>
            </a:endParaRPr>
          </a:p>
          <a:p>
            <a:pPr marL="355600" marR="297180" indent="-342900">
              <a:lnSpc>
                <a:spcPct val="1016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Quá trình hợp nhất hợp lý </a:t>
            </a:r>
            <a:r>
              <a:rPr sz="3200" dirty="0">
                <a:latin typeface="Arial"/>
                <a:cs typeface="Arial"/>
              </a:rPr>
              <a:t>là một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phương tiện để đạt được Best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Thông lệ.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35"/>
              </a:spcBef>
            </a:pPr>
            <a:r>
              <a:rPr dirty="0"/>
              <a:t>Bản tóm tắt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28514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4000">
                <a:solidFill>
                  <a:srgbClr val="FFCC00"/>
                </a:solidFill>
                <a:latin typeface="Arial"/>
                <a:cs typeface="Arial"/>
              </a:rPr>
              <a:t>Nguyên nhân của các vấn đề phát triển phần mềm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18919"/>
            <a:ext cx="7998460" cy="486543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00CCFF"/>
              </a:buClr>
              <a:buFont typeface="Wingdings"/>
              <a:buChar char="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Người dùng hoặc doanh nghiệp </a:t>
            </a:r>
            <a:r>
              <a:rPr sz="2800">
                <a:latin typeface="Arial"/>
                <a:cs typeface="Arial"/>
              </a:rPr>
              <a:t>không </a:t>
            </a:r>
            <a:r>
              <a:rPr lang="en-US" sz="2800">
                <a:latin typeface="Arial"/>
                <a:cs typeface="Arial"/>
              </a:rPr>
              <a:t>được đáp ứng yêu cầu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00CCFF"/>
              </a:buClr>
              <a:buFont typeface="Wingdings"/>
              <a:buChar char="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Yêu cầu </a:t>
            </a:r>
            <a:r>
              <a:rPr sz="2800">
                <a:latin typeface="Arial"/>
                <a:cs typeface="Arial"/>
              </a:rPr>
              <a:t>không</a:t>
            </a:r>
            <a:r>
              <a:rPr sz="2800" spc="-20">
                <a:latin typeface="Arial"/>
                <a:cs typeface="Arial"/>
              </a:rPr>
              <a:t> </a:t>
            </a:r>
            <a:r>
              <a:rPr lang="en-US" sz="2800" spc="-20">
                <a:latin typeface="Arial"/>
                <a:cs typeface="Arial"/>
              </a:rPr>
              <a:t>được </a:t>
            </a:r>
            <a:r>
              <a:rPr sz="2800">
                <a:latin typeface="Arial"/>
                <a:cs typeface="Arial"/>
              </a:rPr>
              <a:t>giải </a:t>
            </a:r>
            <a:r>
              <a:rPr sz="2800" dirty="0">
                <a:latin typeface="Arial"/>
                <a:cs typeface="Arial"/>
              </a:rPr>
              <a:t>quyết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9"/>
              </a:spcBef>
              <a:buClr>
                <a:srgbClr val="00CCFF"/>
              </a:buClr>
              <a:buFont typeface="Wingdings"/>
              <a:buChar char="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mô-đun không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>
                <a:latin typeface="Arial"/>
                <a:cs typeface="Arial"/>
              </a:rPr>
              <a:t>tích hợp</a:t>
            </a:r>
            <a:r>
              <a:rPr lang="en-US" sz="2800">
                <a:latin typeface="Arial"/>
                <a:cs typeface="Arial"/>
              </a:rPr>
              <a:t> được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00CCFF"/>
              </a:buClr>
              <a:buFont typeface="Wingdings"/>
              <a:buChar char="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Khó khăn </a:t>
            </a:r>
            <a:r>
              <a:rPr sz="2800" spc="-5">
                <a:latin typeface="Arial"/>
                <a:cs typeface="Arial"/>
              </a:rPr>
              <a:t>với </a:t>
            </a:r>
            <a:r>
              <a:rPr lang="en-US" sz="2800" spc="-5">
                <a:latin typeface="Arial"/>
                <a:cs typeface="Arial"/>
              </a:rPr>
              <a:t>việc </a:t>
            </a:r>
            <a:r>
              <a:rPr sz="2800">
                <a:latin typeface="Arial"/>
                <a:cs typeface="Arial"/>
              </a:rPr>
              <a:t>bảo </a:t>
            </a:r>
            <a:r>
              <a:rPr sz="2800" dirty="0">
                <a:latin typeface="Arial"/>
                <a:cs typeface="Arial"/>
              </a:rPr>
              <a:t>trì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9"/>
              </a:spcBef>
              <a:buClr>
                <a:srgbClr val="00CCFF"/>
              </a:buClr>
              <a:buFont typeface="Wingdings"/>
              <a:buChar char="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Phát </a:t>
            </a:r>
            <a:r>
              <a:rPr sz="2800">
                <a:latin typeface="Arial"/>
                <a:cs typeface="Arial"/>
              </a:rPr>
              <a:t>hiện </a:t>
            </a:r>
            <a:r>
              <a:rPr lang="en-US" sz="2800">
                <a:latin typeface="Arial"/>
                <a:cs typeface="Arial"/>
              </a:rPr>
              <a:t>lỗi muộn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00CCFF"/>
              </a:buClr>
              <a:buFont typeface="Wingdings"/>
              <a:buChar char=""/>
              <a:tabLst>
                <a:tab pos="355600" algn="l"/>
              </a:tabLst>
            </a:pPr>
            <a:r>
              <a:rPr lang="en-US" sz="2800">
                <a:latin typeface="Arial"/>
                <a:cs typeface="Arial"/>
              </a:rPr>
              <a:t>Trải nghiệm người dùng kém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00CCFF"/>
              </a:buClr>
              <a:buFont typeface="Wingdings"/>
              <a:buChar char=""/>
              <a:tabLst>
                <a:tab pos="355600" algn="l"/>
              </a:tabLst>
            </a:pPr>
            <a:r>
              <a:rPr lang="vi-VN" sz="2800">
                <a:latin typeface="Arial"/>
                <a:cs typeface="Arial"/>
              </a:rPr>
              <a:t>Hiệu suất kém dưới</a:t>
            </a:r>
            <a:r>
              <a:rPr lang="vi-VN" sz="2800" spc="-10">
                <a:latin typeface="Arial"/>
                <a:cs typeface="Arial"/>
              </a:rPr>
              <a:t> </a:t>
            </a:r>
            <a:r>
              <a:rPr lang="vi-VN" sz="2800">
                <a:latin typeface="Arial"/>
                <a:cs typeface="Arial"/>
              </a:rPr>
              <a:t>trọng tải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9"/>
              </a:spcBef>
              <a:buClr>
                <a:srgbClr val="00CCFF"/>
              </a:buClr>
              <a:buFont typeface="Wingdings"/>
              <a:buChar char=""/>
              <a:tabLst>
                <a:tab pos="355600" algn="l"/>
              </a:tabLst>
            </a:pPr>
            <a:r>
              <a:rPr sz="2800">
                <a:latin typeface="Arial"/>
                <a:cs typeface="Arial"/>
              </a:rPr>
              <a:t>Không </a:t>
            </a:r>
            <a:r>
              <a:rPr lang="en-US" sz="2800">
                <a:latin typeface="Arial"/>
                <a:cs typeface="Arial"/>
              </a:rPr>
              <a:t>có nhóm nỗ lực phối hợp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00CCFF"/>
              </a:buClr>
              <a:buFont typeface="Wingdings"/>
              <a:buChar char=""/>
              <a:tabLst>
                <a:tab pos="355600" algn="l"/>
              </a:tabLst>
            </a:pPr>
            <a:r>
              <a:rPr lang="en-US" sz="2800">
                <a:latin typeface="Arial"/>
                <a:cs typeface="Arial"/>
              </a:rPr>
              <a:t>Các vấn đề xây dựng và phát hành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799" y="1415097"/>
            <a:ext cx="8622030" cy="4937125"/>
            <a:chOff x="228600" y="1524000"/>
            <a:chExt cx="8622030" cy="4937125"/>
          </a:xfrm>
        </p:grpSpPr>
        <p:sp>
          <p:nvSpPr>
            <p:cNvPr id="3" name="object 3"/>
            <p:cNvSpPr/>
            <p:nvPr/>
          </p:nvSpPr>
          <p:spPr>
            <a:xfrm>
              <a:off x="266699" y="1562100"/>
              <a:ext cx="2346325" cy="4899025"/>
            </a:xfrm>
            <a:custGeom>
              <a:avLst/>
              <a:gdLst/>
              <a:ahLst/>
              <a:cxnLst/>
              <a:rect l="l" t="t" r="r" b="b"/>
              <a:pathLst>
                <a:path w="2346325" h="4899025">
                  <a:moveTo>
                    <a:pt x="2346325" y="0"/>
                  </a:moveTo>
                  <a:lnTo>
                    <a:pt x="0" y="0"/>
                  </a:lnTo>
                  <a:lnTo>
                    <a:pt x="0" y="4899025"/>
                  </a:lnTo>
                  <a:lnTo>
                    <a:pt x="2346325" y="4899025"/>
                  </a:lnTo>
                  <a:lnTo>
                    <a:pt x="23463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1524000"/>
              <a:ext cx="2346324" cy="4899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8737" y="1562100"/>
              <a:ext cx="2997200" cy="4899025"/>
            </a:xfrm>
            <a:custGeom>
              <a:avLst/>
              <a:gdLst/>
              <a:ahLst/>
              <a:cxnLst/>
              <a:rect l="l" t="t" r="r" b="b"/>
              <a:pathLst>
                <a:path w="2997200" h="4899025">
                  <a:moveTo>
                    <a:pt x="2997200" y="0"/>
                  </a:moveTo>
                  <a:lnTo>
                    <a:pt x="0" y="0"/>
                  </a:lnTo>
                  <a:lnTo>
                    <a:pt x="0" y="4899025"/>
                  </a:lnTo>
                  <a:lnTo>
                    <a:pt x="2997200" y="4899025"/>
                  </a:lnTo>
                  <a:lnTo>
                    <a:pt x="29972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0637" y="1524000"/>
              <a:ext cx="2997199" cy="4899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92762" y="1562100"/>
              <a:ext cx="3257550" cy="4899025"/>
            </a:xfrm>
            <a:custGeom>
              <a:avLst/>
              <a:gdLst/>
              <a:ahLst/>
              <a:cxnLst/>
              <a:rect l="l" t="t" r="r" b="b"/>
              <a:pathLst>
                <a:path w="3257550" h="4899025">
                  <a:moveTo>
                    <a:pt x="3257550" y="0"/>
                  </a:moveTo>
                  <a:lnTo>
                    <a:pt x="0" y="0"/>
                  </a:lnTo>
                  <a:lnTo>
                    <a:pt x="0" y="4899025"/>
                  </a:lnTo>
                  <a:lnTo>
                    <a:pt x="3257550" y="4899025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54662" y="1524000"/>
              <a:ext cx="3257549" cy="4899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0661" y="1403725"/>
            <a:ext cx="19250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265">
                <a:solidFill>
                  <a:srgbClr val="99CC00"/>
                </a:solidFill>
                <a:latin typeface="Arial"/>
                <a:cs typeface="Arial"/>
              </a:rPr>
              <a:t>Triệu chứng</a:t>
            </a:r>
            <a:endParaRPr sz="2000" b="1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6208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3304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835"/>
              </a:spcBef>
            </a:pPr>
            <a:r>
              <a:rPr lang="en-US" sz="2800"/>
              <a:t>Theo dõi các triệu chứng đến nguyên nhân gốc rễ</a:t>
            </a:r>
            <a:endParaRPr sz="2800"/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058D4292-1235-81C5-66F0-F37E177A2E8B}"/>
              </a:ext>
            </a:extLst>
          </p:cNvPr>
          <p:cNvSpPr txBox="1"/>
          <p:nvPr/>
        </p:nvSpPr>
        <p:spPr>
          <a:xfrm>
            <a:off x="3137292" y="1424620"/>
            <a:ext cx="24755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265">
                <a:solidFill>
                  <a:srgbClr val="99CC00"/>
                </a:solidFill>
                <a:latin typeface="Arial"/>
                <a:cs typeface="Arial"/>
              </a:rPr>
              <a:t>Nguyên nhân gốc rễ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17">
            <a:extLst>
              <a:ext uri="{FF2B5EF4-FFF2-40B4-BE49-F238E27FC236}">
                <a16:creationId xmlns:a16="http://schemas.microsoft.com/office/drawing/2014/main" id="{BB0E53DC-E9D7-F2F2-A94B-7F25BD56AAED}"/>
              </a:ext>
            </a:extLst>
          </p:cNvPr>
          <p:cNvSpPr txBox="1"/>
          <p:nvPr/>
        </p:nvSpPr>
        <p:spPr>
          <a:xfrm>
            <a:off x="6108601" y="1426369"/>
            <a:ext cx="236473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265">
                <a:solidFill>
                  <a:srgbClr val="99CC00"/>
                </a:solidFill>
                <a:latin typeface="Arial"/>
                <a:cs typeface="Arial"/>
              </a:rPr>
              <a:t>Kinh nghiệm xử lý</a:t>
            </a:r>
            <a:endParaRPr sz="2000" b="1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FB861CA5-3B73-DE43-40BA-28EC5A57BF05}"/>
              </a:ext>
            </a:extLst>
          </p:cNvPr>
          <p:cNvSpPr txBox="1"/>
          <p:nvPr/>
        </p:nvSpPr>
        <p:spPr>
          <a:xfrm>
            <a:off x="296458" y="1745221"/>
            <a:ext cx="2223663" cy="4183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Nhu cầu không được đáp ứng</a:t>
            </a: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Yêu cầu không đồng nhất </a:t>
            </a: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en-US" sz="1600">
                <a:solidFill>
                  <a:schemeClr val="bg1"/>
                </a:solidFill>
                <a:highlight>
                  <a:srgbClr val="808000"/>
                </a:highlight>
                <a:latin typeface="Arial"/>
                <a:cs typeface="Arial"/>
              </a:rPr>
              <a:t>Các module không phù hợp</a:t>
            </a: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Khó duy trì</a:t>
            </a: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Phát hiện muộn</a:t>
            </a: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Chất lượng kém</a:t>
            </a: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Hiệu suất kém</a:t>
            </a: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Xung đột nhà phát triển</a:t>
            </a: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Xây dựng và phát hành</a:t>
            </a:r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6F178368-E3BD-87C8-BFFA-2015B3191717}"/>
              </a:ext>
            </a:extLst>
          </p:cNvPr>
          <p:cNvSpPr txBox="1"/>
          <p:nvPr/>
        </p:nvSpPr>
        <p:spPr>
          <a:xfrm>
            <a:off x="2759577" y="1745221"/>
            <a:ext cx="2855470" cy="38543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lang="vi-VN" sz="1600">
                <a:solidFill>
                  <a:schemeClr val="bg1"/>
                </a:solidFill>
                <a:latin typeface="Arial"/>
                <a:cs typeface="Arial"/>
              </a:rPr>
              <a:t>hông đủ yêu cầu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en-US" sz="1600">
                <a:solidFill>
                  <a:schemeClr val="bg1"/>
                </a:solidFill>
                <a:highlight>
                  <a:srgbClr val="808000"/>
                </a:highlight>
                <a:latin typeface="Arial"/>
                <a:cs typeface="Arial"/>
              </a:rPr>
              <a:t>T</a:t>
            </a:r>
            <a:r>
              <a:rPr lang="vi-VN" sz="1600">
                <a:solidFill>
                  <a:schemeClr val="bg1"/>
                </a:solidFill>
                <a:highlight>
                  <a:srgbClr val="808000"/>
                </a:highlight>
                <a:latin typeface="Arial"/>
                <a:cs typeface="Arial"/>
              </a:rPr>
              <a:t>hông tin liên lạc mơ hồ</a:t>
            </a:r>
            <a:endParaRPr lang="en-US" sz="1600">
              <a:solidFill>
                <a:schemeClr val="bg1"/>
              </a:solidFill>
              <a:highlight>
                <a:srgbClr val="808000"/>
              </a:highlight>
              <a:latin typeface="Arial"/>
              <a:cs typeface="Arial"/>
            </a:endParaRP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Cấu trúc dễ vỡ</a:t>
            </a: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vi-VN" sz="1600">
                <a:solidFill>
                  <a:schemeClr val="bg1"/>
                </a:solidFill>
                <a:latin typeface="Arial"/>
                <a:cs typeface="Arial"/>
              </a:rPr>
              <a:t>Sự phức tạp áp đảo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en-US" sz="1600">
                <a:solidFill>
                  <a:schemeClr val="bg1"/>
                </a:solidFill>
                <a:highlight>
                  <a:srgbClr val="808000"/>
                </a:highlight>
                <a:latin typeface="Arial"/>
                <a:cs typeface="Arial"/>
              </a:rPr>
              <a:t>M</a:t>
            </a:r>
            <a:r>
              <a:rPr lang="vi-VN" sz="1600">
                <a:solidFill>
                  <a:schemeClr val="bg1"/>
                </a:solidFill>
                <a:highlight>
                  <a:srgbClr val="808000"/>
                </a:highlight>
                <a:latin typeface="Arial"/>
                <a:cs typeface="Arial"/>
              </a:rPr>
              <a:t>âu thuẫn chưa được phát hiện</a:t>
            </a:r>
            <a:endParaRPr lang="en-US" sz="1600">
              <a:solidFill>
                <a:schemeClr val="bg1"/>
              </a:solidFill>
              <a:highlight>
                <a:srgbClr val="808000"/>
              </a:highlight>
              <a:latin typeface="Arial"/>
              <a:cs typeface="Arial"/>
            </a:endParaRP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vi-VN" sz="1600">
                <a:solidFill>
                  <a:schemeClr val="bg1"/>
                </a:solidFill>
                <a:latin typeface="Arial"/>
                <a:cs typeface="Arial"/>
              </a:rPr>
              <a:t>hử nghiệm kém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vi-VN" sz="1600">
                <a:solidFill>
                  <a:schemeClr val="bg1"/>
                </a:solidFill>
                <a:latin typeface="Arial"/>
                <a:cs typeface="Arial"/>
              </a:rPr>
              <a:t>Đánh giá chủ quan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vi-VN" sz="1600">
                <a:solidFill>
                  <a:schemeClr val="bg1"/>
                </a:solidFill>
                <a:latin typeface="Arial"/>
                <a:cs typeface="Arial"/>
              </a:rPr>
              <a:t>hát triển thác nước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(waterfall)</a:t>
            </a: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vi-VN" sz="1600">
                <a:solidFill>
                  <a:schemeClr val="bg1"/>
                </a:solidFill>
                <a:latin typeface="Arial"/>
                <a:cs typeface="Arial"/>
              </a:rPr>
              <a:t>hay đổi không kiểm soát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vi-VN" sz="1600">
                <a:solidFill>
                  <a:schemeClr val="bg1"/>
                </a:solidFill>
                <a:latin typeface="Arial"/>
                <a:cs typeface="Arial"/>
              </a:rPr>
              <a:t>ự động hóa không đủ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7" name="object 9">
            <a:extLst>
              <a:ext uri="{FF2B5EF4-FFF2-40B4-BE49-F238E27FC236}">
                <a16:creationId xmlns:a16="http://schemas.microsoft.com/office/drawing/2014/main" id="{C4C4B7D9-2782-4ABC-E3F8-8801834EBE3A}"/>
              </a:ext>
            </a:extLst>
          </p:cNvPr>
          <p:cNvSpPr txBox="1"/>
          <p:nvPr/>
        </p:nvSpPr>
        <p:spPr>
          <a:xfrm>
            <a:off x="5742490" y="1785070"/>
            <a:ext cx="3401510" cy="3867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vi-VN" sz="1600">
                <a:solidFill>
                  <a:schemeClr val="bg1"/>
                </a:solidFill>
                <a:latin typeface="Arial"/>
                <a:cs typeface="Arial"/>
              </a:rPr>
              <a:t>Phát triển lặp đi lặp lại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vi-VN" sz="1600">
                <a:solidFill>
                  <a:schemeClr val="bg1"/>
                </a:solidFill>
                <a:latin typeface="Arial"/>
                <a:cs typeface="Arial"/>
              </a:rPr>
              <a:t>Quản lý yêu cầu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vi-VN" sz="1600">
                <a:solidFill>
                  <a:schemeClr val="bg1"/>
                </a:solidFill>
                <a:latin typeface="Arial"/>
                <a:cs typeface="Arial"/>
              </a:rPr>
              <a:t>Sử dụng Kiến trúc thành phần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vi-VN" sz="1600">
                <a:solidFill>
                  <a:schemeClr val="bg1"/>
                </a:solidFill>
                <a:highlight>
                  <a:srgbClr val="808000"/>
                </a:highlight>
                <a:latin typeface="Arial"/>
                <a:cs typeface="Arial"/>
              </a:rPr>
              <a:t>Mô hình trực quan (UML)</a:t>
            </a:r>
            <a:endParaRPr lang="en-US" sz="1600">
              <a:solidFill>
                <a:schemeClr val="bg1"/>
              </a:solidFill>
              <a:highlight>
                <a:srgbClr val="808000"/>
              </a:highlight>
              <a:latin typeface="Arial"/>
              <a:cs typeface="Arial"/>
            </a:endParaRP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vi-VN" sz="1600">
                <a:solidFill>
                  <a:schemeClr val="bg1"/>
                </a:solidFill>
                <a:highlight>
                  <a:srgbClr val="808000"/>
                </a:highlight>
                <a:latin typeface="Arial"/>
                <a:cs typeface="Arial"/>
              </a:rPr>
              <a:t>Liên tục kiểm chứng chất lượng</a:t>
            </a:r>
            <a:endParaRPr lang="en-US" sz="1600">
              <a:solidFill>
                <a:schemeClr val="bg1"/>
              </a:solidFill>
              <a:highlight>
                <a:srgbClr val="808000"/>
              </a:highlight>
              <a:latin typeface="Arial"/>
              <a:cs typeface="Arial"/>
            </a:endParaRP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lang="vi-VN" sz="1600">
                <a:solidFill>
                  <a:schemeClr val="bg1"/>
                </a:solidFill>
                <a:latin typeface="Arial"/>
                <a:cs typeface="Arial"/>
              </a:rPr>
              <a:t>Quản lý thay đổi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0EA8202-70B4-40BF-A710-94772ADE9277}"/>
              </a:ext>
            </a:extLst>
          </p:cNvPr>
          <p:cNvCxnSpPr/>
          <p:nvPr/>
        </p:nvCxnSpPr>
        <p:spPr>
          <a:xfrm flipV="1">
            <a:off x="2076282" y="2286000"/>
            <a:ext cx="645194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7666D43-4B3A-96FA-8731-633EC2499B1A}"/>
              </a:ext>
            </a:extLst>
          </p:cNvPr>
          <p:cNvCxnSpPr/>
          <p:nvPr/>
        </p:nvCxnSpPr>
        <p:spPr>
          <a:xfrm>
            <a:off x="1752600" y="3505200"/>
            <a:ext cx="9688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D573543-01D2-0412-C802-18A43F77AC96}"/>
              </a:ext>
            </a:extLst>
          </p:cNvPr>
          <p:cNvCxnSpPr/>
          <p:nvPr/>
        </p:nvCxnSpPr>
        <p:spPr>
          <a:xfrm>
            <a:off x="4852159" y="3505200"/>
            <a:ext cx="837452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0BCA18-5869-5E6D-212D-DE4F44ABC06C}"/>
              </a:ext>
            </a:extLst>
          </p:cNvPr>
          <p:cNvCxnSpPr/>
          <p:nvPr/>
        </p:nvCxnSpPr>
        <p:spPr>
          <a:xfrm>
            <a:off x="4954261" y="2296539"/>
            <a:ext cx="798140" cy="1606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4061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8384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2235"/>
              </a:spcBef>
            </a:pPr>
            <a:r>
              <a:rPr lang="en-US" sz="3600" spc="-5"/>
              <a:t>Kinh nghiệm giải quyết mỗi vấn đề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04800" y="1600200"/>
            <a:ext cx="5715000" cy="5144133"/>
            <a:chOff x="304800" y="1600200"/>
            <a:chExt cx="5715000" cy="5144133"/>
          </a:xfrm>
        </p:grpSpPr>
        <p:sp>
          <p:nvSpPr>
            <p:cNvPr id="4" name="object 4"/>
            <p:cNvSpPr/>
            <p:nvPr/>
          </p:nvSpPr>
          <p:spPr>
            <a:xfrm>
              <a:off x="6019800" y="3273323"/>
              <a:ext cx="0" cy="2975610"/>
            </a:xfrm>
            <a:custGeom>
              <a:avLst/>
              <a:gdLst/>
              <a:ahLst/>
              <a:cxnLst/>
              <a:rect l="l" t="t" r="r" b="b"/>
              <a:pathLst>
                <a:path h="2975610">
                  <a:moveTo>
                    <a:pt x="0" y="0"/>
                  </a:moveTo>
                  <a:lnTo>
                    <a:pt x="1" y="2975261"/>
                  </a:lnTo>
                </a:path>
              </a:pathLst>
            </a:custGeom>
            <a:ln w="28575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899" y="1638298"/>
              <a:ext cx="4565650" cy="5106035"/>
            </a:xfrm>
            <a:custGeom>
              <a:avLst/>
              <a:gdLst/>
              <a:ahLst/>
              <a:cxnLst/>
              <a:rect l="l" t="t" r="r" b="b"/>
              <a:pathLst>
                <a:path w="4565650" h="5106034">
                  <a:moveTo>
                    <a:pt x="4565650" y="0"/>
                  </a:moveTo>
                  <a:lnTo>
                    <a:pt x="0" y="0"/>
                  </a:lnTo>
                  <a:lnTo>
                    <a:pt x="0" y="5105768"/>
                  </a:lnTo>
                  <a:lnTo>
                    <a:pt x="4565650" y="5105768"/>
                  </a:lnTo>
                  <a:lnTo>
                    <a:pt x="456565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1600200"/>
              <a:ext cx="4565649" cy="51057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1625" y="1638298"/>
            <a:ext cx="4581844" cy="4787977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1510"/>
              </a:spcBef>
            </a:pPr>
            <a:r>
              <a:rPr lang="en-US" sz="3200" b="1" spc="-5">
                <a:latin typeface="Arial"/>
                <a:cs typeface="Arial"/>
              </a:rPr>
              <a:t>Kinh nghiệm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50000"/>
              </a:lnSpc>
              <a:spcBef>
                <a:spcPts val="1060"/>
              </a:spcBef>
            </a:pPr>
            <a:r>
              <a:rPr sz="2400" b="1" spc="-5" dirty="0">
                <a:solidFill>
                  <a:srgbClr val="B2B2B2"/>
                </a:solidFill>
                <a:latin typeface="Arial"/>
                <a:cs typeface="Arial"/>
              </a:rPr>
              <a:t>Phát triển</a:t>
            </a:r>
            <a:r>
              <a:rPr sz="2400" b="1" spc="-4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2B2B2"/>
                </a:solidFill>
                <a:latin typeface="Arial"/>
                <a:cs typeface="Arial"/>
              </a:rPr>
              <a:t>lặp đi </a:t>
            </a:r>
            <a:r>
              <a:rPr sz="2400" b="1" spc="-5">
                <a:solidFill>
                  <a:srgbClr val="B2B2B2"/>
                </a:solidFill>
                <a:latin typeface="Arial"/>
                <a:cs typeface="Arial"/>
              </a:rPr>
              <a:t>lặp lại</a:t>
            </a:r>
            <a:endParaRPr lang="en-US" sz="2400">
              <a:latin typeface="Arial"/>
              <a:cs typeface="Arial"/>
            </a:endParaRPr>
          </a:p>
          <a:p>
            <a:pPr algn="ctr">
              <a:lnSpc>
                <a:spcPct val="150000"/>
              </a:lnSpc>
              <a:spcBef>
                <a:spcPts val="1060"/>
              </a:spcBef>
            </a:pPr>
            <a:r>
              <a:rPr sz="2400" b="1" spc="-5">
                <a:solidFill>
                  <a:srgbClr val="B2B2B2"/>
                </a:solidFill>
                <a:latin typeface="Arial"/>
                <a:cs typeface="Arial"/>
              </a:rPr>
              <a:t>Quản lý </a:t>
            </a:r>
            <a:r>
              <a:rPr lang="en-US" sz="2400" b="1" spc="-5">
                <a:solidFill>
                  <a:srgbClr val="B2B2B2"/>
                </a:solidFill>
                <a:latin typeface="Arial"/>
                <a:cs typeface="Arial"/>
              </a:rPr>
              <a:t>y</a:t>
            </a:r>
            <a:r>
              <a:rPr sz="2400" b="1" spc="-5">
                <a:solidFill>
                  <a:srgbClr val="B2B2B2"/>
                </a:solidFill>
                <a:latin typeface="Arial"/>
                <a:cs typeface="Arial"/>
              </a:rPr>
              <a:t>êu cầu</a:t>
            </a:r>
            <a:endParaRPr lang="en-US" sz="2400" b="1" spc="-5">
              <a:solidFill>
                <a:srgbClr val="B2B2B2"/>
              </a:solidFill>
              <a:latin typeface="Arial"/>
              <a:cs typeface="Arial"/>
            </a:endParaRPr>
          </a:p>
          <a:p>
            <a:pPr algn="ctr">
              <a:lnSpc>
                <a:spcPct val="150000"/>
              </a:lnSpc>
              <a:spcBef>
                <a:spcPts val="1060"/>
              </a:spcBef>
            </a:pPr>
            <a:r>
              <a:rPr sz="2400" b="1">
                <a:solidFill>
                  <a:srgbClr val="B2B2B2"/>
                </a:solidFill>
                <a:latin typeface="Arial"/>
                <a:cs typeface="Arial"/>
              </a:rPr>
              <a:t>Sử dụng </a:t>
            </a:r>
            <a:r>
              <a:rPr lang="en-US" sz="2400" b="1" spc="-5">
                <a:solidFill>
                  <a:srgbClr val="B2B2B2"/>
                </a:solidFill>
                <a:latin typeface="Arial"/>
                <a:cs typeface="Arial"/>
              </a:rPr>
              <a:t>kiến trúc thành phần</a:t>
            </a:r>
            <a:endParaRPr lang="en-US" sz="2400">
              <a:latin typeface="Arial"/>
              <a:cs typeface="Arial"/>
            </a:endParaRPr>
          </a:p>
          <a:p>
            <a:pPr algn="ctr">
              <a:lnSpc>
                <a:spcPct val="150000"/>
              </a:lnSpc>
              <a:spcBef>
                <a:spcPts val="1060"/>
              </a:spcBef>
            </a:pPr>
            <a:r>
              <a:rPr sz="2400" b="1" spc="-5">
                <a:solidFill>
                  <a:srgbClr val="B2B2B2"/>
                </a:solidFill>
                <a:latin typeface="Arial"/>
                <a:cs typeface="Arial"/>
              </a:rPr>
              <a:t>Mô </a:t>
            </a:r>
            <a:r>
              <a:rPr sz="2400" b="1" spc="-10" dirty="0">
                <a:solidFill>
                  <a:srgbClr val="B2B2B2"/>
                </a:solidFill>
                <a:latin typeface="Arial"/>
                <a:cs typeface="Arial"/>
              </a:rPr>
              <a:t>hình trực quan</a:t>
            </a:r>
            <a:r>
              <a:rPr sz="2400" b="1" spc="-2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2400" b="1">
                <a:solidFill>
                  <a:srgbClr val="B2B2B2"/>
                </a:solidFill>
                <a:latin typeface="Arial"/>
                <a:cs typeface="Arial"/>
              </a:rPr>
              <a:t>(UML</a:t>
            </a:r>
            <a:r>
              <a:rPr lang="en-US" sz="2400" b="1">
                <a:solidFill>
                  <a:srgbClr val="B2B2B2"/>
                </a:solidFill>
                <a:latin typeface="Arial"/>
                <a:cs typeface="Arial"/>
              </a:rPr>
              <a:t>)</a:t>
            </a:r>
          </a:p>
          <a:p>
            <a:pPr algn="ctr">
              <a:lnSpc>
                <a:spcPct val="150000"/>
              </a:lnSpc>
              <a:spcBef>
                <a:spcPts val="1060"/>
              </a:spcBef>
            </a:pPr>
            <a:r>
              <a:rPr lang="en-US" sz="2400" b="1" spc="-25">
                <a:solidFill>
                  <a:srgbClr val="B2B2B2"/>
                </a:solidFill>
                <a:latin typeface="Arial"/>
                <a:cs typeface="Arial"/>
              </a:rPr>
              <a:t>Liên tục kiểm chứng chất lượng</a:t>
            </a:r>
            <a:r>
              <a:rPr sz="2400" b="1" spc="-70">
                <a:solidFill>
                  <a:srgbClr val="B2B2B2"/>
                </a:solidFill>
                <a:latin typeface="Arial"/>
                <a:cs typeface="Arial"/>
              </a:rPr>
              <a:t> </a:t>
            </a:r>
            <a:endParaRPr lang="en-US" sz="2400" b="1" spc="-70">
              <a:solidFill>
                <a:srgbClr val="B2B2B2"/>
              </a:solidFill>
              <a:latin typeface="Arial"/>
              <a:cs typeface="Arial"/>
            </a:endParaRPr>
          </a:p>
          <a:p>
            <a:pPr algn="ctr">
              <a:lnSpc>
                <a:spcPct val="150000"/>
              </a:lnSpc>
              <a:spcBef>
                <a:spcPts val="1060"/>
              </a:spcBef>
            </a:pPr>
            <a:r>
              <a:rPr lang="en-US" sz="2400" b="1" spc="-5">
                <a:solidFill>
                  <a:srgbClr val="B2B2B2"/>
                </a:solidFill>
                <a:latin typeface="Arial"/>
                <a:cs typeface="Arial"/>
              </a:rPr>
              <a:t>Quản lý thay đổi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96862" y="2310573"/>
            <a:ext cx="8847455" cy="4233545"/>
            <a:chOff x="296862" y="2310573"/>
            <a:chExt cx="8847455" cy="4233545"/>
          </a:xfrm>
        </p:grpSpPr>
        <p:sp>
          <p:nvSpPr>
            <p:cNvPr id="16" name="object 16"/>
            <p:cNvSpPr/>
            <p:nvPr/>
          </p:nvSpPr>
          <p:spPr>
            <a:xfrm>
              <a:off x="301625" y="2315336"/>
              <a:ext cx="4543425" cy="0"/>
            </a:xfrm>
            <a:custGeom>
              <a:avLst/>
              <a:gdLst/>
              <a:ahLst/>
              <a:cxnLst/>
              <a:rect l="l" t="t" r="r" b="b"/>
              <a:pathLst>
                <a:path w="4543425">
                  <a:moveTo>
                    <a:pt x="0" y="1"/>
                  </a:moveTo>
                  <a:lnTo>
                    <a:pt x="4543422" y="0"/>
                  </a:lnTo>
                </a:path>
              </a:pathLst>
            </a:custGeom>
            <a:ln w="9525">
              <a:solidFill>
                <a:srgbClr val="04A8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70450" y="3345179"/>
              <a:ext cx="533400" cy="3018155"/>
            </a:xfrm>
            <a:custGeom>
              <a:avLst/>
              <a:gdLst/>
              <a:ahLst/>
              <a:cxnLst/>
              <a:rect l="l" t="t" r="r" b="b"/>
              <a:pathLst>
                <a:path w="533400" h="3018154">
                  <a:moveTo>
                    <a:pt x="533400" y="2960624"/>
                  </a:moveTo>
                  <a:lnTo>
                    <a:pt x="92075" y="2960624"/>
                  </a:lnTo>
                  <a:lnTo>
                    <a:pt x="92075" y="2932049"/>
                  </a:lnTo>
                  <a:lnTo>
                    <a:pt x="6350" y="2974911"/>
                  </a:lnTo>
                  <a:lnTo>
                    <a:pt x="92075" y="3017774"/>
                  </a:lnTo>
                  <a:lnTo>
                    <a:pt x="92075" y="2989199"/>
                  </a:lnTo>
                  <a:lnTo>
                    <a:pt x="533400" y="2989199"/>
                  </a:lnTo>
                  <a:lnTo>
                    <a:pt x="533400" y="2960624"/>
                  </a:lnTo>
                  <a:close/>
                </a:path>
                <a:path w="533400" h="3018154">
                  <a:moveTo>
                    <a:pt x="533400" y="2317013"/>
                  </a:moveTo>
                  <a:lnTo>
                    <a:pt x="92075" y="2317013"/>
                  </a:lnTo>
                  <a:lnTo>
                    <a:pt x="92075" y="2288438"/>
                  </a:lnTo>
                  <a:lnTo>
                    <a:pt x="6350" y="2331301"/>
                  </a:lnTo>
                  <a:lnTo>
                    <a:pt x="92075" y="2374163"/>
                  </a:lnTo>
                  <a:lnTo>
                    <a:pt x="92075" y="2345588"/>
                  </a:lnTo>
                  <a:lnTo>
                    <a:pt x="533400" y="2345588"/>
                  </a:lnTo>
                  <a:lnTo>
                    <a:pt x="533400" y="2317013"/>
                  </a:lnTo>
                  <a:close/>
                </a:path>
                <a:path w="533400" h="3018154">
                  <a:moveTo>
                    <a:pt x="533400" y="1530350"/>
                  </a:moveTo>
                  <a:lnTo>
                    <a:pt x="92075" y="1530350"/>
                  </a:lnTo>
                  <a:lnTo>
                    <a:pt x="92075" y="1501775"/>
                  </a:lnTo>
                  <a:lnTo>
                    <a:pt x="6350" y="1544637"/>
                  </a:lnTo>
                  <a:lnTo>
                    <a:pt x="92075" y="1587500"/>
                  </a:lnTo>
                  <a:lnTo>
                    <a:pt x="92075" y="1558925"/>
                  </a:lnTo>
                  <a:lnTo>
                    <a:pt x="533400" y="1558925"/>
                  </a:lnTo>
                  <a:lnTo>
                    <a:pt x="533400" y="1530350"/>
                  </a:lnTo>
                  <a:close/>
                </a:path>
                <a:path w="533400" h="3018154">
                  <a:moveTo>
                    <a:pt x="533400" y="815213"/>
                  </a:moveTo>
                  <a:lnTo>
                    <a:pt x="85725" y="815225"/>
                  </a:lnTo>
                  <a:lnTo>
                    <a:pt x="85725" y="786650"/>
                  </a:lnTo>
                  <a:lnTo>
                    <a:pt x="0" y="829513"/>
                  </a:lnTo>
                  <a:lnTo>
                    <a:pt x="85725" y="872375"/>
                  </a:lnTo>
                  <a:lnTo>
                    <a:pt x="85725" y="843800"/>
                  </a:lnTo>
                  <a:lnTo>
                    <a:pt x="533400" y="843788"/>
                  </a:lnTo>
                  <a:lnTo>
                    <a:pt x="533400" y="815213"/>
                  </a:lnTo>
                  <a:close/>
                </a:path>
                <a:path w="533400" h="3018154">
                  <a:moveTo>
                    <a:pt x="533400" y="28575"/>
                  </a:moveTo>
                  <a:lnTo>
                    <a:pt x="92075" y="28575"/>
                  </a:lnTo>
                  <a:lnTo>
                    <a:pt x="92075" y="0"/>
                  </a:lnTo>
                  <a:lnTo>
                    <a:pt x="6350" y="42862"/>
                  </a:lnTo>
                  <a:lnTo>
                    <a:pt x="92075" y="85725"/>
                  </a:lnTo>
                  <a:lnTo>
                    <a:pt x="92075" y="57150"/>
                  </a:lnTo>
                  <a:lnTo>
                    <a:pt x="533400" y="57150"/>
                  </a:lnTo>
                  <a:lnTo>
                    <a:pt x="533400" y="28575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64150" y="3072180"/>
              <a:ext cx="3879850" cy="3471545"/>
            </a:xfrm>
            <a:custGeom>
              <a:avLst/>
              <a:gdLst/>
              <a:ahLst/>
              <a:cxnLst/>
              <a:rect l="l" t="t" r="r" b="b"/>
              <a:pathLst>
                <a:path w="3879850" h="3471545">
                  <a:moveTo>
                    <a:pt x="2495550" y="786650"/>
                  </a:moveTo>
                  <a:lnTo>
                    <a:pt x="0" y="786650"/>
                  </a:lnTo>
                  <a:lnTo>
                    <a:pt x="0" y="1428788"/>
                  </a:lnTo>
                  <a:lnTo>
                    <a:pt x="2495550" y="1428788"/>
                  </a:lnTo>
                  <a:lnTo>
                    <a:pt x="2495550" y="786650"/>
                  </a:lnTo>
                  <a:close/>
                </a:path>
                <a:path w="3879850" h="3471545">
                  <a:moveTo>
                    <a:pt x="3054350" y="0"/>
                  </a:moveTo>
                  <a:lnTo>
                    <a:pt x="50800" y="0"/>
                  </a:lnTo>
                  <a:lnTo>
                    <a:pt x="50800" y="640651"/>
                  </a:lnTo>
                  <a:lnTo>
                    <a:pt x="3054350" y="640651"/>
                  </a:lnTo>
                  <a:lnTo>
                    <a:pt x="3054350" y="0"/>
                  </a:lnTo>
                  <a:close/>
                </a:path>
                <a:path w="3879850" h="3471545">
                  <a:moveTo>
                    <a:pt x="3422650" y="3104883"/>
                  </a:moveTo>
                  <a:lnTo>
                    <a:pt x="0" y="3104883"/>
                  </a:lnTo>
                  <a:lnTo>
                    <a:pt x="0" y="3471392"/>
                  </a:lnTo>
                  <a:lnTo>
                    <a:pt x="3422650" y="3471392"/>
                  </a:lnTo>
                  <a:lnTo>
                    <a:pt x="3422650" y="3104883"/>
                  </a:lnTo>
                  <a:close/>
                </a:path>
                <a:path w="3879850" h="3471545">
                  <a:moveTo>
                    <a:pt x="3486150" y="2403157"/>
                  </a:moveTo>
                  <a:lnTo>
                    <a:pt x="0" y="2403157"/>
                  </a:lnTo>
                  <a:lnTo>
                    <a:pt x="0" y="2769666"/>
                  </a:lnTo>
                  <a:lnTo>
                    <a:pt x="3486150" y="2769666"/>
                  </a:lnTo>
                  <a:lnTo>
                    <a:pt x="3486150" y="2403157"/>
                  </a:lnTo>
                  <a:close/>
                </a:path>
                <a:path w="3879850" h="3471545">
                  <a:moveTo>
                    <a:pt x="3879850" y="1501787"/>
                  </a:moveTo>
                  <a:lnTo>
                    <a:pt x="0" y="1501787"/>
                  </a:lnTo>
                  <a:lnTo>
                    <a:pt x="0" y="2142426"/>
                  </a:lnTo>
                  <a:lnTo>
                    <a:pt x="3879850" y="2142426"/>
                  </a:lnTo>
                  <a:lnTo>
                    <a:pt x="3879850" y="15017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48300" y="3005208"/>
            <a:ext cx="3721735" cy="56682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3500" marR="893444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Arial"/>
                <a:cs typeface="Arial"/>
              </a:rPr>
              <a:t>Đảm bảo người dùng tham gia theo yêu cầu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phát triển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70450" y="2615412"/>
            <a:ext cx="1186180" cy="443865"/>
            <a:chOff x="4870450" y="2615412"/>
            <a:chExt cx="1186180" cy="443865"/>
          </a:xfrm>
        </p:grpSpPr>
        <p:sp>
          <p:nvSpPr>
            <p:cNvPr id="21" name="object 21"/>
            <p:cNvSpPr/>
            <p:nvPr/>
          </p:nvSpPr>
          <p:spPr>
            <a:xfrm>
              <a:off x="5970587" y="2629700"/>
              <a:ext cx="85725" cy="429259"/>
            </a:xfrm>
            <a:custGeom>
              <a:avLst/>
              <a:gdLst/>
              <a:ahLst/>
              <a:cxnLst/>
              <a:rect l="l" t="t" r="r" b="b"/>
              <a:pathLst>
                <a:path w="85725" h="429260">
                  <a:moveTo>
                    <a:pt x="28575" y="343357"/>
                  </a:moveTo>
                  <a:lnTo>
                    <a:pt x="0" y="343357"/>
                  </a:lnTo>
                  <a:lnTo>
                    <a:pt x="42862" y="429082"/>
                  </a:lnTo>
                  <a:lnTo>
                    <a:pt x="78581" y="357644"/>
                  </a:lnTo>
                  <a:lnTo>
                    <a:pt x="28575" y="357644"/>
                  </a:lnTo>
                  <a:lnTo>
                    <a:pt x="28575" y="343357"/>
                  </a:lnTo>
                  <a:close/>
                </a:path>
                <a:path w="85725" h="429260">
                  <a:moveTo>
                    <a:pt x="57150" y="0"/>
                  </a:moveTo>
                  <a:lnTo>
                    <a:pt x="28575" y="0"/>
                  </a:lnTo>
                  <a:lnTo>
                    <a:pt x="28575" y="357644"/>
                  </a:lnTo>
                  <a:lnTo>
                    <a:pt x="57150" y="357644"/>
                  </a:lnTo>
                  <a:lnTo>
                    <a:pt x="57150" y="0"/>
                  </a:lnTo>
                  <a:close/>
                </a:path>
                <a:path w="85725" h="429260">
                  <a:moveTo>
                    <a:pt x="85725" y="343357"/>
                  </a:moveTo>
                  <a:lnTo>
                    <a:pt x="57150" y="343357"/>
                  </a:lnTo>
                  <a:lnTo>
                    <a:pt x="57150" y="357644"/>
                  </a:lnTo>
                  <a:lnTo>
                    <a:pt x="78581" y="357644"/>
                  </a:lnTo>
                  <a:lnTo>
                    <a:pt x="85725" y="343357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70450" y="2629700"/>
              <a:ext cx="1155700" cy="0"/>
            </a:xfrm>
            <a:custGeom>
              <a:avLst/>
              <a:gdLst/>
              <a:ahLst/>
              <a:cxnLst/>
              <a:rect l="l" t="t" r="r" b="b"/>
              <a:pathLst>
                <a:path w="1155700">
                  <a:moveTo>
                    <a:pt x="0" y="0"/>
                  </a:moveTo>
                  <a:lnTo>
                    <a:pt x="1155700" y="1"/>
                  </a:lnTo>
                </a:path>
              </a:pathLst>
            </a:custGeom>
            <a:ln w="28575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19">
            <a:extLst>
              <a:ext uri="{FF2B5EF4-FFF2-40B4-BE49-F238E27FC236}">
                <a16:creationId xmlns:a16="http://schemas.microsoft.com/office/drawing/2014/main" id="{AA8D3752-B459-9064-8E86-B3F26C0B674B}"/>
              </a:ext>
            </a:extLst>
          </p:cNvPr>
          <p:cNvSpPr txBox="1"/>
          <p:nvPr/>
        </p:nvSpPr>
        <p:spPr>
          <a:xfrm>
            <a:off x="5422265" y="3869671"/>
            <a:ext cx="3721735" cy="56682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3500" marR="893444">
              <a:lnSpc>
                <a:spcPts val="2100"/>
              </a:lnSpc>
              <a:spcBef>
                <a:spcPts val="219"/>
              </a:spcBef>
            </a:pPr>
            <a:r>
              <a:rPr lang="en-US" sz="1800" spc="-5">
                <a:latin typeface="Arial"/>
                <a:cs typeface="Arial"/>
              </a:rPr>
              <a:t>Xác thực các quyết định kiến trúc sớm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57A18F2A-755D-888F-DA83-F973A10EA49C}"/>
              </a:ext>
            </a:extLst>
          </p:cNvPr>
          <p:cNvSpPr txBox="1"/>
          <p:nvPr/>
        </p:nvSpPr>
        <p:spPr>
          <a:xfrm>
            <a:off x="5448299" y="4595560"/>
            <a:ext cx="3879849" cy="56682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3500" marR="893444">
              <a:lnSpc>
                <a:spcPts val="2100"/>
              </a:lnSpc>
              <a:spcBef>
                <a:spcPts val="219"/>
              </a:spcBef>
            </a:pPr>
            <a:r>
              <a:rPr lang="en-US" sz="1800" spc="-5">
                <a:latin typeface="Arial"/>
                <a:cs typeface="Arial"/>
              </a:rPr>
              <a:t>Giải quyết dần dần sự phức tạp của thiết kế/triển khai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0BCAE647-1763-FB5E-39FA-1D4D71A11D8E}"/>
              </a:ext>
            </a:extLst>
          </p:cNvPr>
          <p:cNvSpPr txBox="1"/>
          <p:nvPr/>
        </p:nvSpPr>
        <p:spPr>
          <a:xfrm>
            <a:off x="6045200" y="5421290"/>
            <a:ext cx="3721735" cy="56682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3500" marR="893444">
              <a:lnSpc>
                <a:spcPts val="2100"/>
              </a:lnSpc>
              <a:spcBef>
                <a:spcPts val="219"/>
              </a:spcBef>
            </a:pPr>
            <a:r>
              <a:rPr lang="vi-VN" sz="1600" spc="-5">
                <a:latin typeface="Arial"/>
                <a:cs typeface="Arial"/>
              </a:rPr>
              <a:t>Đo lường chất lượng sớm và thường xuyên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2B974EBC-B851-4B46-028A-7173F17EFA13}"/>
              </a:ext>
            </a:extLst>
          </p:cNvPr>
          <p:cNvSpPr txBox="1"/>
          <p:nvPr/>
        </p:nvSpPr>
        <p:spPr>
          <a:xfrm>
            <a:off x="5433059" y="6156022"/>
            <a:ext cx="3721735" cy="56682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3500" marR="893444">
              <a:lnSpc>
                <a:spcPts val="2100"/>
              </a:lnSpc>
              <a:spcBef>
                <a:spcPts val="219"/>
              </a:spcBef>
            </a:pPr>
            <a:r>
              <a:rPr lang="vi-VN" sz="1800" spc="-5">
                <a:latin typeface="Arial"/>
                <a:cs typeface="Arial"/>
              </a:rPr>
              <a:t>Phát triển các đường cơ sở dần dần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35"/>
              </a:spcBef>
            </a:pPr>
            <a:r>
              <a:rPr spc="-5" dirty="0"/>
              <a:t>Phát triển lặp đi lặp lại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36937" y="3762375"/>
            <a:ext cx="3858895" cy="1684655"/>
            <a:chOff x="3436937" y="3762375"/>
            <a:chExt cx="3858895" cy="1684655"/>
          </a:xfrm>
        </p:grpSpPr>
        <p:sp>
          <p:nvSpPr>
            <p:cNvPr id="4" name="object 4"/>
            <p:cNvSpPr/>
            <p:nvPr/>
          </p:nvSpPr>
          <p:spPr>
            <a:xfrm>
              <a:off x="4519612" y="4273550"/>
              <a:ext cx="1414145" cy="868680"/>
            </a:xfrm>
            <a:custGeom>
              <a:avLst/>
              <a:gdLst/>
              <a:ahLst/>
              <a:cxnLst/>
              <a:rect l="l" t="t" r="r" b="b"/>
              <a:pathLst>
                <a:path w="1414145" h="868679">
                  <a:moveTo>
                    <a:pt x="1219746" y="0"/>
                  </a:moveTo>
                  <a:lnTo>
                    <a:pt x="1214031" y="12661"/>
                  </a:lnTo>
                  <a:lnTo>
                    <a:pt x="1208316" y="28943"/>
                  </a:lnTo>
                  <a:lnTo>
                    <a:pt x="1202588" y="47028"/>
                  </a:lnTo>
                  <a:lnTo>
                    <a:pt x="1193063" y="63296"/>
                  </a:lnTo>
                  <a:lnTo>
                    <a:pt x="1187348" y="79578"/>
                  </a:lnTo>
                  <a:lnTo>
                    <a:pt x="1177823" y="92240"/>
                  </a:lnTo>
                  <a:lnTo>
                    <a:pt x="1168285" y="112141"/>
                  </a:lnTo>
                  <a:lnTo>
                    <a:pt x="1162570" y="124790"/>
                  </a:lnTo>
                  <a:lnTo>
                    <a:pt x="1153045" y="141071"/>
                  </a:lnTo>
                  <a:lnTo>
                    <a:pt x="1145413" y="155536"/>
                  </a:lnTo>
                  <a:lnTo>
                    <a:pt x="1133983" y="173621"/>
                  </a:lnTo>
                  <a:lnTo>
                    <a:pt x="1124458" y="186283"/>
                  </a:lnTo>
                  <a:lnTo>
                    <a:pt x="1116838" y="198945"/>
                  </a:lnTo>
                  <a:lnTo>
                    <a:pt x="1107300" y="209804"/>
                  </a:lnTo>
                  <a:lnTo>
                    <a:pt x="1097775" y="222465"/>
                  </a:lnTo>
                  <a:lnTo>
                    <a:pt x="1084427" y="236931"/>
                  </a:lnTo>
                  <a:lnTo>
                    <a:pt x="1074902" y="249593"/>
                  </a:lnTo>
                  <a:lnTo>
                    <a:pt x="1061554" y="265874"/>
                  </a:lnTo>
                  <a:lnTo>
                    <a:pt x="1055839" y="274916"/>
                  </a:lnTo>
                  <a:lnTo>
                    <a:pt x="1046314" y="287566"/>
                  </a:lnTo>
                  <a:lnTo>
                    <a:pt x="1032967" y="300227"/>
                  </a:lnTo>
                  <a:lnTo>
                    <a:pt x="1017727" y="312889"/>
                  </a:lnTo>
                  <a:lnTo>
                    <a:pt x="1002474" y="336410"/>
                  </a:lnTo>
                  <a:lnTo>
                    <a:pt x="983424" y="350875"/>
                  </a:lnTo>
                  <a:lnTo>
                    <a:pt x="966266" y="367156"/>
                  </a:lnTo>
                  <a:lnTo>
                    <a:pt x="945299" y="383425"/>
                  </a:lnTo>
                  <a:lnTo>
                    <a:pt x="924344" y="401510"/>
                  </a:lnTo>
                  <a:lnTo>
                    <a:pt x="907186" y="415988"/>
                  </a:lnTo>
                  <a:lnTo>
                    <a:pt x="867168" y="441299"/>
                  </a:lnTo>
                  <a:lnTo>
                    <a:pt x="821423" y="473862"/>
                  </a:lnTo>
                  <a:lnTo>
                    <a:pt x="796645" y="484708"/>
                  </a:lnTo>
                  <a:lnTo>
                    <a:pt x="743280" y="513651"/>
                  </a:lnTo>
                  <a:lnTo>
                    <a:pt x="720407" y="524497"/>
                  </a:lnTo>
                  <a:lnTo>
                    <a:pt x="691832" y="537159"/>
                  </a:lnTo>
                  <a:lnTo>
                    <a:pt x="672769" y="546201"/>
                  </a:lnTo>
                  <a:lnTo>
                    <a:pt x="647992" y="553440"/>
                  </a:lnTo>
                  <a:lnTo>
                    <a:pt x="621309" y="564286"/>
                  </a:lnTo>
                  <a:lnTo>
                    <a:pt x="596531" y="571525"/>
                  </a:lnTo>
                  <a:lnTo>
                    <a:pt x="573659" y="578764"/>
                  </a:lnTo>
                  <a:lnTo>
                    <a:pt x="546976" y="587806"/>
                  </a:lnTo>
                  <a:lnTo>
                    <a:pt x="522198" y="596849"/>
                  </a:lnTo>
                  <a:lnTo>
                    <a:pt x="493610" y="602272"/>
                  </a:lnTo>
                  <a:lnTo>
                    <a:pt x="466928" y="607694"/>
                  </a:lnTo>
                  <a:lnTo>
                    <a:pt x="436435" y="611314"/>
                  </a:lnTo>
                  <a:lnTo>
                    <a:pt x="409752" y="616737"/>
                  </a:lnTo>
                  <a:lnTo>
                    <a:pt x="377355" y="622173"/>
                  </a:lnTo>
                  <a:lnTo>
                    <a:pt x="350672" y="622173"/>
                  </a:lnTo>
                  <a:lnTo>
                    <a:pt x="320179" y="627595"/>
                  </a:lnTo>
                  <a:lnTo>
                    <a:pt x="226796" y="627595"/>
                  </a:lnTo>
                  <a:lnTo>
                    <a:pt x="226796" y="564286"/>
                  </a:lnTo>
                  <a:lnTo>
                    <a:pt x="0" y="710793"/>
                  </a:lnTo>
                  <a:lnTo>
                    <a:pt x="226796" y="868146"/>
                  </a:lnTo>
                  <a:lnTo>
                    <a:pt x="226796" y="806653"/>
                  </a:lnTo>
                  <a:lnTo>
                    <a:pt x="299224" y="806653"/>
                  </a:lnTo>
                  <a:lnTo>
                    <a:pt x="333527" y="803033"/>
                  </a:lnTo>
                  <a:lnTo>
                    <a:pt x="362115" y="801217"/>
                  </a:lnTo>
                  <a:lnTo>
                    <a:pt x="392607" y="801217"/>
                  </a:lnTo>
                  <a:lnTo>
                    <a:pt x="421195" y="795794"/>
                  </a:lnTo>
                  <a:lnTo>
                    <a:pt x="451688" y="793991"/>
                  </a:lnTo>
                  <a:lnTo>
                    <a:pt x="480275" y="788555"/>
                  </a:lnTo>
                  <a:lnTo>
                    <a:pt x="505053" y="783132"/>
                  </a:lnTo>
                  <a:lnTo>
                    <a:pt x="535546" y="777709"/>
                  </a:lnTo>
                  <a:lnTo>
                    <a:pt x="571753" y="768667"/>
                  </a:lnTo>
                  <a:lnTo>
                    <a:pt x="596531" y="763244"/>
                  </a:lnTo>
                  <a:lnTo>
                    <a:pt x="623214" y="756005"/>
                  </a:lnTo>
                  <a:lnTo>
                    <a:pt x="647992" y="746963"/>
                  </a:lnTo>
                  <a:lnTo>
                    <a:pt x="680389" y="736117"/>
                  </a:lnTo>
                  <a:lnTo>
                    <a:pt x="707072" y="728878"/>
                  </a:lnTo>
                  <a:lnTo>
                    <a:pt x="760437" y="707174"/>
                  </a:lnTo>
                  <a:lnTo>
                    <a:pt x="790930" y="698131"/>
                  </a:lnTo>
                  <a:lnTo>
                    <a:pt x="817613" y="683666"/>
                  </a:lnTo>
                  <a:lnTo>
                    <a:pt x="890028" y="649300"/>
                  </a:lnTo>
                  <a:lnTo>
                    <a:pt x="912901" y="633018"/>
                  </a:lnTo>
                  <a:lnTo>
                    <a:pt x="937679" y="620356"/>
                  </a:lnTo>
                  <a:lnTo>
                    <a:pt x="964361" y="607694"/>
                  </a:lnTo>
                  <a:lnTo>
                    <a:pt x="987234" y="589610"/>
                  </a:lnTo>
                  <a:lnTo>
                    <a:pt x="1010107" y="575144"/>
                  </a:lnTo>
                  <a:lnTo>
                    <a:pt x="1032967" y="555244"/>
                  </a:lnTo>
                  <a:lnTo>
                    <a:pt x="1052029" y="542594"/>
                  </a:lnTo>
                  <a:lnTo>
                    <a:pt x="1074902" y="526313"/>
                  </a:lnTo>
                  <a:lnTo>
                    <a:pt x="1088237" y="511848"/>
                  </a:lnTo>
                  <a:lnTo>
                    <a:pt x="1113015" y="493750"/>
                  </a:lnTo>
                  <a:lnTo>
                    <a:pt x="1130173" y="473862"/>
                  </a:lnTo>
                  <a:lnTo>
                    <a:pt x="1149235" y="457581"/>
                  </a:lnTo>
                  <a:lnTo>
                    <a:pt x="1166380" y="439496"/>
                  </a:lnTo>
                  <a:lnTo>
                    <a:pt x="1185443" y="421411"/>
                  </a:lnTo>
                  <a:lnTo>
                    <a:pt x="1202588" y="401510"/>
                  </a:lnTo>
                  <a:lnTo>
                    <a:pt x="1219746" y="379806"/>
                  </a:lnTo>
                  <a:lnTo>
                    <a:pt x="1234998" y="361721"/>
                  </a:lnTo>
                  <a:lnTo>
                    <a:pt x="1254048" y="340017"/>
                  </a:lnTo>
                  <a:lnTo>
                    <a:pt x="1267396" y="325551"/>
                  </a:lnTo>
                  <a:lnTo>
                    <a:pt x="1282636" y="305663"/>
                  </a:lnTo>
                  <a:lnTo>
                    <a:pt x="1288351" y="293001"/>
                  </a:lnTo>
                  <a:lnTo>
                    <a:pt x="1299794" y="282143"/>
                  </a:lnTo>
                  <a:lnTo>
                    <a:pt x="1305509" y="274916"/>
                  </a:lnTo>
                  <a:lnTo>
                    <a:pt x="1318856" y="249593"/>
                  </a:lnTo>
                  <a:lnTo>
                    <a:pt x="1324571" y="240550"/>
                  </a:lnTo>
                  <a:lnTo>
                    <a:pt x="1332191" y="222465"/>
                  </a:lnTo>
                  <a:lnTo>
                    <a:pt x="1341716" y="215226"/>
                  </a:lnTo>
                  <a:lnTo>
                    <a:pt x="1347444" y="204368"/>
                  </a:lnTo>
                  <a:lnTo>
                    <a:pt x="1355064" y="191719"/>
                  </a:lnTo>
                  <a:lnTo>
                    <a:pt x="1360779" y="179057"/>
                  </a:lnTo>
                  <a:lnTo>
                    <a:pt x="1364589" y="164592"/>
                  </a:lnTo>
                  <a:lnTo>
                    <a:pt x="1377937" y="151930"/>
                  </a:lnTo>
                  <a:lnTo>
                    <a:pt x="1379842" y="137452"/>
                  </a:lnTo>
                  <a:lnTo>
                    <a:pt x="1387462" y="126606"/>
                  </a:lnTo>
                  <a:lnTo>
                    <a:pt x="1398892" y="101282"/>
                  </a:lnTo>
                  <a:lnTo>
                    <a:pt x="1400797" y="88620"/>
                  </a:lnTo>
                  <a:lnTo>
                    <a:pt x="1406525" y="77774"/>
                  </a:lnTo>
                  <a:lnTo>
                    <a:pt x="1414145" y="65112"/>
                  </a:lnTo>
                  <a:lnTo>
                    <a:pt x="12197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19612" y="4273550"/>
              <a:ext cx="1414145" cy="868680"/>
            </a:xfrm>
            <a:custGeom>
              <a:avLst/>
              <a:gdLst/>
              <a:ahLst/>
              <a:cxnLst/>
              <a:rect l="l" t="t" r="r" b="b"/>
              <a:pathLst>
                <a:path w="1414145" h="868679">
                  <a:moveTo>
                    <a:pt x="1414140" y="65110"/>
                  </a:moveTo>
                  <a:lnTo>
                    <a:pt x="1219750" y="0"/>
                  </a:lnTo>
                  <a:lnTo>
                    <a:pt x="1214030" y="12660"/>
                  </a:lnTo>
                  <a:lnTo>
                    <a:pt x="1208310" y="28938"/>
                  </a:lnTo>
                  <a:lnTo>
                    <a:pt x="1202590" y="47024"/>
                  </a:lnTo>
                  <a:lnTo>
                    <a:pt x="1193070" y="63302"/>
                  </a:lnTo>
                  <a:lnTo>
                    <a:pt x="1187350" y="79579"/>
                  </a:lnTo>
                  <a:lnTo>
                    <a:pt x="1177820" y="92240"/>
                  </a:lnTo>
                  <a:lnTo>
                    <a:pt x="1168290" y="112135"/>
                  </a:lnTo>
                  <a:lnTo>
                    <a:pt x="1162570" y="124795"/>
                  </a:lnTo>
                  <a:lnTo>
                    <a:pt x="1153040" y="141073"/>
                  </a:lnTo>
                  <a:lnTo>
                    <a:pt x="1145420" y="155542"/>
                  </a:lnTo>
                  <a:lnTo>
                    <a:pt x="1133980" y="173628"/>
                  </a:lnTo>
                  <a:lnTo>
                    <a:pt x="1124450" y="186289"/>
                  </a:lnTo>
                  <a:lnTo>
                    <a:pt x="1116830" y="198949"/>
                  </a:lnTo>
                  <a:lnTo>
                    <a:pt x="1107300" y="209801"/>
                  </a:lnTo>
                  <a:lnTo>
                    <a:pt x="1097770" y="222461"/>
                  </a:lnTo>
                  <a:lnTo>
                    <a:pt x="1084430" y="236930"/>
                  </a:lnTo>
                  <a:lnTo>
                    <a:pt x="1074900" y="249591"/>
                  </a:lnTo>
                  <a:lnTo>
                    <a:pt x="1061560" y="265868"/>
                  </a:lnTo>
                  <a:lnTo>
                    <a:pt x="1055840" y="274911"/>
                  </a:lnTo>
                  <a:lnTo>
                    <a:pt x="1046310" y="287572"/>
                  </a:lnTo>
                  <a:lnTo>
                    <a:pt x="1032970" y="300232"/>
                  </a:lnTo>
                  <a:lnTo>
                    <a:pt x="1017730" y="312893"/>
                  </a:lnTo>
                  <a:lnTo>
                    <a:pt x="1002480" y="336405"/>
                  </a:lnTo>
                  <a:lnTo>
                    <a:pt x="983421" y="350874"/>
                  </a:lnTo>
                  <a:lnTo>
                    <a:pt x="966268" y="367151"/>
                  </a:lnTo>
                  <a:lnTo>
                    <a:pt x="945304" y="383429"/>
                  </a:lnTo>
                  <a:lnTo>
                    <a:pt x="924339" y="401515"/>
                  </a:lnTo>
                  <a:lnTo>
                    <a:pt x="907187" y="415984"/>
                  </a:lnTo>
                  <a:lnTo>
                    <a:pt x="890034" y="426836"/>
                  </a:lnTo>
                  <a:lnTo>
                    <a:pt x="867164" y="441305"/>
                  </a:lnTo>
                  <a:lnTo>
                    <a:pt x="844294" y="457583"/>
                  </a:lnTo>
                  <a:lnTo>
                    <a:pt x="821423" y="473860"/>
                  </a:lnTo>
                  <a:lnTo>
                    <a:pt x="796647" y="484712"/>
                  </a:lnTo>
                  <a:lnTo>
                    <a:pt x="769965" y="499181"/>
                  </a:lnTo>
                  <a:lnTo>
                    <a:pt x="743283" y="513650"/>
                  </a:lnTo>
                  <a:lnTo>
                    <a:pt x="720413" y="524502"/>
                  </a:lnTo>
                  <a:lnTo>
                    <a:pt x="691825" y="537162"/>
                  </a:lnTo>
                  <a:lnTo>
                    <a:pt x="672767" y="546206"/>
                  </a:lnTo>
                  <a:lnTo>
                    <a:pt x="647991" y="553440"/>
                  </a:lnTo>
                  <a:lnTo>
                    <a:pt x="621309" y="564292"/>
                  </a:lnTo>
                  <a:lnTo>
                    <a:pt x="596532" y="571526"/>
                  </a:lnTo>
                  <a:lnTo>
                    <a:pt x="573662" y="578761"/>
                  </a:lnTo>
                  <a:lnTo>
                    <a:pt x="546980" y="587804"/>
                  </a:lnTo>
                  <a:lnTo>
                    <a:pt x="522204" y="596847"/>
                  </a:lnTo>
                  <a:lnTo>
                    <a:pt x="493616" y="602273"/>
                  </a:lnTo>
                  <a:lnTo>
                    <a:pt x="466934" y="607699"/>
                  </a:lnTo>
                  <a:lnTo>
                    <a:pt x="436441" y="611316"/>
                  </a:lnTo>
                  <a:lnTo>
                    <a:pt x="409759" y="616742"/>
                  </a:lnTo>
                  <a:lnTo>
                    <a:pt x="377359" y="622168"/>
                  </a:lnTo>
                  <a:lnTo>
                    <a:pt x="350677" y="622168"/>
                  </a:lnTo>
                  <a:lnTo>
                    <a:pt x="320184" y="627594"/>
                  </a:lnTo>
                  <a:lnTo>
                    <a:pt x="287784" y="627594"/>
                  </a:lnTo>
                  <a:lnTo>
                    <a:pt x="261102" y="627594"/>
                  </a:lnTo>
                  <a:lnTo>
                    <a:pt x="226797" y="627594"/>
                  </a:lnTo>
                  <a:lnTo>
                    <a:pt x="226797" y="564292"/>
                  </a:lnTo>
                  <a:lnTo>
                    <a:pt x="0" y="710791"/>
                  </a:lnTo>
                  <a:lnTo>
                    <a:pt x="226797" y="868141"/>
                  </a:lnTo>
                  <a:lnTo>
                    <a:pt x="226797" y="806648"/>
                  </a:lnTo>
                  <a:lnTo>
                    <a:pt x="263008" y="806648"/>
                  </a:lnTo>
                  <a:lnTo>
                    <a:pt x="299219" y="806648"/>
                  </a:lnTo>
                  <a:lnTo>
                    <a:pt x="333525" y="803031"/>
                  </a:lnTo>
                  <a:lnTo>
                    <a:pt x="362112" y="801222"/>
                  </a:lnTo>
                  <a:lnTo>
                    <a:pt x="392606" y="801222"/>
                  </a:lnTo>
                  <a:lnTo>
                    <a:pt x="421194" y="795796"/>
                  </a:lnTo>
                  <a:lnTo>
                    <a:pt x="451688" y="793988"/>
                  </a:lnTo>
                  <a:lnTo>
                    <a:pt x="480275" y="788562"/>
                  </a:lnTo>
                  <a:lnTo>
                    <a:pt x="505051" y="783136"/>
                  </a:lnTo>
                  <a:lnTo>
                    <a:pt x="535545" y="777710"/>
                  </a:lnTo>
                  <a:lnTo>
                    <a:pt x="571756" y="768667"/>
                  </a:lnTo>
                  <a:lnTo>
                    <a:pt x="596532" y="763241"/>
                  </a:lnTo>
                  <a:lnTo>
                    <a:pt x="623214" y="756006"/>
                  </a:lnTo>
                  <a:lnTo>
                    <a:pt x="647991" y="746963"/>
                  </a:lnTo>
                  <a:lnTo>
                    <a:pt x="680390" y="736112"/>
                  </a:lnTo>
                  <a:lnTo>
                    <a:pt x="707072" y="728877"/>
                  </a:lnTo>
                  <a:lnTo>
                    <a:pt x="733754" y="718025"/>
                  </a:lnTo>
                  <a:lnTo>
                    <a:pt x="760436" y="707174"/>
                  </a:lnTo>
                  <a:lnTo>
                    <a:pt x="790930" y="698130"/>
                  </a:lnTo>
                  <a:lnTo>
                    <a:pt x="817612" y="683661"/>
                  </a:lnTo>
                  <a:lnTo>
                    <a:pt x="840482" y="672810"/>
                  </a:lnTo>
                  <a:lnTo>
                    <a:pt x="867164" y="660149"/>
                  </a:lnTo>
                  <a:lnTo>
                    <a:pt x="890034" y="649297"/>
                  </a:lnTo>
                  <a:lnTo>
                    <a:pt x="912904" y="633020"/>
                  </a:lnTo>
                  <a:lnTo>
                    <a:pt x="937680" y="620359"/>
                  </a:lnTo>
                  <a:lnTo>
                    <a:pt x="964362" y="607699"/>
                  </a:lnTo>
                  <a:lnTo>
                    <a:pt x="987233" y="589613"/>
                  </a:lnTo>
                  <a:lnTo>
                    <a:pt x="1010100" y="575144"/>
                  </a:lnTo>
                  <a:lnTo>
                    <a:pt x="1032970" y="555249"/>
                  </a:lnTo>
                  <a:lnTo>
                    <a:pt x="1052030" y="542588"/>
                  </a:lnTo>
                  <a:lnTo>
                    <a:pt x="1074900" y="526311"/>
                  </a:lnTo>
                  <a:lnTo>
                    <a:pt x="1088240" y="511842"/>
                  </a:lnTo>
                  <a:lnTo>
                    <a:pt x="1113020" y="493755"/>
                  </a:lnTo>
                  <a:lnTo>
                    <a:pt x="1130170" y="473860"/>
                  </a:lnTo>
                  <a:lnTo>
                    <a:pt x="1149230" y="457583"/>
                  </a:lnTo>
                  <a:lnTo>
                    <a:pt x="1166380" y="439497"/>
                  </a:lnTo>
                  <a:lnTo>
                    <a:pt x="1185440" y="421410"/>
                  </a:lnTo>
                  <a:lnTo>
                    <a:pt x="1202590" y="401515"/>
                  </a:lnTo>
                  <a:lnTo>
                    <a:pt x="1219750" y="379812"/>
                  </a:lnTo>
                  <a:lnTo>
                    <a:pt x="1234990" y="361726"/>
                  </a:lnTo>
                  <a:lnTo>
                    <a:pt x="1254050" y="340022"/>
                  </a:lnTo>
                  <a:lnTo>
                    <a:pt x="1267390" y="325553"/>
                  </a:lnTo>
                  <a:lnTo>
                    <a:pt x="1282640" y="305658"/>
                  </a:lnTo>
                  <a:lnTo>
                    <a:pt x="1288360" y="292998"/>
                  </a:lnTo>
                  <a:lnTo>
                    <a:pt x="1299790" y="282146"/>
                  </a:lnTo>
                  <a:lnTo>
                    <a:pt x="1305510" y="274911"/>
                  </a:lnTo>
                  <a:lnTo>
                    <a:pt x="1313130" y="260442"/>
                  </a:lnTo>
                  <a:lnTo>
                    <a:pt x="1318850" y="249591"/>
                  </a:lnTo>
                  <a:lnTo>
                    <a:pt x="1324570" y="240547"/>
                  </a:lnTo>
                  <a:lnTo>
                    <a:pt x="1332190" y="222461"/>
                  </a:lnTo>
                  <a:lnTo>
                    <a:pt x="1341720" y="215227"/>
                  </a:lnTo>
                  <a:lnTo>
                    <a:pt x="1347440" y="204375"/>
                  </a:lnTo>
                  <a:lnTo>
                    <a:pt x="1355060" y="191715"/>
                  </a:lnTo>
                  <a:lnTo>
                    <a:pt x="1360780" y="179054"/>
                  </a:lnTo>
                  <a:lnTo>
                    <a:pt x="1364590" y="164585"/>
                  </a:lnTo>
                  <a:lnTo>
                    <a:pt x="1377930" y="151925"/>
                  </a:lnTo>
                  <a:lnTo>
                    <a:pt x="1379840" y="137456"/>
                  </a:lnTo>
                  <a:lnTo>
                    <a:pt x="1387460" y="126604"/>
                  </a:lnTo>
                  <a:lnTo>
                    <a:pt x="1393180" y="113944"/>
                  </a:lnTo>
                  <a:lnTo>
                    <a:pt x="1398900" y="101283"/>
                  </a:lnTo>
                  <a:lnTo>
                    <a:pt x="1400800" y="88622"/>
                  </a:lnTo>
                  <a:lnTo>
                    <a:pt x="1406520" y="777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72162" y="4578350"/>
              <a:ext cx="1417320" cy="862330"/>
            </a:xfrm>
            <a:custGeom>
              <a:avLst/>
              <a:gdLst/>
              <a:ahLst/>
              <a:cxnLst/>
              <a:rect l="l" t="t" r="r" b="b"/>
              <a:pathLst>
                <a:path w="1417320" h="862329">
                  <a:moveTo>
                    <a:pt x="194576" y="0"/>
                  </a:moveTo>
                  <a:lnTo>
                    <a:pt x="0" y="65036"/>
                  </a:lnTo>
                  <a:lnTo>
                    <a:pt x="5727" y="75882"/>
                  </a:lnTo>
                  <a:lnTo>
                    <a:pt x="7632" y="86728"/>
                  </a:lnTo>
                  <a:lnTo>
                    <a:pt x="15265" y="99364"/>
                  </a:lnTo>
                  <a:lnTo>
                    <a:pt x="19075" y="113817"/>
                  </a:lnTo>
                  <a:lnTo>
                    <a:pt x="24803" y="126466"/>
                  </a:lnTo>
                  <a:lnTo>
                    <a:pt x="32423" y="137312"/>
                  </a:lnTo>
                  <a:lnTo>
                    <a:pt x="34340" y="149948"/>
                  </a:lnTo>
                  <a:lnTo>
                    <a:pt x="43878" y="162598"/>
                  </a:lnTo>
                  <a:lnTo>
                    <a:pt x="53416" y="177050"/>
                  </a:lnTo>
                  <a:lnTo>
                    <a:pt x="59131" y="189699"/>
                  </a:lnTo>
                  <a:lnTo>
                    <a:pt x="64858" y="204152"/>
                  </a:lnTo>
                  <a:lnTo>
                    <a:pt x="70573" y="213194"/>
                  </a:lnTo>
                  <a:lnTo>
                    <a:pt x="80111" y="224027"/>
                  </a:lnTo>
                  <a:lnTo>
                    <a:pt x="89649" y="238480"/>
                  </a:lnTo>
                  <a:lnTo>
                    <a:pt x="93472" y="251129"/>
                  </a:lnTo>
                  <a:lnTo>
                    <a:pt x="101104" y="261975"/>
                  </a:lnTo>
                  <a:lnTo>
                    <a:pt x="106819" y="271005"/>
                  </a:lnTo>
                  <a:lnTo>
                    <a:pt x="112547" y="281838"/>
                  </a:lnTo>
                  <a:lnTo>
                    <a:pt x="122085" y="292684"/>
                  </a:lnTo>
                  <a:lnTo>
                    <a:pt x="129717" y="303530"/>
                  </a:lnTo>
                  <a:lnTo>
                    <a:pt x="144970" y="321589"/>
                  </a:lnTo>
                  <a:lnTo>
                    <a:pt x="158330" y="337858"/>
                  </a:lnTo>
                  <a:lnTo>
                    <a:pt x="194576" y="379412"/>
                  </a:lnTo>
                  <a:lnTo>
                    <a:pt x="211734" y="397471"/>
                  </a:lnTo>
                  <a:lnTo>
                    <a:pt x="228904" y="417347"/>
                  </a:lnTo>
                  <a:lnTo>
                    <a:pt x="246075" y="435419"/>
                  </a:lnTo>
                  <a:lnTo>
                    <a:pt x="282321" y="469734"/>
                  </a:lnTo>
                  <a:lnTo>
                    <a:pt x="301396" y="491426"/>
                  </a:lnTo>
                  <a:lnTo>
                    <a:pt x="324281" y="509485"/>
                  </a:lnTo>
                  <a:lnTo>
                    <a:pt x="337642" y="522135"/>
                  </a:lnTo>
                  <a:lnTo>
                    <a:pt x="360527" y="538391"/>
                  </a:lnTo>
                  <a:lnTo>
                    <a:pt x="381508" y="554659"/>
                  </a:lnTo>
                  <a:lnTo>
                    <a:pt x="406311" y="570915"/>
                  </a:lnTo>
                  <a:lnTo>
                    <a:pt x="425386" y="585368"/>
                  </a:lnTo>
                  <a:lnTo>
                    <a:pt x="448271" y="603440"/>
                  </a:lnTo>
                  <a:lnTo>
                    <a:pt x="476885" y="617893"/>
                  </a:lnTo>
                  <a:lnTo>
                    <a:pt x="499783" y="628726"/>
                  </a:lnTo>
                  <a:lnTo>
                    <a:pt x="524586" y="643178"/>
                  </a:lnTo>
                  <a:lnTo>
                    <a:pt x="545566" y="655828"/>
                  </a:lnTo>
                  <a:lnTo>
                    <a:pt x="572262" y="666673"/>
                  </a:lnTo>
                  <a:lnTo>
                    <a:pt x="595160" y="679310"/>
                  </a:lnTo>
                  <a:lnTo>
                    <a:pt x="652386" y="704608"/>
                  </a:lnTo>
                  <a:lnTo>
                    <a:pt x="679094" y="713638"/>
                  </a:lnTo>
                  <a:lnTo>
                    <a:pt x="705802" y="724484"/>
                  </a:lnTo>
                  <a:lnTo>
                    <a:pt x="732497" y="731710"/>
                  </a:lnTo>
                  <a:lnTo>
                    <a:pt x="766838" y="744359"/>
                  </a:lnTo>
                  <a:lnTo>
                    <a:pt x="789724" y="749782"/>
                  </a:lnTo>
                  <a:lnTo>
                    <a:pt x="816432" y="757008"/>
                  </a:lnTo>
                  <a:lnTo>
                    <a:pt x="843140" y="762419"/>
                  </a:lnTo>
                  <a:lnTo>
                    <a:pt x="879386" y="773264"/>
                  </a:lnTo>
                  <a:lnTo>
                    <a:pt x="907999" y="778687"/>
                  </a:lnTo>
                  <a:lnTo>
                    <a:pt x="932802" y="782294"/>
                  </a:lnTo>
                  <a:lnTo>
                    <a:pt x="991933" y="789520"/>
                  </a:lnTo>
                  <a:lnTo>
                    <a:pt x="1022451" y="794943"/>
                  </a:lnTo>
                  <a:lnTo>
                    <a:pt x="1051064" y="794943"/>
                  </a:lnTo>
                  <a:lnTo>
                    <a:pt x="1083500" y="800366"/>
                  </a:lnTo>
                  <a:lnTo>
                    <a:pt x="1115923" y="802170"/>
                  </a:lnTo>
                  <a:lnTo>
                    <a:pt x="1186497" y="802170"/>
                  </a:lnTo>
                  <a:lnTo>
                    <a:pt x="1186497" y="861796"/>
                  </a:lnTo>
                  <a:lnTo>
                    <a:pt x="1417320" y="704608"/>
                  </a:lnTo>
                  <a:lnTo>
                    <a:pt x="1186497" y="560069"/>
                  </a:lnTo>
                  <a:lnTo>
                    <a:pt x="1186497" y="623303"/>
                  </a:lnTo>
                  <a:lnTo>
                    <a:pt x="1093038" y="623303"/>
                  </a:lnTo>
                  <a:lnTo>
                    <a:pt x="1064412" y="619696"/>
                  </a:lnTo>
                  <a:lnTo>
                    <a:pt x="1037717" y="617893"/>
                  </a:lnTo>
                  <a:lnTo>
                    <a:pt x="1005281" y="612470"/>
                  </a:lnTo>
                  <a:lnTo>
                    <a:pt x="974763" y="608850"/>
                  </a:lnTo>
                  <a:lnTo>
                    <a:pt x="948054" y="603440"/>
                  </a:lnTo>
                  <a:lnTo>
                    <a:pt x="921346" y="596214"/>
                  </a:lnTo>
                  <a:lnTo>
                    <a:pt x="890828" y="590791"/>
                  </a:lnTo>
                  <a:lnTo>
                    <a:pt x="816432" y="567296"/>
                  </a:lnTo>
                  <a:lnTo>
                    <a:pt x="789724" y="560069"/>
                  </a:lnTo>
                  <a:lnTo>
                    <a:pt x="766838" y="551040"/>
                  </a:lnTo>
                  <a:lnTo>
                    <a:pt x="742035" y="543813"/>
                  </a:lnTo>
                  <a:lnTo>
                    <a:pt x="721055" y="532980"/>
                  </a:lnTo>
                  <a:lnTo>
                    <a:pt x="694347" y="522135"/>
                  </a:lnTo>
                  <a:lnTo>
                    <a:pt x="669556" y="513105"/>
                  </a:lnTo>
                  <a:lnTo>
                    <a:pt x="640943" y="496836"/>
                  </a:lnTo>
                  <a:lnTo>
                    <a:pt x="618045" y="482384"/>
                  </a:lnTo>
                  <a:lnTo>
                    <a:pt x="593255" y="469734"/>
                  </a:lnTo>
                  <a:lnTo>
                    <a:pt x="568451" y="453478"/>
                  </a:lnTo>
                  <a:lnTo>
                    <a:pt x="545566" y="440829"/>
                  </a:lnTo>
                  <a:lnTo>
                    <a:pt x="524586" y="424573"/>
                  </a:lnTo>
                  <a:lnTo>
                    <a:pt x="507415" y="411924"/>
                  </a:lnTo>
                  <a:lnTo>
                    <a:pt x="488340" y="397471"/>
                  </a:lnTo>
                  <a:lnTo>
                    <a:pt x="467347" y="383019"/>
                  </a:lnTo>
                  <a:lnTo>
                    <a:pt x="446366" y="363143"/>
                  </a:lnTo>
                  <a:lnTo>
                    <a:pt x="410121" y="332435"/>
                  </a:lnTo>
                  <a:lnTo>
                    <a:pt x="396773" y="314363"/>
                  </a:lnTo>
                  <a:lnTo>
                    <a:pt x="381508" y="298107"/>
                  </a:lnTo>
                  <a:lnTo>
                    <a:pt x="366255" y="285457"/>
                  </a:lnTo>
                  <a:lnTo>
                    <a:pt x="356717" y="271005"/>
                  </a:lnTo>
                  <a:lnTo>
                    <a:pt x="350989" y="263779"/>
                  </a:lnTo>
                  <a:lnTo>
                    <a:pt x="337642" y="251129"/>
                  </a:lnTo>
                  <a:lnTo>
                    <a:pt x="328104" y="234873"/>
                  </a:lnTo>
                  <a:lnTo>
                    <a:pt x="314744" y="224027"/>
                  </a:lnTo>
                  <a:lnTo>
                    <a:pt x="305206" y="209575"/>
                  </a:lnTo>
                  <a:lnTo>
                    <a:pt x="297573" y="198729"/>
                  </a:lnTo>
                  <a:lnTo>
                    <a:pt x="288036" y="186093"/>
                  </a:lnTo>
                  <a:lnTo>
                    <a:pt x="278498" y="171640"/>
                  </a:lnTo>
                  <a:lnTo>
                    <a:pt x="267055" y="155371"/>
                  </a:lnTo>
                  <a:lnTo>
                    <a:pt x="259422" y="139115"/>
                  </a:lnTo>
                  <a:lnTo>
                    <a:pt x="249885" y="122859"/>
                  </a:lnTo>
                  <a:lnTo>
                    <a:pt x="244170" y="110210"/>
                  </a:lnTo>
                  <a:lnTo>
                    <a:pt x="230809" y="92138"/>
                  </a:lnTo>
                  <a:lnTo>
                    <a:pt x="226999" y="81305"/>
                  </a:lnTo>
                  <a:lnTo>
                    <a:pt x="219367" y="63233"/>
                  </a:lnTo>
                  <a:lnTo>
                    <a:pt x="211734" y="46977"/>
                  </a:lnTo>
                  <a:lnTo>
                    <a:pt x="204114" y="28905"/>
                  </a:lnTo>
                  <a:lnTo>
                    <a:pt x="194576" y="16256"/>
                  </a:lnTo>
                  <a:lnTo>
                    <a:pt x="194576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72162" y="4578350"/>
              <a:ext cx="1417320" cy="862330"/>
            </a:xfrm>
            <a:custGeom>
              <a:avLst/>
              <a:gdLst/>
              <a:ahLst/>
              <a:cxnLst/>
              <a:rect l="l" t="t" r="r" b="b"/>
              <a:pathLst>
                <a:path w="1417320" h="862329">
                  <a:moveTo>
                    <a:pt x="0" y="65041"/>
                  </a:moveTo>
                  <a:lnTo>
                    <a:pt x="194571" y="0"/>
                  </a:lnTo>
                  <a:lnTo>
                    <a:pt x="194571" y="16260"/>
                  </a:lnTo>
                  <a:lnTo>
                    <a:pt x="204109" y="28907"/>
                  </a:lnTo>
                  <a:lnTo>
                    <a:pt x="211739" y="46974"/>
                  </a:lnTo>
                  <a:lnTo>
                    <a:pt x="219369" y="63234"/>
                  </a:lnTo>
                  <a:lnTo>
                    <a:pt x="227000" y="81301"/>
                  </a:lnTo>
                  <a:lnTo>
                    <a:pt x="230815" y="92141"/>
                  </a:lnTo>
                  <a:lnTo>
                    <a:pt x="244168" y="110208"/>
                  </a:lnTo>
                  <a:lnTo>
                    <a:pt x="249890" y="122855"/>
                  </a:lnTo>
                  <a:lnTo>
                    <a:pt x="259428" y="139115"/>
                  </a:lnTo>
                  <a:lnTo>
                    <a:pt x="267058" y="155376"/>
                  </a:lnTo>
                  <a:lnTo>
                    <a:pt x="278504" y="171636"/>
                  </a:lnTo>
                  <a:lnTo>
                    <a:pt x="288042" y="186089"/>
                  </a:lnTo>
                  <a:lnTo>
                    <a:pt x="297579" y="198736"/>
                  </a:lnTo>
                  <a:lnTo>
                    <a:pt x="305210" y="209577"/>
                  </a:lnTo>
                  <a:lnTo>
                    <a:pt x="314747" y="224030"/>
                  </a:lnTo>
                  <a:lnTo>
                    <a:pt x="328100" y="234870"/>
                  </a:lnTo>
                  <a:lnTo>
                    <a:pt x="337638" y="251130"/>
                  </a:lnTo>
                  <a:lnTo>
                    <a:pt x="350991" y="263777"/>
                  </a:lnTo>
                  <a:lnTo>
                    <a:pt x="356714" y="271004"/>
                  </a:lnTo>
                  <a:lnTo>
                    <a:pt x="366252" y="285458"/>
                  </a:lnTo>
                  <a:lnTo>
                    <a:pt x="381512" y="298105"/>
                  </a:lnTo>
                  <a:lnTo>
                    <a:pt x="396773" y="314365"/>
                  </a:lnTo>
                  <a:lnTo>
                    <a:pt x="410125" y="332432"/>
                  </a:lnTo>
                  <a:lnTo>
                    <a:pt x="429201" y="348692"/>
                  </a:lnTo>
                  <a:lnTo>
                    <a:pt x="446369" y="363146"/>
                  </a:lnTo>
                  <a:lnTo>
                    <a:pt x="467352" y="383019"/>
                  </a:lnTo>
                  <a:lnTo>
                    <a:pt x="488335" y="397473"/>
                  </a:lnTo>
                  <a:lnTo>
                    <a:pt x="507411" y="411926"/>
                  </a:lnTo>
                  <a:lnTo>
                    <a:pt x="524579" y="424573"/>
                  </a:lnTo>
                  <a:lnTo>
                    <a:pt x="545562" y="440833"/>
                  </a:lnTo>
                  <a:lnTo>
                    <a:pt x="568453" y="453480"/>
                  </a:lnTo>
                  <a:lnTo>
                    <a:pt x="593251" y="469741"/>
                  </a:lnTo>
                  <a:lnTo>
                    <a:pt x="618050" y="482387"/>
                  </a:lnTo>
                  <a:lnTo>
                    <a:pt x="640940" y="496841"/>
                  </a:lnTo>
                  <a:lnTo>
                    <a:pt x="669554" y="513101"/>
                  </a:lnTo>
                  <a:lnTo>
                    <a:pt x="694352" y="522135"/>
                  </a:lnTo>
                  <a:lnTo>
                    <a:pt x="721058" y="532975"/>
                  </a:lnTo>
                  <a:lnTo>
                    <a:pt x="742041" y="543815"/>
                  </a:lnTo>
                  <a:lnTo>
                    <a:pt x="766839" y="551042"/>
                  </a:lnTo>
                  <a:lnTo>
                    <a:pt x="789730" y="560075"/>
                  </a:lnTo>
                  <a:lnTo>
                    <a:pt x="816436" y="567302"/>
                  </a:lnTo>
                  <a:lnTo>
                    <a:pt x="839327" y="574529"/>
                  </a:lnTo>
                  <a:lnTo>
                    <a:pt x="867940" y="583562"/>
                  </a:lnTo>
                  <a:lnTo>
                    <a:pt x="890831" y="590789"/>
                  </a:lnTo>
                  <a:lnTo>
                    <a:pt x="921352" y="596209"/>
                  </a:lnTo>
                  <a:lnTo>
                    <a:pt x="948058" y="603436"/>
                  </a:lnTo>
                  <a:lnTo>
                    <a:pt x="974763" y="608856"/>
                  </a:lnTo>
                  <a:lnTo>
                    <a:pt x="1005280" y="612469"/>
                  </a:lnTo>
                  <a:lnTo>
                    <a:pt x="1037710" y="617890"/>
                  </a:lnTo>
                  <a:lnTo>
                    <a:pt x="1064420" y="619696"/>
                  </a:lnTo>
                  <a:lnTo>
                    <a:pt x="1093030" y="623310"/>
                  </a:lnTo>
                  <a:lnTo>
                    <a:pt x="1127370" y="623310"/>
                  </a:lnTo>
                  <a:lnTo>
                    <a:pt x="1154070" y="623310"/>
                  </a:lnTo>
                  <a:lnTo>
                    <a:pt x="1186500" y="623310"/>
                  </a:lnTo>
                  <a:lnTo>
                    <a:pt x="1186500" y="560075"/>
                  </a:lnTo>
                  <a:lnTo>
                    <a:pt x="1417320" y="704611"/>
                  </a:lnTo>
                  <a:lnTo>
                    <a:pt x="1186500" y="861793"/>
                  </a:lnTo>
                  <a:lnTo>
                    <a:pt x="1186500" y="802172"/>
                  </a:lnTo>
                  <a:lnTo>
                    <a:pt x="1152170" y="802172"/>
                  </a:lnTo>
                  <a:lnTo>
                    <a:pt x="1115920" y="802172"/>
                  </a:lnTo>
                  <a:lnTo>
                    <a:pt x="1083490" y="800366"/>
                  </a:lnTo>
                  <a:lnTo>
                    <a:pt x="1051070" y="794946"/>
                  </a:lnTo>
                  <a:lnTo>
                    <a:pt x="1022450" y="794946"/>
                  </a:lnTo>
                  <a:lnTo>
                    <a:pt x="991931" y="789525"/>
                  </a:lnTo>
                  <a:lnTo>
                    <a:pt x="963318" y="785912"/>
                  </a:lnTo>
                  <a:lnTo>
                    <a:pt x="932797" y="782299"/>
                  </a:lnTo>
                  <a:lnTo>
                    <a:pt x="907999" y="778685"/>
                  </a:lnTo>
                  <a:lnTo>
                    <a:pt x="879385" y="773265"/>
                  </a:lnTo>
                  <a:lnTo>
                    <a:pt x="843142" y="762425"/>
                  </a:lnTo>
                  <a:lnTo>
                    <a:pt x="816436" y="757005"/>
                  </a:lnTo>
                  <a:lnTo>
                    <a:pt x="789730" y="749778"/>
                  </a:lnTo>
                  <a:lnTo>
                    <a:pt x="766839" y="744358"/>
                  </a:lnTo>
                  <a:lnTo>
                    <a:pt x="732503" y="731711"/>
                  </a:lnTo>
                  <a:lnTo>
                    <a:pt x="705797" y="724484"/>
                  </a:lnTo>
                  <a:lnTo>
                    <a:pt x="679092" y="713644"/>
                  </a:lnTo>
                  <a:lnTo>
                    <a:pt x="652386" y="704611"/>
                  </a:lnTo>
                  <a:lnTo>
                    <a:pt x="623772" y="691964"/>
                  </a:lnTo>
                  <a:lnTo>
                    <a:pt x="595159" y="679317"/>
                  </a:lnTo>
                  <a:lnTo>
                    <a:pt x="572268" y="666670"/>
                  </a:lnTo>
                  <a:lnTo>
                    <a:pt x="545562" y="655830"/>
                  </a:lnTo>
                  <a:lnTo>
                    <a:pt x="524579" y="643183"/>
                  </a:lnTo>
                  <a:lnTo>
                    <a:pt x="499781" y="628730"/>
                  </a:lnTo>
                  <a:lnTo>
                    <a:pt x="476890" y="617890"/>
                  </a:lnTo>
                  <a:lnTo>
                    <a:pt x="448277" y="603436"/>
                  </a:lnTo>
                  <a:lnTo>
                    <a:pt x="425386" y="585369"/>
                  </a:lnTo>
                  <a:lnTo>
                    <a:pt x="406310" y="570915"/>
                  </a:lnTo>
                  <a:lnTo>
                    <a:pt x="381512" y="554655"/>
                  </a:lnTo>
                  <a:lnTo>
                    <a:pt x="360529" y="538395"/>
                  </a:lnTo>
                  <a:lnTo>
                    <a:pt x="337638" y="522135"/>
                  </a:lnTo>
                  <a:lnTo>
                    <a:pt x="324285" y="509488"/>
                  </a:lnTo>
                  <a:lnTo>
                    <a:pt x="301395" y="491421"/>
                  </a:lnTo>
                  <a:lnTo>
                    <a:pt x="282319" y="469741"/>
                  </a:lnTo>
                  <a:lnTo>
                    <a:pt x="265151" y="453480"/>
                  </a:lnTo>
                  <a:lnTo>
                    <a:pt x="246075" y="435413"/>
                  </a:lnTo>
                  <a:lnTo>
                    <a:pt x="228907" y="417346"/>
                  </a:lnTo>
                  <a:lnTo>
                    <a:pt x="211739" y="397473"/>
                  </a:lnTo>
                  <a:lnTo>
                    <a:pt x="194571" y="379406"/>
                  </a:lnTo>
                  <a:lnTo>
                    <a:pt x="177403" y="359532"/>
                  </a:lnTo>
                  <a:lnTo>
                    <a:pt x="158328" y="337852"/>
                  </a:lnTo>
                  <a:lnTo>
                    <a:pt x="144975" y="321592"/>
                  </a:lnTo>
                  <a:lnTo>
                    <a:pt x="129714" y="303525"/>
                  </a:lnTo>
                  <a:lnTo>
                    <a:pt x="122084" y="292684"/>
                  </a:lnTo>
                  <a:lnTo>
                    <a:pt x="112546" y="281844"/>
                  </a:lnTo>
                  <a:lnTo>
                    <a:pt x="106823" y="271004"/>
                  </a:lnTo>
                  <a:lnTo>
                    <a:pt x="101101" y="261971"/>
                  </a:lnTo>
                  <a:lnTo>
                    <a:pt x="93470" y="251130"/>
                  </a:lnTo>
                  <a:lnTo>
                    <a:pt x="89655" y="238484"/>
                  </a:lnTo>
                  <a:lnTo>
                    <a:pt x="80117" y="224030"/>
                  </a:lnTo>
                  <a:lnTo>
                    <a:pt x="70579" y="213190"/>
                  </a:lnTo>
                  <a:lnTo>
                    <a:pt x="64857" y="204156"/>
                  </a:lnTo>
                  <a:lnTo>
                    <a:pt x="59134" y="189703"/>
                  </a:lnTo>
                  <a:lnTo>
                    <a:pt x="53411" y="177056"/>
                  </a:lnTo>
                  <a:lnTo>
                    <a:pt x="43873" y="162603"/>
                  </a:lnTo>
                  <a:lnTo>
                    <a:pt x="34336" y="149956"/>
                  </a:lnTo>
                  <a:lnTo>
                    <a:pt x="32428" y="137309"/>
                  </a:lnTo>
                  <a:lnTo>
                    <a:pt x="24798" y="126469"/>
                  </a:lnTo>
                  <a:lnTo>
                    <a:pt x="19075" y="113822"/>
                  </a:lnTo>
                  <a:lnTo>
                    <a:pt x="15260" y="99368"/>
                  </a:lnTo>
                  <a:lnTo>
                    <a:pt x="7630" y="86721"/>
                  </a:lnTo>
                  <a:lnTo>
                    <a:pt x="5722" y="7588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3287" y="3768725"/>
              <a:ext cx="987425" cy="1268730"/>
            </a:xfrm>
            <a:custGeom>
              <a:avLst/>
              <a:gdLst/>
              <a:ahLst/>
              <a:cxnLst/>
              <a:rect l="l" t="t" r="r" b="b"/>
              <a:pathLst>
                <a:path w="987425" h="1268729">
                  <a:moveTo>
                    <a:pt x="171500" y="0"/>
                  </a:moveTo>
                  <a:lnTo>
                    <a:pt x="0" y="205943"/>
                  </a:lnTo>
                  <a:lnTo>
                    <a:pt x="64795" y="205943"/>
                  </a:lnTo>
                  <a:lnTo>
                    <a:pt x="64795" y="267373"/>
                  </a:lnTo>
                  <a:lnTo>
                    <a:pt x="66700" y="299885"/>
                  </a:lnTo>
                  <a:lnTo>
                    <a:pt x="70510" y="325183"/>
                  </a:lnTo>
                  <a:lnTo>
                    <a:pt x="74320" y="354088"/>
                  </a:lnTo>
                  <a:lnTo>
                    <a:pt x="76225" y="379374"/>
                  </a:lnTo>
                  <a:lnTo>
                    <a:pt x="81940" y="406476"/>
                  </a:lnTo>
                  <a:lnTo>
                    <a:pt x="85750" y="429958"/>
                  </a:lnTo>
                  <a:lnTo>
                    <a:pt x="91465" y="453440"/>
                  </a:lnTo>
                  <a:lnTo>
                    <a:pt x="97180" y="480542"/>
                  </a:lnTo>
                  <a:lnTo>
                    <a:pt x="106718" y="511251"/>
                  </a:lnTo>
                  <a:lnTo>
                    <a:pt x="116243" y="534733"/>
                  </a:lnTo>
                  <a:lnTo>
                    <a:pt x="121958" y="558228"/>
                  </a:lnTo>
                  <a:lnTo>
                    <a:pt x="129578" y="581710"/>
                  </a:lnTo>
                  <a:lnTo>
                    <a:pt x="141020" y="610616"/>
                  </a:lnTo>
                  <a:lnTo>
                    <a:pt x="154355" y="634098"/>
                  </a:lnTo>
                  <a:lnTo>
                    <a:pt x="161975" y="659383"/>
                  </a:lnTo>
                  <a:lnTo>
                    <a:pt x="175310" y="682879"/>
                  </a:lnTo>
                  <a:lnTo>
                    <a:pt x="190563" y="708164"/>
                  </a:lnTo>
                  <a:lnTo>
                    <a:pt x="200088" y="729843"/>
                  </a:lnTo>
                  <a:lnTo>
                    <a:pt x="217233" y="753325"/>
                  </a:lnTo>
                  <a:lnTo>
                    <a:pt x="232486" y="778624"/>
                  </a:lnTo>
                  <a:lnTo>
                    <a:pt x="242011" y="796683"/>
                  </a:lnTo>
                  <a:lnTo>
                    <a:pt x="259168" y="816559"/>
                  </a:lnTo>
                  <a:lnTo>
                    <a:pt x="272503" y="840041"/>
                  </a:lnTo>
                  <a:lnTo>
                    <a:pt x="291553" y="859917"/>
                  </a:lnTo>
                  <a:lnTo>
                    <a:pt x="308711" y="883399"/>
                  </a:lnTo>
                  <a:lnTo>
                    <a:pt x="325856" y="903274"/>
                  </a:lnTo>
                  <a:lnTo>
                    <a:pt x="343014" y="921334"/>
                  </a:lnTo>
                  <a:lnTo>
                    <a:pt x="362064" y="943013"/>
                  </a:lnTo>
                  <a:lnTo>
                    <a:pt x="415416" y="993597"/>
                  </a:lnTo>
                  <a:lnTo>
                    <a:pt x="453529" y="1026121"/>
                  </a:lnTo>
                  <a:lnTo>
                    <a:pt x="495465" y="1058633"/>
                  </a:lnTo>
                  <a:lnTo>
                    <a:pt x="541197" y="1091145"/>
                  </a:lnTo>
                  <a:lnTo>
                    <a:pt x="560247" y="1105611"/>
                  </a:lnTo>
                  <a:lnTo>
                    <a:pt x="585025" y="1120051"/>
                  </a:lnTo>
                  <a:lnTo>
                    <a:pt x="605980" y="1134503"/>
                  </a:lnTo>
                  <a:lnTo>
                    <a:pt x="625043" y="1147152"/>
                  </a:lnTo>
                  <a:lnTo>
                    <a:pt x="638378" y="1152575"/>
                  </a:lnTo>
                  <a:lnTo>
                    <a:pt x="651713" y="1163408"/>
                  </a:lnTo>
                  <a:lnTo>
                    <a:pt x="661250" y="1168831"/>
                  </a:lnTo>
                  <a:lnTo>
                    <a:pt x="674585" y="1174254"/>
                  </a:lnTo>
                  <a:lnTo>
                    <a:pt x="686015" y="1177861"/>
                  </a:lnTo>
                  <a:lnTo>
                    <a:pt x="701268" y="1183284"/>
                  </a:lnTo>
                  <a:lnTo>
                    <a:pt x="716508" y="1192314"/>
                  </a:lnTo>
                  <a:lnTo>
                    <a:pt x="727938" y="1201356"/>
                  </a:lnTo>
                  <a:lnTo>
                    <a:pt x="739381" y="1206766"/>
                  </a:lnTo>
                  <a:lnTo>
                    <a:pt x="754621" y="1210386"/>
                  </a:lnTo>
                  <a:lnTo>
                    <a:pt x="767956" y="1215809"/>
                  </a:lnTo>
                  <a:lnTo>
                    <a:pt x="785113" y="1221219"/>
                  </a:lnTo>
                  <a:lnTo>
                    <a:pt x="800353" y="1232065"/>
                  </a:lnTo>
                  <a:lnTo>
                    <a:pt x="827036" y="1239291"/>
                  </a:lnTo>
                  <a:lnTo>
                    <a:pt x="838466" y="1244714"/>
                  </a:lnTo>
                  <a:lnTo>
                    <a:pt x="855624" y="1250124"/>
                  </a:lnTo>
                  <a:lnTo>
                    <a:pt x="868959" y="1253744"/>
                  </a:lnTo>
                  <a:lnTo>
                    <a:pt x="878484" y="1259166"/>
                  </a:lnTo>
                  <a:lnTo>
                    <a:pt x="893737" y="1264577"/>
                  </a:lnTo>
                  <a:lnTo>
                    <a:pt x="910882" y="1268196"/>
                  </a:lnTo>
                  <a:lnTo>
                    <a:pt x="987107" y="1096568"/>
                  </a:lnTo>
                  <a:lnTo>
                    <a:pt x="969962" y="1091145"/>
                  </a:lnTo>
                  <a:lnTo>
                    <a:pt x="950899" y="1085735"/>
                  </a:lnTo>
                  <a:lnTo>
                    <a:pt x="935659" y="1080312"/>
                  </a:lnTo>
                  <a:lnTo>
                    <a:pt x="910882" y="1074889"/>
                  </a:lnTo>
                  <a:lnTo>
                    <a:pt x="897547" y="1067663"/>
                  </a:lnTo>
                  <a:lnTo>
                    <a:pt x="876579" y="1058633"/>
                  </a:lnTo>
                  <a:lnTo>
                    <a:pt x="861339" y="1055027"/>
                  </a:lnTo>
                  <a:lnTo>
                    <a:pt x="840371" y="1045984"/>
                  </a:lnTo>
                  <a:lnTo>
                    <a:pt x="827036" y="1040574"/>
                  </a:lnTo>
                  <a:lnTo>
                    <a:pt x="807974" y="1029728"/>
                  </a:lnTo>
                  <a:lnTo>
                    <a:pt x="790828" y="1022502"/>
                  </a:lnTo>
                  <a:lnTo>
                    <a:pt x="775588" y="1015276"/>
                  </a:lnTo>
                  <a:lnTo>
                    <a:pt x="758431" y="1006246"/>
                  </a:lnTo>
                  <a:lnTo>
                    <a:pt x="745096" y="995400"/>
                  </a:lnTo>
                  <a:lnTo>
                    <a:pt x="731761" y="989990"/>
                  </a:lnTo>
                  <a:lnTo>
                    <a:pt x="716508" y="979144"/>
                  </a:lnTo>
                  <a:lnTo>
                    <a:pt x="701268" y="971918"/>
                  </a:lnTo>
                  <a:lnTo>
                    <a:pt x="670775" y="950239"/>
                  </a:lnTo>
                  <a:lnTo>
                    <a:pt x="659345" y="944816"/>
                  </a:lnTo>
                  <a:lnTo>
                    <a:pt x="647903" y="937602"/>
                  </a:lnTo>
                  <a:lnTo>
                    <a:pt x="628853" y="924953"/>
                  </a:lnTo>
                  <a:lnTo>
                    <a:pt x="615518" y="910501"/>
                  </a:lnTo>
                  <a:lnTo>
                    <a:pt x="592645" y="894232"/>
                  </a:lnTo>
                  <a:lnTo>
                    <a:pt x="575500" y="877976"/>
                  </a:lnTo>
                  <a:lnTo>
                    <a:pt x="554532" y="863523"/>
                  </a:lnTo>
                  <a:lnTo>
                    <a:pt x="537387" y="847267"/>
                  </a:lnTo>
                  <a:lnTo>
                    <a:pt x="518325" y="825588"/>
                  </a:lnTo>
                  <a:lnTo>
                    <a:pt x="504990" y="811136"/>
                  </a:lnTo>
                  <a:lnTo>
                    <a:pt x="489737" y="793076"/>
                  </a:lnTo>
                  <a:lnTo>
                    <a:pt x="472592" y="778624"/>
                  </a:lnTo>
                  <a:lnTo>
                    <a:pt x="457352" y="756945"/>
                  </a:lnTo>
                  <a:lnTo>
                    <a:pt x="440194" y="731647"/>
                  </a:lnTo>
                  <a:lnTo>
                    <a:pt x="424954" y="713587"/>
                  </a:lnTo>
                  <a:lnTo>
                    <a:pt x="409701" y="690105"/>
                  </a:lnTo>
                  <a:lnTo>
                    <a:pt x="392557" y="666610"/>
                  </a:lnTo>
                  <a:lnTo>
                    <a:pt x="379222" y="644931"/>
                  </a:lnTo>
                  <a:lnTo>
                    <a:pt x="367779" y="621449"/>
                  </a:lnTo>
                  <a:lnTo>
                    <a:pt x="346824" y="581710"/>
                  </a:lnTo>
                  <a:lnTo>
                    <a:pt x="335381" y="558228"/>
                  </a:lnTo>
                  <a:lnTo>
                    <a:pt x="316331" y="514870"/>
                  </a:lnTo>
                  <a:lnTo>
                    <a:pt x="302996" y="467893"/>
                  </a:lnTo>
                  <a:lnTo>
                    <a:pt x="297281" y="444411"/>
                  </a:lnTo>
                  <a:lnTo>
                    <a:pt x="287743" y="419112"/>
                  </a:lnTo>
                  <a:lnTo>
                    <a:pt x="282028" y="392023"/>
                  </a:lnTo>
                  <a:lnTo>
                    <a:pt x="274408" y="364921"/>
                  </a:lnTo>
                  <a:lnTo>
                    <a:pt x="272503" y="339636"/>
                  </a:lnTo>
                  <a:lnTo>
                    <a:pt x="268693" y="316141"/>
                  </a:lnTo>
                  <a:lnTo>
                    <a:pt x="266788" y="289051"/>
                  </a:lnTo>
                  <a:lnTo>
                    <a:pt x="266788" y="205943"/>
                  </a:lnTo>
                  <a:lnTo>
                    <a:pt x="335381" y="205943"/>
                  </a:lnTo>
                  <a:lnTo>
                    <a:pt x="1715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3287" y="3768725"/>
              <a:ext cx="987425" cy="1268730"/>
            </a:xfrm>
            <a:custGeom>
              <a:avLst/>
              <a:gdLst/>
              <a:ahLst/>
              <a:cxnLst/>
              <a:rect l="l" t="t" r="r" b="b"/>
              <a:pathLst>
                <a:path w="987425" h="1268729">
                  <a:moveTo>
                    <a:pt x="893732" y="1264580"/>
                  </a:moveTo>
                  <a:lnTo>
                    <a:pt x="910883" y="1268190"/>
                  </a:lnTo>
                  <a:lnTo>
                    <a:pt x="987107" y="1096570"/>
                  </a:lnTo>
                  <a:lnTo>
                    <a:pt x="969957" y="1091150"/>
                  </a:lnTo>
                  <a:lnTo>
                    <a:pt x="950901" y="1085730"/>
                  </a:lnTo>
                  <a:lnTo>
                    <a:pt x="935656" y="1080310"/>
                  </a:lnTo>
                  <a:lnTo>
                    <a:pt x="910883" y="1074890"/>
                  </a:lnTo>
                  <a:lnTo>
                    <a:pt x="897544" y="1067670"/>
                  </a:lnTo>
                  <a:lnTo>
                    <a:pt x="876582" y="1058630"/>
                  </a:lnTo>
                  <a:lnTo>
                    <a:pt x="861337" y="1055020"/>
                  </a:lnTo>
                  <a:lnTo>
                    <a:pt x="840375" y="1045990"/>
                  </a:lnTo>
                  <a:lnTo>
                    <a:pt x="827036" y="1040570"/>
                  </a:lnTo>
                  <a:lnTo>
                    <a:pt x="807980" y="1029730"/>
                  </a:lnTo>
                  <a:lnTo>
                    <a:pt x="790829" y="1022500"/>
                  </a:lnTo>
                  <a:lnTo>
                    <a:pt x="775584" y="1015280"/>
                  </a:lnTo>
                  <a:lnTo>
                    <a:pt x="758434" y="1006250"/>
                  </a:lnTo>
                  <a:lnTo>
                    <a:pt x="745095" y="995405"/>
                  </a:lnTo>
                  <a:lnTo>
                    <a:pt x="731755" y="989986"/>
                  </a:lnTo>
                  <a:lnTo>
                    <a:pt x="716510" y="979147"/>
                  </a:lnTo>
                  <a:lnTo>
                    <a:pt x="701265" y="971920"/>
                  </a:lnTo>
                  <a:lnTo>
                    <a:pt x="686021" y="961081"/>
                  </a:lnTo>
                  <a:lnTo>
                    <a:pt x="670776" y="950242"/>
                  </a:lnTo>
                  <a:lnTo>
                    <a:pt x="659342" y="944822"/>
                  </a:lnTo>
                  <a:lnTo>
                    <a:pt x="647908" y="937596"/>
                  </a:lnTo>
                  <a:lnTo>
                    <a:pt x="628852" y="924950"/>
                  </a:lnTo>
                  <a:lnTo>
                    <a:pt x="615513" y="910498"/>
                  </a:lnTo>
                  <a:lnTo>
                    <a:pt x="592646" y="894239"/>
                  </a:lnTo>
                  <a:lnTo>
                    <a:pt x="575495" y="877980"/>
                  </a:lnTo>
                  <a:lnTo>
                    <a:pt x="554533" y="863528"/>
                  </a:lnTo>
                  <a:lnTo>
                    <a:pt x="537383" y="847269"/>
                  </a:lnTo>
                  <a:lnTo>
                    <a:pt x="518327" y="825590"/>
                  </a:lnTo>
                  <a:lnTo>
                    <a:pt x="504987" y="811138"/>
                  </a:lnTo>
                  <a:lnTo>
                    <a:pt x="489742" y="793073"/>
                  </a:lnTo>
                  <a:lnTo>
                    <a:pt x="472592" y="778620"/>
                  </a:lnTo>
                  <a:lnTo>
                    <a:pt x="457347" y="756942"/>
                  </a:lnTo>
                  <a:lnTo>
                    <a:pt x="440196" y="731650"/>
                  </a:lnTo>
                  <a:lnTo>
                    <a:pt x="424952" y="713585"/>
                  </a:lnTo>
                  <a:lnTo>
                    <a:pt x="409707" y="690100"/>
                  </a:lnTo>
                  <a:lnTo>
                    <a:pt x="392556" y="666615"/>
                  </a:lnTo>
                  <a:lnTo>
                    <a:pt x="379217" y="644936"/>
                  </a:lnTo>
                  <a:lnTo>
                    <a:pt x="367783" y="621451"/>
                  </a:lnTo>
                  <a:lnTo>
                    <a:pt x="356350" y="599772"/>
                  </a:lnTo>
                  <a:lnTo>
                    <a:pt x="346821" y="581707"/>
                  </a:lnTo>
                  <a:lnTo>
                    <a:pt x="335388" y="558222"/>
                  </a:lnTo>
                  <a:lnTo>
                    <a:pt x="325860" y="536543"/>
                  </a:lnTo>
                  <a:lnTo>
                    <a:pt x="316332" y="514865"/>
                  </a:lnTo>
                  <a:lnTo>
                    <a:pt x="308709" y="487767"/>
                  </a:lnTo>
                  <a:lnTo>
                    <a:pt x="302992" y="467895"/>
                  </a:lnTo>
                  <a:lnTo>
                    <a:pt x="297276" y="444410"/>
                  </a:lnTo>
                  <a:lnTo>
                    <a:pt x="287747" y="419118"/>
                  </a:lnTo>
                  <a:lnTo>
                    <a:pt x="282031" y="392020"/>
                  </a:lnTo>
                  <a:lnTo>
                    <a:pt x="274408" y="364922"/>
                  </a:lnTo>
                  <a:lnTo>
                    <a:pt x="272503" y="339630"/>
                  </a:lnTo>
                  <a:lnTo>
                    <a:pt x="268691" y="316145"/>
                  </a:lnTo>
                  <a:lnTo>
                    <a:pt x="266786" y="289047"/>
                  </a:lnTo>
                  <a:lnTo>
                    <a:pt x="266786" y="260142"/>
                  </a:lnTo>
                  <a:lnTo>
                    <a:pt x="266786" y="234851"/>
                  </a:lnTo>
                  <a:lnTo>
                    <a:pt x="266786" y="205946"/>
                  </a:lnTo>
                  <a:lnTo>
                    <a:pt x="335388" y="205946"/>
                  </a:lnTo>
                  <a:lnTo>
                    <a:pt x="171505" y="0"/>
                  </a:lnTo>
                  <a:lnTo>
                    <a:pt x="0" y="205946"/>
                  </a:lnTo>
                  <a:lnTo>
                    <a:pt x="64790" y="205946"/>
                  </a:lnTo>
                  <a:lnTo>
                    <a:pt x="64790" y="238464"/>
                  </a:lnTo>
                  <a:lnTo>
                    <a:pt x="64790" y="267368"/>
                  </a:lnTo>
                  <a:lnTo>
                    <a:pt x="66696" y="299886"/>
                  </a:lnTo>
                  <a:lnTo>
                    <a:pt x="70507" y="325178"/>
                  </a:lnTo>
                  <a:lnTo>
                    <a:pt x="74318" y="354082"/>
                  </a:lnTo>
                  <a:lnTo>
                    <a:pt x="76224" y="379374"/>
                  </a:lnTo>
                  <a:lnTo>
                    <a:pt x="81941" y="406472"/>
                  </a:lnTo>
                  <a:lnTo>
                    <a:pt x="85752" y="429957"/>
                  </a:lnTo>
                  <a:lnTo>
                    <a:pt x="91469" y="453442"/>
                  </a:lnTo>
                  <a:lnTo>
                    <a:pt x="97186" y="480541"/>
                  </a:lnTo>
                  <a:lnTo>
                    <a:pt x="106714" y="511252"/>
                  </a:lnTo>
                  <a:lnTo>
                    <a:pt x="116242" y="534737"/>
                  </a:lnTo>
                  <a:lnTo>
                    <a:pt x="121959" y="558222"/>
                  </a:lnTo>
                  <a:lnTo>
                    <a:pt x="129582" y="581707"/>
                  </a:lnTo>
                  <a:lnTo>
                    <a:pt x="141015" y="610612"/>
                  </a:lnTo>
                  <a:lnTo>
                    <a:pt x="154355" y="634097"/>
                  </a:lnTo>
                  <a:lnTo>
                    <a:pt x="161977" y="659388"/>
                  </a:lnTo>
                  <a:lnTo>
                    <a:pt x="175316" y="682873"/>
                  </a:lnTo>
                  <a:lnTo>
                    <a:pt x="190561" y="708165"/>
                  </a:lnTo>
                  <a:lnTo>
                    <a:pt x="200089" y="729843"/>
                  </a:lnTo>
                  <a:lnTo>
                    <a:pt x="217240" y="753329"/>
                  </a:lnTo>
                  <a:lnTo>
                    <a:pt x="232485" y="778620"/>
                  </a:lnTo>
                  <a:lnTo>
                    <a:pt x="242013" y="796686"/>
                  </a:lnTo>
                  <a:lnTo>
                    <a:pt x="259163" y="816558"/>
                  </a:lnTo>
                  <a:lnTo>
                    <a:pt x="272503" y="840043"/>
                  </a:lnTo>
                  <a:lnTo>
                    <a:pt x="291559" y="859915"/>
                  </a:lnTo>
                  <a:lnTo>
                    <a:pt x="308709" y="883400"/>
                  </a:lnTo>
                  <a:lnTo>
                    <a:pt x="325860" y="903272"/>
                  </a:lnTo>
                  <a:lnTo>
                    <a:pt x="343010" y="921337"/>
                  </a:lnTo>
                  <a:lnTo>
                    <a:pt x="362066" y="943016"/>
                  </a:lnTo>
                  <a:lnTo>
                    <a:pt x="379217" y="959275"/>
                  </a:lnTo>
                  <a:lnTo>
                    <a:pt x="394462" y="973727"/>
                  </a:lnTo>
                  <a:lnTo>
                    <a:pt x="415424" y="993599"/>
                  </a:lnTo>
                  <a:lnTo>
                    <a:pt x="453536" y="1026120"/>
                  </a:lnTo>
                  <a:lnTo>
                    <a:pt x="495459" y="1058630"/>
                  </a:lnTo>
                  <a:lnTo>
                    <a:pt x="518327" y="1074890"/>
                  </a:lnTo>
                  <a:lnTo>
                    <a:pt x="541194" y="1091150"/>
                  </a:lnTo>
                  <a:lnTo>
                    <a:pt x="560250" y="1105600"/>
                  </a:lnTo>
                  <a:lnTo>
                    <a:pt x="585023" y="1120060"/>
                  </a:lnTo>
                  <a:lnTo>
                    <a:pt x="605985" y="1134510"/>
                  </a:lnTo>
                  <a:lnTo>
                    <a:pt x="625041" y="1147150"/>
                  </a:lnTo>
                  <a:lnTo>
                    <a:pt x="638380" y="1152570"/>
                  </a:lnTo>
                  <a:lnTo>
                    <a:pt x="651720" y="1163410"/>
                  </a:lnTo>
                  <a:lnTo>
                    <a:pt x="661248" y="1168830"/>
                  </a:lnTo>
                  <a:lnTo>
                    <a:pt x="674587" y="1174250"/>
                  </a:lnTo>
                  <a:lnTo>
                    <a:pt x="686021" y="1177870"/>
                  </a:lnTo>
                  <a:lnTo>
                    <a:pt x="701265" y="1183290"/>
                  </a:lnTo>
                  <a:lnTo>
                    <a:pt x="716510" y="1192320"/>
                  </a:lnTo>
                  <a:lnTo>
                    <a:pt x="727944" y="1201350"/>
                  </a:lnTo>
                  <a:lnTo>
                    <a:pt x="739378" y="1206770"/>
                  </a:lnTo>
                  <a:lnTo>
                    <a:pt x="754623" y="1210380"/>
                  </a:lnTo>
                  <a:lnTo>
                    <a:pt x="767962" y="1215800"/>
                  </a:lnTo>
                  <a:lnTo>
                    <a:pt x="785112" y="1221220"/>
                  </a:lnTo>
                  <a:lnTo>
                    <a:pt x="800357" y="1232060"/>
                  </a:lnTo>
                  <a:lnTo>
                    <a:pt x="813697" y="1235680"/>
                  </a:lnTo>
                  <a:lnTo>
                    <a:pt x="827036" y="1239290"/>
                  </a:lnTo>
                  <a:lnTo>
                    <a:pt x="838470" y="1244710"/>
                  </a:lnTo>
                  <a:lnTo>
                    <a:pt x="855620" y="1250130"/>
                  </a:lnTo>
                  <a:lnTo>
                    <a:pt x="868959" y="1253740"/>
                  </a:lnTo>
                  <a:lnTo>
                    <a:pt x="878487" y="1259160"/>
                  </a:lnTo>
                  <a:lnTo>
                    <a:pt x="893732" y="126458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3287" y="3768725"/>
              <a:ext cx="987425" cy="1268730"/>
            </a:xfrm>
            <a:custGeom>
              <a:avLst/>
              <a:gdLst/>
              <a:ahLst/>
              <a:cxnLst/>
              <a:rect l="l" t="t" r="r" b="b"/>
              <a:pathLst>
                <a:path w="987425" h="1268729">
                  <a:moveTo>
                    <a:pt x="171500" y="0"/>
                  </a:moveTo>
                  <a:lnTo>
                    <a:pt x="0" y="205943"/>
                  </a:lnTo>
                  <a:lnTo>
                    <a:pt x="64795" y="205943"/>
                  </a:lnTo>
                  <a:lnTo>
                    <a:pt x="64795" y="267373"/>
                  </a:lnTo>
                  <a:lnTo>
                    <a:pt x="66700" y="299885"/>
                  </a:lnTo>
                  <a:lnTo>
                    <a:pt x="70510" y="325183"/>
                  </a:lnTo>
                  <a:lnTo>
                    <a:pt x="74320" y="354088"/>
                  </a:lnTo>
                  <a:lnTo>
                    <a:pt x="76225" y="379374"/>
                  </a:lnTo>
                  <a:lnTo>
                    <a:pt x="81940" y="406476"/>
                  </a:lnTo>
                  <a:lnTo>
                    <a:pt x="85750" y="429958"/>
                  </a:lnTo>
                  <a:lnTo>
                    <a:pt x="91465" y="453440"/>
                  </a:lnTo>
                  <a:lnTo>
                    <a:pt x="97180" y="480542"/>
                  </a:lnTo>
                  <a:lnTo>
                    <a:pt x="106718" y="511251"/>
                  </a:lnTo>
                  <a:lnTo>
                    <a:pt x="116243" y="534733"/>
                  </a:lnTo>
                  <a:lnTo>
                    <a:pt x="121958" y="558228"/>
                  </a:lnTo>
                  <a:lnTo>
                    <a:pt x="129578" y="581710"/>
                  </a:lnTo>
                  <a:lnTo>
                    <a:pt x="141020" y="610616"/>
                  </a:lnTo>
                  <a:lnTo>
                    <a:pt x="154355" y="634098"/>
                  </a:lnTo>
                  <a:lnTo>
                    <a:pt x="161975" y="659383"/>
                  </a:lnTo>
                  <a:lnTo>
                    <a:pt x="175310" y="682879"/>
                  </a:lnTo>
                  <a:lnTo>
                    <a:pt x="190563" y="708164"/>
                  </a:lnTo>
                  <a:lnTo>
                    <a:pt x="200088" y="729843"/>
                  </a:lnTo>
                  <a:lnTo>
                    <a:pt x="217233" y="753325"/>
                  </a:lnTo>
                  <a:lnTo>
                    <a:pt x="232486" y="778624"/>
                  </a:lnTo>
                  <a:lnTo>
                    <a:pt x="242011" y="796683"/>
                  </a:lnTo>
                  <a:lnTo>
                    <a:pt x="259168" y="816559"/>
                  </a:lnTo>
                  <a:lnTo>
                    <a:pt x="272503" y="840041"/>
                  </a:lnTo>
                  <a:lnTo>
                    <a:pt x="291553" y="859917"/>
                  </a:lnTo>
                  <a:lnTo>
                    <a:pt x="308711" y="883399"/>
                  </a:lnTo>
                  <a:lnTo>
                    <a:pt x="325856" y="903274"/>
                  </a:lnTo>
                  <a:lnTo>
                    <a:pt x="343014" y="921334"/>
                  </a:lnTo>
                  <a:lnTo>
                    <a:pt x="362064" y="943013"/>
                  </a:lnTo>
                  <a:lnTo>
                    <a:pt x="415416" y="993597"/>
                  </a:lnTo>
                  <a:lnTo>
                    <a:pt x="453529" y="1026121"/>
                  </a:lnTo>
                  <a:lnTo>
                    <a:pt x="495465" y="1058633"/>
                  </a:lnTo>
                  <a:lnTo>
                    <a:pt x="541197" y="1091145"/>
                  </a:lnTo>
                  <a:lnTo>
                    <a:pt x="560247" y="1105611"/>
                  </a:lnTo>
                  <a:lnTo>
                    <a:pt x="585025" y="1120051"/>
                  </a:lnTo>
                  <a:lnTo>
                    <a:pt x="605980" y="1134503"/>
                  </a:lnTo>
                  <a:lnTo>
                    <a:pt x="625043" y="1147152"/>
                  </a:lnTo>
                  <a:lnTo>
                    <a:pt x="638378" y="1152575"/>
                  </a:lnTo>
                  <a:lnTo>
                    <a:pt x="651713" y="1163408"/>
                  </a:lnTo>
                  <a:lnTo>
                    <a:pt x="661250" y="1168831"/>
                  </a:lnTo>
                  <a:lnTo>
                    <a:pt x="674585" y="1174254"/>
                  </a:lnTo>
                  <a:lnTo>
                    <a:pt x="686015" y="1177861"/>
                  </a:lnTo>
                  <a:lnTo>
                    <a:pt x="701268" y="1183284"/>
                  </a:lnTo>
                  <a:lnTo>
                    <a:pt x="716508" y="1192314"/>
                  </a:lnTo>
                  <a:lnTo>
                    <a:pt x="727938" y="1201356"/>
                  </a:lnTo>
                  <a:lnTo>
                    <a:pt x="739381" y="1206766"/>
                  </a:lnTo>
                  <a:lnTo>
                    <a:pt x="754621" y="1210386"/>
                  </a:lnTo>
                  <a:lnTo>
                    <a:pt x="767956" y="1215809"/>
                  </a:lnTo>
                  <a:lnTo>
                    <a:pt x="785113" y="1221219"/>
                  </a:lnTo>
                  <a:lnTo>
                    <a:pt x="800353" y="1232065"/>
                  </a:lnTo>
                  <a:lnTo>
                    <a:pt x="827036" y="1239291"/>
                  </a:lnTo>
                  <a:lnTo>
                    <a:pt x="838466" y="1244714"/>
                  </a:lnTo>
                  <a:lnTo>
                    <a:pt x="855624" y="1250124"/>
                  </a:lnTo>
                  <a:lnTo>
                    <a:pt x="868959" y="1253744"/>
                  </a:lnTo>
                  <a:lnTo>
                    <a:pt x="878484" y="1259166"/>
                  </a:lnTo>
                  <a:lnTo>
                    <a:pt x="893737" y="1264577"/>
                  </a:lnTo>
                  <a:lnTo>
                    <a:pt x="910882" y="1268196"/>
                  </a:lnTo>
                  <a:lnTo>
                    <a:pt x="987107" y="1096568"/>
                  </a:lnTo>
                  <a:lnTo>
                    <a:pt x="969962" y="1091145"/>
                  </a:lnTo>
                  <a:lnTo>
                    <a:pt x="950899" y="1085735"/>
                  </a:lnTo>
                  <a:lnTo>
                    <a:pt x="935659" y="1080312"/>
                  </a:lnTo>
                  <a:lnTo>
                    <a:pt x="910882" y="1074889"/>
                  </a:lnTo>
                  <a:lnTo>
                    <a:pt x="897547" y="1067663"/>
                  </a:lnTo>
                  <a:lnTo>
                    <a:pt x="876579" y="1058633"/>
                  </a:lnTo>
                  <a:lnTo>
                    <a:pt x="861339" y="1055027"/>
                  </a:lnTo>
                  <a:lnTo>
                    <a:pt x="840371" y="1045984"/>
                  </a:lnTo>
                  <a:lnTo>
                    <a:pt x="827036" y="1040574"/>
                  </a:lnTo>
                  <a:lnTo>
                    <a:pt x="807974" y="1029728"/>
                  </a:lnTo>
                  <a:lnTo>
                    <a:pt x="790828" y="1022502"/>
                  </a:lnTo>
                  <a:lnTo>
                    <a:pt x="775588" y="1015276"/>
                  </a:lnTo>
                  <a:lnTo>
                    <a:pt x="758431" y="1006246"/>
                  </a:lnTo>
                  <a:lnTo>
                    <a:pt x="745096" y="995400"/>
                  </a:lnTo>
                  <a:lnTo>
                    <a:pt x="731761" y="989990"/>
                  </a:lnTo>
                  <a:lnTo>
                    <a:pt x="716508" y="979144"/>
                  </a:lnTo>
                  <a:lnTo>
                    <a:pt x="701268" y="971918"/>
                  </a:lnTo>
                  <a:lnTo>
                    <a:pt x="670775" y="950239"/>
                  </a:lnTo>
                  <a:lnTo>
                    <a:pt x="659345" y="944816"/>
                  </a:lnTo>
                  <a:lnTo>
                    <a:pt x="647903" y="937602"/>
                  </a:lnTo>
                  <a:lnTo>
                    <a:pt x="628853" y="924953"/>
                  </a:lnTo>
                  <a:lnTo>
                    <a:pt x="615518" y="910501"/>
                  </a:lnTo>
                  <a:lnTo>
                    <a:pt x="592645" y="894232"/>
                  </a:lnTo>
                  <a:lnTo>
                    <a:pt x="575500" y="877976"/>
                  </a:lnTo>
                  <a:lnTo>
                    <a:pt x="554532" y="863523"/>
                  </a:lnTo>
                  <a:lnTo>
                    <a:pt x="537387" y="847267"/>
                  </a:lnTo>
                  <a:lnTo>
                    <a:pt x="518325" y="825588"/>
                  </a:lnTo>
                  <a:lnTo>
                    <a:pt x="504990" y="811136"/>
                  </a:lnTo>
                  <a:lnTo>
                    <a:pt x="489737" y="793076"/>
                  </a:lnTo>
                  <a:lnTo>
                    <a:pt x="472592" y="778624"/>
                  </a:lnTo>
                  <a:lnTo>
                    <a:pt x="457352" y="756945"/>
                  </a:lnTo>
                  <a:lnTo>
                    <a:pt x="440194" y="731647"/>
                  </a:lnTo>
                  <a:lnTo>
                    <a:pt x="424954" y="713587"/>
                  </a:lnTo>
                  <a:lnTo>
                    <a:pt x="409701" y="690105"/>
                  </a:lnTo>
                  <a:lnTo>
                    <a:pt x="392557" y="666610"/>
                  </a:lnTo>
                  <a:lnTo>
                    <a:pt x="379222" y="644931"/>
                  </a:lnTo>
                  <a:lnTo>
                    <a:pt x="367779" y="621449"/>
                  </a:lnTo>
                  <a:lnTo>
                    <a:pt x="346824" y="581710"/>
                  </a:lnTo>
                  <a:lnTo>
                    <a:pt x="335381" y="558228"/>
                  </a:lnTo>
                  <a:lnTo>
                    <a:pt x="316331" y="514870"/>
                  </a:lnTo>
                  <a:lnTo>
                    <a:pt x="302996" y="467893"/>
                  </a:lnTo>
                  <a:lnTo>
                    <a:pt x="297281" y="444411"/>
                  </a:lnTo>
                  <a:lnTo>
                    <a:pt x="287743" y="419112"/>
                  </a:lnTo>
                  <a:lnTo>
                    <a:pt x="282028" y="392023"/>
                  </a:lnTo>
                  <a:lnTo>
                    <a:pt x="274408" y="364921"/>
                  </a:lnTo>
                  <a:lnTo>
                    <a:pt x="272503" y="339636"/>
                  </a:lnTo>
                  <a:lnTo>
                    <a:pt x="268693" y="316141"/>
                  </a:lnTo>
                  <a:lnTo>
                    <a:pt x="266788" y="289051"/>
                  </a:lnTo>
                  <a:lnTo>
                    <a:pt x="266788" y="205943"/>
                  </a:lnTo>
                  <a:lnTo>
                    <a:pt x="335381" y="205943"/>
                  </a:lnTo>
                  <a:lnTo>
                    <a:pt x="17150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3287" y="3768725"/>
              <a:ext cx="987425" cy="1268730"/>
            </a:xfrm>
            <a:custGeom>
              <a:avLst/>
              <a:gdLst/>
              <a:ahLst/>
              <a:cxnLst/>
              <a:rect l="l" t="t" r="r" b="b"/>
              <a:pathLst>
                <a:path w="987425" h="1268729">
                  <a:moveTo>
                    <a:pt x="893732" y="1264580"/>
                  </a:moveTo>
                  <a:lnTo>
                    <a:pt x="910883" y="1268190"/>
                  </a:lnTo>
                  <a:lnTo>
                    <a:pt x="987107" y="1096570"/>
                  </a:lnTo>
                  <a:lnTo>
                    <a:pt x="969957" y="1091150"/>
                  </a:lnTo>
                  <a:lnTo>
                    <a:pt x="950901" y="1085730"/>
                  </a:lnTo>
                  <a:lnTo>
                    <a:pt x="935656" y="1080310"/>
                  </a:lnTo>
                  <a:lnTo>
                    <a:pt x="910883" y="1074890"/>
                  </a:lnTo>
                  <a:lnTo>
                    <a:pt x="897544" y="1067670"/>
                  </a:lnTo>
                  <a:lnTo>
                    <a:pt x="876582" y="1058630"/>
                  </a:lnTo>
                  <a:lnTo>
                    <a:pt x="861337" y="1055020"/>
                  </a:lnTo>
                  <a:lnTo>
                    <a:pt x="840375" y="1045990"/>
                  </a:lnTo>
                  <a:lnTo>
                    <a:pt x="827036" y="1040570"/>
                  </a:lnTo>
                  <a:lnTo>
                    <a:pt x="807980" y="1029730"/>
                  </a:lnTo>
                  <a:lnTo>
                    <a:pt x="790829" y="1022500"/>
                  </a:lnTo>
                  <a:lnTo>
                    <a:pt x="775584" y="1015280"/>
                  </a:lnTo>
                  <a:lnTo>
                    <a:pt x="758434" y="1006250"/>
                  </a:lnTo>
                  <a:lnTo>
                    <a:pt x="745095" y="995405"/>
                  </a:lnTo>
                  <a:lnTo>
                    <a:pt x="731755" y="989986"/>
                  </a:lnTo>
                  <a:lnTo>
                    <a:pt x="716510" y="979147"/>
                  </a:lnTo>
                  <a:lnTo>
                    <a:pt x="701265" y="971920"/>
                  </a:lnTo>
                  <a:lnTo>
                    <a:pt x="686021" y="961081"/>
                  </a:lnTo>
                  <a:lnTo>
                    <a:pt x="670776" y="950242"/>
                  </a:lnTo>
                  <a:lnTo>
                    <a:pt x="659342" y="944822"/>
                  </a:lnTo>
                  <a:lnTo>
                    <a:pt x="647908" y="937596"/>
                  </a:lnTo>
                  <a:lnTo>
                    <a:pt x="628852" y="924950"/>
                  </a:lnTo>
                  <a:lnTo>
                    <a:pt x="615513" y="910498"/>
                  </a:lnTo>
                  <a:lnTo>
                    <a:pt x="592646" y="894239"/>
                  </a:lnTo>
                  <a:lnTo>
                    <a:pt x="575495" y="877980"/>
                  </a:lnTo>
                  <a:lnTo>
                    <a:pt x="554533" y="863528"/>
                  </a:lnTo>
                  <a:lnTo>
                    <a:pt x="537383" y="847269"/>
                  </a:lnTo>
                  <a:lnTo>
                    <a:pt x="518327" y="825590"/>
                  </a:lnTo>
                  <a:lnTo>
                    <a:pt x="504987" y="811138"/>
                  </a:lnTo>
                  <a:lnTo>
                    <a:pt x="489742" y="793073"/>
                  </a:lnTo>
                  <a:lnTo>
                    <a:pt x="472592" y="778620"/>
                  </a:lnTo>
                  <a:lnTo>
                    <a:pt x="457347" y="756942"/>
                  </a:lnTo>
                  <a:lnTo>
                    <a:pt x="440196" y="731650"/>
                  </a:lnTo>
                  <a:lnTo>
                    <a:pt x="424952" y="713585"/>
                  </a:lnTo>
                  <a:lnTo>
                    <a:pt x="409707" y="690100"/>
                  </a:lnTo>
                  <a:lnTo>
                    <a:pt x="392556" y="666615"/>
                  </a:lnTo>
                  <a:lnTo>
                    <a:pt x="379217" y="644936"/>
                  </a:lnTo>
                  <a:lnTo>
                    <a:pt x="367783" y="621451"/>
                  </a:lnTo>
                  <a:lnTo>
                    <a:pt x="356350" y="599772"/>
                  </a:lnTo>
                  <a:lnTo>
                    <a:pt x="346821" y="581707"/>
                  </a:lnTo>
                  <a:lnTo>
                    <a:pt x="335388" y="558222"/>
                  </a:lnTo>
                  <a:lnTo>
                    <a:pt x="325860" y="536543"/>
                  </a:lnTo>
                  <a:lnTo>
                    <a:pt x="316332" y="514865"/>
                  </a:lnTo>
                  <a:lnTo>
                    <a:pt x="308709" y="487767"/>
                  </a:lnTo>
                  <a:lnTo>
                    <a:pt x="302992" y="467895"/>
                  </a:lnTo>
                  <a:lnTo>
                    <a:pt x="297276" y="444410"/>
                  </a:lnTo>
                  <a:lnTo>
                    <a:pt x="287747" y="419118"/>
                  </a:lnTo>
                  <a:lnTo>
                    <a:pt x="282031" y="392020"/>
                  </a:lnTo>
                  <a:lnTo>
                    <a:pt x="274408" y="364922"/>
                  </a:lnTo>
                  <a:lnTo>
                    <a:pt x="272503" y="339630"/>
                  </a:lnTo>
                  <a:lnTo>
                    <a:pt x="268691" y="316145"/>
                  </a:lnTo>
                  <a:lnTo>
                    <a:pt x="266786" y="289047"/>
                  </a:lnTo>
                  <a:lnTo>
                    <a:pt x="266786" y="260142"/>
                  </a:lnTo>
                  <a:lnTo>
                    <a:pt x="266786" y="234851"/>
                  </a:lnTo>
                  <a:lnTo>
                    <a:pt x="266786" y="205946"/>
                  </a:lnTo>
                  <a:lnTo>
                    <a:pt x="335388" y="205946"/>
                  </a:lnTo>
                  <a:lnTo>
                    <a:pt x="171505" y="0"/>
                  </a:lnTo>
                  <a:lnTo>
                    <a:pt x="0" y="205946"/>
                  </a:lnTo>
                  <a:lnTo>
                    <a:pt x="64790" y="205946"/>
                  </a:lnTo>
                  <a:lnTo>
                    <a:pt x="64790" y="238464"/>
                  </a:lnTo>
                  <a:lnTo>
                    <a:pt x="64790" y="267368"/>
                  </a:lnTo>
                  <a:lnTo>
                    <a:pt x="66696" y="299886"/>
                  </a:lnTo>
                  <a:lnTo>
                    <a:pt x="70507" y="325178"/>
                  </a:lnTo>
                  <a:lnTo>
                    <a:pt x="74318" y="354082"/>
                  </a:lnTo>
                  <a:lnTo>
                    <a:pt x="76224" y="379374"/>
                  </a:lnTo>
                  <a:lnTo>
                    <a:pt x="81941" y="406472"/>
                  </a:lnTo>
                  <a:lnTo>
                    <a:pt x="85752" y="429957"/>
                  </a:lnTo>
                  <a:lnTo>
                    <a:pt x="91469" y="453442"/>
                  </a:lnTo>
                  <a:lnTo>
                    <a:pt x="97186" y="480541"/>
                  </a:lnTo>
                  <a:lnTo>
                    <a:pt x="106714" y="511252"/>
                  </a:lnTo>
                  <a:lnTo>
                    <a:pt x="116242" y="534737"/>
                  </a:lnTo>
                  <a:lnTo>
                    <a:pt x="121959" y="558222"/>
                  </a:lnTo>
                  <a:lnTo>
                    <a:pt x="129582" y="581707"/>
                  </a:lnTo>
                  <a:lnTo>
                    <a:pt x="141015" y="610612"/>
                  </a:lnTo>
                  <a:lnTo>
                    <a:pt x="154355" y="634097"/>
                  </a:lnTo>
                  <a:lnTo>
                    <a:pt x="161977" y="659388"/>
                  </a:lnTo>
                  <a:lnTo>
                    <a:pt x="175316" y="682873"/>
                  </a:lnTo>
                  <a:lnTo>
                    <a:pt x="190561" y="708165"/>
                  </a:lnTo>
                  <a:lnTo>
                    <a:pt x="200089" y="729843"/>
                  </a:lnTo>
                  <a:lnTo>
                    <a:pt x="217240" y="753329"/>
                  </a:lnTo>
                  <a:lnTo>
                    <a:pt x="232485" y="778620"/>
                  </a:lnTo>
                  <a:lnTo>
                    <a:pt x="242013" y="796686"/>
                  </a:lnTo>
                  <a:lnTo>
                    <a:pt x="259163" y="816558"/>
                  </a:lnTo>
                  <a:lnTo>
                    <a:pt x="272503" y="840043"/>
                  </a:lnTo>
                  <a:lnTo>
                    <a:pt x="291559" y="859915"/>
                  </a:lnTo>
                  <a:lnTo>
                    <a:pt x="308709" y="883400"/>
                  </a:lnTo>
                  <a:lnTo>
                    <a:pt x="325860" y="903272"/>
                  </a:lnTo>
                  <a:lnTo>
                    <a:pt x="343010" y="921337"/>
                  </a:lnTo>
                  <a:lnTo>
                    <a:pt x="362066" y="943016"/>
                  </a:lnTo>
                  <a:lnTo>
                    <a:pt x="379217" y="959275"/>
                  </a:lnTo>
                  <a:lnTo>
                    <a:pt x="394462" y="973727"/>
                  </a:lnTo>
                  <a:lnTo>
                    <a:pt x="415424" y="993599"/>
                  </a:lnTo>
                  <a:lnTo>
                    <a:pt x="453536" y="1026120"/>
                  </a:lnTo>
                  <a:lnTo>
                    <a:pt x="495459" y="1058630"/>
                  </a:lnTo>
                  <a:lnTo>
                    <a:pt x="518327" y="1074890"/>
                  </a:lnTo>
                  <a:lnTo>
                    <a:pt x="541194" y="1091150"/>
                  </a:lnTo>
                  <a:lnTo>
                    <a:pt x="560250" y="1105600"/>
                  </a:lnTo>
                  <a:lnTo>
                    <a:pt x="585023" y="1120060"/>
                  </a:lnTo>
                  <a:lnTo>
                    <a:pt x="605985" y="1134510"/>
                  </a:lnTo>
                  <a:lnTo>
                    <a:pt x="625041" y="1147150"/>
                  </a:lnTo>
                  <a:lnTo>
                    <a:pt x="638380" y="1152570"/>
                  </a:lnTo>
                  <a:lnTo>
                    <a:pt x="651720" y="1163410"/>
                  </a:lnTo>
                  <a:lnTo>
                    <a:pt x="661248" y="1168830"/>
                  </a:lnTo>
                  <a:lnTo>
                    <a:pt x="674587" y="1174250"/>
                  </a:lnTo>
                  <a:lnTo>
                    <a:pt x="686021" y="1177870"/>
                  </a:lnTo>
                  <a:lnTo>
                    <a:pt x="701265" y="1183290"/>
                  </a:lnTo>
                  <a:lnTo>
                    <a:pt x="716510" y="1192320"/>
                  </a:lnTo>
                  <a:lnTo>
                    <a:pt x="727944" y="1201350"/>
                  </a:lnTo>
                  <a:lnTo>
                    <a:pt x="739378" y="1206770"/>
                  </a:lnTo>
                  <a:lnTo>
                    <a:pt x="754623" y="1210380"/>
                  </a:lnTo>
                  <a:lnTo>
                    <a:pt x="767962" y="1215800"/>
                  </a:lnTo>
                  <a:lnTo>
                    <a:pt x="785112" y="1221220"/>
                  </a:lnTo>
                  <a:lnTo>
                    <a:pt x="800357" y="1232060"/>
                  </a:lnTo>
                  <a:lnTo>
                    <a:pt x="813697" y="1235680"/>
                  </a:lnTo>
                  <a:lnTo>
                    <a:pt x="827036" y="1239290"/>
                  </a:lnTo>
                  <a:lnTo>
                    <a:pt x="838470" y="1244710"/>
                  </a:lnTo>
                  <a:lnTo>
                    <a:pt x="855620" y="1250130"/>
                  </a:lnTo>
                  <a:lnTo>
                    <a:pt x="868959" y="1253740"/>
                  </a:lnTo>
                  <a:lnTo>
                    <a:pt x="878487" y="12591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062537" y="2938462"/>
            <a:ext cx="1003300" cy="1275080"/>
            <a:chOff x="5062537" y="2938462"/>
            <a:chExt cx="1003300" cy="1275080"/>
          </a:xfrm>
        </p:grpSpPr>
        <p:sp>
          <p:nvSpPr>
            <p:cNvPr id="13" name="object 13"/>
            <p:cNvSpPr/>
            <p:nvPr/>
          </p:nvSpPr>
          <p:spPr>
            <a:xfrm>
              <a:off x="5068887" y="2944812"/>
              <a:ext cx="990600" cy="1262380"/>
            </a:xfrm>
            <a:custGeom>
              <a:avLst/>
              <a:gdLst/>
              <a:ahLst/>
              <a:cxnLst/>
              <a:rect l="l" t="t" r="r" b="b"/>
              <a:pathLst>
                <a:path w="990600" h="1262379">
                  <a:moveTo>
                    <a:pt x="93315" y="1805"/>
                  </a:moveTo>
                  <a:lnTo>
                    <a:pt x="72366" y="0"/>
                  </a:lnTo>
                  <a:lnTo>
                    <a:pt x="0" y="166080"/>
                  </a:lnTo>
                  <a:lnTo>
                    <a:pt x="19043" y="173301"/>
                  </a:lnTo>
                  <a:lnTo>
                    <a:pt x="32374" y="176911"/>
                  </a:lnTo>
                  <a:lnTo>
                    <a:pt x="51418" y="184132"/>
                  </a:lnTo>
                  <a:lnTo>
                    <a:pt x="72366" y="189548"/>
                  </a:lnTo>
                  <a:lnTo>
                    <a:pt x="91410" y="198574"/>
                  </a:lnTo>
                  <a:lnTo>
                    <a:pt x="108550" y="202184"/>
                  </a:lnTo>
                  <a:lnTo>
                    <a:pt x="123785" y="207600"/>
                  </a:lnTo>
                  <a:lnTo>
                    <a:pt x="142829" y="218431"/>
                  </a:lnTo>
                  <a:lnTo>
                    <a:pt x="158065" y="225652"/>
                  </a:lnTo>
                  <a:lnTo>
                    <a:pt x="175204" y="232873"/>
                  </a:lnTo>
                  <a:lnTo>
                    <a:pt x="194248" y="240093"/>
                  </a:lnTo>
                  <a:lnTo>
                    <a:pt x="211387" y="250925"/>
                  </a:lnTo>
                  <a:lnTo>
                    <a:pt x="226623" y="259951"/>
                  </a:lnTo>
                  <a:lnTo>
                    <a:pt x="241858" y="267172"/>
                  </a:lnTo>
                  <a:lnTo>
                    <a:pt x="253284" y="274393"/>
                  </a:lnTo>
                  <a:lnTo>
                    <a:pt x="268519" y="285224"/>
                  </a:lnTo>
                  <a:lnTo>
                    <a:pt x="283754" y="294250"/>
                  </a:lnTo>
                  <a:lnTo>
                    <a:pt x="300894" y="303276"/>
                  </a:lnTo>
                  <a:lnTo>
                    <a:pt x="318033" y="312302"/>
                  </a:lnTo>
                  <a:lnTo>
                    <a:pt x="325651" y="321328"/>
                  </a:lnTo>
                  <a:lnTo>
                    <a:pt x="340886" y="326744"/>
                  </a:lnTo>
                  <a:lnTo>
                    <a:pt x="354217" y="341185"/>
                  </a:lnTo>
                  <a:lnTo>
                    <a:pt x="369452" y="355627"/>
                  </a:lnTo>
                  <a:lnTo>
                    <a:pt x="394209" y="368264"/>
                  </a:lnTo>
                  <a:lnTo>
                    <a:pt x="409444" y="386316"/>
                  </a:lnTo>
                  <a:lnTo>
                    <a:pt x="428488" y="398952"/>
                  </a:lnTo>
                  <a:lnTo>
                    <a:pt x="451341" y="417004"/>
                  </a:lnTo>
                  <a:lnTo>
                    <a:pt x="468480" y="436862"/>
                  </a:lnTo>
                  <a:lnTo>
                    <a:pt x="479907" y="451304"/>
                  </a:lnTo>
                  <a:lnTo>
                    <a:pt x="497046" y="471161"/>
                  </a:lnTo>
                  <a:lnTo>
                    <a:pt x="512281" y="487408"/>
                  </a:lnTo>
                  <a:lnTo>
                    <a:pt x="531325" y="507265"/>
                  </a:lnTo>
                  <a:lnTo>
                    <a:pt x="544656" y="528928"/>
                  </a:lnTo>
                  <a:lnTo>
                    <a:pt x="563700" y="550590"/>
                  </a:lnTo>
                  <a:lnTo>
                    <a:pt x="578935" y="570448"/>
                  </a:lnTo>
                  <a:lnTo>
                    <a:pt x="594170" y="597526"/>
                  </a:lnTo>
                  <a:lnTo>
                    <a:pt x="607501" y="619188"/>
                  </a:lnTo>
                  <a:lnTo>
                    <a:pt x="617023" y="642656"/>
                  </a:lnTo>
                  <a:lnTo>
                    <a:pt x="628449" y="660708"/>
                  </a:lnTo>
                  <a:lnTo>
                    <a:pt x="639876" y="684176"/>
                  </a:lnTo>
                  <a:lnTo>
                    <a:pt x="649397" y="704034"/>
                  </a:lnTo>
                  <a:lnTo>
                    <a:pt x="658919" y="727501"/>
                  </a:lnTo>
                  <a:lnTo>
                    <a:pt x="668441" y="749164"/>
                  </a:lnTo>
                  <a:lnTo>
                    <a:pt x="676059" y="776242"/>
                  </a:lnTo>
                  <a:lnTo>
                    <a:pt x="685581" y="794294"/>
                  </a:lnTo>
                  <a:lnTo>
                    <a:pt x="691294" y="821372"/>
                  </a:lnTo>
                  <a:lnTo>
                    <a:pt x="697007" y="844840"/>
                  </a:lnTo>
                  <a:lnTo>
                    <a:pt x="704625" y="868308"/>
                  </a:lnTo>
                  <a:lnTo>
                    <a:pt x="710338" y="897191"/>
                  </a:lnTo>
                  <a:lnTo>
                    <a:pt x="714147" y="924270"/>
                  </a:lnTo>
                  <a:lnTo>
                    <a:pt x="717956" y="947738"/>
                  </a:lnTo>
                  <a:lnTo>
                    <a:pt x="719860" y="974816"/>
                  </a:lnTo>
                  <a:lnTo>
                    <a:pt x="719860" y="1003700"/>
                  </a:lnTo>
                  <a:lnTo>
                    <a:pt x="719860" y="1027170"/>
                  </a:lnTo>
                  <a:lnTo>
                    <a:pt x="719860" y="1056050"/>
                  </a:lnTo>
                  <a:lnTo>
                    <a:pt x="649397" y="1056050"/>
                  </a:lnTo>
                  <a:lnTo>
                    <a:pt x="813175" y="1261850"/>
                  </a:lnTo>
                  <a:lnTo>
                    <a:pt x="990284" y="1056050"/>
                  </a:lnTo>
                  <a:lnTo>
                    <a:pt x="921725" y="1056050"/>
                  </a:lnTo>
                  <a:lnTo>
                    <a:pt x="921725" y="1023560"/>
                  </a:lnTo>
                  <a:lnTo>
                    <a:pt x="921725" y="992868"/>
                  </a:lnTo>
                  <a:lnTo>
                    <a:pt x="917917" y="963984"/>
                  </a:lnTo>
                  <a:lnTo>
                    <a:pt x="914108" y="933296"/>
                  </a:lnTo>
                  <a:lnTo>
                    <a:pt x="914108" y="909828"/>
                  </a:lnTo>
                  <a:lnTo>
                    <a:pt x="908395" y="884555"/>
                  </a:lnTo>
                  <a:lnTo>
                    <a:pt x="904586" y="857477"/>
                  </a:lnTo>
                  <a:lnTo>
                    <a:pt x="898873" y="832204"/>
                  </a:lnTo>
                  <a:lnTo>
                    <a:pt x="896968" y="810541"/>
                  </a:lnTo>
                  <a:lnTo>
                    <a:pt x="887446" y="783463"/>
                  </a:lnTo>
                  <a:lnTo>
                    <a:pt x="879829" y="750969"/>
                  </a:lnTo>
                  <a:lnTo>
                    <a:pt x="872211" y="727501"/>
                  </a:lnTo>
                  <a:lnTo>
                    <a:pt x="862689" y="704034"/>
                  </a:lnTo>
                  <a:lnTo>
                    <a:pt x="856976" y="684176"/>
                  </a:lnTo>
                  <a:lnTo>
                    <a:pt x="843645" y="653488"/>
                  </a:lnTo>
                  <a:lnTo>
                    <a:pt x="834123" y="630020"/>
                  </a:lnTo>
                  <a:lnTo>
                    <a:pt x="820793" y="606552"/>
                  </a:lnTo>
                  <a:lnTo>
                    <a:pt x="811271" y="583084"/>
                  </a:lnTo>
                  <a:lnTo>
                    <a:pt x="796036" y="556006"/>
                  </a:lnTo>
                  <a:lnTo>
                    <a:pt x="782705" y="532538"/>
                  </a:lnTo>
                  <a:lnTo>
                    <a:pt x="771279" y="507265"/>
                  </a:lnTo>
                  <a:lnTo>
                    <a:pt x="756043" y="487408"/>
                  </a:lnTo>
                  <a:lnTo>
                    <a:pt x="742713" y="469356"/>
                  </a:lnTo>
                  <a:lnTo>
                    <a:pt x="727478" y="445888"/>
                  </a:lnTo>
                  <a:lnTo>
                    <a:pt x="714147" y="426031"/>
                  </a:lnTo>
                  <a:lnTo>
                    <a:pt x="695103" y="402563"/>
                  </a:lnTo>
                  <a:lnTo>
                    <a:pt x="677963" y="380900"/>
                  </a:lnTo>
                  <a:lnTo>
                    <a:pt x="658919" y="362848"/>
                  </a:lnTo>
                  <a:lnTo>
                    <a:pt x="643684" y="341185"/>
                  </a:lnTo>
                  <a:lnTo>
                    <a:pt x="622736" y="323133"/>
                  </a:lnTo>
                  <a:lnTo>
                    <a:pt x="607501" y="303276"/>
                  </a:lnTo>
                  <a:lnTo>
                    <a:pt x="590361" y="290639"/>
                  </a:lnTo>
                  <a:lnTo>
                    <a:pt x="571317" y="268977"/>
                  </a:lnTo>
                  <a:lnTo>
                    <a:pt x="548465" y="254535"/>
                  </a:lnTo>
                  <a:lnTo>
                    <a:pt x="531325" y="236483"/>
                  </a:lnTo>
                  <a:lnTo>
                    <a:pt x="510377" y="222041"/>
                  </a:lnTo>
                  <a:lnTo>
                    <a:pt x="489429" y="205794"/>
                  </a:lnTo>
                  <a:lnTo>
                    <a:pt x="468480" y="189548"/>
                  </a:lnTo>
                  <a:lnTo>
                    <a:pt x="443723" y="173301"/>
                  </a:lnTo>
                  <a:lnTo>
                    <a:pt x="424679" y="160664"/>
                  </a:lnTo>
                  <a:lnTo>
                    <a:pt x="399922" y="142612"/>
                  </a:lnTo>
                  <a:lnTo>
                    <a:pt x="382783" y="131781"/>
                  </a:lnTo>
                  <a:lnTo>
                    <a:pt x="359930" y="117339"/>
                  </a:lnTo>
                  <a:lnTo>
                    <a:pt x="346599" y="111923"/>
                  </a:lnTo>
                  <a:lnTo>
                    <a:pt x="335173" y="102897"/>
                  </a:lnTo>
                  <a:lnTo>
                    <a:pt x="321842" y="97481"/>
                  </a:lnTo>
                  <a:lnTo>
                    <a:pt x="314225" y="92065"/>
                  </a:lnTo>
                  <a:lnTo>
                    <a:pt x="300894" y="86650"/>
                  </a:lnTo>
                  <a:lnTo>
                    <a:pt x="285659" y="79429"/>
                  </a:lnTo>
                  <a:lnTo>
                    <a:pt x="272328" y="74013"/>
                  </a:lnTo>
                  <a:lnTo>
                    <a:pt x="257093" y="64987"/>
                  </a:lnTo>
                  <a:lnTo>
                    <a:pt x="245666" y="59572"/>
                  </a:lnTo>
                  <a:lnTo>
                    <a:pt x="234240" y="54156"/>
                  </a:lnTo>
                  <a:lnTo>
                    <a:pt x="217101" y="46935"/>
                  </a:lnTo>
                  <a:lnTo>
                    <a:pt x="203770" y="41519"/>
                  </a:lnTo>
                  <a:lnTo>
                    <a:pt x="184726" y="34299"/>
                  </a:lnTo>
                  <a:lnTo>
                    <a:pt x="175204" y="30688"/>
                  </a:lnTo>
                  <a:lnTo>
                    <a:pt x="161873" y="25273"/>
                  </a:lnTo>
                  <a:lnTo>
                    <a:pt x="146638" y="19857"/>
                  </a:lnTo>
                  <a:lnTo>
                    <a:pt x="133307" y="16246"/>
                  </a:lnTo>
                  <a:lnTo>
                    <a:pt x="116168" y="10831"/>
                  </a:lnTo>
                  <a:lnTo>
                    <a:pt x="104742" y="7220"/>
                  </a:lnTo>
                  <a:lnTo>
                    <a:pt x="93315" y="180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68887" y="2944812"/>
              <a:ext cx="990600" cy="1262380"/>
            </a:xfrm>
            <a:custGeom>
              <a:avLst/>
              <a:gdLst/>
              <a:ahLst/>
              <a:cxnLst/>
              <a:rect l="l" t="t" r="r" b="b"/>
              <a:pathLst>
                <a:path w="990600" h="1262379">
                  <a:moveTo>
                    <a:pt x="72364" y="0"/>
                  </a:moveTo>
                  <a:lnTo>
                    <a:pt x="0" y="166077"/>
                  </a:lnTo>
                  <a:lnTo>
                    <a:pt x="19050" y="173304"/>
                  </a:lnTo>
                  <a:lnTo>
                    <a:pt x="32372" y="176911"/>
                  </a:lnTo>
                  <a:lnTo>
                    <a:pt x="51422" y="184137"/>
                  </a:lnTo>
                  <a:lnTo>
                    <a:pt x="72364" y="189547"/>
                  </a:lnTo>
                  <a:lnTo>
                    <a:pt x="91414" y="198577"/>
                  </a:lnTo>
                  <a:lnTo>
                    <a:pt x="108546" y="202184"/>
                  </a:lnTo>
                  <a:lnTo>
                    <a:pt x="123786" y="207606"/>
                  </a:lnTo>
                  <a:lnTo>
                    <a:pt x="142824" y="218427"/>
                  </a:lnTo>
                  <a:lnTo>
                    <a:pt x="158064" y="225653"/>
                  </a:lnTo>
                  <a:lnTo>
                    <a:pt x="175209" y="232879"/>
                  </a:lnTo>
                  <a:lnTo>
                    <a:pt x="194246" y="240093"/>
                  </a:lnTo>
                  <a:lnTo>
                    <a:pt x="211391" y="250926"/>
                  </a:lnTo>
                  <a:lnTo>
                    <a:pt x="226618" y="259956"/>
                  </a:lnTo>
                  <a:lnTo>
                    <a:pt x="241858" y="267169"/>
                  </a:lnTo>
                  <a:lnTo>
                    <a:pt x="253288" y="274396"/>
                  </a:lnTo>
                  <a:lnTo>
                    <a:pt x="268516" y="285229"/>
                  </a:lnTo>
                  <a:lnTo>
                    <a:pt x="283756" y="294246"/>
                  </a:lnTo>
                  <a:lnTo>
                    <a:pt x="318033" y="312305"/>
                  </a:lnTo>
                  <a:lnTo>
                    <a:pt x="325653" y="321335"/>
                  </a:lnTo>
                  <a:lnTo>
                    <a:pt x="340880" y="326745"/>
                  </a:lnTo>
                  <a:lnTo>
                    <a:pt x="354215" y="341185"/>
                  </a:lnTo>
                  <a:lnTo>
                    <a:pt x="369455" y="355625"/>
                  </a:lnTo>
                  <a:lnTo>
                    <a:pt x="394208" y="368261"/>
                  </a:lnTo>
                  <a:lnTo>
                    <a:pt x="409448" y="386321"/>
                  </a:lnTo>
                  <a:lnTo>
                    <a:pt x="428485" y="398957"/>
                  </a:lnTo>
                  <a:lnTo>
                    <a:pt x="451345" y="417004"/>
                  </a:lnTo>
                  <a:lnTo>
                    <a:pt x="468477" y="436867"/>
                  </a:lnTo>
                  <a:lnTo>
                    <a:pt x="479907" y="451307"/>
                  </a:lnTo>
                  <a:lnTo>
                    <a:pt x="497039" y="471157"/>
                  </a:lnTo>
                  <a:lnTo>
                    <a:pt x="512279" y="487413"/>
                  </a:lnTo>
                  <a:lnTo>
                    <a:pt x="531329" y="507263"/>
                  </a:lnTo>
                  <a:lnTo>
                    <a:pt x="544652" y="528929"/>
                  </a:lnTo>
                  <a:lnTo>
                    <a:pt x="563702" y="550595"/>
                  </a:lnTo>
                  <a:lnTo>
                    <a:pt x="578929" y="570445"/>
                  </a:lnTo>
                  <a:lnTo>
                    <a:pt x="594169" y="597522"/>
                  </a:lnTo>
                  <a:lnTo>
                    <a:pt x="607504" y="619188"/>
                  </a:lnTo>
                  <a:lnTo>
                    <a:pt x="617029" y="642658"/>
                  </a:lnTo>
                  <a:lnTo>
                    <a:pt x="628446" y="660704"/>
                  </a:lnTo>
                  <a:lnTo>
                    <a:pt x="649401" y="704037"/>
                  </a:lnTo>
                  <a:lnTo>
                    <a:pt x="658914" y="727506"/>
                  </a:lnTo>
                  <a:lnTo>
                    <a:pt x="668439" y="749160"/>
                  </a:lnTo>
                  <a:lnTo>
                    <a:pt x="676059" y="776249"/>
                  </a:lnTo>
                  <a:lnTo>
                    <a:pt x="685584" y="794296"/>
                  </a:lnTo>
                  <a:lnTo>
                    <a:pt x="691299" y="821372"/>
                  </a:lnTo>
                  <a:lnTo>
                    <a:pt x="697001" y="844842"/>
                  </a:lnTo>
                  <a:lnTo>
                    <a:pt x="704621" y="868311"/>
                  </a:lnTo>
                  <a:lnTo>
                    <a:pt x="710336" y="897191"/>
                  </a:lnTo>
                  <a:lnTo>
                    <a:pt x="714146" y="924267"/>
                  </a:lnTo>
                  <a:lnTo>
                    <a:pt x="717956" y="947737"/>
                  </a:lnTo>
                  <a:lnTo>
                    <a:pt x="719861" y="974813"/>
                  </a:lnTo>
                  <a:lnTo>
                    <a:pt x="719861" y="1056055"/>
                  </a:lnTo>
                  <a:lnTo>
                    <a:pt x="649401" y="1056055"/>
                  </a:lnTo>
                  <a:lnTo>
                    <a:pt x="813180" y="1261846"/>
                  </a:lnTo>
                  <a:lnTo>
                    <a:pt x="990282" y="1056055"/>
                  </a:lnTo>
                  <a:lnTo>
                    <a:pt x="921727" y="1056055"/>
                  </a:lnTo>
                  <a:lnTo>
                    <a:pt x="921727" y="992873"/>
                  </a:lnTo>
                  <a:lnTo>
                    <a:pt x="914107" y="933297"/>
                  </a:lnTo>
                  <a:lnTo>
                    <a:pt x="914107" y="909827"/>
                  </a:lnTo>
                  <a:lnTo>
                    <a:pt x="908392" y="884555"/>
                  </a:lnTo>
                  <a:lnTo>
                    <a:pt x="904582" y="857478"/>
                  </a:lnTo>
                  <a:lnTo>
                    <a:pt x="898867" y="832205"/>
                  </a:lnTo>
                  <a:lnTo>
                    <a:pt x="896962" y="810539"/>
                  </a:lnTo>
                  <a:lnTo>
                    <a:pt x="887450" y="783463"/>
                  </a:lnTo>
                  <a:lnTo>
                    <a:pt x="879830" y="750976"/>
                  </a:lnTo>
                  <a:lnTo>
                    <a:pt x="872210" y="727506"/>
                  </a:lnTo>
                  <a:lnTo>
                    <a:pt x="862685" y="704037"/>
                  </a:lnTo>
                  <a:lnTo>
                    <a:pt x="856970" y="684174"/>
                  </a:lnTo>
                  <a:lnTo>
                    <a:pt x="843648" y="653491"/>
                  </a:lnTo>
                  <a:lnTo>
                    <a:pt x="834123" y="630021"/>
                  </a:lnTo>
                  <a:lnTo>
                    <a:pt x="820788" y="606551"/>
                  </a:lnTo>
                  <a:lnTo>
                    <a:pt x="811276" y="583082"/>
                  </a:lnTo>
                  <a:lnTo>
                    <a:pt x="782701" y="532536"/>
                  </a:lnTo>
                  <a:lnTo>
                    <a:pt x="771283" y="507263"/>
                  </a:lnTo>
                  <a:lnTo>
                    <a:pt x="756043" y="487413"/>
                  </a:lnTo>
                  <a:lnTo>
                    <a:pt x="742708" y="469353"/>
                  </a:lnTo>
                  <a:lnTo>
                    <a:pt x="727481" y="445884"/>
                  </a:lnTo>
                  <a:lnTo>
                    <a:pt x="714146" y="426034"/>
                  </a:lnTo>
                  <a:lnTo>
                    <a:pt x="695096" y="402564"/>
                  </a:lnTo>
                  <a:lnTo>
                    <a:pt x="677964" y="380898"/>
                  </a:lnTo>
                  <a:lnTo>
                    <a:pt x="658914" y="362851"/>
                  </a:lnTo>
                  <a:lnTo>
                    <a:pt x="643686" y="341185"/>
                  </a:lnTo>
                  <a:lnTo>
                    <a:pt x="622731" y="323138"/>
                  </a:lnTo>
                  <a:lnTo>
                    <a:pt x="607504" y="303275"/>
                  </a:lnTo>
                  <a:lnTo>
                    <a:pt x="590359" y="290639"/>
                  </a:lnTo>
                  <a:lnTo>
                    <a:pt x="571322" y="268973"/>
                  </a:lnTo>
                  <a:lnTo>
                    <a:pt x="548462" y="254533"/>
                  </a:lnTo>
                  <a:lnTo>
                    <a:pt x="531329" y="236486"/>
                  </a:lnTo>
                  <a:lnTo>
                    <a:pt x="510374" y="222046"/>
                  </a:lnTo>
                  <a:lnTo>
                    <a:pt x="468477" y="189547"/>
                  </a:lnTo>
                  <a:lnTo>
                    <a:pt x="424675" y="160667"/>
                  </a:lnTo>
                  <a:lnTo>
                    <a:pt x="399923" y="142608"/>
                  </a:lnTo>
                  <a:lnTo>
                    <a:pt x="359930" y="117335"/>
                  </a:lnTo>
                  <a:lnTo>
                    <a:pt x="346595" y="111925"/>
                  </a:lnTo>
                  <a:lnTo>
                    <a:pt x="335178" y="102895"/>
                  </a:lnTo>
                  <a:lnTo>
                    <a:pt x="321843" y="97485"/>
                  </a:lnTo>
                  <a:lnTo>
                    <a:pt x="314223" y="92062"/>
                  </a:lnTo>
                  <a:lnTo>
                    <a:pt x="300901" y="86652"/>
                  </a:lnTo>
                  <a:lnTo>
                    <a:pt x="285661" y="79425"/>
                  </a:lnTo>
                  <a:lnTo>
                    <a:pt x="272326" y="74015"/>
                  </a:lnTo>
                  <a:lnTo>
                    <a:pt x="257098" y="64985"/>
                  </a:lnTo>
                  <a:lnTo>
                    <a:pt x="234238" y="54152"/>
                  </a:lnTo>
                  <a:lnTo>
                    <a:pt x="203771" y="41516"/>
                  </a:lnTo>
                  <a:lnTo>
                    <a:pt x="175209" y="30695"/>
                  </a:lnTo>
                  <a:lnTo>
                    <a:pt x="161874" y="25273"/>
                  </a:lnTo>
                  <a:lnTo>
                    <a:pt x="146634" y="19862"/>
                  </a:lnTo>
                  <a:lnTo>
                    <a:pt x="133311" y="16243"/>
                  </a:lnTo>
                  <a:lnTo>
                    <a:pt x="104736" y="7226"/>
                  </a:lnTo>
                  <a:lnTo>
                    <a:pt x="93319" y="1803"/>
                  </a:lnTo>
                  <a:lnTo>
                    <a:pt x="72364" y="0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68887" y="2944812"/>
              <a:ext cx="990600" cy="1262380"/>
            </a:xfrm>
            <a:custGeom>
              <a:avLst/>
              <a:gdLst/>
              <a:ahLst/>
              <a:cxnLst/>
              <a:rect l="l" t="t" r="r" b="b"/>
              <a:pathLst>
                <a:path w="990600" h="1262379">
                  <a:moveTo>
                    <a:pt x="93315" y="1805"/>
                  </a:moveTo>
                  <a:lnTo>
                    <a:pt x="72366" y="0"/>
                  </a:lnTo>
                  <a:lnTo>
                    <a:pt x="0" y="166080"/>
                  </a:lnTo>
                  <a:lnTo>
                    <a:pt x="19043" y="173301"/>
                  </a:lnTo>
                  <a:lnTo>
                    <a:pt x="32374" y="176911"/>
                  </a:lnTo>
                  <a:lnTo>
                    <a:pt x="51418" y="184132"/>
                  </a:lnTo>
                  <a:lnTo>
                    <a:pt x="72366" y="189548"/>
                  </a:lnTo>
                  <a:lnTo>
                    <a:pt x="91410" y="198574"/>
                  </a:lnTo>
                  <a:lnTo>
                    <a:pt x="108550" y="202184"/>
                  </a:lnTo>
                  <a:lnTo>
                    <a:pt x="123785" y="207600"/>
                  </a:lnTo>
                  <a:lnTo>
                    <a:pt x="142829" y="218431"/>
                  </a:lnTo>
                  <a:lnTo>
                    <a:pt x="158065" y="225652"/>
                  </a:lnTo>
                  <a:lnTo>
                    <a:pt x="175204" y="232873"/>
                  </a:lnTo>
                  <a:lnTo>
                    <a:pt x="194248" y="240093"/>
                  </a:lnTo>
                  <a:lnTo>
                    <a:pt x="211387" y="250925"/>
                  </a:lnTo>
                  <a:lnTo>
                    <a:pt x="226623" y="259951"/>
                  </a:lnTo>
                  <a:lnTo>
                    <a:pt x="241858" y="267172"/>
                  </a:lnTo>
                  <a:lnTo>
                    <a:pt x="253284" y="274393"/>
                  </a:lnTo>
                  <a:lnTo>
                    <a:pt x="268519" y="285224"/>
                  </a:lnTo>
                  <a:lnTo>
                    <a:pt x="283754" y="294250"/>
                  </a:lnTo>
                  <a:lnTo>
                    <a:pt x="300894" y="303276"/>
                  </a:lnTo>
                  <a:lnTo>
                    <a:pt x="318033" y="312302"/>
                  </a:lnTo>
                  <a:lnTo>
                    <a:pt x="325651" y="321328"/>
                  </a:lnTo>
                  <a:lnTo>
                    <a:pt x="340886" y="326744"/>
                  </a:lnTo>
                  <a:lnTo>
                    <a:pt x="354217" y="341185"/>
                  </a:lnTo>
                  <a:lnTo>
                    <a:pt x="369452" y="355627"/>
                  </a:lnTo>
                  <a:lnTo>
                    <a:pt x="394209" y="368264"/>
                  </a:lnTo>
                  <a:lnTo>
                    <a:pt x="409444" y="386316"/>
                  </a:lnTo>
                  <a:lnTo>
                    <a:pt x="428488" y="398952"/>
                  </a:lnTo>
                  <a:lnTo>
                    <a:pt x="451341" y="417004"/>
                  </a:lnTo>
                  <a:lnTo>
                    <a:pt x="468480" y="436862"/>
                  </a:lnTo>
                  <a:lnTo>
                    <a:pt x="479907" y="451304"/>
                  </a:lnTo>
                  <a:lnTo>
                    <a:pt x="497046" y="471161"/>
                  </a:lnTo>
                  <a:lnTo>
                    <a:pt x="512281" y="487408"/>
                  </a:lnTo>
                  <a:lnTo>
                    <a:pt x="531325" y="507265"/>
                  </a:lnTo>
                  <a:lnTo>
                    <a:pt x="544656" y="528928"/>
                  </a:lnTo>
                  <a:lnTo>
                    <a:pt x="563700" y="550590"/>
                  </a:lnTo>
                  <a:lnTo>
                    <a:pt x="578935" y="570448"/>
                  </a:lnTo>
                  <a:lnTo>
                    <a:pt x="594170" y="597526"/>
                  </a:lnTo>
                  <a:lnTo>
                    <a:pt x="607501" y="619188"/>
                  </a:lnTo>
                  <a:lnTo>
                    <a:pt x="617023" y="642656"/>
                  </a:lnTo>
                  <a:lnTo>
                    <a:pt x="628449" y="660708"/>
                  </a:lnTo>
                  <a:lnTo>
                    <a:pt x="639876" y="684176"/>
                  </a:lnTo>
                  <a:lnTo>
                    <a:pt x="649397" y="704034"/>
                  </a:lnTo>
                  <a:lnTo>
                    <a:pt x="658919" y="727501"/>
                  </a:lnTo>
                  <a:lnTo>
                    <a:pt x="668441" y="749164"/>
                  </a:lnTo>
                  <a:lnTo>
                    <a:pt x="676059" y="776242"/>
                  </a:lnTo>
                  <a:lnTo>
                    <a:pt x="685581" y="794294"/>
                  </a:lnTo>
                  <a:lnTo>
                    <a:pt x="691294" y="821372"/>
                  </a:lnTo>
                  <a:lnTo>
                    <a:pt x="697007" y="844840"/>
                  </a:lnTo>
                  <a:lnTo>
                    <a:pt x="704625" y="868308"/>
                  </a:lnTo>
                  <a:lnTo>
                    <a:pt x="710338" y="897191"/>
                  </a:lnTo>
                  <a:lnTo>
                    <a:pt x="714147" y="924270"/>
                  </a:lnTo>
                  <a:lnTo>
                    <a:pt x="717956" y="947738"/>
                  </a:lnTo>
                  <a:lnTo>
                    <a:pt x="719860" y="974816"/>
                  </a:lnTo>
                  <a:lnTo>
                    <a:pt x="719860" y="1003700"/>
                  </a:lnTo>
                  <a:lnTo>
                    <a:pt x="719860" y="1027170"/>
                  </a:lnTo>
                  <a:lnTo>
                    <a:pt x="719860" y="1056050"/>
                  </a:lnTo>
                  <a:lnTo>
                    <a:pt x="649397" y="1056050"/>
                  </a:lnTo>
                  <a:lnTo>
                    <a:pt x="813175" y="1261850"/>
                  </a:lnTo>
                  <a:lnTo>
                    <a:pt x="990284" y="1056050"/>
                  </a:lnTo>
                  <a:lnTo>
                    <a:pt x="921725" y="1056050"/>
                  </a:lnTo>
                  <a:lnTo>
                    <a:pt x="921725" y="1023560"/>
                  </a:lnTo>
                  <a:lnTo>
                    <a:pt x="921725" y="992868"/>
                  </a:lnTo>
                  <a:lnTo>
                    <a:pt x="917917" y="963984"/>
                  </a:lnTo>
                  <a:lnTo>
                    <a:pt x="914108" y="933296"/>
                  </a:lnTo>
                  <a:lnTo>
                    <a:pt x="914108" y="909828"/>
                  </a:lnTo>
                  <a:lnTo>
                    <a:pt x="908395" y="884555"/>
                  </a:lnTo>
                  <a:lnTo>
                    <a:pt x="904586" y="857477"/>
                  </a:lnTo>
                  <a:lnTo>
                    <a:pt x="898873" y="832204"/>
                  </a:lnTo>
                  <a:lnTo>
                    <a:pt x="896968" y="810541"/>
                  </a:lnTo>
                  <a:lnTo>
                    <a:pt x="887446" y="783463"/>
                  </a:lnTo>
                  <a:lnTo>
                    <a:pt x="879829" y="750969"/>
                  </a:lnTo>
                  <a:lnTo>
                    <a:pt x="872211" y="727501"/>
                  </a:lnTo>
                  <a:lnTo>
                    <a:pt x="862689" y="704034"/>
                  </a:lnTo>
                  <a:lnTo>
                    <a:pt x="856976" y="684176"/>
                  </a:lnTo>
                  <a:lnTo>
                    <a:pt x="843645" y="653488"/>
                  </a:lnTo>
                  <a:lnTo>
                    <a:pt x="834123" y="630020"/>
                  </a:lnTo>
                  <a:lnTo>
                    <a:pt x="820793" y="606552"/>
                  </a:lnTo>
                  <a:lnTo>
                    <a:pt x="811271" y="583084"/>
                  </a:lnTo>
                  <a:lnTo>
                    <a:pt x="796036" y="556006"/>
                  </a:lnTo>
                  <a:lnTo>
                    <a:pt x="782705" y="532538"/>
                  </a:lnTo>
                  <a:lnTo>
                    <a:pt x="771279" y="507265"/>
                  </a:lnTo>
                  <a:lnTo>
                    <a:pt x="756043" y="487408"/>
                  </a:lnTo>
                  <a:lnTo>
                    <a:pt x="742713" y="469356"/>
                  </a:lnTo>
                  <a:lnTo>
                    <a:pt x="727478" y="445888"/>
                  </a:lnTo>
                  <a:lnTo>
                    <a:pt x="714147" y="426031"/>
                  </a:lnTo>
                  <a:lnTo>
                    <a:pt x="695103" y="402563"/>
                  </a:lnTo>
                  <a:lnTo>
                    <a:pt x="677963" y="380900"/>
                  </a:lnTo>
                  <a:lnTo>
                    <a:pt x="658919" y="362848"/>
                  </a:lnTo>
                  <a:lnTo>
                    <a:pt x="643684" y="341185"/>
                  </a:lnTo>
                  <a:lnTo>
                    <a:pt x="622736" y="323133"/>
                  </a:lnTo>
                  <a:lnTo>
                    <a:pt x="607501" y="303276"/>
                  </a:lnTo>
                  <a:lnTo>
                    <a:pt x="590361" y="290639"/>
                  </a:lnTo>
                  <a:lnTo>
                    <a:pt x="571317" y="268977"/>
                  </a:lnTo>
                  <a:lnTo>
                    <a:pt x="548465" y="254535"/>
                  </a:lnTo>
                  <a:lnTo>
                    <a:pt x="531325" y="236483"/>
                  </a:lnTo>
                  <a:lnTo>
                    <a:pt x="510377" y="222041"/>
                  </a:lnTo>
                  <a:lnTo>
                    <a:pt x="489429" y="205794"/>
                  </a:lnTo>
                  <a:lnTo>
                    <a:pt x="468480" y="189548"/>
                  </a:lnTo>
                  <a:lnTo>
                    <a:pt x="443723" y="173301"/>
                  </a:lnTo>
                  <a:lnTo>
                    <a:pt x="424679" y="160664"/>
                  </a:lnTo>
                  <a:lnTo>
                    <a:pt x="399922" y="142612"/>
                  </a:lnTo>
                  <a:lnTo>
                    <a:pt x="382783" y="131781"/>
                  </a:lnTo>
                  <a:lnTo>
                    <a:pt x="359930" y="117339"/>
                  </a:lnTo>
                  <a:lnTo>
                    <a:pt x="346599" y="111923"/>
                  </a:lnTo>
                  <a:lnTo>
                    <a:pt x="335173" y="102897"/>
                  </a:lnTo>
                  <a:lnTo>
                    <a:pt x="321842" y="97481"/>
                  </a:lnTo>
                  <a:lnTo>
                    <a:pt x="314225" y="92065"/>
                  </a:lnTo>
                  <a:lnTo>
                    <a:pt x="300894" y="86650"/>
                  </a:lnTo>
                  <a:lnTo>
                    <a:pt x="285659" y="79429"/>
                  </a:lnTo>
                  <a:lnTo>
                    <a:pt x="272328" y="74013"/>
                  </a:lnTo>
                  <a:lnTo>
                    <a:pt x="257093" y="64987"/>
                  </a:lnTo>
                  <a:lnTo>
                    <a:pt x="245666" y="59572"/>
                  </a:lnTo>
                  <a:lnTo>
                    <a:pt x="234240" y="54156"/>
                  </a:lnTo>
                  <a:lnTo>
                    <a:pt x="217101" y="46935"/>
                  </a:lnTo>
                  <a:lnTo>
                    <a:pt x="203770" y="41519"/>
                  </a:lnTo>
                  <a:lnTo>
                    <a:pt x="184726" y="34299"/>
                  </a:lnTo>
                  <a:lnTo>
                    <a:pt x="175204" y="30688"/>
                  </a:lnTo>
                  <a:lnTo>
                    <a:pt x="161873" y="25273"/>
                  </a:lnTo>
                  <a:lnTo>
                    <a:pt x="146638" y="19857"/>
                  </a:lnTo>
                  <a:lnTo>
                    <a:pt x="133307" y="16246"/>
                  </a:lnTo>
                  <a:lnTo>
                    <a:pt x="116168" y="10831"/>
                  </a:lnTo>
                  <a:lnTo>
                    <a:pt x="104742" y="72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571875" y="2838450"/>
            <a:ext cx="1428750" cy="878205"/>
            <a:chOff x="3571875" y="2838450"/>
            <a:chExt cx="1428750" cy="878205"/>
          </a:xfrm>
        </p:grpSpPr>
        <p:sp>
          <p:nvSpPr>
            <p:cNvPr id="17" name="object 17"/>
            <p:cNvSpPr/>
            <p:nvPr/>
          </p:nvSpPr>
          <p:spPr>
            <a:xfrm>
              <a:off x="3578225" y="2844800"/>
              <a:ext cx="1416050" cy="865505"/>
            </a:xfrm>
            <a:custGeom>
              <a:avLst/>
              <a:gdLst/>
              <a:ahLst/>
              <a:cxnLst/>
              <a:rect l="l" t="t" r="r" b="b"/>
              <a:pathLst>
                <a:path w="1416050" h="865504">
                  <a:moveTo>
                    <a:pt x="1181366" y="0"/>
                  </a:moveTo>
                  <a:lnTo>
                    <a:pt x="1181366" y="59715"/>
                  </a:lnTo>
                  <a:lnTo>
                    <a:pt x="1112774" y="59715"/>
                  </a:lnTo>
                  <a:lnTo>
                    <a:pt x="1078471" y="63334"/>
                  </a:lnTo>
                  <a:lnTo>
                    <a:pt x="1047978" y="65138"/>
                  </a:lnTo>
                  <a:lnTo>
                    <a:pt x="1019403" y="65138"/>
                  </a:lnTo>
                  <a:lnTo>
                    <a:pt x="990815" y="70573"/>
                  </a:lnTo>
                  <a:lnTo>
                    <a:pt x="958430" y="74193"/>
                  </a:lnTo>
                  <a:lnTo>
                    <a:pt x="931748" y="79616"/>
                  </a:lnTo>
                  <a:lnTo>
                    <a:pt x="908888" y="81432"/>
                  </a:lnTo>
                  <a:lnTo>
                    <a:pt x="878395" y="90474"/>
                  </a:lnTo>
                  <a:lnTo>
                    <a:pt x="815517" y="103149"/>
                  </a:lnTo>
                  <a:lnTo>
                    <a:pt x="785037" y="112191"/>
                  </a:lnTo>
                  <a:lnTo>
                    <a:pt x="762165" y="119430"/>
                  </a:lnTo>
                  <a:lnTo>
                    <a:pt x="731685" y="130289"/>
                  </a:lnTo>
                  <a:lnTo>
                    <a:pt x="703097" y="137528"/>
                  </a:lnTo>
                  <a:lnTo>
                    <a:pt x="674522" y="148386"/>
                  </a:lnTo>
                  <a:lnTo>
                    <a:pt x="651649" y="159245"/>
                  </a:lnTo>
                  <a:lnTo>
                    <a:pt x="623074" y="171907"/>
                  </a:lnTo>
                  <a:lnTo>
                    <a:pt x="596391" y="182765"/>
                  </a:lnTo>
                  <a:lnTo>
                    <a:pt x="567816" y="193624"/>
                  </a:lnTo>
                  <a:lnTo>
                    <a:pt x="522084" y="218960"/>
                  </a:lnTo>
                  <a:lnTo>
                    <a:pt x="495414" y="233425"/>
                  </a:lnTo>
                  <a:lnTo>
                    <a:pt x="476351" y="242481"/>
                  </a:lnTo>
                  <a:lnTo>
                    <a:pt x="449681" y="262382"/>
                  </a:lnTo>
                  <a:lnTo>
                    <a:pt x="424903" y="275056"/>
                  </a:lnTo>
                  <a:lnTo>
                    <a:pt x="402043" y="294957"/>
                  </a:lnTo>
                  <a:lnTo>
                    <a:pt x="379183" y="307619"/>
                  </a:lnTo>
                  <a:lnTo>
                    <a:pt x="360121" y="323913"/>
                  </a:lnTo>
                  <a:lnTo>
                    <a:pt x="339166" y="338391"/>
                  </a:lnTo>
                  <a:lnTo>
                    <a:pt x="301053" y="370954"/>
                  </a:lnTo>
                  <a:lnTo>
                    <a:pt x="278193" y="392671"/>
                  </a:lnTo>
                  <a:lnTo>
                    <a:pt x="261048" y="407149"/>
                  </a:lnTo>
                  <a:lnTo>
                    <a:pt x="243890" y="425246"/>
                  </a:lnTo>
                  <a:lnTo>
                    <a:pt x="226745" y="445147"/>
                  </a:lnTo>
                  <a:lnTo>
                    <a:pt x="207695" y="463245"/>
                  </a:lnTo>
                  <a:lnTo>
                    <a:pt x="190538" y="484962"/>
                  </a:lnTo>
                  <a:lnTo>
                    <a:pt x="175298" y="503059"/>
                  </a:lnTo>
                  <a:lnTo>
                    <a:pt x="158153" y="524776"/>
                  </a:lnTo>
                  <a:lnTo>
                    <a:pt x="142913" y="541058"/>
                  </a:lnTo>
                  <a:lnTo>
                    <a:pt x="131470" y="559155"/>
                  </a:lnTo>
                  <a:lnTo>
                    <a:pt x="121945" y="570014"/>
                  </a:lnTo>
                  <a:lnTo>
                    <a:pt x="108610" y="582676"/>
                  </a:lnTo>
                  <a:lnTo>
                    <a:pt x="102895" y="593534"/>
                  </a:lnTo>
                  <a:lnTo>
                    <a:pt x="99085" y="602576"/>
                  </a:lnTo>
                  <a:lnTo>
                    <a:pt x="91465" y="615251"/>
                  </a:lnTo>
                  <a:lnTo>
                    <a:pt x="85737" y="626110"/>
                  </a:lnTo>
                  <a:lnTo>
                    <a:pt x="76212" y="638771"/>
                  </a:lnTo>
                  <a:lnTo>
                    <a:pt x="70497" y="651433"/>
                  </a:lnTo>
                  <a:lnTo>
                    <a:pt x="64782" y="660488"/>
                  </a:lnTo>
                  <a:lnTo>
                    <a:pt x="49542" y="685825"/>
                  </a:lnTo>
                  <a:lnTo>
                    <a:pt x="43827" y="698487"/>
                  </a:lnTo>
                  <a:lnTo>
                    <a:pt x="34302" y="712965"/>
                  </a:lnTo>
                  <a:lnTo>
                    <a:pt x="28575" y="727443"/>
                  </a:lnTo>
                  <a:lnTo>
                    <a:pt x="24764" y="736485"/>
                  </a:lnTo>
                  <a:lnTo>
                    <a:pt x="20954" y="750963"/>
                  </a:lnTo>
                  <a:lnTo>
                    <a:pt x="15239" y="763625"/>
                  </a:lnTo>
                  <a:lnTo>
                    <a:pt x="7620" y="776300"/>
                  </a:lnTo>
                  <a:lnTo>
                    <a:pt x="1904" y="787158"/>
                  </a:lnTo>
                  <a:lnTo>
                    <a:pt x="0" y="798017"/>
                  </a:lnTo>
                  <a:lnTo>
                    <a:pt x="190538" y="864958"/>
                  </a:lnTo>
                  <a:lnTo>
                    <a:pt x="196253" y="852297"/>
                  </a:lnTo>
                  <a:lnTo>
                    <a:pt x="201980" y="834199"/>
                  </a:lnTo>
                  <a:lnTo>
                    <a:pt x="209600" y="816101"/>
                  </a:lnTo>
                  <a:lnTo>
                    <a:pt x="217220" y="799820"/>
                  </a:lnTo>
                  <a:lnTo>
                    <a:pt x="222935" y="785342"/>
                  </a:lnTo>
                  <a:lnTo>
                    <a:pt x="232460" y="770864"/>
                  </a:lnTo>
                  <a:lnTo>
                    <a:pt x="241985" y="752779"/>
                  </a:lnTo>
                  <a:lnTo>
                    <a:pt x="245795" y="740105"/>
                  </a:lnTo>
                  <a:lnTo>
                    <a:pt x="259143" y="723823"/>
                  </a:lnTo>
                  <a:lnTo>
                    <a:pt x="264858" y="707529"/>
                  </a:lnTo>
                  <a:lnTo>
                    <a:pt x="278193" y="693064"/>
                  </a:lnTo>
                  <a:lnTo>
                    <a:pt x="287718" y="674966"/>
                  </a:lnTo>
                  <a:lnTo>
                    <a:pt x="293433" y="665911"/>
                  </a:lnTo>
                  <a:lnTo>
                    <a:pt x="302958" y="655053"/>
                  </a:lnTo>
                  <a:lnTo>
                    <a:pt x="314401" y="638771"/>
                  </a:lnTo>
                  <a:lnTo>
                    <a:pt x="327736" y="627913"/>
                  </a:lnTo>
                  <a:lnTo>
                    <a:pt x="335356" y="615251"/>
                  </a:lnTo>
                  <a:lnTo>
                    <a:pt x="348691" y="598957"/>
                  </a:lnTo>
                  <a:lnTo>
                    <a:pt x="356311" y="591718"/>
                  </a:lnTo>
                  <a:lnTo>
                    <a:pt x="365836" y="577240"/>
                  </a:lnTo>
                  <a:lnTo>
                    <a:pt x="379183" y="564578"/>
                  </a:lnTo>
                  <a:lnTo>
                    <a:pt x="411568" y="530199"/>
                  </a:lnTo>
                  <a:lnTo>
                    <a:pt x="445871" y="497624"/>
                  </a:lnTo>
                  <a:lnTo>
                    <a:pt x="487794" y="463245"/>
                  </a:lnTo>
                  <a:lnTo>
                    <a:pt x="523989" y="437908"/>
                  </a:lnTo>
                  <a:lnTo>
                    <a:pt x="544957" y="425246"/>
                  </a:lnTo>
                  <a:lnTo>
                    <a:pt x="567816" y="407149"/>
                  </a:lnTo>
                  <a:lnTo>
                    <a:pt x="592582" y="392671"/>
                  </a:lnTo>
                  <a:lnTo>
                    <a:pt x="613549" y="378193"/>
                  </a:lnTo>
                  <a:lnTo>
                    <a:pt x="666902" y="352856"/>
                  </a:lnTo>
                  <a:lnTo>
                    <a:pt x="693572" y="338391"/>
                  </a:lnTo>
                  <a:lnTo>
                    <a:pt x="716445" y="329336"/>
                  </a:lnTo>
                  <a:lnTo>
                    <a:pt x="741210" y="320294"/>
                  </a:lnTo>
                  <a:lnTo>
                    <a:pt x="765975" y="309435"/>
                  </a:lnTo>
                  <a:lnTo>
                    <a:pt x="840295" y="285915"/>
                  </a:lnTo>
                  <a:lnTo>
                    <a:pt x="866965" y="276860"/>
                  </a:lnTo>
                  <a:lnTo>
                    <a:pt x="889838" y="271437"/>
                  </a:lnTo>
                  <a:lnTo>
                    <a:pt x="947000" y="260578"/>
                  </a:lnTo>
                  <a:lnTo>
                    <a:pt x="973670" y="253339"/>
                  </a:lnTo>
                  <a:lnTo>
                    <a:pt x="1002258" y="247903"/>
                  </a:lnTo>
                  <a:lnTo>
                    <a:pt x="1032738" y="242481"/>
                  </a:lnTo>
                  <a:lnTo>
                    <a:pt x="1061326" y="242481"/>
                  </a:lnTo>
                  <a:lnTo>
                    <a:pt x="1089901" y="238861"/>
                  </a:lnTo>
                  <a:lnTo>
                    <a:pt x="1181366" y="238861"/>
                  </a:lnTo>
                  <a:lnTo>
                    <a:pt x="1181366" y="302196"/>
                  </a:lnTo>
                  <a:lnTo>
                    <a:pt x="1415732" y="155625"/>
                  </a:lnTo>
                  <a:lnTo>
                    <a:pt x="1181366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78225" y="2844800"/>
              <a:ext cx="1416050" cy="865505"/>
            </a:xfrm>
            <a:custGeom>
              <a:avLst/>
              <a:gdLst/>
              <a:ahLst/>
              <a:cxnLst/>
              <a:rect l="l" t="t" r="r" b="b"/>
              <a:pathLst>
                <a:path w="1416050" h="865504">
                  <a:moveTo>
                    <a:pt x="0" y="798012"/>
                  </a:moveTo>
                  <a:lnTo>
                    <a:pt x="190543" y="864965"/>
                  </a:lnTo>
                  <a:lnTo>
                    <a:pt x="196259" y="852299"/>
                  </a:lnTo>
                  <a:lnTo>
                    <a:pt x="201975" y="834203"/>
                  </a:lnTo>
                  <a:lnTo>
                    <a:pt x="209597" y="816108"/>
                  </a:lnTo>
                  <a:lnTo>
                    <a:pt x="217219" y="799822"/>
                  </a:lnTo>
                  <a:lnTo>
                    <a:pt x="222935" y="785345"/>
                  </a:lnTo>
                  <a:lnTo>
                    <a:pt x="232462" y="770869"/>
                  </a:lnTo>
                  <a:lnTo>
                    <a:pt x="241989" y="752773"/>
                  </a:lnTo>
                  <a:lnTo>
                    <a:pt x="245800" y="740106"/>
                  </a:lnTo>
                  <a:lnTo>
                    <a:pt x="259138" y="723820"/>
                  </a:lnTo>
                  <a:lnTo>
                    <a:pt x="264854" y="707535"/>
                  </a:lnTo>
                  <a:lnTo>
                    <a:pt x="278192" y="693058"/>
                  </a:lnTo>
                  <a:lnTo>
                    <a:pt x="287719" y="674963"/>
                  </a:lnTo>
                  <a:lnTo>
                    <a:pt x="293436" y="665915"/>
                  </a:lnTo>
                  <a:lnTo>
                    <a:pt x="302963" y="655058"/>
                  </a:lnTo>
                  <a:lnTo>
                    <a:pt x="314395" y="638772"/>
                  </a:lnTo>
                  <a:lnTo>
                    <a:pt x="327733" y="627914"/>
                  </a:lnTo>
                  <a:lnTo>
                    <a:pt x="335355" y="615247"/>
                  </a:lnTo>
                  <a:lnTo>
                    <a:pt x="348693" y="598961"/>
                  </a:lnTo>
                  <a:lnTo>
                    <a:pt x="356315" y="591723"/>
                  </a:lnTo>
                  <a:lnTo>
                    <a:pt x="365842" y="577247"/>
                  </a:lnTo>
                  <a:lnTo>
                    <a:pt x="379180" y="564580"/>
                  </a:lnTo>
                  <a:lnTo>
                    <a:pt x="411572" y="530198"/>
                  </a:lnTo>
                  <a:lnTo>
                    <a:pt x="445870" y="497627"/>
                  </a:lnTo>
                  <a:lnTo>
                    <a:pt x="487789" y="463245"/>
                  </a:lnTo>
                  <a:lnTo>
                    <a:pt x="523993" y="437911"/>
                  </a:lnTo>
                  <a:lnTo>
                    <a:pt x="544952" y="425244"/>
                  </a:lnTo>
                  <a:lnTo>
                    <a:pt x="567817" y="407149"/>
                  </a:lnTo>
                  <a:lnTo>
                    <a:pt x="592588" y="392673"/>
                  </a:lnTo>
                  <a:lnTo>
                    <a:pt x="613548" y="378196"/>
                  </a:lnTo>
                  <a:lnTo>
                    <a:pt x="640224" y="365529"/>
                  </a:lnTo>
                  <a:lnTo>
                    <a:pt x="666900" y="352862"/>
                  </a:lnTo>
                  <a:lnTo>
                    <a:pt x="693576" y="338386"/>
                  </a:lnTo>
                  <a:lnTo>
                    <a:pt x="716441" y="329338"/>
                  </a:lnTo>
                  <a:lnTo>
                    <a:pt x="741211" y="320291"/>
                  </a:lnTo>
                  <a:lnTo>
                    <a:pt x="765982" y="309433"/>
                  </a:lnTo>
                  <a:lnTo>
                    <a:pt x="788847" y="302195"/>
                  </a:lnTo>
                  <a:lnTo>
                    <a:pt x="811712" y="294957"/>
                  </a:lnTo>
                  <a:lnTo>
                    <a:pt x="840293" y="285909"/>
                  </a:lnTo>
                  <a:lnTo>
                    <a:pt x="866970" y="276861"/>
                  </a:lnTo>
                  <a:lnTo>
                    <a:pt x="889835" y="271433"/>
                  </a:lnTo>
                  <a:lnTo>
                    <a:pt x="918416" y="266004"/>
                  </a:lnTo>
                  <a:lnTo>
                    <a:pt x="946997" y="260575"/>
                  </a:lnTo>
                  <a:lnTo>
                    <a:pt x="973673" y="253337"/>
                  </a:lnTo>
                  <a:lnTo>
                    <a:pt x="1002250" y="247908"/>
                  </a:lnTo>
                  <a:lnTo>
                    <a:pt x="1032740" y="242480"/>
                  </a:lnTo>
                  <a:lnTo>
                    <a:pt x="1061320" y="242480"/>
                  </a:lnTo>
                  <a:lnTo>
                    <a:pt x="1089900" y="238861"/>
                  </a:lnTo>
                  <a:lnTo>
                    <a:pt x="1126110" y="238861"/>
                  </a:lnTo>
                  <a:lnTo>
                    <a:pt x="1148970" y="238861"/>
                  </a:lnTo>
                  <a:lnTo>
                    <a:pt x="1181370" y="238861"/>
                  </a:lnTo>
                  <a:lnTo>
                    <a:pt x="1181370" y="302195"/>
                  </a:lnTo>
                  <a:lnTo>
                    <a:pt x="1415730" y="155621"/>
                  </a:lnTo>
                  <a:lnTo>
                    <a:pt x="1181370" y="0"/>
                  </a:lnTo>
                  <a:lnTo>
                    <a:pt x="1181370" y="59715"/>
                  </a:lnTo>
                  <a:lnTo>
                    <a:pt x="1145160" y="59715"/>
                  </a:lnTo>
                  <a:lnTo>
                    <a:pt x="1112770" y="59715"/>
                  </a:lnTo>
                  <a:lnTo>
                    <a:pt x="1078470" y="63334"/>
                  </a:lnTo>
                  <a:lnTo>
                    <a:pt x="1047980" y="65143"/>
                  </a:lnTo>
                  <a:lnTo>
                    <a:pt x="1019400" y="65143"/>
                  </a:lnTo>
                  <a:lnTo>
                    <a:pt x="990822" y="70572"/>
                  </a:lnTo>
                  <a:lnTo>
                    <a:pt x="958430" y="74191"/>
                  </a:lnTo>
                  <a:lnTo>
                    <a:pt x="931754" y="79620"/>
                  </a:lnTo>
                  <a:lnTo>
                    <a:pt x="908889" y="81429"/>
                  </a:lnTo>
                  <a:lnTo>
                    <a:pt x="878402" y="90477"/>
                  </a:lnTo>
                  <a:lnTo>
                    <a:pt x="815523" y="103144"/>
                  </a:lnTo>
                  <a:lnTo>
                    <a:pt x="762171" y="119430"/>
                  </a:lnTo>
                  <a:lnTo>
                    <a:pt x="731684" y="130288"/>
                  </a:lnTo>
                  <a:lnTo>
                    <a:pt x="703103" y="137526"/>
                  </a:lnTo>
                  <a:lnTo>
                    <a:pt x="674521" y="148383"/>
                  </a:lnTo>
                  <a:lnTo>
                    <a:pt x="651656" y="159241"/>
                  </a:lnTo>
                  <a:lnTo>
                    <a:pt x="623075" y="171907"/>
                  </a:lnTo>
                  <a:lnTo>
                    <a:pt x="596399" y="182765"/>
                  </a:lnTo>
                  <a:lnTo>
                    <a:pt x="567817" y="193622"/>
                  </a:lnTo>
                  <a:lnTo>
                    <a:pt x="544952" y="206289"/>
                  </a:lnTo>
                  <a:lnTo>
                    <a:pt x="522087" y="218956"/>
                  </a:lnTo>
                  <a:lnTo>
                    <a:pt x="495411" y="233432"/>
                  </a:lnTo>
                  <a:lnTo>
                    <a:pt x="476357" y="242480"/>
                  </a:lnTo>
                  <a:lnTo>
                    <a:pt x="449681" y="262385"/>
                  </a:lnTo>
                  <a:lnTo>
                    <a:pt x="424910" y="275052"/>
                  </a:lnTo>
                  <a:lnTo>
                    <a:pt x="402045" y="294957"/>
                  </a:lnTo>
                  <a:lnTo>
                    <a:pt x="379180" y="307624"/>
                  </a:lnTo>
                  <a:lnTo>
                    <a:pt x="360126" y="323910"/>
                  </a:lnTo>
                  <a:lnTo>
                    <a:pt x="339166" y="338386"/>
                  </a:lnTo>
                  <a:lnTo>
                    <a:pt x="320112" y="354672"/>
                  </a:lnTo>
                  <a:lnTo>
                    <a:pt x="301057" y="370958"/>
                  </a:lnTo>
                  <a:lnTo>
                    <a:pt x="278192" y="392673"/>
                  </a:lnTo>
                  <a:lnTo>
                    <a:pt x="261044" y="407149"/>
                  </a:lnTo>
                  <a:lnTo>
                    <a:pt x="243895" y="425244"/>
                  </a:lnTo>
                  <a:lnTo>
                    <a:pt x="226746" y="445150"/>
                  </a:lnTo>
                  <a:lnTo>
                    <a:pt x="207692" y="463245"/>
                  </a:lnTo>
                  <a:lnTo>
                    <a:pt x="190543" y="484960"/>
                  </a:lnTo>
                  <a:lnTo>
                    <a:pt x="175299" y="503055"/>
                  </a:lnTo>
                  <a:lnTo>
                    <a:pt x="158150" y="524770"/>
                  </a:lnTo>
                  <a:lnTo>
                    <a:pt x="142907" y="541056"/>
                  </a:lnTo>
                  <a:lnTo>
                    <a:pt x="131475" y="559151"/>
                  </a:lnTo>
                  <a:lnTo>
                    <a:pt x="121947" y="570009"/>
                  </a:lnTo>
                  <a:lnTo>
                    <a:pt x="108609" y="582676"/>
                  </a:lnTo>
                  <a:lnTo>
                    <a:pt x="102893" y="593533"/>
                  </a:lnTo>
                  <a:lnTo>
                    <a:pt x="99082" y="602581"/>
                  </a:lnTo>
                  <a:lnTo>
                    <a:pt x="91460" y="615247"/>
                  </a:lnTo>
                  <a:lnTo>
                    <a:pt x="85744" y="626105"/>
                  </a:lnTo>
                  <a:lnTo>
                    <a:pt x="76217" y="638772"/>
                  </a:lnTo>
                  <a:lnTo>
                    <a:pt x="70500" y="651438"/>
                  </a:lnTo>
                  <a:lnTo>
                    <a:pt x="64784" y="660486"/>
                  </a:lnTo>
                  <a:lnTo>
                    <a:pt x="57162" y="673153"/>
                  </a:lnTo>
                  <a:lnTo>
                    <a:pt x="49541" y="685820"/>
                  </a:lnTo>
                  <a:lnTo>
                    <a:pt x="43824" y="698487"/>
                  </a:lnTo>
                  <a:lnTo>
                    <a:pt x="34297" y="712963"/>
                  </a:lnTo>
                  <a:lnTo>
                    <a:pt x="28581" y="727440"/>
                  </a:lnTo>
                  <a:lnTo>
                    <a:pt x="24770" y="736487"/>
                  </a:lnTo>
                  <a:lnTo>
                    <a:pt x="20959" y="750964"/>
                  </a:lnTo>
                  <a:lnTo>
                    <a:pt x="15243" y="763631"/>
                  </a:lnTo>
                  <a:lnTo>
                    <a:pt x="7621" y="776297"/>
                  </a:lnTo>
                  <a:lnTo>
                    <a:pt x="1905" y="787155"/>
                  </a:lnTo>
                  <a:lnTo>
                    <a:pt x="0" y="7980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78225" y="2844800"/>
              <a:ext cx="1416050" cy="865505"/>
            </a:xfrm>
            <a:custGeom>
              <a:avLst/>
              <a:gdLst/>
              <a:ahLst/>
              <a:cxnLst/>
              <a:rect l="l" t="t" r="r" b="b"/>
              <a:pathLst>
                <a:path w="1416050" h="865504">
                  <a:moveTo>
                    <a:pt x="1181366" y="0"/>
                  </a:moveTo>
                  <a:lnTo>
                    <a:pt x="1181366" y="59715"/>
                  </a:lnTo>
                  <a:lnTo>
                    <a:pt x="1112774" y="59715"/>
                  </a:lnTo>
                  <a:lnTo>
                    <a:pt x="1078471" y="63334"/>
                  </a:lnTo>
                  <a:lnTo>
                    <a:pt x="1047978" y="65138"/>
                  </a:lnTo>
                  <a:lnTo>
                    <a:pt x="1019403" y="65138"/>
                  </a:lnTo>
                  <a:lnTo>
                    <a:pt x="990815" y="70573"/>
                  </a:lnTo>
                  <a:lnTo>
                    <a:pt x="958430" y="74193"/>
                  </a:lnTo>
                  <a:lnTo>
                    <a:pt x="931748" y="79616"/>
                  </a:lnTo>
                  <a:lnTo>
                    <a:pt x="908888" y="81432"/>
                  </a:lnTo>
                  <a:lnTo>
                    <a:pt x="878395" y="90474"/>
                  </a:lnTo>
                  <a:lnTo>
                    <a:pt x="815517" y="103149"/>
                  </a:lnTo>
                  <a:lnTo>
                    <a:pt x="785037" y="112191"/>
                  </a:lnTo>
                  <a:lnTo>
                    <a:pt x="762165" y="119430"/>
                  </a:lnTo>
                  <a:lnTo>
                    <a:pt x="731685" y="130289"/>
                  </a:lnTo>
                  <a:lnTo>
                    <a:pt x="703097" y="137528"/>
                  </a:lnTo>
                  <a:lnTo>
                    <a:pt x="674522" y="148386"/>
                  </a:lnTo>
                  <a:lnTo>
                    <a:pt x="651649" y="159245"/>
                  </a:lnTo>
                  <a:lnTo>
                    <a:pt x="623074" y="171907"/>
                  </a:lnTo>
                  <a:lnTo>
                    <a:pt x="596391" y="182765"/>
                  </a:lnTo>
                  <a:lnTo>
                    <a:pt x="567816" y="193624"/>
                  </a:lnTo>
                  <a:lnTo>
                    <a:pt x="522084" y="218960"/>
                  </a:lnTo>
                  <a:lnTo>
                    <a:pt x="495414" y="233425"/>
                  </a:lnTo>
                  <a:lnTo>
                    <a:pt x="476351" y="242481"/>
                  </a:lnTo>
                  <a:lnTo>
                    <a:pt x="449681" y="262382"/>
                  </a:lnTo>
                  <a:lnTo>
                    <a:pt x="424903" y="275056"/>
                  </a:lnTo>
                  <a:lnTo>
                    <a:pt x="402043" y="294957"/>
                  </a:lnTo>
                  <a:lnTo>
                    <a:pt x="379183" y="307619"/>
                  </a:lnTo>
                  <a:lnTo>
                    <a:pt x="360121" y="323913"/>
                  </a:lnTo>
                  <a:lnTo>
                    <a:pt x="339166" y="338391"/>
                  </a:lnTo>
                  <a:lnTo>
                    <a:pt x="301053" y="370954"/>
                  </a:lnTo>
                  <a:lnTo>
                    <a:pt x="278193" y="392671"/>
                  </a:lnTo>
                  <a:lnTo>
                    <a:pt x="261048" y="407149"/>
                  </a:lnTo>
                  <a:lnTo>
                    <a:pt x="243890" y="425246"/>
                  </a:lnTo>
                  <a:lnTo>
                    <a:pt x="226745" y="445147"/>
                  </a:lnTo>
                  <a:lnTo>
                    <a:pt x="207695" y="463245"/>
                  </a:lnTo>
                  <a:lnTo>
                    <a:pt x="190538" y="484962"/>
                  </a:lnTo>
                  <a:lnTo>
                    <a:pt x="175298" y="503059"/>
                  </a:lnTo>
                  <a:lnTo>
                    <a:pt x="158153" y="524776"/>
                  </a:lnTo>
                  <a:lnTo>
                    <a:pt x="142913" y="541058"/>
                  </a:lnTo>
                  <a:lnTo>
                    <a:pt x="131470" y="559155"/>
                  </a:lnTo>
                  <a:lnTo>
                    <a:pt x="121945" y="570014"/>
                  </a:lnTo>
                  <a:lnTo>
                    <a:pt x="108610" y="582676"/>
                  </a:lnTo>
                  <a:lnTo>
                    <a:pt x="102895" y="593534"/>
                  </a:lnTo>
                  <a:lnTo>
                    <a:pt x="99085" y="602576"/>
                  </a:lnTo>
                  <a:lnTo>
                    <a:pt x="91465" y="615251"/>
                  </a:lnTo>
                  <a:lnTo>
                    <a:pt x="85737" y="626110"/>
                  </a:lnTo>
                  <a:lnTo>
                    <a:pt x="76212" y="638771"/>
                  </a:lnTo>
                  <a:lnTo>
                    <a:pt x="70497" y="651433"/>
                  </a:lnTo>
                  <a:lnTo>
                    <a:pt x="64782" y="660488"/>
                  </a:lnTo>
                  <a:lnTo>
                    <a:pt x="49542" y="685825"/>
                  </a:lnTo>
                  <a:lnTo>
                    <a:pt x="43827" y="698487"/>
                  </a:lnTo>
                  <a:lnTo>
                    <a:pt x="34302" y="712965"/>
                  </a:lnTo>
                  <a:lnTo>
                    <a:pt x="28575" y="727443"/>
                  </a:lnTo>
                  <a:lnTo>
                    <a:pt x="24764" y="736485"/>
                  </a:lnTo>
                  <a:lnTo>
                    <a:pt x="20954" y="750963"/>
                  </a:lnTo>
                  <a:lnTo>
                    <a:pt x="15239" y="763625"/>
                  </a:lnTo>
                  <a:lnTo>
                    <a:pt x="7620" y="776300"/>
                  </a:lnTo>
                  <a:lnTo>
                    <a:pt x="1904" y="787158"/>
                  </a:lnTo>
                  <a:lnTo>
                    <a:pt x="0" y="798017"/>
                  </a:lnTo>
                  <a:lnTo>
                    <a:pt x="190538" y="864958"/>
                  </a:lnTo>
                  <a:lnTo>
                    <a:pt x="196253" y="852297"/>
                  </a:lnTo>
                  <a:lnTo>
                    <a:pt x="201980" y="834199"/>
                  </a:lnTo>
                  <a:lnTo>
                    <a:pt x="209600" y="816101"/>
                  </a:lnTo>
                  <a:lnTo>
                    <a:pt x="217220" y="799820"/>
                  </a:lnTo>
                  <a:lnTo>
                    <a:pt x="222935" y="785342"/>
                  </a:lnTo>
                  <a:lnTo>
                    <a:pt x="232460" y="770864"/>
                  </a:lnTo>
                  <a:lnTo>
                    <a:pt x="241985" y="752779"/>
                  </a:lnTo>
                  <a:lnTo>
                    <a:pt x="245795" y="740105"/>
                  </a:lnTo>
                  <a:lnTo>
                    <a:pt x="259143" y="723823"/>
                  </a:lnTo>
                  <a:lnTo>
                    <a:pt x="264858" y="707529"/>
                  </a:lnTo>
                  <a:lnTo>
                    <a:pt x="278193" y="693064"/>
                  </a:lnTo>
                  <a:lnTo>
                    <a:pt x="287718" y="674966"/>
                  </a:lnTo>
                  <a:lnTo>
                    <a:pt x="293433" y="665911"/>
                  </a:lnTo>
                  <a:lnTo>
                    <a:pt x="302958" y="655053"/>
                  </a:lnTo>
                  <a:lnTo>
                    <a:pt x="314401" y="638771"/>
                  </a:lnTo>
                  <a:lnTo>
                    <a:pt x="327736" y="627913"/>
                  </a:lnTo>
                  <a:lnTo>
                    <a:pt x="335356" y="615251"/>
                  </a:lnTo>
                  <a:lnTo>
                    <a:pt x="348691" y="598957"/>
                  </a:lnTo>
                  <a:lnTo>
                    <a:pt x="356311" y="591718"/>
                  </a:lnTo>
                  <a:lnTo>
                    <a:pt x="365836" y="577240"/>
                  </a:lnTo>
                  <a:lnTo>
                    <a:pt x="379183" y="564578"/>
                  </a:lnTo>
                  <a:lnTo>
                    <a:pt x="411568" y="530199"/>
                  </a:lnTo>
                  <a:lnTo>
                    <a:pt x="445871" y="497624"/>
                  </a:lnTo>
                  <a:lnTo>
                    <a:pt x="487794" y="463245"/>
                  </a:lnTo>
                  <a:lnTo>
                    <a:pt x="523989" y="437908"/>
                  </a:lnTo>
                  <a:lnTo>
                    <a:pt x="544957" y="425246"/>
                  </a:lnTo>
                  <a:lnTo>
                    <a:pt x="567816" y="407149"/>
                  </a:lnTo>
                  <a:lnTo>
                    <a:pt x="592582" y="392671"/>
                  </a:lnTo>
                  <a:lnTo>
                    <a:pt x="613549" y="378193"/>
                  </a:lnTo>
                  <a:lnTo>
                    <a:pt x="666902" y="352856"/>
                  </a:lnTo>
                  <a:lnTo>
                    <a:pt x="693572" y="338391"/>
                  </a:lnTo>
                  <a:lnTo>
                    <a:pt x="716445" y="329336"/>
                  </a:lnTo>
                  <a:lnTo>
                    <a:pt x="741210" y="320294"/>
                  </a:lnTo>
                  <a:lnTo>
                    <a:pt x="765975" y="309435"/>
                  </a:lnTo>
                  <a:lnTo>
                    <a:pt x="840295" y="285915"/>
                  </a:lnTo>
                  <a:lnTo>
                    <a:pt x="866965" y="276860"/>
                  </a:lnTo>
                  <a:lnTo>
                    <a:pt x="889838" y="271437"/>
                  </a:lnTo>
                  <a:lnTo>
                    <a:pt x="947000" y="260578"/>
                  </a:lnTo>
                  <a:lnTo>
                    <a:pt x="973670" y="253339"/>
                  </a:lnTo>
                  <a:lnTo>
                    <a:pt x="1002258" y="247903"/>
                  </a:lnTo>
                  <a:lnTo>
                    <a:pt x="1032738" y="242481"/>
                  </a:lnTo>
                  <a:lnTo>
                    <a:pt x="1061326" y="242481"/>
                  </a:lnTo>
                  <a:lnTo>
                    <a:pt x="1089901" y="238861"/>
                  </a:lnTo>
                  <a:lnTo>
                    <a:pt x="1181366" y="238861"/>
                  </a:lnTo>
                  <a:lnTo>
                    <a:pt x="1181366" y="302196"/>
                  </a:lnTo>
                  <a:lnTo>
                    <a:pt x="1415732" y="155625"/>
                  </a:lnTo>
                  <a:lnTo>
                    <a:pt x="118136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78225" y="2844800"/>
              <a:ext cx="1416050" cy="865505"/>
            </a:xfrm>
            <a:custGeom>
              <a:avLst/>
              <a:gdLst/>
              <a:ahLst/>
              <a:cxnLst/>
              <a:rect l="l" t="t" r="r" b="b"/>
              <a:pathLst>
                <a:path w="1416050" h="865504">
                  <a:moveTo>
                    <a:pt x="0" y="798012"/>
                  </a:moveTo>
                  <a:lnTo>
                    <a:pt x="190543" y="864965"/>
                  </a:lnTo>
                  <a:lnTo>
                    <a:pt x="196259" y="852299"/>
                  </a:lnTo>
                  <a:lnTo>
                    <a:pt x="201975" y="834203"/>
                  </a:lnTo>
                  <a:lnTo>
                    <a:pt x="209597" y="816108"/>
                  </a:lnTo>
                  <a:lnTo>
                    <a:pt x="217219" y="799822"/>
                  </a:lnTo>
                  <a:lnTo>
                    <a:pt x="222935" y="785345"/>
                  </a:lnTo>
                  <a:lnTo>
                    <a:pt x="232462" y="770869"/>
                  </a:lnTo>
                  <a:lnTo>
                    <a:pt x="241989" y="752773"/>
                  </a:lnTo>
                  <a:lnTo>
                    <a:pt x="245800" y="740106"/>
                  </a:lnTo>
                  <a:lnTo>
                    <a:pt x="259138" y="723820"/>
                  </a:lnTo>
                  <a:lnTo>
                    <a:pt x="264854" y="707535"/>
                  </a:lnTo>
                  <a:lnTo>
                    <a:pt x="278192" y="693058"/>
                  </a:lnTo>
                  <a:lnTo>
                    <a:pt x="287719" y="674963"/>
                  </a:lnTo>
                  <a:lnTo>
                    <a:pt x="293436" y="665915"/>
                  </a:lnTo>
                  <a:lnTo>
                    <a:pt x="302963" y="655058"/>
                  </a:lnTo>
                  <a:lnTo>
                    <a:pt x="314395" y="638772"/>
                  </a:lnTo>
                  <a:lnTo>
                    <a:pt x="327733" y="627914"/>
                  </a:lnTo>
                  <a:lnTo>
                    <a:pt x="335355" y="615247"/>
                  </a:lnTo>
                  <a:lnTo>
                    <a:pt x="348693" y="598961"/>
                  </a:lnTo>
                  <a:lnTo>
                    <a:pt x="356315" y="591723"/>
                  </a:lnTo>
                  <a:lnTo>
                    <a:pt x="365842" y="577247"/>
                  </a:lnTo>
                  <a:lnTo>
                    <a:pt x="379180" y="564580"/>
                  </a:lnTo>
                  <a:lnTo>
                    <a:pt x="411572" y="530198"/>
                  </a:lnTo>
                  <a:lnTo>
                    <a:pt x="445870" y="497627"/>
                  </a:lnTo>
                  <a:lnTo>
                    <a:pt x="487789" y="463245"/>
                  </a:lnTo>
                  <a:lnTo>
                    <a:pt x="523993" y="437911"/>
                  </a:lnTo>
                  <a:lnTo>
                    <a:pt x="544952" y="425244"/>
                  </a:lnTo>
                  <a:lnTo>
                    <a:pt x="567817" y="407149"/>
                  </a:lnTo>
                  <a:lnTo>
                    <a:pt x="592588" y="392673"/>
                  </a:lnTo>
                  <a:lnTo>
                    <a:pt x="613548" y="378196"/>
                  </a:lnTo>
                  <a:lnTo>
                    <a:pt x="640224" y="365529"/>
                  </a:lnTo>
                  <a:lnTo>
                    <a:pt x="666900" y="352862"/>
                  </a:lnTo>
                  <a:lnTo>
                    <a:pt x="693576" y="338386"/>
                  </a:lnTo>
                  <a:lnTo>
                    <a:pt x="716441" y="329338"/>
                  </a:lnTo>
                  <a:lnTo>
                    <a:pt x="741211" y="320291"/>
                  </a:lnTo>
                  <a:lnTo>
                    <a:pt x="765982" y="309433"/>
                  </a:lnTo>
                  <a:lnTo>
                    <a:pt x="788847" y="302195"/>
                  </a:lnTo>
                  <a:lnTo>
                    <a:pt x="811712" y="294957"/>
                  </a:lnTo>
                  <a:lnTo>
                    <a:pt x="840293" y="285909"/>
                  </a:lnTo>
                  <a:lnTo>
                    <a:pt x="866970" y="276861"/>
                  </a:lnTo>
                  <a:lnTo>
                    <a:pt x="889835" y="271433"/>
                  </a:lnTo>
                  <a:lnTo>
                    <a:pt x="918416" y="266004"/>
                  </a:lnTo>
                  <a:lnTo>
                    <a:pt x="946997" y="260575"/>
                  </a:lnTo>
                  <a:lnTo>
                    <a:pt x="973673" y="253337"/>
                  </a:lnTo>
                  <a:lnTo>
                    <a:pt x="1002250" y="247908"/>
                  </a:lnTo>
                  <a:lnTo>
                    <a:pt x="1032740" y="242480"/>
                  </a:lnTo>
                  <a:lnTo>
                    <a:pt x="1061320" y="242480"/>
                  </a:lnTo>
                  <a:lnTo>
                    <a:pt x="1089900" y="238861"/>
                  </a:lnTo>
                  <a:lnTo>
                    <a:pt x="1126110" y="238861"/>
                  </a:lnTo>
                  <a:lnTo>
                    <a:pt x="1148970" y="238861"/>
                  </a:lnTo>
                  <a:lnTo>
                    <a:pt x="1181370" y="238861"/>
                  </a:lnTo>
                  <a:lnTo>
                    <a:pt x="1181370" y="302195"/>
                  </a:lnTo>
                  <a:lnTo>
                    <a:pt x="1415730" y="155621"/>
                  </a:lnTo>
                  <a:lnTo>
                    <a:pt x="1181370" y="0"/>
                  </a:lnTo>
                  <a:lnTo>
                    <a:pt x="1181370" y="59715"/>
                  </a:lnTo>
                  <a:lnTo>
                    <a:pt x="1145160" y="59715"/>
                  </a:lnTo>
                  <a:lnTo>
                    <a:pt x="1112770" y="59715"/>
                  </a:lnTo>
                  <a:lnTo>
                    <a:pt x="1078470" y="63334"/>
                  </a:lnTo>
                  <a:lnTo>
                    <a:pt x="1047980" y="65143"/>
                  </a:lnTo>
                  <a:lnTo>
                    <a:pt x="1019400" y="65143"/>
                  </a:lnTo>
                  <a:lnTo>
                    <a:pt x="990822" y="70572"/>
                  </a:lnTo>
                  <a:lnTo>
                    <a:pt x="958430" y="74191"/>
                  </a:lnTo>
                  <a:lnTo>
                    <a:pt x="931754" y="79620"/>
                  </a:lnTo>
                  <a:lnTo>
                    <a:pt x="908889" y="81429"/>
                  </a:lnTo>
                  <a:lnTo>
                    <a:pt x="878402" y="90477"/>
                  </a:lnTo>
                  <a:lnTo>
                    <a:pt x="815523" y="103144"/>
                  </a:lnTo>
                  <a:lnTo>
                    <a:pt x="762171" y="119430"/>
                  </a:lnTo>
                  <a:lnTo>
                    <a:pt x="731684" y="130288"/>
                  </a:lnTo>
                  <a:lnTo>
                    <a:pt x="703103" y="137526"/>
                  </a:lnTo>
                  <a:lnTo>
                    <a:pt x="674521" y="148383"/>
                  </a:lnTo>
                  <a:lnTo>
                    <a:pt x="651656" y="159241"/>
                  </a:lnTo>
                  <a:lnTo>
                    <a:pt x="623075" y="171907"/>
                  </a:lnTo>
                  <a:lnTo>
                    <a:pt x="596399" y="182765"/>
                  </a:lnTo>
                  <a:lnTo>
                    <a:pt x="567817" y="193622"/>
                  </a:lnTo>
                  <a:lnTo>
                    <a:pt x="544952" y="206289"/>
                  </a:lnTo>
                  <a:lnTo>
                    <a:pt x="522087" y="218956"/>
                  </a:lnTo>
                  <a:lnTo>
                    <a:pt x="495411" y="233432"/>
                  </a:lnTo>
                  <a:lnTo>
                    <a:pt x="476357" y="242480"/>
                  </a:lnTo>
                  <a:lnTo>
                    <a:pt x="449681" y="262385"/>
                  </a:lnTo>
                  <a:lnTo>
                    <a:pt x="424910" y="275052"/>
                  </a:lnTo>
                  <a:lnTo>
                    <a:pt x="402045" y="294957"/>
                  </a:lnTo>
                  <a:lnTo>
                    <a:pt x="379180" y="307624"/>
                  </a:lnTo>
                  <a:lnTo>
                    <a:pt x="360126" y="323910"/>
                  </a:lnTo>
                  <a:lnTo>
                    <a:pt x="339166" y="338386"/>
                  </a:lnTo>
                  <a:lnTo>
                    <a:pt x="320112" y="354672"/>
                  </a:lnTo>
                  <a:lnTo>
                    <a:pt x="301057" y="370958"/>
                  </a:lnTo>
                  <a:lnTo>
                    <a:pt x="278192" y="392673"/>
                  </a:lnTo>
                  <a:lnTo>
                    <a:pt x="261044" y="407149"/>
                  </a:lnTo>
                  <a:lnTo>
                    <a:pt x="243895" y="425244"/>
                  </a:lnTo>
                  <a:lnTo>
                    <a:pt x="226746" y="445150"/>
                  </a:lnTo>
                  <a:lnTo>
                    <a:pt x="207692" y="463245"/>
                  </a:lnTo>
                  <a:lnTo>
                    <a:pt x="190543" y="484960"/>
                  </a:lnTo>
                  <a:lnTo>
                    <a:pt x="175299" y="503055"/>
                  </a:lnTo>
                  <a:lnTo>
                    <a:pt x="158150" y="524770"/>
                  </a:lnTo>
                  <a:lnTo>
                    <a:pt x="142907" y="541056"/>
                  </a:lnTo>
                  <a:lnTo>
                    <a:pt x="131475" y="559151"/>
                  </a:lnTo>
                  <a:lnTo>
                    <a:pt x="121947" y="570009"/>
                  </a:lnTo>
                  <a:lnTo>
                    <a:pt x="108609" y="582676"/>
                  </a:lnTo>
                  <a:lnTo>
                    <a:pt x="102893" y="593533"/>
                  </a:lnTo>
                  <a:lnTo>
                    <a:pt x="99082" y="602581"/>
                  </a:lnTo>
                  <a:lnTo>
                    <a:pt x="91460" y="615247"/>
                  </a:lnTo>
                  <a:lnTo>
                    <a:pt x="85744" y="626105"/>
                  </a:lnTo>
                  <a:lnTo>
                    <a:pt x="76217" y="638772"/>
                  </a:lnTo>
                  <a:lnTo>
                    <a:pt x="70500" y="651438"/>
                  </a:lnTo>
                  <a:lnTo>
                    <a:pt x="64784" y="660486"/>
                  </a:lnTo>
                  <a:lnTo>
                    <a:pt x="57162" y="673153"/>
                  </a:lnTo>
                  <a:lnTo>
                    <a:pt x="49541" y="685820"/>
                  </a:lnTo>
                  <a:lnTo>
                    <a:pt x="43824" y="698487"/>
                  </a:lnTo>
                  <a:lnTo>
                    <a:pt x="34297" y="712963"/>
                  </a:lnTo>
                  <a:lnTo>
                    <a:pt x="28581" y="727440"/>
                  </a:lnTo>
                  <a:lnTo>
                    <a:pt x="24770" y="736487"/>
                  </a:lnTo>
                  <a:lnTo>
                    <a:pt x="20959" y="750964"/>
                  </a:lnTo>
                  <a:lnTo>
                    <a:pt x="15243" y="763631"/>
                  </a:lnTo>
                  <a:lnTo>
                    <a:pt x="7621" y="776297"/>
                  </a:lnTo>
                  <a:lnTo>
                    <a:pt x="1905" y="78715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906587" y="3014662"/>
            <a:ext cx="1433195" cy="894080"/>
            <a:chOff x="1906587" y="3014662"/>
            <a:chExt cx="1433195" cy="894080"/>
          </a:xfrm>
        </p:grpSpPr>
        <p:sp>
          <p:nvSpPr>
            <p:cNvPr id="22" name="object 22"/>
            <p:cNvSpPr/>
            <p:nvPr/>
          </p:nvSpPr>
          <p:spPr>
            <a:xfrm>
              <a:off x="1911350" y="3019425"/>
              <a:ext cx="1423670" cy="884555"/>
            </a:xfrm>
            <a:custGeom>
              <a:avLst/>
              <a:gdLst/>
              <a:ahLst/>
              <a:cxnLst/>
              <a:rect l="l" t="t" r="r" b="b"/>
              <a:pathLst>
                <a:path w="1423670" h="884554">
                  <a:moveTo>
                    <a:pt x="188683" y="0"/>
                  </a:moveTo>
                  <a:lnTo>
                    <a:pt x="0" y="64947"/>
                  </a:lnTo>
                  <a:lnTo>
                    <a:pt x="5714" y="82994"/>
                  </a:lnTo>
                  <a:lnTo>
                    <a:pt x="7619" y="97421"/>
                  </a:lnTo>
                  <a:lnTo>
                    <a:pt x="13347" y="106438"/>
                  </a:lnTo>
                  <a:lnTo>
                    <a:pt x="15239" y="119075"/>
                  </a:lnTo>
                  <a:lnTo>
                    <a:pt x="22872" y="131699"/>
                  </a:lnTo>
                  <a:lnTo>
                    <a:pt x="28587" y="144335"/>
                  </a:lnTo>
                  <a:lnTo>
                    <a:pt x="41935" y="169583"/>
                  </a:lnTo>
                  <a:lnTo>
                    <a:pt x="49555" y="182219"/>
                  </a:lnTo>
                  <a:lnTo>
                    <a:pt x="55270" y="196646"/>
                  </a:lnTo>
                  <a:lnTo>
                    <a:pt x="60985" y="209283"/>
                  </a:lnTo>
                  <a:lnTo>
                    <a:pt x="70523" y="221907"/>
                  </a:lnTo>
                  <a:lnTo>
                    <a:pt x="76238" y="230924"/>
                  </a:lnTo>
                  <a:lnTo>
                    <a:pt x="81953" y="243560"/>
                  </a:lnTo>
                  <a:lnTo>
                    <a:pt x="91478" y="257987"/>
                  </a:lnTo>
                  <a:lnTo>
                    <a:pt x="97193" y="270624"/>
                  </a:lnTo>
                  <a:lnTo>
                    <a:pt x="106730" y="281444"/>
                  </a:lnTo>
                  <a:lnTo>
                    <a:pt x="110540" y="292265"/>
                  </a:lnTo>
                  <a:lnTo>
                    <a:pt x="114350" y="299491"/>
                  </a:lnTo>
                  <a:lnTo>
                    <a:pt x="127698" y="310311"/>
                  </a:lnTo>
                  <a:lnTo>
                    <a:pt x="133413" y="322935"/>
                  </a:lnTo>
                  <a:lnTo>
                    <a:pt x="146748" y="342785"/>
                  </a:lnTo>
                  <a:lnTo>
                    <a:pt x="162001" y="360819"/>
                  </a:lnTo>
                  <a:lnTo>
                    <a:pt x="181051" y="382473"/>
                  </a:lnTo>
                  <a:lnTo>
                    <a:pt x="194398" y="396913"/>
                  </a:lnTo>
                  <a:lnTo>
                    <a:pt x="213461" y="418553"/>
                  </a:lnTo>
                  <a:lnTo>
                    <a:pt x="230606" y="438403"/>
                  </a:lnTo>
                  <a:lnTo>
                    <a:pt x="249669" y="456438"/>
                  </a:lnTo>
                  <a:lnTo>
                    <a:pt x="266814" y="476288"/>
                  </a:lnTo>
                  <a:lnTo>
                    <a:pt x="285876" y="490727"/>
                  </a:lnTo>
                  <a:lnTo>
                    <a:pt x="325894" y="528612"/>
                  </a:lnTo>
                  <a:lnTo>
                    <a:pt x="344957" y="543039"/>
                  </a:lnTo>
                  <a:lnTo>
                    <a:pt x="362115" y="559282"/>
                  </a:lnTo>
                  <a:lnTo>
                    <a:pt x="386892" y="571906"/>
                  </a:lnTo>
                  <a:lnTo>
                    <a:pt x="407847" y="591756"/>
                  </a:lnTo>
                  <a:lnTo>
                    <a:pt x="455498" y="624230"/>
                  </a:lnTo>
                  <a:lnTo>
                    <a:pt x="482180" y="636854"/>
                  </a:lnTo>
                  <a:lnTo>
                    <a:pt x="503148" y="649490"/>
                  </a:lnTo>
                  <a:lnTo>
                    <a:pt x="527926" y="662114"/>
                  </a:lnTo>
                  <a:lnTo>
                    <a:pt x="546976" y="676541"/>
                  </a:lnTo>
                  <a:lnTo>
                    <a:pt x="575563" y="687374"/>
                  </a:lnTo>
                  <a:lnTo>
                    <a:pt x="602246" y="699998"/>
                  </a:lnTo>
                  <a:lnTo>
                    <a:pt x="628929" y="714438"/>
                  </a:lnTo>
                  <a:lnTo>
                    <a:pt x="655612" y="723455"/>
                  </a:lnTo>
                  <a:lnTo>
                    <a:pt x="708977" y="745108"/>
                  </a:lnTo>
                  <a:lnTo>
                    <a:pt x="739470" y="752322"/>
                  </a:lnTo>
                  <a:lnTo>
                    <a:pt x="768057" y="763143"/>
                  </a:lnTo>
                  <a:lnTo>
                    <a:pt x="794740" y="772160"/>
                  </a:lnTo>
                  <a:lnTo>
                    <a:pt x="823328" y="781189"/>
                  </a:lnTo>
                  <a:lnTo>
                    <a:pt x="850011" y="784796"/>
                  </a:lnTo>
                  <a:lnTo>
                    <a:pt x="882408" y="793813"/>
                  </a:lnTo>
                  <a:lnTo>
                    <a:pt x="910996" y="799223"/>
                  </a:lnTo>
                  <a:lnTo>
                    <a:pt x="937679" y="804633"/>
                  </a:lnTo>
                  <a:lnTo>
                    <a:pt x="966266" y="810056"/>
                  </a:lnTo>
                  <a:lnTo>
                    <a:pt x="998664" y="811860"/>
                  </a:lnTo>
                  <a:lnTo>
                    <a:pt x="1025347" y="817270"/>
                  </a:lnTo>
                  <a:lnTo>
                    <a:pt x="1055839" y="817270"/>
                  </a:lnTo>
                  <a:lnTo>
                    <a:pt x="1084427" y="819073"/>
                  </a:lnTo>
                  <a:lnTo>
                    <a:pt x="1120635" y="822680"/>
                  </a:lnTo>
                  <a:lnTo>
                    <a:pt x="1189253" y="822680"/>
                  </a:lnTo>
                  <a:lnTo>
                    <a:pt x="1189253" y="884021"/>
                  </a:lnTo>
                  <a:lnTo>
                    <a:pt x="1423670" y="727062"/>
                  </a:lnTo>
                  <a:lnTo>
                    <a:pt x="1189253" y="580923"/>
                  </a:lnTo>
                  <a:lnTo>
                    <a:pt x="1189253" y="644067"/>
                  </a:lnTo>
                  <a:lnTo>
                    <a:pt x="1097762" y="644067"/>
                  </a:lnTo>
                  <a:lnTo>
                    <a:pt x="1067269" y="642264"/>
                  </a:lnTo>
                  <a:lnTo>
                    <a:pt x="1038682" y="636854"/>
                  </a:lnTo>
                  <a:lnTo>
                    <a:pt x="1010094" y="633247"/>
                  </a:lnTo>
                  <a:lnTo>
                    <a:pt x="979601" y="627837"/>
                  </a:lnTo>
                  <a:lnTo>
                    <a:pt x="951014" y="624230"/>
                  </a:lnTo>
                  <a:lnTo>
                    <a:pt x="924331" y="618820"/>
                  </a:lnTo>
                  <a:lnTo>
                    <a:pt x="895743" y="613397"/>
                  </a:lnTo>
                  <a:lnTo>
                    <a:pt x="872883" y="604380"/>
                  </a:lnTo>
                  <a:lnTo>
                    <a:pt x="842378" y="597166"/>
                  </a:lnTo>
                  <a:lnTo>
                    <a:pt x="819518" y="588149"/>
                  </a:lnTo>
                  <a:lnTo>
                    <a:pt x="794740" y="580923"/>
                  </a:lnTo>
                  <a:lnTo>
                    <a:pt x="768057" y="570102"/>
                  </a:lnTo>
                  <a:lnTo>
                    <a:pt x="748995" y="562889"/>
                  </a:lnTo>
                  <a:lnTo>
                    <a:pt x="724217" y="553872"/>
                  </a:lnTo>
                  <a:lnTo>
                    <a:pt x="697534" y="543039"/>
                  </a:lnTo>
                  <a:lnTo>
                    <a:pt x="672769" y="530415"/>
                  </a:lnTo>
                  <a:lnTo>
                    <a:pt x="619404" y="501548"/>
                  </a:lnTo>
                  <a:lnTo>
                    <a:pt x="598436" y="490727"/>
                  </a:lnTo>
                  <a:lnTo>
                    <a:pt x="571754" y="474484"/>
                  </a:lnTo>
                  <a:lnTo>
                    <a:pt x="546976" y="458241"/>
                  </a:lnTo>
                  <a:lnTo>
                    <a:pt x="529831" y="443814"/>
                  </a:lnTo>
                  <a:lnTo>
                    <a:pt x="508863" y="432993"/>
                  </a:lnTo>
                  <a:lnTo>
                    <a:pt x="493610" y="418553"/>
                  </a:lnTo>
                  <a:lnTo>
                    <a:pt x="468833" y="402323"/>
                  </a:lnTo>
                  <a:lnTo>
                    <a:pt x="451688" y="386079"/>
                  </a:lnTo>
                  <a:lnTo>
                    <a:pt x="434530" y="368046"/>
                  </a:lnTo>
                  <a:lnTo>
                    <a:pt x="417385" y="353606"/>
                  </a:lnTo>
                  <a:lnTo>
                    <a:pt x="398322" y="333768"/>
                  </a:lnTo>
                  <a:lnTo>
                    <a:pt x="383070" y="317525"/>
                  </a:lnTo>
                  <a:lnTo>
                    <a:pt x="371640" y="301294"/>
                  </a:lnTo>
                  <a:lnTo>
                    <a:pt x="360210" y="292265"/>
                  </a:lnTo>
                  <a:lnTo>
                    <a:pt x="354482" y="283248"/>
                  </a:lnTo>
                  <a:lnTo>
                    <a:pt x="341147" y="270624"/>
                  </a:lnTo>
                  <a:lnTo>
                    <a:pt x="331622" y="254380"/>
                  </a:lnTo>
                  <a:lnTo>
                    <a:pt x="322084" y="239953"/>
                  </a:lnTo>
                  <a:lnTo>
                    <a:pt x="308749" y="227317"/>
                  </a:lnTo>
                  <a:lnTo>
                    <a:pt x="303034" y="216496"/>
                  </a:lnTo>
                  <a:lnTo>
                    <a:pt x="293497" y="203860"/>
                  </a:lnTo>
                  <a:lnTo>
                    <a:pt x="282067" y="191236"/>
                  </a:lnTo>
                  <a:lnTo>
                    <a:pt x="272542" y="173202"/>
                  </a:lnTo>
                  <a:lnTo>
                    <a:pt x="263004" y="162369"/>
                  </a:lnTo>
                  <a:lnTo>
                    <a:pt x="255384" y="142532"/>
                  </a:lnTo>
                  <a:lnTo>
                    <a:pt x="245859" y="129895"/>
                  </a:lnTo>
                  <a:lnTo>
                    <a:pt x="238226" y="110058"/>
                  </a:lnTo>
                  <a:lnTo>
                    <a:pt x="221081" y="81191"/>
                  </a:lnTo>
                  <a:lnTo>
                    <a:pt x="213461" y="64947"/>
                  </a:lnTo>
                  <a:lnTo>
                    <a:pt x="207733" y="46913"/>
                  </a:lnTo>
                  <a:lnTo>
                    <a:pt x="194398" y="18046"/>
                  </a:lnTo>
                  <a:lnTo>
                    <a:pt x="188683" y="0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11350" y="3019425"/>
              <a:ext cx="1423670" cy="884555"/>
            </a:xfrm>
            <a:custGeom>
              <a:avLst/>
              <a:gdLst/>
              <a:ahLst/>
              <a:cxnLst/>
              <a:rect l="l" t="t" r="r" b="b"/>
              <a:pathLst>
                <a:path w="1423670" h="884554">
                  <a:moveTo>
                    <a:pt x="5717" y="82989"/>
                  </a:moveTo>
                  <a:lnTo>
                    <a:pt x="0" y="64948"/>
                  </a:lnTo>
                  <a:lnTo>
                    <a:pt x="188679" y="0"/>
                  </a:lnTo>
                  <a:lnTo>
                    <a:pt x="194397" y="18041"/>
                  </a:lnTo>
                  <a:lnTo>
                    <a:pt x="202020" y="34278"/>
                  </a:lnTo>
                  <a:lnTo>
                    <a:pt x="207737" y="46907"/>
                  </a:lnTo>
                  <a:lnTo>
                    <a:pt x="213455" y="64948"/>
                  </a:lnTo>
                  <a:lnTo>
                    <a:pt x="221078" y="81185"/>
                  </a:lnTo>
                  <a:lnTo>
                    <a:pt x="230608" y="97422"/>
                  </a:lnTo>
                  <a:lnTo>
                    <a:pt x="238231" y="110052"/>
                  </a:lnTo>
                  <a:lnTo>
                    <a:pt x="245854" y="129897"/>
                  </a:lnTo>
                  <a:lnTo>
                    <a:pt x="255384" y="142526"/>
                  </a:lnTo>
                  <a:lnTo>
                    <a:pt x="263007" y="162371"/>
                  </a:lnTo>
                  <a:lnTo>
                    <a:pt x="272536" y="173196"/>
                  </a:lnTo>
                  <a:lnTo>
                    <a:pt x="282066" y="191237"/>
                  </a:lnTo>
                  <a:lnTo>
                    <a:pt x="293501" y="203866"/>
                  </a:lnTo>
                  <a:lnTo>
                    <a:pt x="303030" y="216495"/>
                  </a:lnTo>
                  <a:lnTo>
                    <a:pt x="308747" y="227320"/>
                  </a:lnTo>
                  <a:lnTo>
                    <a:pt x="322088" y="239948"/>
                  </a:lnTo>
                  <a:lnTo>
                    <a:pt x="331618" y="254381"/>
                  </a:lnTo>
                  <a:lnTo>
                    <a:pt x="341147" y="270619"/>
                  </a:lnTo>
                  <a:lnTo>
                    <a:pt x="354488" y="283247"/>
                  </a:lnTo>
                  <a:lnTo>
                    <a:pt x="360205" y="292268"/>
                  </a:lnTo>
                  <a:lnTo>
                    <a:pt x="371640" y="301289"/>
                  </a:lnTo>
                  <a:lnTo>
                    <a:pt x="383076" y="317526"/>
                  </a:lnTo>
                  <a:lnTo>
                    <a:pt x="398322" y="333763"/>
                  </a:lnTo>
                  <a:lnTo>
                    <a:pt x="417381" y="353608"/>
                  </a:lnTo>
                  <a:lnTo>
                    <a:pt x="434534" y="368041"/>
                  </a:lnTo>
                  <a:lnTo>
                    <a:pt x="451686" y="386083"/>
                  </a:lnTo>
                  <a:lnTo>
                    <a:pt x="468839" y="402320"/>
                  </a:lnTo>
                  <a:lnTo>
                    <a:pt x="493615" y="418557"/>
                  </a:lnTo>
                  <a:lnTo>
                    <a:pt x="508862" y="432990"/>
                  </a:lnTo>
                  <a:lnTo>
                    <a:pt x="529826" y="443815"/>
                  </a:lnTo>
                  <a:lnTo>
                    <a:pt x="546979" y="458248"/>
                  </a:lnTo>
                  <a:lnTo>
                    <a:pt x="571755" y="474485"/>
                  </a:lnTo>
                  <a:lnTo>
                    <a:pt x="598437" y="490722"/>
                  </a:lnTo>
                  <a:lnTo>
                    <a:pt x="619401" y="501546"/>
                  </a:lnTo>
                  <a:lnTo>
                    <a:pt x="646083" y="515979"/>
                  </a:lnTo>
                  <a:lnTo>
                    <a:pt x="672765" y="530412"/>
                  </a:lnTo>
                  <a:lnTo>
                    <a:pt x="697541" y="543041"/>
                  </a:lnTo>
                  <a:lnTo>
                    <a:pt x="724223" y="553866"/>
                  </a:lnTo>
                  <a:lnTo>
                    <a:pt x="748999" y="562887"/>
                  </a:lnTo>
                  <a:lnTo>
                    <a:pt x="768057" y="570103"/>
                  </a:lnTo>
                  <a:lnTo>
                    <a:pt x="794739" y="580928"/>
                  </a:lnTo>
                  <a:lnTo>
                    <a:pt x="819515" y="588145"/>
                  </a:lnTo>
                  <a:lnTo>
                    <a:pt x="842385" y="597165"/>
                  </a:lnTo>
                  <a:lnTo>
                    <a:pt x="872879" y="604382"/>
                  </a:lnTo>
                  <a:lnTo>
                    <a:pt x="895749" y="613402"/>
                  </a:lnTo>
                  <a:lnTo>
                    <a:pt x="924337" y="618815"/>
                  </a:lnTo>
                  <a:lnTo>
                    <a:pt x="951019" y="624227"/>
                  </a:lnTo>
                  <a:lnTo>
                    <a:pt x="979606" y="627835"/>
                  </a:lnTo>
                  <a:lnTo>
                    <a:pt x="1010100" y="633248"/>
                  </a:lnTo>
                  <a:lnTo>
                    <a:pt x="1038690" y="636856"/>
                  </a:lnTo>
                  <a:lnTo>
                    <a:pt x="1067280" y="642268"/>
                  </a:lnTo>
                  <a:lnTo>
                    <a:pt x="1097770" y="644072"/>
                  </a:lnTo>
                  <a:lnTo>
                    <a:pt x="1130170" y="644072"/>
                  </a:lnTo>
                  <a:lnTo>
                    <a:pt x="1156850" y="644072"/>
                  </a:lnTo>
                  <a:lnTo>
                    <a:pt x="1189250" y="644072"/>
                  </a:lnTo>
                  <a:lnTo>
                    <a:pt x="1189250" y="580928"/>
                  </a:lnTo>
                  <a:lnTo>
                    <a:pt x="1423670" y="727062"/>
                  </a:lnTo>
                  <a:lnTo>
                    <a:pt x="1189250" y="884021"/>
                  </a:lnTo>
                  <a:lnTo>
                    <a:pt x="1189250" y="822681"/>
                  </a:lnTo>
                  <a:lnTo>
                    <a:pt x="1153040" y="822681"/>
                  </a:lnTo>
                  <a:lnTo>
                    <a:pt x="1120640" y="822681"/>
                  </a:lnTo>
                  <a:lnTo>
                    <a:pt x="1084430" y="819072"/>
                  </a:lnTo>
                  <a:lnTo>
                    <a:pt x="1055840" y="817268"/>
                  </a:lnTo>
                  <a:lnTo>
                    <a:pt x="1025350" y="817268"/>
                  </a:lnTo>
                  <a:lnTo>
                    <a:pt x="998665" y="811856"/>
                  </a:lnTo>
                  <a:lnTo>
                    <a:pt x="966265" y="810052"/>
                  </a:lnTo>
                  <a:lnTo>
                    <a:pt x="937678" y="804639"/>
                  </a:lnTo>
                  <a:lnTo>
                    <a:pt x="910996" y="799227"/>
                  </a:lnTo>
                  <a:lnTo>
                    <a:pt x="882408" y="793815"/>
                  </a:lnTo>
                  <a:lnTo>
                    <a:pt x="850009" y="784794"/>
                  </a:lnTo>
                  <a:lnTo>
                    <a:pt x="823327" y="781186"/>
                  </a:lnTo>
                  <a:lnTo>
                    <a:pt x="794739" y="772165"/>
                  </a:lnTo>
                  <a:lnTo>
                    <a:pt x="768057" y="763145"/>
                  </a:lnTo>
                  <a:lnTo>
                    <a:pt x="739469" y="752320"/>
                  </a:lnTo>
                  <a:lnTo>
                    <a:pt x="708976" y="745103"/>
                  </a:lnTo>
                  <a:lnTo>
                    <a:pt x="682294" y="734279"/>
                  </a:lnTo>
                  <a:lnTo>
                    <a:pt x="655612" y="723454"/>
                  </a:lnTo>
                  <a:lnTo>
                    <a:pt x="628930" y="714433"/>
                  </a:lnTo>
                  <a:lnTo>
                    <a:pt x="602248" y="700000"/>
                  </a:lnTo>
                  <a:lnTo>
                    <a:pt x="575566" y="687371"/>
                  </a:lnTo>
                  <a:lnTo>
                    <a:pt x="546979" y="676547"/>
                  </a:lnTo>
                  <a:lnTo>
                    <a:pt x="527920" y="662114"/>
                  </a:lnTo>
                  <a:lnTo>
                    <a:pt x="503144" y="649485"/>
                  </a:lnTo>
                  <a:lnTo>
                    <a:pt x="482180" y="636856"/>
                  </a:lnTo>
                  <a:lnTo>
                    <a:pt x="455498" y="624227"/>
                  </a:lnTo>
                  <a:lnTo>
                    <a:pt x="428816" y="606186"/>
                  </a:lnTo>
                  <a:lnTo>
                    <a:pt x="407852" y="591753"/>
                  </a:lnTo>
                  <a:lnTo>
                    <a:pt x="386887" y="571907"/>
                  </a:lnTo>
                  <a:lnTo>
                    <a:pt x="362111" y="559278"/>
                  </a:lnTo>
                  <a:lnTo>
                    <a:pt x="344959" y="543041"/>
                  </a:lnTo>
                  <a:lnTo>
                    <a:pt x="325900" y="528608"/>
                  </a:lnTo>
                  <a:lnTo>
                    <a:pt x="306842" y="510567"/>
                  </a:lnTo>
                  <a:lnTo>
                    <a:pt x="285877" y="490722"/>
                  </a:lnTo>
                  <a:lnTo>
                    <a:pt x="266819" y="476289"/>
                  </a:lnTo>
                  <a:lnTo>
                    <a:pt x="249666" y="456443"/>
                  </a:lnTo>
                  <a:lnTo>
                    <a:pt x="230608" y="438402"/>
                  </a:lnTo>
                  <a:lnTo>
                    <a:pt x="213455" y="418557"/>
                  </a:lnTo>
                  <a:lnTo>
                    <a:pt x="194397" y="396907"/>
                  </a:lnTo>
                  <a:lnTo>
                    <a:pt x="161997" y="360825"/>
                  </a:lnTo>
                  <a:lnTo>
                    <a:pt x="133409" y="322938"/>
                  </a:lnTo>
                  <a:lnTo>
                    <a:pt x="127692" y="310309"/>
                  </a:lnTo>
                  <a:lnTo>
                    <a:pt x="114351" y="299485"/>
                  </a:lnTo>
                  <a:lnTo>
                    <a:pt x="110539" y="292268"/>
                  </a:lnTo>
                  <a:lnTo>
                    <a:pt x="106728" y="281443"/>
                  </a:lnTo>
                  <a:lnTo>
                    <a:pt x="97198" y="270619"/>
                  </a:lnTo>
                  <a:lnTo>
                    <a:pt x="91480" y="257990"/>
                  </a:lnTo>
                  <a:lnTo>
                    <a:pt x="81951" y="243557"/>
                  </a:lnTo>
                  <a:lnTo>
                    <a:pt x="76234" y="230928"/>
                  </a:lnTo>
                  <a:lnTo>
                    <a:pt x="70516" y="221907"/>
                  </a:lnTo>
                  <a:lnTo>
                    <a:pt x="60987" y="209278"/>
                  </a:lnTo>
                  <a:lnTo>
                    <a:pt x="55269" y="196650"/>
                  </a:lnTo>
                  <a:lnTo>
                    <a:pt x="49552" y="182217"/>
                  </a:lnTo>
                  <a:lnTo>
                    <a:pt x="41928" y="169588"/>
                  </a:lnTo>
                  <a:lnTo>
                    <a:pt x="34305" y="155155"/>
                  </a:lnTo>
                  <a:lnTo>
                    <a:pt x="28587" y="144330"/>
                  </a:lnTo>
                  <a:lnTo>
                    <a:pt x="22870" y="131701"/>
                  </a:lnTo>
                  <a:lnTo>
                    <a:pt x="15246" y="119072"/>
                  </a:lnTo>
                  <a:lnTo>
                    <a:pt x="13340" y="106443"/>
                  </a:lnTo>
                  <a:lnTo>
                    <a:pt x="7623" y="97422"/>
                  </a:lnTo>
                  <a:lnTo>
                    <a:pt x="5717" y="8298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93775" y="3251200"/>
            <a:ext cx="903605" cy="609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340"/>
              </a:spcBef>
            </a:pPr>
            <a:r>
              <a:rPr sz="2000" b="1" spc="-150" dirty="0">
                <a:solidFill>
                  <a:srgbClr val="333399"/>
                </a:solidFill>
                <a:latin typeface="Arial"/>
                <a:cs typeface="Arial"/>
              </a:rPr>
              <a:t>1. </a:t>
            </a:r>
            <a:r>
              <a:rPr sz="2000" b="1" spc="-140" dirty="0">
                <a:solidFill>
                  <a:srgbClr val="333399"/>
                </a:solidFill>
                <a:latin typeface="Arial"/>
                <a:cs typeface="Arial"/>
              </a:rPr>
              <a:t>Ban đầu </a:t>
            </a:r>
            <a:r>
              <a:rPr sz="2000" b="1" spc="-235" dirty="0">
                <a:solidFill>
                  <a:srgbClr val="333399"/>
                </a:solidFill>
                <a:latin typeface="Arial"/>
                <a:cs typeface="Arial"/>
              </a:rPr>
              <a:t>P </a:t>
            </a:r>
            <a:r>
              <a:rPr sz="2000" b="1" spc="-110" dirty="0">
                <a:solidFill>
                  <a:srgbClr val="333399"/>
                </a:solidFill>
                <a:latin typeface="Arial"/>
                <a:cs typeface="Arial"/>
              </a:rPr>
              <a:t>l </a:t>
            </a:r>
            <a:r>
              <a:rPr sz="2000" b="1" spc="-21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b="1" spc="-225" dirty="0">
                <a:solidFill>
                  <a:srgbClr val="333399"/>
                </a:solidFill>
                <a:latin typeface="Arial"/>
                <a:cs typeface="Arial"/>
              </a:rPr>
              <a:t>nn </a:t>
            </a:r>
            <a:r>
              <a:rPr sz="2000" b="1" spc="-110" dirty="0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sz="2000" b="1" spc="-225" dirty="0">
                <a:solidFill>
                  <a:srgbClr val="333399"/>
                </a:solidFill>
                <a:latin typeface="Arial"/>
                <a:cs typeface="Arial"/>
              </a:rPr>
              <a:t>n </a:t>
            </a:r>
            <a:r>
              <a:rPr sz="2000" b="1" spc="-220" dirty="0">
                <a:solidFill>
                  <a:srgbClr val="333399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7775" y="3098800"/>
            <a:ext cx="1134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333399"/>
                </a:solidFill>
                <a:latin typeface="Arial"/>
                <a:cs typeface="Arial"/>
              </a:rPr>
              <a:t>2.</a:t>
            </a:r>
            <a:r>
              <a:rPr sz="2000" b="1" spc="-1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195" dirty="0">
                <a:solidFill>
                  <a:srgbClr val="333399"/>
                </a:solidFill>
                <a:latin typeface="Arial"/>
                <a:cs typeface="Arial"/>
              </a:rPr>
              <a:t>Lập kế hoạch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940" y="1625600"/>
            <a:ext cx="7657465" cy="142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Sự phát triển lặp đi lặp lại tạo ra một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thực thi được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950">
              <a:latin typeface="Arial"/>
              <a:cs typeface="Arial"/>
            </a:endParaRPr>
          </a:p>
          <a:p>
            <a:pPr marL="2986405" lvl="1" indent="-230504">
              <a:lnSpc>
                <a:spcPts val="2100"/>
              </a:lnSpc>
              <a:buAutoNum type="arabicPeriod" startAt="3"/>
              <a:tabLst>
                <a:tab pos="2987040" algn="l"/>
              </a:tabLst>
            </a:pPr>
            <a:r>
              <a:rPr sz="2000" b="1" spc="-204" dirty="0">
                <a:solidFill>
                  <a:srgbClr val="333399"/>
                </a:solidFill>
                <a:latin typeface="Arial"/>
                <a:cs typeface="Arial"/>
              </a:rPr>
              <a:t>Yêu cầu</a:t>
            </a:r>
            <a:endParaRPr sz="2000">
              <a:latin typeface="Arial"/>
              <a:cs typeface="Arial"/>
            </a:endParaRPr>
          </a:p>
          <a:p>
            <a:pPr marL="5264785" lvl="1" indent="-222885">
              <a:lnSpc>
                <a:spcPts val="2100"/>
              </a:lnSpc>
              <a:buAutoNum type="arabicPeriod" startAt="3"/>
              <a:tabLst>
                <a:tab pos="5265420" algn="l"/>
              </a:tabLst>
            </a:pPr>
            <a:r>
              <a:rPr sz="2000" b="1" spc="-190" dirty="0">
                <a:solidFill>
                  <a:srgbClr val="333399"/>
                </a:solidFill>
                <a:latin typeface="Arial"/>
                <a:cs typeface="Arial"/>
              </a:rPr>
              <a:t>Phân tích </a:t>
            </a:r>
            <a:r>
              <a:rPr sz="2000" b="1" spc="-265" dirty="0">
                <a:solidFill>
                  <a:srgbClr val="333399"/>
                </a:solidFill>
                <a:latin typeface="Arial"/>
                <a:cs typeface="Arial"/>
              </a:rPr>
              <a:t>&amp;</a:t>
            </a:r>
            <a:r>
              <a:rPr sz="20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204" dirty="0">
                <a:solidFill>
                  <a:srgbClr val="333399"/>
                </a:solidFill>
                <a:latin typeface="Arial"/>
                <a:cs typeface="Arial"/>
              </a:rPr>
              <a:t>Thiết kế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64262" y="3378200"/>
            <a:ext cx="1795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333399"/>
                </a:solidFill>
                <a:latin typeface="Arial"/>
                <a:cs typeface="Arial"/>
              </a:rPr>
              <a:t>5.</a:t>
            </a:r>
            <a:r>
              <a:rPr sz="2000" b="1" spc="-1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195" dirty="0">
                <a:solidFill>
                  <a:srgbClr val="333399"/>
                </a:solidFill>
                <a:latin typeface="Arial"/>
                <a:cs typeface="Arial"/>
              </a:rPr>
              <a:t>Thực hiện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51575" y="4165600"/>
            <a:ext cx="669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333399"/>
                </a:solidFill>
                <a:latin typeface="Arial"/>
                <a:cs typeface="Arial"/>
              </a:rPr>
              <a:t>6.</a:t>
            </a:r>
            <a:r>
              <a:rPr sz="2000" b="1" spc="-1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220" dirty="0">
                <a:solidFill>
                  <a:srgbClr val="333399"/>
                </a:solidFill>
                <a:latin typeface="Arial"/>
                <a:cs typeface="Arial"/>
              </a:rPr>
              <a:t>Bài kiểm tra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17975" y="3479800"/>
            <a:ext cx="1298575" cy="8763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algn="just">
              <a:lnSpc>
                <a:spcPct val="89600"/>
              </a:lnSpc>
              <a:spcBef>
                <a:spcPts val="350"/>
              </a:spcBef>
            </a:pPr>
            <a:r>
              <a:rPr sz="2000" b="1" spc="-305" dirty="0">
                <a:solidFill>
                  <a:srgbClr val="333399"/>
                </a:solidFill>
                <a:latin typeface="Arial"/>
                <a:cs typeface="Arial"/>
              </a:rPr>
              <a:t>M </a:t>
            </a:r>
            <a:r>
              <a:rPr sz="2000" b="1" spc="-204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b="1" spc="-225" dirty="0">
                <a:solidFill>
                  <a:srgbClr val="333399"/>
                </a:solidFill>
                <a:latin typeface="Arial"/>
                <a:cs typeface="Arial"/>
              </a:rPr>
              <a:t>n </a:t>
            </a:r>
            <a:r>
              <a:rPr sz="2000" b="1" spc="-204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b="1" spc="-225" dirty="0">
                <a:solidFill>
                  <a:srgbClr val="333399"/>
                </a:solidFill>
                <a:latin typeface="Arial"/>
                <a:cs typeface="Arial"/>
              </a:rPr>
              <a:t>g </a:t>
            </a:r>
            <a:r>
              <a:rPr sz="2000" b="1" spc="-204" dirty="0">
                <a:solidFill>
                  <a:srgbClr val="333399"/>
                </a:solidFill>
                <a:latin typeface="Arial"/>
                <a:cs typeface="Arial"/>
              </a:rPr>
              <a:t>e </a:t>
            </a:r>
            <a:r>
              <a:rPr sz="2000" b="1" spc="-325" dirty="0">
                <a:solidFill>
                  <a:srgbClr val="333399"/>
                </a:solidFill>
                <a:latin typeface="Arial"/>
                <a:cs typeface="Arial"/>
              </a:rPr>
              <a:t>m </a:t>
            </a:r>
            <a:r>
              <a:rPr sz="2000" b="1" spc="-204" dirty="0">
                <a:solidFill>
                  <a:srgbClr val="333399"/>
                </a:solidFill>
                <a:latin typeface="Arial"/>
                <a:cs typeface="Arial"/>
              </a:rPr>
              <a:t>e </a:t>
            </a:r>
            <a:r>
              <a:rPr sz="2000" b="1" spc="-225" dirty="0">
                <a:solidFill>
                  <a:srgbClr val="333399"/>
                </a:solidFill>
                <a:latin typeface="Arial"/>
                <a:cs typeface="Arial"/>
              </a:rPr>
              <a:t>n </a:t>
            </a:r>
            <a:r>
              <a:rPr sz="2000" b="1" spc="-110" dirty="0">
                <a:solidFill>
                  <a:srgbClr val="333399"/>
                </a:solidFill>
                <a:latin typeface="Arial"/>
                <a:cs typeface="Arial"/>
              </a:rPr>
              <a:t>t </a:t>
            </a:r>
            <a:r>
              <a:rPr sz="2000" b="1" spc="-240" dirty="0">
                <a:solidFill>
                  <a:srgbClr val="333399"/>
                </a:solidFill>
                <a:latin typeface="Arial"/>
                <a:cs typeface="Arial"/>
              </a:rPr>
              <a:t>E </a:t>
            </a:r>
            <a:r>
              <a:rPr sz="2000" b="1" spc="-215" dirty="0">
                <a:solidFill>
                  <a:srgbClr val="333399"/>
                </a:solidFill>
                <a:latin typeface="Arial"/>
                <a:cs typeface="Arial"/>
              </a:rPr>
              <a:t>nv </a:t>
            </a:r>
            <a:r>
              <a:rPr sz="2000" b="1" spc="-110" dirty="0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sz="2000" b="1" spc="-14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000" b="1" spc="-225" dirty="0">
                <a:solidFill>
                  <a:srgbClr val="333399"/>
                </a:solidFill>
                <a:latin typeface="Arial"/>
                <a:cs typeface="Arial"/>
              </a:rPr>
              <a:t>on me </a:t>
            </a:r>
            <a:r>
              <a:rPr sz="2000" b="1" spc="-325" dirty="0">
                <a:solidFill>
                  <a:srgbClr val="333399"/>
                </a:solidFill>
                <a:latin typeface="Arial"/>
                <a:cs typeface="Arial"/>
              </a:rPr>
              <a:t>n </a:t>
            </a:r>
            <a:r>
              <a:rPr sz="2000" b="1" spc="-210" dirty="0">
                <a:solidFill>
                  <a:srgbClr val="333399"/>
                </a:solidFill>
                <a:latin typeface="Arial"/>
                <a:cs typeface="Arial"/>
              </a:rPr>
              <a:t>t </a:t>
            </a:r>
            <a:r>
              <a:rPr sz="2000" b="1" spc="-225" dirty="0">
                <a:solidFill>
                  <a:srgbClr val="333399"/>
                </a:solidFill>
                <a:latin typeface="Arial"/>
                <a:cs typeface="Arial"/>
              </a:rPr>
              <a:t>( </a:t>
            </a:r>
            <a:r>
              <a:rPr sz="2000" b="1" spc="-185" dirty="0">
                <a:solidFill>
                  <a:srgbClr val="333399"/>
                </a:solidFill>
                <a:latin typeface="Arial"/>
                <a:cs typeface="Arial"/>
              </a:rPr>
              <a:t>đang thực hiện 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92337" y="4876800"/>
            <a:ext cx="2405380" cy="1606550"/>
            <a:chOff x="2192337" y="4876800"/>
            <a:chExt cx="2405380" cy="1606550"/>
          </a:xfrm>
        </p:grpSpPr>
        <p:sp>
          <p:nvSpPr>
            <p:cNvPr id="31" name="object 31"/>
            <p:cNvSpPr/>
            <p:nvPr/>
          </p:nvSpPr>
          <p:spPr>
            <a:xfrm>
              <a:off x="2197100" y="4876800"/>
              <a:ext cx="2400300" cy="1600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98687" y="4883992"/>
              <a:ext cx="2392045" cy="1593215"/>
            </a:xfrm>
            <a:custGeom>
              <a:avLst/>
              <a:gdLst/>
              <a:ahLst/>
              <a:cxnLst/>
              <a:rect l="l" t="t" r="r" b="b"/>
              <a:pathLst>
                <a:path w="2392045" h="1593214">
                  <a:moveTo>
                    <a:pt x="0" y="513507"/>
                  </a:moveTo>
                  <a:lnTo>
                    <a:pt x="1130700" y="513507"/>
                  </a:lnTo>
                  <a:lnTo>
                    <a:pt x="2391421" y="0"/>
                  </a:lnTo>
                  <a:lnTo>
                    <a:pt x="1615280" y="513507"/>
                  </a:lnTo>
                  <a:lnTo>
                    <a:pt x="1938341" y="513507"/>
                  </a:lnTo>
                  <a:lnTo>
                    <a:pt x="1938341" y="693424"/>
                  </a:lnTo>
                  <a:lnTo>
                    <a:pt x="1938341" y="963299"/>
                  </a:lnTo>
                  <a:lnTo>
                    <a:pt x="1938341" y="1593007"/>
                  </a:lnTo>
                  <a:lnTo>
                    <a:pt x="1615280" y="1593007"/>
                  </a:lnTo>
                  <a:lnTo>
                    <a:pt x="1130700" y="1593007"/>
                  </a:lnTo>
                  <a:lnTo>
                    <a:pt x="0" y="1593007"/>
                  </a:lnTo>
                  <a:lnTo>
                    <a:pt x="0" y="963299"/>
                  </a:lnTo>
                  <a:lnTo>
                    <a:pt x="0" y="693424"/>
                  </a:lnTo>
                  <a:lnTo>
                    <a:pt x="0" y="5135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309037" y="4622800"/>
            <a:ext cx="4095115" cy="168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333399"/>
                </a:solidFill>
                <a:latin typeface="Arial"/>
                <a:cs typeface="Arial"/>
              </a:rPr>
              <a:t>số 8.</a:t>
            </a:r>
            <a:r>
              <a:rPr sz="2000" b="1" spc="-1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333399"/>
                </a:solidFill>
                <a:latin typeface="Arial"/>
                <a:cs typeface="Arial"/>
              </a:rPr>
              <a:t>Sự đánh giá</a:t>
            </a:r>
            <a:endParaRPr sz="2000">
              <a:latin typeface="Arial"/>
              <a:cs typeface="Arial"/>
            </a:endParaRPr>
          </a:p>
          <a:p>
            <a:pPr marL="2659380">
              <a:lnSpc>
                <a:spcPct val="100000"/>
              </a:lnSpc>
              <a:spcBef>
                <a:spcPts val="1800"/>
              </a:spcBef>
            </a:pPr>
            <a:r>
              <a:rPr sz="2000" b="1" spc="-150" dirty="0">
                <a:solidFill>
                  <a:srgbClr val="333399"/>
                </a:solidFill>
                <a:latin typeface="Arial"/>
                <a:cs typeface="Arial"/>
              </a:rPr>
              <a:t>7.</a:t>
            </a:r>
            <a:r>
              <a:rPr sz="2000" b="1" spc="-1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210" dirty="0">
                <a:solidFill>
                  <a:srgbClr val="333399"/>
                </a:solidFill>
                <a:latin typeface="Arial"/>
                <a:cs typeface="Arial"/>
              </a:rPr>
              <a:t>triển khai</a:t>
            </a:r>
            <a:endParaRPr sz="2000">
              <a:latin typeface="Arial"/>
              <a:cs typeface="Arial"/>
            </a:endParaRPr>
          </a:p>
          <a:p>
            <a:pPr marL="12700" marR="2400935">
              <a:lnSpc>
                <a:spcPts val="2000"/>
              </a:lnSpc>
              <a:spcBef>
                <a:spcPts val="500"/>
              </a:spcBef>
            </a:pPr>
            <a:r>
              <a:rPr sz="1800" b="1" spc="-195" dirty="0">
                <a:latin typeface="Arial"/>
                <a:cs typeface="Arial"/>
              </a:rPr>
              <a:t>Mỗi </a:t>
            </a:r>
            <a:r>
              <a:rPr sz="1800" b="1" spc="-145" dirty="0">
                <a:latin typeface="Arial"/>
                <a:cs typeface="Arial"/>
              </a:rPr>
              <a:t>lần lặp dẫn </a:t>
            </a:r>
            <a:r>
              <a:rPr sz="1800" b="1" spc="-155" dirty="0">
                <a:latin typeface="Arial"/>
                <a:cs typeface="Arial"/>
              </a:rPr>
              <a:t>đến </a:t>
            </a:r>
            <a:r>
              <a:rPr sz="1800" b="1" spc="-145" dirty="0">
                <a:latin typeface="Arial"/>
                <a:cs typeface="Arial"/>
              </a:rPr>
              <a:t>một </a:t>
            </a:r>
            <a:r>
              <a:rPr sz="1800" b="1" spc="-190" dirty="0">
                <a:latin typeface="Arial"/>
                <a:cs typeface="Arial"/>
              </a:rPr>
              <a:t>bản </a:t>
            </a:r>
            <a:r>
              <a:rPr sz="1800" b="1" spc="-160" dirty="0">
                <a:latin typeface="Arial"/>
                <a:cs typeface="Arial"/>
              </a:rPr>
              <a:t>phát hành 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11300"/>
            <a:ext cx="7376159" cy="464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Đảm bảo rằng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Bạn</a:t>
            </a:r>
            <a:endParaRPr sz="3200">
              <a:latin typeface="Arial"/>
              <a:cs typeface="Arial"/>
            </a:endParaRPr>
          </a:p>
          <a:p>
            <a:pPr marL="755650" indent="-285750">
              <a:lnSpc>
                <a:spcPts val="3650"/>
              </a:lnSpc>
              <a:buChar char="–"/>
              <a:tabLst>
                <a:tab pos="755650" algn="l"/>
              </a:tabLst>
            </a:pPr>
            <a:r>
              <a:rPr sz="3200" spc="-5" dirty="0">
                <a:latin typeface="Arial"/>
                <a:cs typeface="Arial"/>
              </a:rPr>
              <a:t>giải quyết đúng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vấn đề</a:t>
            </a:r>
            <a:endParaRPr sz="3200">
              <a:latin typeface="Arial"/>
              <a:cs typeface="Arial"/>
            </a:endParaRPr>
          </a:p>
          <a:p>
            <a:pPr marL="755650" indent="-285750">
              <a:lnSpc>
                <a:spcPts val="3650"/>
              </a:lnSpc>
              <a:buChar char="–"/>
              <a:tabLst>
                <a:tab pos="755650" algn="l"/>
              </a:tabLst>
            </a:pPr>
            <a:r>
              <a:rPr sz="3200" spc="-5" dirty="0">
                <a:latin typeface="Arial"/>
                <a:cs typeface="Arial"/>
              </a:rPr>
              <a:t>xây </a:t>
            </a:r>
            <a:r>
              <a:rPr sz="3200" spc="-5">
                <a:latin typeface="Arial"/>
                <a:cs typeface="Arial"/>
              </a:rPr>
              <a:t>dựng </a:t>
            </a:r>
            <a:r>
              <a:rPr lang="en-US" sz="3200" spc="-5">
                <a:latin typeface="Arial"/>
                <a:cs typeface="Arial"/>
              </a:rPr>
              <a:t>đúng</a:t>
            </a:r>
            <a:r>
              <a:rPr sz="3200" spc="-25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hệ thống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650"/>
              </a:lnSpc>
            </a:pPr>
            <a:r>
              <a:rPr sz="3200" spc="-5" dirty="0">
                <a:latin typeface="Arial"/>
                <a:cs typeface="Arial"/>
              </a:rPr>
              <a:t>bằng cách tiếp cận </a:t>
            </a:r>
            <a:r>
              <a:rPr sz="3200" dirty="0">
                <a:latin typeface="Arial"/>
                <a:cs typeface="Arial"/>
              </a:rPr>
              <a:t>có </a:t>
            </a:r>
            <a:r>
              <a:rPr sz="3200" spc="-5" dirty="0">
                <a:latin typeface="Arial"/>
                <a:cs typeface="Arial"/>
              </a:rPr>
              <a:t>hệ thống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ĐẾN</a:t>
            </a:r>
            <a:endParaRPr sz="3200">
              <a:latin typeface="Arial"/>
              <a:cs typeface="Arial"/>
            </a:endParaRPr>
          </a:p>
          <a:p>
            <a:pPr marL="755650" indent="-285750">
              <a:lnSpc>
                <a:spcPts val="3650"/>
              </a:lnSpc>
              <a:buChar char="–"/>
              <a:tabLst>
                <a:tab pos="755650" algn="l"/>
              </a:tabLst>
            </a:pPr>
            <a:r>
              <a:rPr lang="en-US" sz="3200" spc="-5">
                <a:latin typeface="Arial"/>
                <a:cs typeface="Arial"/>
              </a:rPr>
              <a:t>Phát hiện</a:t>
            </a:r>
            <a:endParaRPr sz="3200">
              <a:latin typeface="Arial"/>
              <a:cs typeface="Arial"/>
            </a:endParaRPr>
          </a:p>
          <a:p>
            <a:pPr marL="755650" indent="-285750">
              <a:lnSpc>
                <a:spcPts val="3600"/>
              </a:lnSpc>
              <a:buChar char="–"/>
              <a:tabLst>
                <a:tab pos="755650" algn="l"/>
              </a:tabLst>
            </a:pPr>
            <a:r>
              <a:rPr lang="en-US" sz="3200" spc="-5">
                <a:latin typeface="Arial"/>
                <a:cs typeface="Arial"/>
              </a:rPr>
              <a:t>Thu thập</a:t>
            </a:r>
            <a:endParaRPr sz="3200">
              <a:latin typeface="Arial"/>
              <a:cs typeface="Arial"/>
            </a:endParaRPr>
          </a:p>
          <a:p>
            <a:pPr marL="755650" indent="-285750">
              <a:lnSpc>
                <a:spcPts val="3650"/>
              </a:lnSpc>
              <a:buChar char="–"/>
              <a:tabLst>
                <a:tab pos="755650" algn="l"/>
              </a:tabLst>
            </a:pPr>
            <a:r>
              <a:rPr sz="3200" spc="-5">
                <a:latin typeface="Arial"/>
                <a:cs typeface="Arial"/>
              </a:rPr>
              <a:t>tài liệu</a:t>
            </a:r>
            <a:r>
              <a:rPr lang="en-US" sz="3200" spc="-5">
                <a:latin typeface="Arial"/>
                <a:cs typeface="Arial"/>
              </a:rPr>
              <a:t> hóa</a:t>
            </a:r>
            <a:endParaRPr sz="3200">
              <a:latin typeface="Arial"/>
              <a:cs typeface="Arial"/>
            </a:endParaRPr>
          </a:p>
          <a:p>
            <a:pPr marL="755650" indent="-285750">
              <a:lnSpc>
                <a:spcPts val="3650"/>
              </a:lnSpc>
              <a:buChar char="–"/>
              <a:tabLst>
                <a:tab pos="755650" algn="l"/>
              </a:tabLst>
            </a:pPr>
            <a:r>
              <a:rPr sz="3200" spc="-5" dirty="0">
                <a:latin typeface="Arial"/>
                <a:cs typeface="Arial"/>
              </a:rPr>
              <a:t>quản lý</a:t>
            </a:r>
            <a:endParaRPr sz="3200">
              <a:latin typeface="Arial"/>
              <a:cs typeface="Arial"/>
            </a:endParaRPr>
          </a:p>
          <a:p>
            <a:pPr marL="355600" marR="5080" indent="-230504">
              <a:lnSpc>
                <a:spcPct val="75500"/>
              </a:lnSpc>
              <a:spcBef>
                <a:spcPts val="819"/>
              </a:spcBef>
            </a:pPr>
            <a:r>
              <a:rPr sz="3200" spc="-5" dirty="0">
                <a:latin typeface="Arial"/>
                <a:cs typeface="Arial"/>
              </a:rPr>
              <a:t>các yêu cầu thay đổi của </a:t>
            </a:r>
            <a:r>
              <a:rPr sz="3200" dirty="0">
                <a:latin typeface="Arial"/>
                <a:cs typeface="Arial"/>
              </a:rPr>
              <a:t>một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ứng dụng phần mềm.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76522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35"/>
              </a:spcBef>
            </a:pPr>
            <a:r>
              <a:rPr lang="en-US"/>
              <a:t>Q</a:t>
            </a:r>
            <a:r>
              <a:t>uản </a:t>
            </a:r>
            <a:r>
              <a:rPr lang="en-US"/>
              <a:t>trị</a:t>
            </a:r>
            <a:r>
              <a:rPr spc="-10"/>
              <a:t> </a:t>
            </a:r>
            <a:r>
              <a:rPr dirty="0"/>
              <a:t>Yêu cầu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49207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marL="725170">
              <a:lnSpc>
                <a:spcPct val="100000"/>
              </a:lnSpc>
              <a:spcBef>
                <a:spcPts val="2035"/>
              </a:spcBef>
            </a:pPr>
            <a:r>
              <a:rPr spc="-5" dirty="0"/>
              <a:t>Sử dụng Kiến </a:t>
            </a:r>
            <a:r>
              <a:rPr spc="-5"/>
              <a:t>trúc </a:t>
            </a:r>
            <a:r>
              <a:rPr lang="en-US" spc="-5"/>
              <a:t>hướng </a:t>
            </a:r>
            <a:r>
              <a:t>thành </a:t>
            </a:r>
            <a:r>
              <a:rPr dirty="0"/>
              <a:t>phần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46300"/>
            <a:ext cx="57931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Kiến trúc phần mềm </a:t>
            </a:r>
            <a:r>
              <a:rPr sz="2800" spc="-5" dirty="0">
                <a:latin typeface="Arial"/>
                <a:cs typeface="Arial"/>
              </a:rPr>
              <a:t>cần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là: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1512" y="2652712"/>
          <a:ext cx="7924800" cy="3706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731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dựa trên thành phần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Đàn hồi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890">
                <a:tc>
                  <a:txBody>
                    <a:bodyPr/>
                    <a:lstStyle/>
                    <a:p>
                      <a:pPr marL="565150" marR="694055" indent="-228600">
                        <a:lnSpc>
                          <a:spcPct val="100699"/>
                        </a:lnSpc>
                        <a:spcBef>
                          <a:spcPts val="270"/>
                        </a:spcBef>
                        <a:buChar char="–"/>
                        <a:tabLst>
                          <a:tab pos="565150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Tái sử dụng hoặc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tùy chỉnh các thành phần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65150" marR="317500" indent="-228600">
                        <a:lnSpc>
                          <a:spcPct val="99000"/>
                        </a:lnSpc>
                        <a:spcBef>
                          <a:spcPts val="645"/>
                        </a:spcBef>
                        <a:buChar char="–"/>
                        <a:tabLst>
                          <a:tab pos="56515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Chọn từ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thương mại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thành phần 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65150" marR="117475" indent="-228600">
                        <a:lnSpc>
                          <a:spcPct val="100699"/>
                        </a:lnSpc>
                        <a:spcBef>
                          <a:spcPts val="600"/>
                        </a:spcBef>
                        <a:buChar char="–"/>
                        <a:tabLst>
                          <a:tab pos="56515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Phát triển dần dần phần mềm hiện có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 marR="746125" indent="-228600">
                        <a:lnSpc>
                          <a:spcPct val="100699"/>
                        </a:lnSpc>
                        <a:spcBef>
                          <a:spcPts val="270"/>
                        </a:spcBef>
                        <a:buChar char="–"/>
                        <a:tabLst>
                          <a:tab pos="56515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Đáp ứng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hiện tại và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tương lai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yêu cầu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65150" indent="-229235">
                        <a:lnSpc>
                          <a:spcPct val="100000"/>
                        </a:lnSpc>
                        <a:spcBef>
                          <a:spcPts val="620"/>
                        </a:spcBef>
                        <a:buChar char="–"/>
                        <a:tabLst>
                          <a:tab pos="56515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cải thiện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khả năng mở rộng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65150" indent="-229235">
                        <a:lnSpc>
                          <a:spcPct val="100000"/>
                        </a:lnSpc>
                        <a:spcBef>
                          <a:spcPts val="520"/>
                        </a:spcBef>
                        <a:buChar char="–"/>
                        <a:tabLst>
                          <a:tab pos="56515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cho phép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tái sử dụng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64515" marR="508000" indent="-228600">
                        <a:lnSpc>
                          <a:spcPct val="100699"/>
                        </a:lnSpc>
                        <a:spcBef>
                          <a:spcPts val="600"/>
                        </a:spcBef>
                        <a:buChar char="–"/>
                        <a:tabLst>
                          <a:tab pos="56515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Đóng gói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các phụ thuộc hệ thống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28514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Mục đích </a:t>
            </a:r>
            <a:r>
              <a:rPr sz="4000">
                <a:solidFill>
                  <a:srgbClr val="FFCC00"/>
                </a:solidFill>
                <a:latin typeface="Arial"/>
                <a:cs typeface="Arial"/>
              </a:rPr>
              <a:t>của </a:t>
            </a:r>
            <a:r>
              <a:rPr lang="en-US" sz="4000">
                <a:solidFill>
                  <a:srgbClr val="FFCC00"/>
                </a:solidFill>
                <a:latin typeface="Arial"/>
                <a:cs typeface="Arial"/>
              </a:rPr>
              <a:t>Kiến trúc </a:t>
            </a:r>
            <a:r>
              <a:rPr sz="4000" spc="-5">
                <a:solidFill>
                  <a:srgbClr val="FFCC00"/>
                </a:solidFill>
                <a:latin typeface="Arial"/>
                <a:cs typeface="Arial"/>
              </a:rPr>
              <a:t>dựa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trên </a:t>
            </a:r>
            <a:r>
              <a:rPr sz="4000" spc="-5">
                <a:solidFill>
                  <a:srgbClr val="FFCC00"/>
                </a:solidFill>
                <a:latin typeface="Arial"/>
                <a:cs typeface="Arial"/>
              </a:rPr>
              <a:t>thành phần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6352"/>
            <a:ext cx="3731260" cy="430694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Cơ sở cho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tái sử dụng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Thành phần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tái sử dụng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>
                <a:latin typeface="Arial"/>
                <a:cs typeface="Arial"/>
              </a:rPr>
              <a:t>Cấu</a:t>
            </a:r>
            <a:r>
              <a:rPr sz="2000" spc="-5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trúc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tái sử dụng</a:t>
            </a:r>
            <a:endParaRPr sz="2000">
              <a:latin typeface="Arial"/>
              <a:cs typeface="Arial"/>
            </a:endParaRPr>
          </a:p>
          <a:p>
            <a:pPr marL="355600" marR="405765" indent="-342900">
              <a:lnSpc>
                <a:spcPts val="28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cơ sở cho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quản lý dự án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4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Lập kế hoạch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nhân sự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Vận chuyển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trí tuệ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điều khiển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Quản lý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sự phức tạp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Duy trì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chính trực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2209800"/>
            <a:ext cx="34290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1421</Words>
  <Application>Microsoft Office PowerPoint</Application>
  <PresentationFormat>On-screen Show (4:3)</PresentationFormat>
  <Paragraphs>219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Times New Roman</vt:lpstr>
      <vt:lpstr>Wingdings</vt:lpstr>
      <vt:lpstr>Office Theme</vt:lpstr>
      <vt:lpstr>Phân tích và thiết kế phần mềm Module 1: Kinh nghiệm về Kỹ thuật phần mềm (best practices)</vt:lpstr>
      <vt:lpstr>Mục tiêu: Kinh nghiệm (objectives: best practices)</vt:lpstr>
      <vt:lpstr>PowerPoint Presentation</vt:lpstr>
      <vt:lpstr>Theo dõi các triệu chứng đến nguyên nhân gốc rễ</vt:lpstr>
      <vt:lpstr>Kinh nghiệm giải quyết mỗi vấn đề</vt:lpstr>
      <vt:lpstr>Phát triển lặp đi lặp lại</vt:lpstr>
      <vt:lpstr>Quản trị Yêu cầu</vt:lpstr>
      <vt:lpstr>Sử dụng Kiến trúc hướng thành phần</vt:lpstr>
      <vt:lpstr>PowerPoint Presentation</vt:lpstr>
      <vt:lpstr>Mô hình trực quan (UML)</vt:lpstr>
      <vt:lpstr>PowerPoint Presentation</vt:lpstr>
      <vt:lpstr>Liên tục cải tiến Chất lượng</vt:lpstr>
      <vt:lpstr>Kích thước thử nghiệm của chất lượng</vt:lpstr>
      <vt:lpstr>Quản trị thay đổi</vt:lpstr>
      <vt:lpstr>Quản lý thay đổi (tiếp)</vt:lpstr>
      <vt:lpstr>PowerPoint Presentation</vt:lpstr>
      <vt:lpstr>Đạt được Thực tiễn </vt:lpstr>
      <vt:lpstr>PowerPoint Presentation</vt:lpstr>
      <vt:lpstr>PowerPoint Presentation</vt:lpstr>
      <vt:lpstr>Kết hợp tất cả lại với nhau: Lặp đi lặp lại Tiếp cận</vt:lpstr>
      <vt:lpstr>Bản tóm tắt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và thiết kế phần mềm Mô-đun 1: Kinh nghiệm về Kỹ thuật phần mềm</dc:title>
  <cp:lastModifiedBy>đào anh</cp:lastModifiedBy>
  <cp:revision>8</cp:revision>
  <dcterms:created xsi:type="dcterms:W3CDTF">2023-08-15T00:13:51Z</dcterms:created>
  <dcterms:modified xsi:type="dcterms:W3CDTF">2023-08-28T15:21:12Z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2022-08-13T00:00:00Z</vt:filetime>
  </property>
  <property fmtid="{D5CDD505-2E9C-101B-9397-08002B2CF9AE}" pid="3" name="LastSaved">
    <vt:filetime>2023-08-15T00:00:00Z</vt:filetime>
  </property>
</Properties>
</file>