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2993" y="2209800"/>
            <a:ext cx="78486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393" y="733037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8229599" y="1142999"/>
                </a:moveTo>
                <a:lnTo>
                  <a:pt x="8229599" y="0"/>
                </a:lnTo>
                <a:lnTo>
                  <a:pt x="0" y="0"/>
                </a:lnTo>
                <a:lnTo>
                  <a:pt x="0" y="1142999"/>
                </a:lnTo>
                <a:lnTo>
                  <a:pt x="8229599" y="1142999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393" y="733037"/>
            <a:ext cx="8229612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CC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3" y="1955392"/>
            <a:ext cx="8072133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993" y="2209800"/>
            <a:ext cx="7848600" cy="1676400"/>
          </a:xfrm>
          <a:prstGeom prst="rect">
            <a:avLst/>
          </a:prstGeom>
          <a:solidFill>
            <a:srgbClr val="323298"/>
          </a:solidFill>
        </p:spPr>
        <p:txBody>
          <a:bodyPr wrap="square" lIns="0" tIns="421640" rIns="0" bIns="0" rtlCol="0" vert="horz">
            <a:spAutoFit/>
          </a:bodyPr>
          <a:lstStyle/>
          <a:p>
            <a:pPr xmlns:a="http://schemas.openxmlformats.org/drawingml/2006/main" marL="3098165" marR="389890" indent="-2702560">
              <a:lnSpc>
                <a:spcPct val="100000"/>
              </a:lnSpc>
              <a:spcBef>
                <a:spcPts val="3320"/>
              </a:spcBef>
            </a:pPr>
            <a:r xmlns:a="http://schemas.openxmlformats.org/drawingml/2006/main">
              <a:rPr dirty="0" sz="4400">
                <a:solidFill>
                  <a:srgbClr val="FFCC00"/>
                </a:solidFill>
                <a:latin typeface="Arial MT"/>
                <a:cs typeface="Arial MT"/>
              </a:rPr>
              <a:t>Sự vật</a:t>
            </a:r>
            <a:r xmlns:a="http://schemas.openxmlformats.org/drawingml/2006/main">
              <a:rPr dirty="0" sz="4400" spc="-3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4400" spc="-5">
                <a:solidFill>
                  <a:srgbClr val="FFCC00"/>
                </a:solidFill>
                <a:latin typeface="Arial MT"/>
                <a:cs typeface="Arial MT"/>
              </a:rPr>
              <a:t>định hướng</a:t>
            </a:r>
            <a:r xmlns:a="http://schemas.openxmlformats.org/drawingml/2006/main">
              <a:rPr dirty="0" sz="4400" spc="-1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4400">
                <a:solidFill>
                  <a:srgbClr val="FFCC00"/>
                </a:solidFill>
                <a:latin typeface="Arial MT"/>
                <a:cs typeface="Arial MT"/>
              </a:rPr>
              <a:t>Phân tích</a:t>
            </a:r>
            <a:r xmlns:a="http://schemas.openxmlformats.org/drawingml/2006/main">
              <a:rPr dirty="0" sz="4400" spc="-4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4400" spc="-5">
                <a:solidFill>
                  <a:srgbClr val="FFCC00"/>
                </a:solidFill>
                <a:latin typeface="Arial MT"/>
                <a:cs typeface="Arial MT"/>
              </a:rPr>
              <a:t>Và</a:t>
            </a:r>
            <a:r xmlns:a="http://schemas.openxmlformats.org/drawingml/2006/main">
              <a:rPr dirty="0" sz="4400" spc="-120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4400">
                <a:solidFill>
                  <a:srgbClr val="FFCC00"/>
                </a:solidFill>
                <a:latin typeface="Arial MT"/>
                <a:cs typeface="Arial MT"/>
              </a:rPr>
              <a:t>thiết kế</a:t>
            </a:r>
            <a:endParaRPr xmlns:a="http://schemas.openxmlformats.org/drawingml/2006/main" sz="4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2993" y="3886199"/>
            <a:ext cx="7848600" cy="990600"/>
          </a:xfrm>
          <a:prstGeom prst="rect">
            <a:avLst/>
          </a:prstGeom>
          <a:solidFill>
            <a:srgbClr val="323298"/>
          </a:solidFill>
        </p:spPr>
        <p:txBody>
          <a:bodyPr wrap="square" lIns="0" tIns="104139" rIns="0" bIns="0" rtlCol="0" vert="horz">
            <a:spAutoFit/>
          </a:bodyPr>
          <a:lstStyle/>
          <a:p>
            <a:pPr xmlns:a="http://schemas.openxmlformats.org/drawingml/2006/main" algn="ctr">
              <a:lnSpc>
                <a:spcPct val="100000"/>
              </a:lnSpc>
              <a:spcBef>
                <a:spcPts val="819"/>
              </a:spcBef>
            </a:pPr>
            <a:r xmlns:a="http://schemas.openxmlformats.org/drawingml/2006/main">
              <a:rPr dirty="0" sz="2800" spc="-5">
                <a:solidFill>
                  <a:srgbClr val="FFCC00"/>
                </a:solidFill>
                <a:latin typeface="Arial MT"/>
                <a:cs typeface="Arial MT"/>
              </a:rPr>
              <a:t>Mô-đun </a:t>
            </a:r>
            <a:r xmlns:a="http://schemas.openxmlformats.org/drawingml/2006/main">
              <a:rPr dirty="0" sz="2800">
                <a:solidFill>
                  <a:srgbClr val="FFCC00"/>
                </a:solidFill>
                <a:latin typeface="Arial MT"/>
                <a:cs typeface="Arial MT"/>
              </a:rPr>
              <a:t>3: </a:t>
            </a:r>
            <a:r xmlns:a="http://schemas.openxmlformats.org/drawingml/2006/main">
              <a:rPr dirty="0" sz="2800" spc="-5">
                <a:solidFill>
                  <a:srgbClr val="FFCC00"/>
                </a:solidFill>
                <a:latin typeface="Arial MT"/>
                <a:cs typeface="Arial MT"/>
              </a:rPr>
              <a:t>Trường hợp sử dụng</a:t>
            </a:r>
            <a:r xmlns:a="http://schemas.openxmlformats.org/drawingml/2006/main">
              <a:rPr dirty="0" sz="2800" spc="1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solidFill>
                  <a:srgbClr val="FFCC00"/>
                </a:solidFill>
                <a:latin typeface="Arial MT"/>
                <a:cs typeface="Arial MT"/>
              </a:rPr>
              <a:t>người mẫu</a:t>
            </a:r>
            <a:endParaRPr xmlns:a="http://schemas.openxmlformats.org/drawingml/2006/main"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algn="ctr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 spc="-5"/>
              <a:t>Cái gì</a:t>
            </a:r>
            <a:r xmlns:a="http://schemas.openxmlformats.org/drawingml/2006/main">
              <a:rPr dirty="0" spc="-30"/>
              <a:t> </a:t>
            </a:r>
            <a:r xmlns:a="http://schemas.openxmlformats.org/drawingml/2006/main">
              <a:rPr dirty="0" spc="-5"/>
              <a:t>Là</a:t>
            </a:r>
            <a:r xmlns:a="http://schemas.openxmlformats.org/drawingml/2006/main">
              <a:rPr dirty="0" spc="-10"/>
              <a:t> </a:t>
            </a:r>
            <a:r xmlns:a="http://schemas.openxmlformats.org/drawingml/2006/main">
              <a:rPr dirty="0"/>
              <a:t>Một</a:t>
            </a:r>
            <a:r xmlns:a="http://schemas.openxmlformats.org/drawingml/2006/main">
              <a:rPr dirty="0" spc="-10"/>
              <a:t> </a:t>
            </a:r>
            <a:r xmlns:a="http://schemas.openxmlformats.org/drawingml/2006/main">
              <a:rPr dirty="0"/>
              <a:t>Sử dụng</a:t>
            </a:r>
            <a:r xmlns:a="http://schemas.openxmlformats.org/drawingml/2006/main">
              <a:rPr dirty="0" spc="-30"/>
              <a:t> </a:t>
            </a:r>
            <a:r xmlns:a="http://schemas.openxmlformats.org/drawingml/2006/main">
              <a:rPr dirty="0"/>
              <a:t>Trường hợp?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97808" y="5398008"/>
            <a:ext cx="2159000" cy="1092835"/>
            <a:chOff x="3797808" y="5398008"/>
            <a:chExt cx="2159000" cy="1092835"/>
          </a:xfrm>
        </p:grpSpPr>
        <p:sp>
          <p:nvSpPr>
            <p:cNvPr id="4" name="object 4"/>
            <p:cNvSpPr/>
            <p:nvPr/>
          </p:nvSpPr>
          <p:spPr>
            <a:xfrm>
              <a:off x="3810000" y="5410200"/>
              <a:ext cx="2133600" cy="1066800"/>
            </a:xfrm>
            <a:custGeom>
              <a:avLst/>
              <a:gdLst/>
              <a:ahLst/>
              <a:cxnLst/>
              <a:rect l="l" t="t" r="r" b="b"/>
              <a:pathLst>
                <a:path w="2133600" h="1066800">
                  <a:moveTo>
                    <a:pt x="2133600" y="533400"/>
                  </a:moveTo>
                  <a:lnTo>
                    <a:pt x="2126431" y="471278"/>
                  </a:lnTo>
                  <a:lnTo>
                    <a:pt x="2105457" y="411240"/>
                  </a:lnTo>
                  <a:lnTo>
                    <a:pt x="2071473" y="353687"/>
                  </a:lnTo>
                  <a:lnTo>
                    <a:pt x="2025276" y="299023"/>
                  </a:lnTo>
                  <a:lnTo>
                    <a:pt x="1967662" y="247652"/>
                  </a:lnTo>
                  <a:lnTo>
                    <a:pt x="1934823" y="223327"/>
                  </a:lnTo>
                  <a:lnTo>
                    <a:pt x="1899428" y="199977"/>
                  </a:lnTo>
                  <a:lnTo>
                    <a:pt x="1861577" y="177651"/>
                  </a:lnTo>
                  <a:lnTo>
                    <a:pt x="1821370" y="156400"/>
                  </a:lnTo>
                  <a:lnTo>
                    <a:pt x="1778906" y="136275"/>
                  </a:lnTo>
                  <a:lnTo>
                    <a:pt x="1734285" y="117325"/>
                  </a:lnTo>
                  <a:lnTo>
                    <a:pt x="1687606" y="99602"/>
                  </a:lnTo>
                  <a:lnTo>
                    <a:pt x="1638969" y="83156"/>
                  </a:lnTo>
                  <a:lnTo>
                    <a:pt x="1588473" y="68037"/>
                  </a:lnTo>
                  <a:lnTo>
                    <a:pt x="1536218" y="54295"/>
                  </a:lnTo>
                  <a:lnTo>
                    <a:pt x="1482304" y="41981"/>
                  </a:lnTo>
                  <a:lnTo>
                    <a:pt x="1426830" y="31145"/>
                  </a:lnTo>
                  <a:lnTo>
                    <a:pt x="1369895" y="21839"/>
                  </a:lnTo>
                  <a:lnTo>
                    <a:pt x="1311599" y="14111"/>
                  </a:lnTo>
                  <a:lnTo>
                    <a:pt x="1252042" y="8013"/>
                  </a:lnTo>
                  <a:lnTo>
                    <a:pt x="1191324" y="3595"/>
                  </a:lnTo>
                  <a:lnTo>
                    <a:pt x="1129543" y="907"/>
                  </a:lnTo>
                  <a:lnTo>
                    <a:pt x="1066800" y="0"/>
                  </a:lnTo>
                  <a:lnTo>
                    <a:pt x="1004208" y="907"/>
                  </a:lnTo>
                  <a:lnTo>
                    <a:pt x="942557" y="3595"/>
                  </a:lnTo>
                  <a:lnTo>
                    <a:pt x="881947" y="8013"/>
                  </a:lnTo>
                  <a:lnTo>
                    <a:pt x="822480" y="14111"/>
                  </a:lnTo>
                  <a:lnTo>
                    <a:pt x="764255" y="21839"/>
                  </a:lnTo>
                  <a:lnTo>
                    <a:pt x="707374" y="31145"/>
                  </a:lnTo>
                  <a:lnTo>
                    <a:pt x="651938" y="41981"/>
                  </a:lnTo>
                  <a:lnTo>
                    <a:pt x="598047" y="54295"/>
                  </a:lnTo>
                  <a:lnTo>
                    <a:pt x="545803" y="68037"/>
                  </a:lnTo>
                  <a:lnTo>
                    <a:pt x="495305" y="83156"/>
                  </a:lnTo>
                  <a:lnTo>
                    <a:pt x="446655" y="99602"/>
                  </a:lnTo>
                  <a:lnTo>
                    <a:pt x="399954" y="117325"/>
                  </a:lnTo>
                  <a:lnTo>
                    <a:pt x="355302" y="136275"/>
                  </a:lnTo>
                  <a:lnTo>
                    <a:pt x="312801" y="156400"/>
                  </a:lnTo>
                  <a:lnTo>
                    <a:pt x="272550" y="177651"/>
                  </a:lnTo>
                  <a:lnTo>
                    <a:pt x="234651" y="199977"/>
                  </a:lnTo>
                  <a:lnTo>
                    <a:pt x="199205" y="223327"/>
                  </a:lnTo>
                  <a:lnTo>
                    <a:pt x="166312" y="247652"/>
                  </a:lnTo>
                  <a:lnTo>
                    <a:pt x="136074" y="272901"/>
                  </a:lnTo>
                  <a:lnTo>
                    <a:pt x="83962" y="325969"/>
                  </a:lnTo>
                  <a:lnTo>
                    <a:pt x="43678" y="382127"/>
                  </a:lnTo>
                  <a:lnTo>
                    <a:pt x="16026" y="440973"/>
                  </a:lnTo>
                  <a:lnTo>
                    <a:pt x="1814" y="502104"/>
                  </a:lnTo>
                  <a:lnTo>
                    <a:pt x="0" y="533400"/>
                  </a:lnTo>
                  <a:lnTo>
                    <a:pt x="1814" y="564847"/>
                  </a:lnTo>
                  <a:lnTo>
                    <a:pt x="16026" y="626216"/>
                  </a:lnTo>
                  <a:lnTo>
                    <a:pt x="43678" y="685223"/>
                  </a:lnTo>
                  <a:lnTo>
                    <a:pt x="83962" y="741473"/>
                  </a:lnTo>
                  <a:lnTo>
                    <a:pt x="136074" y="794575"/>
                  </a:lnTo>
                  <a:lnTo>
                    <a:pt x="166312" y="819822"/>
                  </a:lnTo>
                  <a:lnTo>
                    <a:pt x="199205" y="844134"/>
                  </a:lnTo>
                  <a:lnTo>
                    <a:pt x="234651" y="867462"/>
                  </a:lnTo>
                  <a:lnTo>
                    <a:pt x="272550" y="889757"/>
                  </a:lnTo>
                  <a:lnTo>
                    <a:pt x="312801" y="910971"/>
                  </a:lnTo>
                  <a:lnTo>
                    <a:pt x="355302" y="931052"/>
                  </a:lnTo>
                  <a:lnTo>
                    <a:pt x="399954" y="949954"/>
                  </a:lnTo>
                  <a:lnTo>
                    <a:pt x="446655" y="967625"/>
                  </a:lnTo>
                  <a:lnTo>
                    <a:pt x="495305" y="984018"/>
                  </a:lnTo>
                  <a:lnTo>
                    <a:pt x="545803" y="999083"/>
                  </a:lnTo>
                  <a:lnTo>
                    <a:pt x="598047" y="1012771"/>
                  </a:lnTo>
                  <a:lnTo>
                    <a:pt x="651938" y="1025032"/>
                  </a:lnTo>
                  <a:lnTo>
                    <a:pt x="707374" y="1035819"/>
                  </a:lnTo>
                  <a:lnTo>
                    <a:pt x="764255" y="1045080"/>
                  </a:lnTo>
                  <a:lnTo>
                    <a:pt x="822480" y="1052768"/>
                  </a:lnTo>
                  <a:lnTo>
                    <a:pt x="881947" y="1058833"/>
                  </a:lnTo>
                  <a:lnTo>
                    <a:pt x="942557" y="1063226"/>
                  </a:lnTo>
                  <a:lnTo>
                    <a:pt x="1004208" y="1065898"/>
                  </a:lnTo>
                  <a:lnTo>
                    <a:pt x="1066800" y="1066800"/>
                  </a:lnTo>
                  <a:lnTo>
                    <a:pt x="1129543" y="1065898"/>
                  </a:lnTo>
                  <a:lnTo>
                    <a:pt x="1191324" y="1063226"/>
                  </a:lnTo>
                  <a:lnTo>
                    <a:pt x="1252042" y="1058833"/>
                  </a:lnTo>
                  <a:lnTo>
                    <a:pt x="1311599" y="1052768"/>
                  </a:lnTo>
                  <a:lnTo>
                    <a:pt x="1369895" y="1045080"/>
                  </a:lnTo>
                  <a:lnTo>
                    <a:pt x="1426830" y="1035819"/>
                  </a:lnTo>
                  <a:lnTo>
                    <a:pt x="1482304" y="1025032"/>
                  </a:lnTo>
                  <a:lnTo>
                    <a:pt x="1536218" y="1012771"/>
                  </a:lnTo>
                  <a:lnTo>
                    <a:pt x="1588473" y="999083"/>
                  </a:lnTo>
                  <a:lnTo>
                    <a:pt x="1638969" y="984018"/>
                  </a:lnTo>
                  <a:lnTo>
                    <a:pt x="1687606" y="967625"/>
                  </a:lnTo>
                  <a:lnTo>
                    <a:pt x="1734285" y="949954"/>
                  </a:lnTo>
                  <a:lnTo>
                    <a:pt x="1778906" y="931052"/>
                  </a:lnTo>
                  <a:lnTo>
                    <a:pt x="1821370" y="910971"/>
                  </a:lnTo>
                  <a:lnTo>
                    <a:pt x="1861577" y="889757"/>
                  </a:lnTo>
                  <a:lnTo>
                    <a:pt x="1899428" y="867462"/>
                  </a:lnTo>
                  <a:lnTo>
                    <a:pt x="1934823" y="844134"/>
                  </a:lnTo>
                  <a:lnTo>
                    <a:pt x="1967662" y="819822"/>
                  </a:lnTo>
                  <a:lnTo>
                    <a:pt x="1997846" y="794575"/>
                  </a:lnTo>
                  <a:lnTo>
                    <a:pt x="2049851" y="741473"/>
                  </a:lnTo>
                  <a:lnTo>
                    <a:pt x="2090041" y="685223"/>
                  </a:lnTo>
                  <a:lnTo>
                    <a:pt x="2117620" y="626216"/>
                  </a:lnTo>
                  <a:lnTo>
                    <a:pt x="2131791" y="564847"/>
                  </a:lnTo>
                  <a:lnTo>
                    <a:pt x="2133600" y="5334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97808" y="5398008"/>
              <a:ext cx="2159000" cy="1092835"/>
            </a:xfrm>
            <a:custGeom>
              <a:avLst/>
              <a:gdLst/>
              <a:ahLst/>
              <a:cxnLst/>
              <a:rect l="l" t="t" r="r" b="b"/>
              <a:pathLst>
                <a:path w="2159000" h="1092835">
                  <a:moveTo>
                    <a:pt x="38100" y="455676"/>
                  </a:moveTo>
                  <a:lnTo>
                    <a:pt x="38100" y="394716"/>
                  </a:lnTo>
                  <a:lnTo>
                    <a:pt x="25400" y="406908"/>
                  </a:lnTo>
                  <a:lnTo>
                    <a:pt x="12700" y="434340"/>
                  </a:lnTo>
                  <a:lnTo>
                    <a:pt x="0" y="475488"/>
                  </a:lnTo>
                  <a:lnTo>
                    <a:pt x="0" y="617220"/>
                  </a:lnTo>
                  <a:lnTo>
                    <a:pt x="12700" y="658368"/>
                  </a:lnTo>
                  <a:lnTo>
                    <a:pt x="25400" y="685800"/>
                  </a:lnTo>
                  <a:lnTo>
                    <a:pt x="25400" y="467868"/>
                  </a:lnTo>
                  <a:lnTo>
                    <a:pt x="38100" y="455676"/>
                  </a:lnTo>
                  <a:close/>
                </a:path>
                <a:path w="2159000" h="1092835">
                  <a:moveTo>
                    <a:pt x="38100" y="699516"/>
                  </a:moveTo>
                  <a:lnTo>
                    <a:pt x="38100" y="637032"/>
                  </a:lnTo>
                  <a:lnTo>
                    <a:pt x="25400" y="623316"/>
                  </a:lnTo>
                  <a:lnTo>
                    <a:pt x="25400" y="685800"/>
                  </a:lnTo>
                  <a:lnTo>
                    <a:pt x="38100" y="699516"/>
                  </a:lnTo>
                  <a:close/>
                </a:path>
                <a:path w="2159000" h="1092835">
                  <a:moveTo>
                    <a:pt x="1092200" y="25908"/>
                  </a:moveTo>
                  <a:lnTo>
                    <a:pt x="1092200" y="12192"/>
                  </a:lnTo>
                  <a:lnTo>
                    <a:pt x="1087966" y="8128"/>
                  </a:lnTo>
                  <a:lnTo>
                    <a:pt x="1079500" y="6096"/>
                  </a:lnTo>
                  <a:lnTo>
                    <a:pt x="1079500" y="0"/>
                  </a:lnTo>
                  <a:lnTo>
                    <a:pt x="1016000" y="0"/>
                  </a:lnTo>
                  <a:lnTo>
                    <a:pt x="914400" y="6096"/>
                  </a:lnTo>
                  <a:lnTo>
                    <a:pt x="850900" y="10668"/>
                  </a:lnTo>
                  <a:lnTo>
                    <a:pt x="800100" y="16764"/>
                  </a:lnTo>
                  <a:lnTo>
                    <a:pt x="698500" y="32004"/>
                  </a:lnTo>
                  <a:lnTo>
                    <a:pt x="660400" y="42672"/>
                  </a:lnTo>
                  <a:lnTo>
                    <a:pt x="609600" y="53340"/>
                  </a:lnTo>
                  <a:lnTo>
                    <a:pt x="520700" y="77724"/>
                  </a:lnTo>
                  <a:lnTo>
                    <a:pt x="469900" y="91440"/>
                  </a:lnTo>
                  <a:lnTo>
                    <a:pt x="431800" y="106680"/>
                  </a:lnTo>
                  <a:lnTo>
                    <a:pt x="355600" y="140208"/>
                  </a:lnTo>
                  <a:lnTo>
                    <a:pt x="279400" y="176784"/>
                  </a:lnTo>
                  <a:lnTo>
                    <a:pt x="241300" y="196596"/>
                  </a:lnTo>
                  <a:lnTo>
                    <a:pt x="215900" y="216408"/>
                  </a:lnTo>
                  <a:lnTo>
                    <a:pt x="177800" y="237744"/>
                  </a:lnTo>
                  <a:lnTo>
                    <a:pt x="101600" y="306324"/>
                  </a:lnTo>
                  <a:lnTo>
                    <a:pt x="63500" y="342900"/>
                  </a:lnTo>
                  <a:lnTo>
                    <a:pt x="63500" y="355092"/>
                  </a:lnTo>
                  <a:lnTo>
                    <a:pt x="50800" y="368808"/>
                  </a:lnTo>
                  <a:lnTo>
                    <a:pt x="38100" y="381000"/>
                  </a:lnTo>
                  <a:lnTo>
                    <a:pt x="38100" y="443484"/>
                  </a:lnTo>
                  <a:lnTo>
                    <a:pt x="63500" y="406908"/>
                  </a:lnTo>
                  <a:lnTo>
                    <a:pt x="76200" y="382524"/>
                  </a:lnTo>
                  <a:lnTo>
                    <a:pt x="101600" y="345948"/>
                  </a:lnTo>
                  <a:lnTo>
                    <a:pt x="127000" y="323088"/>
                  </a:lnTo>
                  <a:lnTo>
                    <a:pt x="139700" y="301752"/>
                  </a:lnTo>
                  <a:lnTo>
                    <a:pt x="165100" y="278892"/>
                  </a:lnTo>
                  <a:lnTo>
                    <a:pt x="190500" y="257556"/>
                  </a:lnTo>
                  <a:lnTo>
                    <a:pt x="228600" y="237744"/>
                  </a:lnTo>
                  <a:lnTo>
                    <a:pt x="254000" y="217932"/>
                  </a:lnTo>
                  <a:lnTo>
                    <a:pt x="292100" y="198120"/>
                  </a:lnTo>
                  <a:lnTo>
                    <a:pt x="330200" y="179832"/>
                  </a:lnTo>
                  <a:lnTo>
                    <a:pt x="355600" y="163068"/>
                  </a:lnTo>
                  <a:lnTo>
                    <a:pt x="406400" y="146304"/>
                  </a:lnTo>
                  <a:lnTo>
                    <a:pt x="482600" y="115824"/>
                  </a:lnTo>
                  <a:lnTo>
                    <a:pt x="520700" y="102108"/>
                  </a:lnTo>
                  <a:lnTo>
                    <a:pt x="571500" y="89916"/>
                  </a:lnTo>
                  <a:lnTo>
                    <a:pt x="609600" y="77724"/>
                  </a:lnTo>
                  <a:lnTo>
                    <a:pt x="660400" y="67056"/>
                  </a:lnTo>
                  <a:lnTo>
                    <a:pt x="762000" y="48768"/>
                  </a:lnTo>
                  <a:lnTo>
                    <a:pt x="863600" y="36576"/>
                  </a:lnTo>
                  <a:lnTo>
                    <a:pt x="965200" y="27432"/>
                  </a:lnTo>
                  <a:lnTo>
                    <a:pt x="1016000" y="25908"/>
                  </a:lnTo>
                  <a:lnTo>
                    <a:pt x="1054100" y="25908"/>
                  </a:lnTo>
                  <a:lnTo>
                    <a:pt x="1054100" y="12192"/>
                  </a:lnTo>
                  <a:lnTo>
                    <a:pt x="1079500" y="25908"/>
                  </a:lnTo>
                  <a:lnTo>
                    <a:pt x="1092200" y="25908"/>
                  </a:lnTo>
                  <a:close/>
                </a:path>
                <a:path w="2159000" h="1092835">
                  <a:moveTo>
                    <a:pt x="76200" y="749808"/>
                  </a:moveTo>
                  <a:lnTo>
                    <a:pt x="76200" y="710184"/>
                  </a:lnTo>
                  <a:lnTo>
                    <a:pt x="63500" y="685800"/>
                  </a:lnTo>
                  <a:lnTo>
                    <a:pt x="38100" y="649224"/>
                  </a:lnTo>
                  <a:lnTo>
                    <a:pt x="38100" y="711708"/>
                  </a:lnTo>
                  <a:lnTo>
                    <a:pt x="50800" y="725424"/>
                  </a:lnTo>
                  <a:lnTo>
                    <a:pt x="76200" y="749808"/>
                  </a:lnTo>
                  <a:close/>
                </a:path>
                <a:path w="2159000" h="1092835">
                  <a:moveTo>
                    <a:pt x="1079500" y="1066800"/>
                  </a:moveTo>
                  <a:lnTo>
                    <a:pt x="1016000" y="1066800"/>
                  </a:lnTo>
                  <a:lnTo>
                    <a:pt x="914400" y="1060704"/>
                  </a:lnTo>
                  <a:lnTo>
                    <a:pt x="863600" y="1056132"/>
                  </a:lnTo>
                  <a:lnTo>
                    <a:pt x="762000" y="1043940"/>
                  </a:lnTo>
                  <a:lnTo>
                    <a:pt x="660400" y="1025652"/>
                  </a:lnTo>
                  <a:lnTo>
                    <a:pt x="609600" y="1014984"/>
                  </a:lnTo>
                  <a:lnTo>
                    <a:pt x="571500" y="1002792"/>
                  </a:lnTo>
                  <a:lnTo>
                    <a:pt x="520700" y="990600"/>
                  </a:lnTo>
                  <a:lnTo>
                    <a:pt x="482600" y="976884"/>
                  </a:lnTo>
                  <a:lnTo>
                    <a:pt x="444500" y="961644"/>
                  </a:lnTo>
                  <a:lnTo>
                    <a:pt x="393700" y="946404"/>
                  </a:lnTo>
                  <a:lnTo>
                    <a:pt x="355600" y="929640"/>
                  </a:lnTo>
                  <a:lnTo>
                    <a:pt x="330200" y="911352"/>
                  </a:lnTo>
                  <a:lnTo>
                    <a:pt x="254000" y="874776"/>
                  </a:lnTo>
                  <a:lnTo>
                    <a:pt x="228600" y="854964"/>
                  </a:lnTo>
                  <a:lnTo>
                    <a:pt x="190500" y="833628"/>
                  </a:lnTo>
                  <a:lnTo>
                    <a:pt x="139700" y="790956"/>
                  </a:lnTo>
                  <a:lnTo>
                    <a:pt x="114300" y="768096"/>
                  </a:lnTo>
                  <a:lnTo>
                    <a:pt x="101600" y="745236"/>
                  </a:lnTo>
                  <a:lnTo>
                    <a:pt x="88900" y="734568"/>
                  </a:lnTo>
                  <a:lnTo>
                    <a:pt x="76200" y="722376"/>
                  </a:lnTo>
                  <a:lnTo>
                    <a:pt x="76200" y="762000"/>
                  </a:lnTo>
                  <a:lnTo>
                    <a:pt x="127000" y="810768"/>
                  </a:lnTo>
                  <a:lnTo>
                    <a:pt x="152400" y="833628"/>
                  </a:lnTo>
                  <a:lnTo>
                    <a:pt x="177800" y="854964"/>
                  </a:lnTo>
                  <a:lnTo>
                    <a:pt x="215900" y="876300"/>
                  </a:lnTo>
                  <a:lnTo>
                    <a:pt x="241300" y="896112"/>
                  </a:lnTo>
                  <a:lnTo>
                    <a:pt x="279400" y="915924"/>
                  </a:lnTo>
                  <a:lnTo>
                    <a:pt x="355600" y="952500"/>
                  </a:lnTo>
                  <a:lnTo>
                    <a:pt x="431800" y="986028"/>
                  </a:lnTo>
                  <a:lnTo>
                    <a:pt x="469900" y="1001268"/>
                  </a:lnTo>
                  <a:lnTo>
                    <a:pt x="520700" y="1014984"/>
                  </a:lnTo>
                  <a:lnTo>
                    <a:pt x="609600" y="1039368"/>
                  </a:lnTo>
                  <a:lnTo>
                    <a:pt x="660400" y="1050036"/>
                  </a:lnTo>
                  <a:lnTo>
                    <a:pt x="698500" y="1059180"/>
                  </a:lnTo>
                  <a:lnTo>
                    <a:pt x="749300" y="1068324"/>
                  </a:lnTo>
                  <a:lnTo>
                    <a:pt x="800100" y="1075944"/>
                  </a:lnTo>
                  <a:lnTo>
                    <a:pt x="863600" y="1082040"/>
                  </a:lnTo>
                  <a:lnTo>
                    <a:pt x="914400" y="1086612"/>
                  </a:lnTo>
                  <a:lnTo>
                    <a:pt x="965200" y="1089660"/>
                  </a:lnTo>
                  <a:lnTo>
                    <a:pt x="1054100" y="1092327"/>
                  </a:lnTo>
                  <a:lnTo>
                    <a:pt x="1054100" y="1077468"/>
                  </a:lnTo>
                  <a:lnTo>
                    <a:pt x="1066800" y="1071372"/>
                  </a:lnTo>
                  <a:lnTo>
                    <a:pt x="1066800" y="1091184"/>
                  </a:lnTo>
                  <a:lnTo>
                    <a:pt x="1079500" y="1066800"/>
                  </a:lnTo>
                  <a:close/>
                </a:path>
                <a:path w="2159000" h="1092835">
                  <a:moveTo>
                    <a:pt x="1079500" y="25908"/>
                  </a:moveTo>
                  <a:lnTo>
                    <a:pt x="1054100" y="12192"/>
                  </a:lnTo>
                  <a:lnTo>
                    <a:pt x="1054100" y="19812"/>
                  </a:lnTo>
                  <a:lnTo>
                    <a:pt x="1066800" y="25908"/>
                  </a:lnTo>
                  <a:lnTo>
                    <a:pt x="1079500" y="25908"/>
                  </a:lnTo>
                  <a:close/>
                </a:path>
                <a:path w="2159000" h="1092835">
                  <a:moveTo>
                    <a:pt x="1066800" y="25908"/>
                  </a:moveTo>
                  <a:lnTo>
                    <a:pt x="1054100" y="19812"/>
                  </a:lnTo>
                  <a:lnTo>
                    <a:pt x="1054100" y="25908"/>
                  </a:lnTo>
                  <a:lnTo>
                    <a:pt x="1066800" y="25908"/>
                  </a:lnTo>
                  <a:close/>
                </a:path>
                <a:path w="2159000" h="1092835">
                  <a:moveTo>
                    <a:pt x="1066800" y="1088136"/>
                  </a:moveTo>
                  <a:lnTo>
                    <a:pt x="1066800" y="1071372"/>
                  </a:lnTo>
                  <a:lnTo>
                    <a:pt x="1054100" y="1077468"/>
                  </a:lnTo>
                  <a:lnTo>
                    <a:pt x="1054100" y="1082040"/>
                  </a:lnTo>
                  <a:lnTo>
                    <a:pt x="1066800" y="1088136"/>
                  </a:lnTo>
                  <a:close/>
                </a:path>
                <a:path w="2159000" h="1092835">
                  <a:moveTo>
                    <a:pt x="2108200" y="711708"/>
                  </a:moveTo>
                  <a:lnTo>
                    <a:pt x="2108200" y="649224"/>
                  </a:lnTo>
                  <a:lnTo>
                    <a:pt x="2095500" y="661416"/>
                  </a:lnTo>
                  <a:lnTo>
                    <a:pt x="2057400" y="734568"/>
                  </a:lnTo>
                  <a:lnTo>
                    <a:pt x="2044700" y="745236"/>
                  </a:lnTo>
                  <a:lnTo>
                    <a:pt x="2019300" y="769620"/>
                  </a:lnTo>
                  <a:lnTo>
                    <a:pt x="2006600" y="790956"/>
                  </a:lnTo>
                  <a:lnTo>
                    <a:pt x="1981200" y="813816"/>
                  </a:lnTo>
                  <a:lnTo>
                    <a:pt x="1955800" y="835152"/>
                  </a:lnTo>
                  <a:lnTo>
                    <a:pt x="1917700" y="854964"/>
                  </a:lnTo>
                  <a:lnTo>
                    <a:pt x="1892300" y="874776"/>
                  </a:lnTo>
                  <a:lnTo>
                    <a:pt x="1854200" y="894588"/>
                  </a:lnTo>
                  <a:lnTo>
                    <a:pt x="1816100" y="912876"/>
                  </a:lnTo>
                  <a:lnTo>
                    <a:pt x="1739900" y="946404"/>
                  </a:lnTo>
                  <a:lnTo>
                    <a:pt x="1663700" y="976884"/>
                  </a:lnTo>
                  <a:lnTo>
                    <a:pt x="1625600" y="990600"/>
                  </a:lnTo>
                  <a:lnTo>
                    <a:pt x="1574800" y="1002792"/>
                  </a:lnTo>
                  <a:lnTo>
                    <a:pt x="1536700" y="1014984"/>
                  </a:lnTo>
                  <a:lnTo>
                    <a:pt x="1485900" y="1025652"/>
                  </a:lnTo>
                  <a:lnTo>
                    <a:pt x="1384300" y="1043940"/>
                  </a:lnTo>
                  <a:lnTo>
                    <a:pt x="1282700" y="1056132"/>
                  </a:lnTo>
                  <a:lnTo>
                    <a:pt x="1231900" y="1060704"/>
                  </a:lnTo>
                  <a:lnTo>
                    <a:pt x="1130300" y="1066800"/>
                  </a:lnTo>
                  <a:lnTo>
                    <a:pt x="1079500" y="1066800"/>
                  </a:lnTo>
                  <a:lnTo>
                    <a:pt x="1066800" y="1091184"/>
                  </a:lnTo>
                  <a:lnTo>
                    <a:pt x="1066800" y="1088136"/>
                  </a:lnTo>
                  <a:lnTo>
                    <a:pt x="1054100" y="1082040"/>
                  </a:lnTo>
                  <a:lnTo>
                    <a:pt x="1054100" y="1092327"/>
                  </a:lnTo>
                  <a:lnTo>
                    <a:pt x="1066800" y="1092708"/>
                  </a:lnTo>
                  <a:lnTo>
                    <a:pt x="1079500" y="1068324"/>
                  </a:lnTo>
                  <a:lnTo>
                    <a:pt x="1079500" y="1071372"/>
                  </a:lnTo>
                  <a:lnTo>
                    <a:pt x="1092200" y="1077468"/>
                  </a:lnTo>
                  <a:lnTo>
                    <a:pt x="1092200" y="1092098"/>
                  </a:lnTo>
                  <a:lnTo>
                    <a:pt x="1130300" y="1091184"/>
                  </a:lnTo>
                  <a:lnTo>
                    <a:pt x="1181100" y="1089660"/>
                  </a:lnTo>
                  <a:lnTo>
                    <a:pt x="1231900" y="1086612"/>
                  </a:lnTo>
                  <a:lnTo>
                    <a:pt x="1282700" y="1082040"/>
                  </a:lnTo>
                  <a:lnTo>
                    <a:pt x="1346200" y="1075944"/>
                  </a:lnTo>
                  <a:lnTo>
                    <a:pt x="1397000" y="1068324"/>
                  </a:lnTo>
                  <a:lnTo>
                    <a:pt x="1447800" y="1059180"/>
                  </a:lnTo>
                  <a:lnTo>
                    <a:pt x="1485900" y="1050036"/>
                  </a:lnTo>
                  <a:lnTo>
                    <a:pt x="1536700" y="1039368"/>
                  </a:lnTo>
                  <a:lnTo>
                    <a:pt x="1625600" y="1014984"/>
                  </a:lnTo>
                  <a:lnTo>
                    <a:pt x="1676400" y="1001268"/>
                  </a:lnTo>
                  <a:lnTo>
                    <a:pt x="1714500" y="986028"/>
                  </a:lnTo>
                  <a:lnTo>
                    <a:pt x="1790700" y="952500"/>
                  </a:lnTo>
                  <a:lnTo>
                    <a:pt x="1866900" y="915924"/>
                  </a:lnTo>
                  <a:lnTo>
                    <a:pt x="1905000" y="896112"/>
                  </a:lnTo>
                  <a:lnTo>
                    <a:pt x="1930400" y="876300"/>
                  </a:lnTo>
                  <a:lnTo>
                    <a:pt x="1968500" y="854964"/>
                  </a:lnTo>
                  <a:lnTo>
                    <a:pt x="2044700" y="786384"/>
                  </a:lnTo>
                  <a:lnTo>
                    <a:pt x="2082800" y="749808"/>
                  </a:lnTo>
                  <a:lnTo>
                    <a:pt x="2082800" y="737616"/>
                  </a:lnTo>
                  <a:lnTo>
                    <a:pt x="2095500" y="723900"/>
                  </a:lnTo>
                  <a:lnTo>
                    <a:pt x="2108200" y="711708"/>
                  </a:lnTo>
                  <a:close/>
                </a:path>
                <a:path w="2159000" h="1092835">
                  <a:moveTo>
                    <a:pt x="1092200" y="1092098"/>
                  </a:moveTo>
                  <a:lnTo>
                    <a:pt x="1092200" y="1082040"/>
                  </a:lnTo>
                  <a:lnTo>
                    <a:pt x="1079500" y="1088136"/>
                  </a:lnTo>
                  <a:lnTo>
                    <a:pt x="1079500" y="1068324"/>
                  </a:lnTo>
                  <a:lnTo>
                    <a:pt x="1066800" y="1092708"/>
                  </a:lnTo>
                  <a:lnTo>
                    <a:pt x="1092200" y="1092098"/>
                  </a:lnTo>
                  <a:close/>
                </a:path>
                <a:path w="2159000" h="1092835">
                  <a:moveTo>
                    <a:pt x="1079500" y="1092708"/>
                  </a:moveTo>
                  <a:lnTo>
                    <a:pt x="1079500" y="1092403"/>
                  </a:lnTo>
                  <a:lnTo>
                    <a:pt x="1066800" y="1092708"/>
                  </a:lnTo>
                  <a:lnTo>
                    <a:pt x="1079500" y="1092708"/>
                  </a:lnTo>
                  <a:close/>
                </a:path>
                <a:path w="2159000" h="1092835">
                  <a:moveTo>
                    <a:pt x="2108200" y="443484"/>
                  </a:moveTo>
                  <a:lnTo>
                    <a:pt x="2108200" y="381000"/>
                  </a:lnTo>
                  <a:lnTo>
                    <a:pt x="2095500" y="367284"/>
                  </a:lnTo>
                  <a:lnTo>
                    <a:pt x="2070100" y="342900"/>
                  </a:lnTo>
                  <a:lnTo>
                    <a:pt x="2070100" y="330708"/>
                  </a:lnTo>
                  <a:lnTo>
                    <a:pt x="2019300" y="281940"/>
                  </a:lnTo>
                  <a:lnTo>
                    <a:pt x="1993900" y="259080"/>
                  </a:lnTo>
                  <a:lnTo>
                    <a:pt x="1968500" y="237744"/>
                  </a:lnTo>
                  <a:lnTo>
                    <a:pt x="1930400" y="216408"/>
                  </a:lnTo>
                  <a:lnTo>
                    <a:pt x="1905000" y="196596"/>
                  </a:lnTo>
                  <a:lnTo>
                    <a:pt x="1866900" y="176784"/>
                  </a:lnTo>
                  <a:lnTo>
                    <a:pt x="1790700" y="140208"/>
                  </a:lnTo>
                  <a:lnTo>
                    <a:pt x="1714500" y="106680"/>
                  </a:lnTo>
                  <a:lnTo>
                    <a:pt x="1676400" y="91440"/>
                  </a:lnTo>
                  <a:lnTo>
                    <a:pt x="1625600" y="77724"/>
                  </a:lnTo>
                  <a:lnTo>
                    <a:pt x="1536700" y="53340"/>
                  </a:lnTo>
                  <a:lnTo>
                    <a:pt x="1485900" y="42672"/>
                  </a:lnTo>
                  <a:lnTo>
                    <a:pt x="1447800" y="33528"/>
                  </a:lnTo>
                  <a:lnTo>
                    <a:pt x="1397000" y="24384"/>
                  </a:lnTo>
                  <a:lnTo>
                    <a:pt x="1346200" y="16764"/>
                  </a:lnTo>
                  <a:lnTo>
                    <a:pt x="1282700" y="10668"/>
                  </a:lnTo>
                  <a:lnTo>
                    <a:pt x="1231900" y="6096"/>
                  </a:lnTo>
                  <a:lnTo>
                    <a:pt x="1181100" y="3048"/>
                  </a:lnTo>
                  <a:lnTo>
                    <a:pt x="1079500" y="0"/>
                  </a:lnTo>
                  <a:lnTo>
                    <a:pt x="1087966" y="8128"/>
                  </a:lnTo>
                  <a:lnTo>
                    <a:pt x="1092200" y="9144"/>
                  </a:lnTo>
                  <a:lnTo>
                    <a:pt x="1092200" y="25908"/>
                  </a:lnTo>
                  <a:lnTo>
                    <a:pt x="1130300" y="25908"/>
                  </a:lnTo>
                  <a:lnTo>
                    <a:pt x="1231900" y="32004"/>
                  </a:lnTo>
                  <a:lnTo>
                    <a:pt x="1282700" y="36576"/>
                  </a:lnTo>
                  <a:lnTo>
                    <a:pt x="1384300" y="48768"/>
                  </a:lnTo>
                  <a:lnTo>
                    <a:pt x="1485900" y="67056"/>
                  </a:lnTo>
                  <a:lnTo>
                    <a:pt x="1536700" y="77724"/>
                  </a:lnTo>
                  <a:lnTo>
                    <a:pt x="1574800" y="89916"/>
                  </a:lnTo>
                  <a:lnTo>
                    <a:pt x="1625600" y="102108"/>
                  </a:lnTo>
                  <a:lnTo>
                    <a:pt x="1663700" y="115824"/>
                  </a:lnTo>
                  <a:lnTo>
                    <a:pt x="1752600" y="146304"/>
                  </a:lnTo>
                  <a:lnTo>
                    <a:pt x="1790700" y="163068"/>
                  </a:lnTo>
                  <a:lnTo>
                    <a:pt x="1816100" y="181356"/>
                  </a:lnTo>
                  <a:lnTo>
                    <a:pt x="1892300" y="217932"/>
                  </a:lnTo>
                  <a:lnTo>
                    <a:pt x="1917700" y="237744"/>
                  </a:lnTo>
                  <a:lnTo>
                    <a:pt x="1955800" y="259080"/>
                  </a:lnTo>
                  <a:lnTo>
                    <a:pt x="2006600" y="301752"/>
                  </a:lnTo>
                  <a:lnTo>
                    <a:pt x="2032000" y="324612"/>
                  </a:lnTo>
                  <a:lnTo>
                    <a:pt x="2044700" y="347472"/>
                  </a:lnTo>
                  <a:lnTo>
                    <a:pt x="2057400" y="358140"/>
                  </a:lnTo>
                  <a:lnTo>
                    <a:pt x="2082800" y="406908"/>
                  </a:lnTo>
                  <a:lnTo>
                    <a:pt x="2108200" y="443484"/>
                  </a:lnTo>
                  <a:close/>
                </a:path>
                <a:path w="2159000" h="1092835">
                  <a:moveTo>
                    <a:pt x="1092200" y="1082040"/>
                  </a:moveTo>
                  <a:lnTo>
                    <a:pt x="1092200" y="1077468"/>
                  </a:lnTo>
                  <a:lnTo>
                    <a:pt x="1079500" y="1071372"/>
                  </a:lnTo>
                  <a:lnTo>
                    <a:pt x="1079500" y="1088136"/>
                  </a:lnTo>
                  <a:lnTo>
                    <a:pt x="1092200" y="1082040"/>
                  </a:lnTo>
                  <a:close/>
                </a:path>
                <a:path w="2159000" h="1092835">
                  <a:moveTo>
                    <a:pt x="1092200" y="12192"/>
                  </a:moveTo>
                  <a:lnTo>
                    <a:pt x="1092200" y="9144"/>
                  </a:lnTo>
                  <a:lnTo>
                    <a:pt x="1087966" y="8128"/>
                  </a:lnTo>
                  <a:lnTo>
                    <a:pt x="1092200" y="12192"/>
                  </a:lnTo>
                  <a:close/>
                </a:path>
                <a:path w="2159000" h="1092835">
                  <a:moveTo>
                    <a:pt x="2146300" y="617220"/>
                  </a:moveTo>
                  <a:lnTo>
                    <a:pt x="2146300" y="475488"/>
                  </a:lnTo>
                  <a:lnTo>
                    <a:pt x="2133600" y="434340"/>
                  </a:lnTo>
                  <a:lnTo>
                    <a:pt x="2120900" y="406908"/>
                  </a:lnTo>
                  <a:lnTo>
                    <a:pt x="2108200" y="393192"/>
                  </a:lnTo>
                  <a:lnTo>
                    <a:pt x="2108200" y="457200"/>
                  </a:lnTo>
                  <a:lnTo>
                    <a:pt x="2120900" y="469392"/>
                  </a:lnTo>
                  <a:lnTo>
                    <a:pt x="2120900" y="685800"/>
                  </a:lnTo>
                  <a:lnTo>
                    <a:pt x="2133600" y="658368"/>
                  </a:lnTo>
                  <a:lnTo>
                    <a:pt x="2146300" y="617220"/>
                  </a:lnTo>
                  <a:close/>
                </a:path>
                <a:path w="2159000" h="1092835">
                  <a:moveTo>
                    <a:pt x="2120900" y="685800"/>
                  </a:moveTo>
                  <a:lnTo>
                    <a:pt x="2120900" y="624840"/>
                  </a:lnTo>
                  <a:lnTo>
                    <a:pt x="2108200" y="637032"/>
                  </a:lnTo>
                  <a:lnTo>
                    <a:pt x="2108200" y="697992"/>
                  </a:lnTo>
                  <a:lnTo>
                    <a:pt x="2120900" y="685800"/>
                  </a:lnTo>
                  <a:close/>
                </a:path>
                <a:path w="2159000" h="1092835">
                  <a:moveTo>
                    <a:pt x="2159000" y="560832"/>
                  </a:moveTo>
                  <a:lnTo>
                    <a:pt x="2159000" y="531876"/>
                  </a:lnTo>
                  <a:lnTo>
                    <a:pt x="2146300" y="516636"/>
                  </a:lnTo>
                  <a:lnTo>
                    <a:pt x="2146300" y="574548"/>
                  </a:lnTo>
                  <a:lnTo>
                    <a:pt x="2159000" y="560832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93133" y="2038603"/>
            <a:ext cx="8027670" cy="409321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xmlns:a="http://schemas.openxmlformats.org/drawingml/2006/main" marL="354965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800" spc="-5">
                <a:latin typeface="Arial MT"/>
                <a:cs typeface="Arial MT"/>
              </a:rPr>
              <a:t>Xác định một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tập hợp các trường hợp ca sử dụng,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trong đó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mỗi trường hợp</a:t>
            </a:r>
            <a:r xmlns:a="http://schemas.openxmlformats.org/drawingml/2006/main">
              <a:rPr dirty="0" sz="2800" spc="-76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ví dụ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là một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chuỗi các hành động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của một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hệ thống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thực hiện</a:t>
            </a:r>
            <a:r xmlns:a="http://schemas.openxmlformats.org/drawingml/2006/main">
              <a:rPr dirty="0" sz="2800" spc="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cái đó</a:t>
            </a:r>
            <a:r xmlns:a="http://schemas.openxmlformats.org/drawingml/2006/main">
              <a:rPr dirty="0" sz="2800" spc="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sản lượng</a:t>
            </a:r>
            <a:r xmlns:a="http://schemas.openxmlformats.org/drawingml/2006/main">
              <a:rPr dirty="0" sz="2800" spc="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800" spc="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có thể quan sát được</a:t>
            </a:r>
            <a:r xmlns:a="http://schemas.openxmlformats.org/drawingml/2006/main">
              <a:rPr dirty="0" sz="2800" spc="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kết quả</a:t>
            </a:r>
            <a:r xmlns:a="http://schemas.openxmlformats.org/drawingml/2006/main">
              <a:rPr dirty="0" sz="2800" spc="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của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giá trị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đến một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điều cụ thể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diễn viên.</a:t>
            </a:r>
            <a:endParaRPr xmlns:a="http://schemas.openxmlformats.org/drawingml/2006/main" sz="2800">
              <a:latin typeface="Arial MT"/>
              <a:cs typeface="Arial MT"/>
            </a:endParaRPr>
          </a:p>
          <a:p>
            <a:pPr xmlns:a="http://schemas.openxmlformats.org/drawingml/2006/main" lvl="1" marL="756285" marR="227965" indent="-287020">
              <a:lnSpc>
                <a:spcPts val="259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 xmlns:a="http://schemas.openxmlformats.org/drawingml/2006/main">
              <a:rPr dirty="0" sz="2400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4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trường hợp sử dụng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người mẫu</a:t>
            </a:r>
            <a:r xmlns:a="http://schemas.openxmlformats.org/drawingml/2006/main">
              <a:rPr dirty="0" sz="2400" spc="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Cuộc hội thoại</a:t>
            </a:r>
            <a:r xmlns:a="http://schemas.openxmlformats.org/drawingml/2006/main">
              <a:rPr dirty="0" sz="2400" spc="3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giữa</a:t>
            </a:r>
            <a:r xmlns:a="http://schemas.openxmlformats.org/drawingml/2006/main">
              <a:rPr dirty="0" sz="2400" spc="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một hoặc nhiều</a:t>
            </a:r>
            <a:r xmlns:a="http://schemas.openxmlformats.org/drawingml/2006/main">
              <a:rPr dirty="0" sz="2400" spc="-65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diễn viên</a:t>
            </a:r>
            <a:r xmlns:a="http://schemas.openxmlformats.org/drawingml/2006/main">
              <a:rPr dirty="0" sz="24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Và</a:t>
            </a:r>
            <a:r xmlns:a="http://schemas.openxmlformats.org/drawingml/2006/main">
              <a:rPr dirty="0" sz="2400" spc="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các</a:t>
            </a:r>
            <a:r xmlns:a="http://schemas.openxmlformats.org/drawingml/2006/main">
              <a:rPr dirty="0" sz="24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hệ thống</a:t>
            </a:r>
            <a:endParaRPr xmlns:a="http://schemas.openxmlformats.org/drawingml/2006/main" sz="2400">
              <a:latin typeface="Arial MT"/>
              <a:cs typeface="Arial MT"/>
            </a:endParaRPr>
          </a:p>
          <a:p>
            <a:pPr xmlns:a="http://schemas.openxmlformats.org/drawingml/2006/main" lvl="1" marL="756285" marR="98425" indent="-287020">
              <a:lnSpc>
                <a:spcPts val="259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 xmlns:a="http://schemas.openxmlformats.org/drawingml/2006/main">
              <a:rPr dirty="0" sz="2400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4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sử dụng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trường hợp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mô tả</a:t>
            </a:r>
            <a:r xmlns:a="http://schemas.openxmlformats.org/drawingml/2006/main">
              <a:rPr dirty="0" sz="2400" spc="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các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hành động</a:t>
            </a:r>
            <a:r xmlns:a="http://schemas.openxmlformats.org/drawingml/2006/main">
              <a:rPr dirty="0" sz="24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các</a:t>
            </a:r>
            <a:r xmlns:a="http://schemas.openxmlformats.org/drawingml/2006/main">
              <a:rPr dirty="0" sz="24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hệ thống</a:t>
            </a:r>
            <a:r xmlns:a="http://schemas.openxmlformats.org/drawingml/2006/main">
              <a:rPr dirty="0" sz="24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nhận</a:t>
            </a:r>
            <a:r xmlns:a="http://schemas.openxmlformats.org/drawingml/2006/main">
              <a:rPr dirty="0" sz="24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ĐẾN</a:t>
            </a:r>
            <a:r xmlns:a="http://schemas.openxmlformats.org/drawingml/2006/main">
              <a:rPr dirty="0" sz="2400" spc="-65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giao</a:t>
            </a:r>
            <a:r xmlns:a="http://schemas.openxmlformats.org/drawingml/2006/main">
              <a:rPr dirty="0" sz="2400" spc="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thứ gì đó</a:t>
            </a:r>
            <a:r xmlns:a="http://schemas.openxmlformats.org/drawingml/2006/main">
              <a:rPr dirty="0" sz="2400" spc="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có giá trị</a:t>
            </a:r>
            <a:r xmlns:a="http://schemas.openxmlformats.org/drawingml/2006/main">
              <a:rPr dirty="0" sz="2400" spc="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ĐẾN</a:t>
            </a:r>
            <a:r xmlns:a="http://schemas.openxmlformats.org/drawingml/2006/main">
              <a:rPr dirty="0" sz="24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các</a:t>
            </a:r>
            <a:r xmlns:a="http://schemas.openxmlformats.org/drawingml/2006/main">
              <a:rPr dirty="0" sz="24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diễn viên</a:t>
            </a:r>
            <a:endParaRPr xmlns:a="http://schemas.openxmlformats.org/drawingml/2006/main"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Arial MT"/>
              <a:cs typeface="Arial MT"/>
            </a:endParaRPr>
          </a:p>
          <a:p>
            <a:pPr xmlns:a="http://schemas.openxmlformats.org/drawingml/2006/main" algn="ctr" marR="254635">
              <a:lnSpc>
                <a:spcPct val="100000"/>
              </a:lnSpc>
            </a:pPr>
            <a:r xmlns:a="http://schemas.openxmlformats.org/drawingml/2006/main">
              <a:rPr dirty="0" sz="2400" spc="-5">
                <a:solidFill>
                  <a:srgbClr val="7F7F7F"/>
                </a:solidFill>
                <a:latin typeface="Arial MT"/>
                <a:cs typeface="Arial MT"/>
              </a:rPr>
              <a:t>Sử dụng</a:t>
            </a:r>
            <a:r xmlns:a="http://schemas.openxmlformats.org/drawingml/2006/main">
              <a:rPr dirty="0" sz="2400" spc="-5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solidFill>
                  <a:srgbClr val="7F7F7F"/>
                </a:solidFill>
                <a:latin typeface="Arial MT"/>
                <a:cs typeface="Arial MT"/>
              </a:rPr>
              <a:t>Trường hợp</a:t>
            </a:r>
            <a:endParaRPr xmlns:a="http://schemas.openxmlformats.org/drawingml/2006/main"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81275"/>
            <a:ext cx="7929880" cy="1817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xmlns:a="http://schemas.openxmlformats.org/drawingml/2006/main" marL="354965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800" spc="-5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8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sử dụng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trường hợp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người mẫu</a:t>
            </a:r>
            <a:r xmlns:a="http://schemas.openxmlformats.org/drawingml/2006/main">
              <a:rPr dirty="0" sz="2800" spc="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một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hộp thoại</a:t>
            </a:r>
            <a:r xmlns:a="http://schemas.openxmlformats.org/drawingml/2006/main">
              <a:rPr dirty="0" sz="2800" spc="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giữa</a:t>
            </a:r>
            <a:r xmlns:a="http://schemas.openxmlformats.org/drawingml/2006/main">
              <a:rPr dirty="0" sz="2800" spc="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diễn viên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Và</a:t>
            </a:r>
            <a:r xmlns:a="http://schemas.openxmlformats.org/drawingml/2006/main">
              <a:rPr dirty="0" sz="2800" spc="-76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các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hệ thống.</a:t>
            </a:r>
            <a:endParaRPr xmlns:a="http://schemas.openxmlformats.org/drawingml/2006/main" sz="2800">
              <a:latin typeface="Arial MT"/>
              <a:cs typeface="Arial MT"/>
            </a:endParaRPr>
          </a:p>
          <a:p>
            <a:pPr xmlns:a="http://schemas.openxmlformats.org/drawingml/2006/main" marL="355600" marR="4438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800" spc="-5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8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sử dụng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trường hợp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Được bắt đầu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bởi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diễn viên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để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gọi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800" spc="-76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chắc chắn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chức năng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TRONG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các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hệ thống.</a:t>
            </a:r>
            <a:endParaRPr xmlns:a="http://schemas.openxmlformats.org/drawingml/2006/main"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algn="ctr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/>
              <a:t>Sử dụng</a:t>
            </a:r>
            <a:r xmlns:a="http://schemas.openxmlformats.org/drawingml/2006/main">
              <a:rPr dirty="0" spc="-45"/>
              <a:t> </a:t>
            </a:r>
            <a:r xmlns:a="http://schemas.openxmlformats.org/drawingml/2006/main">
              <a:rPr dirty="0"/>
              <a:t>Các trường hợp</a:t>
            </a:r>
            <a:r xmlns:a="http://schemas.openxmlformats.org/drawingml/2006/main">
              <a:rPr dirty="0" spc="-20"/>
              <a:t> </a:t>
            </a:r>
            <a:r xmlns:a="http://schemas.openxmlformats.org/drawingml/2006/main">
              <a:rPr dirty="0" spc="-5"/>
              <a:t>Và</a:t>
            </a:r>
            <a:r xmlns:a="http://schemas.openxmlformats.org/drawingml/2006/main">
              <a:rPr dirty="0" spc="-20"/>
              <a:t> </a:t>
            </a:r>
            <a:r xmlns:a="http://schemas.openxmlformats.org/drawingml/2006/main">
              <a:rPr dirty="0"/>
              <a:t>diễn viên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6574" y="5917181"/>
            <a:ext cx="736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2400" spc="-5">
                <a:latin typeface="Arial MT"/>
                <a:cs typeface="Arial MT"/>
              </a:rPr>
              <a:t>Một 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hành động </a:t>
            </a:r>
            <a:r xmlns:a="http://schemas.openxmlformats.org/drawingml/2006/main">
              <a:rPr dirty="0" sz="2400" spc="-10">
                <a:latin typeface="Arial MT"/>
                <a:cs typeface="Arial MT"/>
              </a:rPr>
              <a:t>hoặc 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r</a:t>
            </a:r>
            <a:endParaRPr xmlns:a="http://schemas.openxmlformats.org/drawingml/2006/main"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2200" y="4343412"/>
            <a:ext cx="1074420" cy="1495425"/>
          </a:xfrm>
          <a:custGeom>
            <a:avLst/>
            <a:gdLst/>
            <a:ahLst/>
            <a:cxnLst/>
            <a:rect l="l" t="t" r="r" b="b"/>
            <a:pathLst>
              <a:path w="1074420" h="1495425">
                <a:moveTo>
                  <a:pt x="641604" y="24384"/>
                </a:moveTo>
                <a:lnTo>
                  <a:pt x="545592" y="0"/>
                </a:lnTo>
                <a:lnTo>
                  <a:pt x="448056" y="24384"/>
                </a:lnTo>
                <a:lnTo>
                  <a:pt x="364236" y="83820"/>
                </a:lnTo>
                <a:lnTo>
                  <a:pt x="313944" y="155448"/>
                </a:lnTo>
                <a:lnTo>
                  <a:pt x="291084" y="251460"/>
                </a:lnTo>
                <a:lnTo>
                  <a:pt x="292608" y="257860"/>
                </a:lnTo>
                <a:lnTo>
                  <a:pt x="313944" y="347472"/>
                </a:lnTo>
                <a:lnTo>
                  <a:pt x="364236" y="431292"/>
                </a:lnTo>
                <a:lnTo>
                  <a:pt x="315468" y="345948"/>
                </a:lnTo>
                <a:lnTo>
                  <a:pt x="292608" y="251460"/>
                </a:lnTo>
                <a:lnTo>
                  <a:pt x="315468" y="156972"/>
                </a:lnTo>
                <a:lnTo>
                  <a:pt x="364236" y="85344"/>
                </a:lnTo>
                <a:lnTo>
                  <a:pt x="448056" y="26962"/>
                </a:lnTo>
                <a:lnTo>
                  <a:pt x="449580" y="25908"/>
                </a:lnTo>
                <a:lnTo>
                  <a:pt x="448056" y="25908"/>
                </a:lnTo>
                <a:lnTo>
                  <a:pt x="545592" y="1524"/>
                </a:lnTo>
                <a:lnTo>
                  <a:pt x="641604" y="25908"/>
                </a:lnTo>
                <a:lnTo>
                  <a:pt x="641604" y="24384"/>
                </a:lnTo>
                <a:close/>
              </a:path>
              <a:path w="1074420" h="1495425">
                <a:moveTo>
                  <a:pt x="800100" y="251460"/>
                </a:moveTo>
                <a:lnTo>
                  <a:pt x="774192" y="155448"/>
                </a:lnTo>
                <a:lnTo>
                  <a:pt x="714756" y="83820"/>
                </a:lnTo>
                <a:lnTo>
                  <a:pt x="643128" y="24384"/>
                </a:lnTo>
                <a:lnTo>
                  <a:pt x="641604" y="24384"/>
                </a:lnTo>
                <a:lnTo>
                  <a:pt x="713232" y="85344"/>
                </a:lnTo>
                <a:lnTo>
                  <a:pt x="772668" y="156972"/>
                </a:lnTo>
                <a:lnTo>
                  <a:pt x="798576" y="251460"/>
                </a:lnTo>
                <a:lnTo>
                  <a:pt x="772668" y="345948"/>
                </a:lnTo>
                <a:lnTo>
                  <a:pt x="713232" y="429768"/>
                </a:lnTo>
                <a:lnTo>
                  <a:pt x="641604" y="489204"/>
                </a:lnTo>
                <a:lnTo>
                  <a:pt x="545592" y="501396"/>
                </a:lnTo>
                <a:lnTo>
                  <a:pt x="448056" y="489204"/>
                </a:lnTo>
                <a:lnTo>
                  <a:pt x="449580" y="489204"/>
                </a:lnTo>
                <a:lnTo>
                  <a:pt x="364236" y="429768"/>
                </a:lnTo>
                <a:lnTo>
                  <a:pt x="364236" y="431292"/>
                </a:lnTo>
                <a:lnTo>
                  <a:pt x="448056" y="490728"/>
                </a:lnTo>
                <a:lnTo>
                  <a:pt x="545592" y="502920"/>
                </a:lnTo>
                <a:lnTo>
                  <a:pt x="641604" y="490728"/>
                </a:lnTo>
                <a:lnTo>
                  <a:pt x="643128" y="490728"/>
                </a:lnTo>
                <a:lnTo>
                  <a:pt x="714756" y="431292"/>
                </a:lnTo>
                <a:lnTo>
                  <a:pt x="774192" y="347472"/>
                </a:lnTo>
                <a:lnTo>
                  <a:pt x="798576" y="257098"/>
                </a:lnTo>
                <a:lnTo>
                  <a:pt x="800100" y="251460"/>
                </a:lnTo>
                <a:close/>
              </a:path>
              <a:path w="1074420" h="1495425">
                <a:moveTo>
                  <a:pt x="1074420" y="1493507"/>
                </a:moveTo>
                <a:lnTo>
                  <a:pt x="543229" y="957770"/>
                </a:lnTo>
                <a:lnTo>
                  <a:pt x="545592" y="955548"/>
                </a:lnTo>
                <a:lnTo>
                  <a:pt x="545592" y="605015"/>
                </a:lnTo>
                <a:lnTo>
                  <a:pt x="864108" y="605015"/>
                </a:lnTo>
                <a:lnTo>
                  <a:pt x="864108" y="595871"/>
                </a:lnTo>
                <a:lnTo>
                  <a:pt x="545592" y="595871"/>
                </a:lnTo>
                <a:lnTo>
                  <a:pt x="545592" y="513588"/>
                </a:lnTo>
                <a:lnTo>
                  <a:pt x="544068" y="513588"/>
                </a:lnTo>
                <a:lnTo>
                  <a:pt x="544068" y="595871"/>
                </a:lnTo>
                <a:lnTo>
                  <a:pt x="207264" y="595871"/>
                </a:lnTo>
                <a:lnTo>
                  <a:pt x="207264" y="605015"/>
                </a:lnTo>
                <a:lnTo>
                  <a:pt x="544068" y="605015"/>
                </a:lnTo>
                <a:lnTo>
                  <a:pt x="544068" y="954024"/>
                </a:lnTo>
                <a:lnTo>
                  <a:pt x="0" y="1467612"/>
                </a:lnTo>
                <a:lnTo>
                  <a:pt x="1524" y="1467612"/>
                </a:lnTo>
                <a:lnTo>
                  <a:pt x="541667" y="959243"/>
                </a:lnTo>
                <a:lnTo>
                  <a:pt x="1072896" y="1495031"/>
                </a:lnTo>
                <a:lnTo>
                  <a:pt x="1074420" y="1493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45408" y="5129998"/>
            <a:ext cx="2286000" cy="257175"/>
          </a:xfrm>
          <a:custGeom>
            <a:avLst/>
            <a:gdLst/>
            <a:ahLst/>
            <a:cxnLst/>
            <a:rect l="l" t="t" r="r" b="b"/>
            <a:pathLst>
              <a:path w="2286000" h="257175">
                <a:moveTo>
                  <a:pt x="2172843" y="128563"/>
                </a:moveTo>
                <a:lnTo>
                  <a:pt x="2124571" y="100369"/>
                </a:lnTo>
                <a:lnTo>
                  <a:pt x="0" y="100369"/>
                </a:lnTo>
                <a:lnTo>
                  <a:pt x="0" y="156757"/>
                </a:lnTo>
                <a:lnTo>
                  <a:pt x="2124571" y="156757"/>
                </a:lnTo>
                <a:lnTo>
                  <a:pt x="2172843" y="128563"/>
                </a:lnTo>
                <a:close/>
              </a:path>
              <a:path w="2286000" h="257175">
                <a:moveTo>
                  <a:pt x="2286000" y="127801"/>
                </a:moveTo>
                <a:lnTo>
                  <a:pt x="2072640" y="4357"/>
                </a:lnTo>
                <a:lnTo>
                  <a:pt x="2061948" y="0"/>
                </a:lnTo>
                <a:lnTo>
                  <a:pt x="2051113" y="357"/>
                </a:lnTo>
                <a:lnTo>
                  <a:pt x="2041136" y="5000"/>
                </a:lnTo>
                <a:lnTo>
                  <a:pt x="2033016" y="13501"/>
                </a:lnTo>
                <a:lnTo>
                  <a:pt x="2029539" y="24407"/>
                </a:lnTo>
                <a:lnTo>
                  <a:pt x="2030349" y="35599"/>
                </a:lnTo>
                <a:lnTo>
                  <a:pt x="2035159" y="45648"/>
                </a:lnTo>
                <a:lnTo>
                  <a:pt x="2043684" y="53125"/>
                </a:lnTo>
                <a:lnTo>
                  <a:pt x="2124571" y="100369"/>
                </a:lnTo>
                <a:lnTo>
                  <a:pt x="2229612" y="100369"/>
                </a:lnTo>
                <a:lnTo>
                  <a:pt x="2229612" y="160828"/>
                </a:lnTo>
                <a:lnTo>
                  <a:pt x="2286000" y="127801"/>
                </a:lnTo>
                <a:close/>
              </a:path>
              <a:path w="2286000" h="257175">
                <a:moveTo>
                  <a:pt x="2229612" y="160828"/>
                </a:moveTo>
                <a:lnTo>
                  <a:pt x="2229612" y="156757"/>
                </a:lnTo>
                <a:lnTo>
                  <a:pt x="2124571" y="156757"/>
                </a:lnTo>
                <a:lnTo>
                  <a:pt x="2043684" y="204001"/>
                </a:lnTo>
                <a:lnTo>
                  <a:pt x="2035159" y="211478"/>
                </a:lnTo>
                <a:lnTo>
                  <a:pt x="2030349" y="221527"/>
                </a:lnTo>
                <a:lnTo>
                  <a:pt x="2029539" y="232719"/>
                </a:lnTo>
                <a:lnTo>
                  <a:pt x="2033016" y="243625"/>
                </a:lnTo>
                <a:lnTo>
                  <a:pt x="2041136" y="251483"/>
                </a:lnTo>
                <a:lnTo>
                  <a:pt x="2051113" y="256198"/>
                </a:lnTo>
                <a:lnTo>
                  <a:pt x="2061948" y="256913"/>
                </a:lnTo>
                <a:lnTo>
                  <a:pt x="2072640" y="252769"/>
                </a:lnTo>
                <a:lnTo>
                  <a:pt x="2229612" y="160828"/>
                </a:lnTo>
                <a:close/>
              </a:path>
              <a:path w="2286000" h="257175">
                <a:moveTo>
                  <a:pt x="2229612" y="156757"/>
                </a:moveTo>
                <a:lnTo>
                  <a:pt x="2229612" y="100369"/>
                </a:lnTo>
                <a:lnTo>
                  <a:pt x="2124571" y="100369"/>
                </a:lnTo>
                <a:lnTo>
                  <a:pt x="2172843" y="128563"/>
                </a:lnTo>
                <a:lnTo>
                  <a:pt x="2215896" y="103417"/>
                </a:lnTo>
                <a:lnTo>
                  <a:pt x="2215896" y="156757"/>
                </a:lnTo>
                <a:lnTo>
                  <a:pt x="2229612" y="156757"/>
                </a:lnTo>
                <a:close/>
              </a:path>
              <a:path w="2286000" h="257175">
                <a:moveTo>
                  <a:pt x="2215896" y="156757"/>
                </a:moveTo>
                <a:lnTo>
                  <a:pt x="2215896" y="153709"/>
                </a:lnTo>
                <a:lnTo>
                  <a:pt x="2172843" y="128563"/>
                </a:lnTo>
                <a:lnTo>
                  <a:pt x="2124571" y="156757"/>
                </a:lnTo>
                <a:lnTo>
                  <a:pt x="2215896" y="156757"/>
                </a:lnTo>
                <a:close/>
              </a:path>
              <a:path w="2286000" h="257175">
                <a:moveTo>
                  <a:pt x="2215896" y="153709"/>
                </a:moveTo>
                <a:lnTo>
                  <a:pt x="2215896" y="103417"/>
                </a:lnTo>
                <a:lnTo>
                  <a:pt x="2172843" y="128563"/>
                </a:lnTo>
                <a:lnTo>
                  <a:pt x="2215896" y="153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39258" y="5399021"/>
            <a:ext cx="1066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95"/>
              </a:spcBef>
            </a:pPr>
            <a:r xmlns:a="http://schemas.openxmlformats.org/drawingml/2006/main">
              <a:rPr dirty="0" sz="1600" spc="-5">
                <a:latin typeface="Arial MT"/>
                <a:cs typeface="Arial MT"/>
              </a:rPr>
              <a:t>A </a:t>
            </a:r>
            <a:r xmlns:a="http://schemas.openxmlformats.org/drawingml/2006/main">
              <a:rPr dirty="0" sz="1600">
                <a:latin typeface="Arial MT"/>
                <a:cs typeface="Arial MT"/>
              </a:rPr>
              <a:t>ss </a:t>
            </a:r>
            <a:r xmlns:a="http://schemas.openxmlformats.org/drawingml/2006/main">
              <a:rPr dirty="0" sz="1600" spc="-5">
                <a:latin typeface="Arial MT"/>
                <a:cs typeface="Arial MT"/>
              </a:rPr>
              <a:t>o </a:t>
            </a:r>
            <a:r xmlns:a="http://schemas.openxmlformats.org/drawingml/2006/main">
              <a:rPr dirty="0" sz="1600">
                <a:latin typeface="Arial MT"/>
                <a:cs typeface="Arial MT"/>
              </a:rPr>
              <a:t>ci </a:t>
            </a:r>
            <a:r xmlns:a="http://schemas.openxmlformats.org/drawingml/2006/main">
              <a:rPr dirty="0" sz="1600" spc="-5">
                <a:latin typeface="Arial MT"/>
                <a:cs typeface="Arial MT"/>
              </a:rPr>
              <a:t>at </a:t>
            </a:r>
            <a:r xmlns:a="http://schemas.openxmlformats.org/drawingml/2006/main">
              <a:rPr dirty="0" sz="1600">
                <a:latin typeface="Arial MT"/>
                <a:cs typeface="Arial MT"/>
              </a:rPr>
              <a:t>i </a:t>
            </a:r>
            <a:r xmlns:a="http://schemas.openxmlformats.org/drawingml/2006/main">
              <a:rPr dirty="0" sz="1600" spc="-5">
                <a:latin typeface="Arial MT"/>
                <a:cs typeface="Arial MT"/>
              </a:rPr>
              <a:t>on</a:t>
            </a:r>
            <a:endParaRPr xmlns:a="http://schemas.openxmlformats.org/drawingml/2006/main" sz="16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24016" y="4788408"/>
            <a:ext cx="2146300" cy="1092835"/>
            <a:chOff x="6224016" y="4788408"/>
            <a:chExt cx="2146300" cy="1092835"/>
          </a:xfrm>
        </p:grpSpPr>
        <p:sp>
          <p:nvSpPr>
            <p:cNvPr id="9" name="object 9"/>
            <p:cNvSpPr/>
            <p:nvPr/>
          </p:nvSpPr>
          <p:spPr>
            <a:xfrm>
              <a:off x="6236208" y="4800600"/>
              <a:ext cx="2133600" cy="1066800"/>
            </a:xfrm>
            <a:custGeom>
              <a:avLst/>
              <a:gdLst/>
              <a:ahLst/>
              <a:cxnLst/>
              <a:rect l="l" t="t" r="r" b="b"/>
              <a:pathLst>
                <a:path w="2133600" h="1066800">
                  <a:moveTo>
                    <a:pt x="2133600" y="533400"/>
                  </a:moveTo>
                  <a:lnTo>
                    <a:pt x="2126431" y="471278"/>
                  </a:lnTo>
                  <a:lnTo>
                    <a:pt x="2105457" y="411240"/>
                  </a:lnTo>
                  <a:lnTo>
                    <a:pt x="2071473" y="353687"/>
                  </a:lnTo>
                  <a:lnTo>
                    <a:pt x="2025276" y="299023"/>
                  </a:lnTo>
                  <a:lnTo>
                    <a:pt x="1967662" y="247652"/>
                  </a:lnTo>
                  <a:lnTo>
                    <a:pt x="1934823" y="223327"/>
                  </a:lnTo>
                  <a:lnTo>
                    <a:pt x="1899428" y="199977"/>
                  </a:lnTo>
                  <a:lnTo>
                    <a:pt x="1861577" y="177651"/>
                  </a:lnTo>
                  <a:lnTo>
                    <a:pt x="1821370" y="156400"/>
                  </a:lnTo>
                  <a:lnTo>
                    <a:pt x="1778906" y="136275"/>
                  </a:lnTo>
                  <a:lnTo>
                    <a:pt x="1734285" y="117325"/>
                  </a:lnTo>
                  <a:lnTo>
                    <a:pt x="1687606" y="99602"/>
                  </a:lnTo>
                  <a:lnTo>
                    <a:pt x="1638969" y="83156"/>
                  </a:lnTo>
                  <a:lnTo>
                    <a:pt x="1588473" y="68037"/>
                  </a:lnTo>
                  <a:lnTo>
                    <a:pt x="1536218" y="54295"/>
                  </a:lnTo>
                  <a:lnTo>
                    <a:pt x="1482304" y="41981"/>
                  </a:lnTo>
                  <a:lnTo>
                    <a:pt x="1426830" y="31145"/>
                  </a:lnTo>
                  <a:lnTo>
                    <a:pt x="1369895" y="21839"/>
                  </a:lnTo>
                  <a:lnTo>
                    <a:pt x="1311599" y="14111"/>
                  </a:lnTo>
                  <a:lnTo>
                    <a:pt x="1252042" y="8013"/>
                  </a:lnTo>
                  <a:lnTo>
                    <a:pt x="1191324" y="3595"/>
                  </a:lnTo>
                  <a:lnTo>
                    <a:pt x="1129543" y="907"/>
                  </a:lnTo>
                  <a:lnTo>
                    <a:pt x="1066800" y="0"/>
                  </a:lnTo>
                  <a:lnTo>
                    <a:pt x="1004208" y="907"/>
                  </a:lnTo>
                  <a:lnTo>
                    <a:pt x="942557" y="3595"/>
                  </a:lnTo>
                  <a:lnTo>
                    <a:pt x="881947" y="8013"/>
                  </a:lnTo>
                  <a:lnTo>
                    <a:pt x="822480" y="14111"/>
                  </a:lnTo>
                  <a:lnTo>
                    <a:pt x="764255" y="21839"/>
                  </a:lnTo>
                  <a:lnTo>
                    <a:pt x="707374" y="31145"/>
                  </a:lnTo>
                  <a:lnTo>
                    <a:pt x="651938" y="41981"/>
                  </a:lnTo>
                  <a:lnTo>
                    <a:pt x="598047" y="54295"/>
                  </a:lnTo>
                  <a:lnTo>
                    <a:pt x="545803" y="68037"/>
                  </a:lnTo>
                  <a:lnTo>
                    <a:pt x="495305" y="83156"/>
                  </a:lnTo>
                  <a:lnTo>
                    <a:pt x="446655" y="99602"/>
                  </a:lnTo>
                  <a:lnTo>
                    <a:pt x="399954" y="117325"/>
                  </a:lnTo>
                  <a:lnTo>
                    <a:pt x="355302" y="136275"/>
                  </a:lnTo>
                  <a:lnTo>
                    <a:pt x="312801" y="156400"/>
                  </a:lnTo>
                  <a:lnTo>
                    <a:pt x="272550" y="177651"/>
                  </a:lnTo>
                  <a:lnTo>
                    <a:pt x="234651" y="199977"/>
                  </a:lnTo>
                  <a:lnTo>
                    <a:pt x="199205" y="223327"/>
                  </a:lnTo>
                  <a:lnTo>
                    <a:pt x="166312" y="247652"/>
                  </a:lnTo>
                  <a:lnTo>
                    <a:pt x="136074" y="272901"/>
                  </a:lnTo>
                  <a:lnTo>
                    <a:pt x="83962" y="325969"/>
                  </a:lnTo>
                  <a:lnTo>
                    <a:pt x="43678" y="382127"/>
                  </a:lnTo>
                  <a:lnTo>
                    <a:pt x="16026" y="440973"/>
                  </a:lnTo>
                  <a:lnTo>
                    <a:pt x="1814" y="502104"/>
                  </a:lnTo>
                  <a:lnTo>
                    <a:pt x="0" y="533400"/>
                  </a:lnTo>
                  <a:lnTo>
                    <a:pt x="1814" y="564847"/>
                  </a:lnTo>
                  <a:lnTo>
                    <a:pt x="16026" y="626216"/>
                  </a:lnTo>
                  <a:lnTo>
                    <a:pt x="43678" y="685223"/>
                  </a:lnTo>
                  <a:lnTo>
                    <a:pt x="83962" y="741473"/>
                  </a:lnTo>
                  <a:lnTo>
                    <a:pt x="136074" y="794575"/>
                  </a:lnTo>
                  <a:lnTo>
                    <a:pt x="166312" y="819822"/>
                  </a:lnTo>
                  <a:lnTo>
                    <a:pt x="199205" y="844134"/>
                  </a:lnTo>
                  <a:lnTo>
                    <a:pt x="234651" y="867462"/>
                  </a:lnTo>
                  <a:lnTo>
                    <a:pt x="272550" y="889757"/>
                  </a:lnTo>
                  <a:lnTo>
                    <a:pt x="312801" y="910971"/>
                  </a:lnTo>
                  <a:lnTo>
                    <a:pt x="355302" y="931052"/>
                  </a:lnTo>
                  <a:lnTo>
                    <a:pt x="399954" y="949954"/>
                  </a:lnTo>
                  <a:lnTo>
                    <a:pt x="446655" y="967625"/>
                  </a:lnTo>
                  <a:lnTo>
                    <a:pt x="495305" y="984018"/>
                  </a:lnTo>
                  <a:lnTo>
                    <a:pt x="545803" y="999083"/>
                  </a:lnTo>
                  <a:lnTo>
                    <a:pt x="598047" y="1012771"/>
                  </a:lnTo>
                  <a:lnTo>
                    <a:pt x="651938" y="1025032"/>
                  </a:lnTo>
                  <a:lnTo>
                    <a:pt x="707374" y="1035819"/>
                  </a:lnTo>
                  <a:lnTo>
                    <a:pt x="764255" y="1045080"/>
                  </a:lnTo>
                  <a:lnTo>
                    <a:pt x="822480" y="1052768"/>
                  </a:lnTo>
                  <a:lnTo>
                    <a:pt x="881947" y="1058833"/>
                  </a:lnTo>
                  <a:lnTo>
                    <a:pt x="942557" y="1063226"/>
                  </a:lnTo>
                  <a:lnTo>
                    <a:pt x="1004208" y="1065898"/>
                  </a:lnTo>
                  <a:lnTo>
                    <a:pt x="1066800" y="1066800"/>
                  </a:lnTo>
                  <a:lnTo>
                    <a:pt x="1129543" y="1065898"/>
                  </a:lnTo>
                  <a:lnTo>
                    <a:pt x="1191324" y="1063226"/>
                  </a:lnTo>
                  <a:lnTo>
                    <a:pt x="1252042" y="1058833"/>
                  </a:lnTo>
                  <a:lnTo>
                    <a:pt x="1311599" y="1052768"/>
                  </a:lnTo>
                  <a:lnTo>
                    <a:pt x="1369895" y="1045080"/>
                  </a:lnTo>
                  <a:lnTo>
                    <a:pt x="1426830" y="1035819"/>
                  </a:lnTo>
                  <a:lnTo>
                    <a:pt x="1482304" y="1025032"/>
                  </a:lnTo>
                  <a:lnTo>
                    <a:pt x="1536218" y="1012771"/>
                  </a:lnTo>
                  <a:lnTo>
                    <a:pt x="1588473" y="999083"/>
                  </a:lnTo>
                  <a:lnTo>
                    <a:pt x="1638969" y="984018"/>
                  </a:lnTo>
                  <a:lnTo>
                    <a:pt x="1687606" y="967625"/>
                  </a:lnTo>
                  <a:lnTo>
                    <a:pt x="1734285" y="949954"/>
                  </a:lnTo>
                  <a:lnTo>
                    <a:pt x="1778906" y="931052"/>
                  </a:lnTo>
                  <a:lnTo>
                    <a:pt x="1821370" y="910971"/>
                  </a:lnTo>
                  <a:lnTo>
                    <a:pt x="1861577" y="889757"/>
                  </a:lnTo>
                  <a:lnTo>
                    <a:pt x="1899428" y="867462"/>
                  </a:lnTo>
                  <a:lnTo>
                    <a:pt x="1934823" y="844134"/>
                  </a:lnTo>
                  <a:lnTo>
                    <a:pt x="1967662" y="819822"/>
                  </a:lnTo>
                  <a:lnTo>
                    <a:pt x="1997846" y="794575"/>
                  </a:lnTo>
                  <a:lnTo>
                    <a:pt x="2049851" y="741473"/>
                  </a:lnTo>
                  <a:lnTo>
                    <a:pt x="2090041" y="685223"/>
                  </a:lnTo>
                  <a:lnTo>
                    <a:pt x="2117620" y="626216"/>
                  </a:lnTo>
                  <a:lnTo>
                    <a:pt x="2131791" y="564847"/>
                  </a:lnTo>
                  <a:lnTo>
                    <a:pt x="2133600" y="5334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224016" y="4788408"/>
              <a:ext cx="2146300" cy="1092835"/>
            </a:xfrm>
            <a:custGeom>
              <a:avLst/>
              <a:gdLst/>
              <a:ahLst/>
              <a:cxnLst/>
              <a:rect l="l" t="t" r="r" b="b"/>
              <a:pathLst>
                <a:path w="2146300" h="1092835">
                  <a:moveTo>
                    <a:pt x="38100" y="699516"/>
                  </a:moveTo>
                  <a:lnTo>
                    <a:pt x="38100" y="637032"/>
                  </a:lnTo>
                  <a:lnTo>
                    <a:pt x="25400" y="623316"/>
                  </a:lnTo>
                  <a:lnTo>
                    <a:pt x="25400" y="559308"/>
                  </a:lnTo>
                  <a:lnTo>
                    <a:pt x="12700" y="545592"/>
                  </a:lnTo>
                  <a:lnTo>
                    <a:pt x="12700" y="448056"/>
                  </a:lnTo>
                  <a:lnTo>
                    <a:pt x="0" y="461772"/>
                  </a:lnTo>
                  <a:lnTo>
                    <a:pt x="0" y="630936"/>
                  </a:lnTo>
                  <a:lnTo>
                    <a:pt x="12700" y="644652"/>
                  </a:lnTo>
                  <a:lnTo>
                    <a:pt x="25400" y="685800"/>
                  </a:lnTo>
                  <a:lnTo>
                    <a:pt x="38100" y="699516"/>
                  </a:lnTo>
                  <a:close/>
                </a:path>
                <a:path w="2146300" h="1092835">
                  <a:moveTo>
                    <a:pt x="25400" y="533400"/>
                  </a:moveTo>
                  <a:lnTo>
                    <a:pt x="25400" y="420624"/>
                  </a:lnTo>
                  <a:lnTo>
                    <a:pt x="12700" y="434340"/>
                  </a:lnTo>
                  <a:lnTo>
                    <a:pt x="12700" y="545592"/>
                  </a:lnTo>
                  <a:lnTo>
                    <a:pt x="25400" y="533400"/>
                  </a:lnTo>
                  <a:close/>
                </a:path>
                <a:path w="2146300" h="1092835">
                  <a:moveTo>
                    <a:pt x="1079500" y="25908"/>
                  </a:moveTo>
                  <a:lnTo>
                    <a:pt x="1079500" y="12192"/>
                  </a:lnTo>
                  <a:lnTo>
                    <a:pt x="1066800" y="0"/>
                  </a:lnTo>
                  <a:lnTo>
                    <a:pt x="1016000" y="0"/>
                  </a:lnTo>
                  <a:lnTo>
                    <a:pt x="914400" y="6096"/>
                  </a:lnTo>
                  <a:lnTo>
                    <a:pt x="850900" y="10668"/>
                  </a:lnTo>
                  <a:lnTo>
                    <a:pt x="800100" y="16764"/>
                  </a:lnTo>
                  <a:lnTo>
                    <a:pt x="698500" y="32004"/>
                  </a:lnTo>
                  <a:lnTo>
                    <a:pt x="660400" y="42672"/>
                  </a:lnTo>
                  <a:lnTo>
                    <a:pt x="609600" y="53340"/>
                  </a:lnTo>
                  <a:lnTo>
                    <a:pt x="558800" y="65532"/>
                  </a:lnTo>
                  <a:lnTo>
                    <a:pt x="520700" y="77724"/>
                  </a:lnTo>
                  <a:lnTo>
                    <a:pt x="469900" y="91440"/>
                  </a:lnTo>
                  <a:lnTo>
                    <a:pt x="431800" y="106680"/>
                  </a:lnTo>
                  <a:lnTo>
                    <a:pt x="355600" y="140208"/>
                  </a:lnTo>
                  <a:lnTo>
                    <a:pt x="279400" y="176784"/>
                  </a:lnTo>
                  <a:lnTo>
                    <a:pt x="215900" y="216408"/>
                  </a:lnTo>
                  <a:lnTo>
                    <a:pt x="177800" y="237744"/>
                  </a:lnTo>
                  <a:lnTo>
                    <a:pt x="101600" y="306324"/>
                  </a:lnTo>
                  <a:lnTo>
                    <a:pt x="63500" y="342900"/>
                  </a:lnTo>
                  <a:lnTo>
                    <a:pt x="63500" y="355092"/>
                  </a:lnTo>
                  <a:lnTo>
                    <a:pt x="50800" y="368808"/>
                  </a:lnTo>
                  <a:lnTo>
                    <a:pt x="38100" y="381000"/>
                  </a:lnTo>
                  <a:lnTo>
                    <a:pt x="38100" y="394716"/>
                  </a:lnTo>
                  <a:lnTo>
                    <a:pt x="25400" y="406908"/>
                  </a:lnTo>
                  <a:lnTo>
                    <a:pt x="25400" y="467868"/>
                  </a:lnTo>
                  <a:lnTo>
                    <a:pt x="38100" y="443484"/>
                  </a:lnTo>
                  <a:lnTo>
                    <a:pt x="63500" y="406908"/>
                  </a:lnTo>
                  <a:lnTo>
                    <a:pt x="76200" y="370332"/>
                  </a:lnTo>
                  <a:lnTo>
                    <a:pt x="101600" y="345948"/>
                  </a:lnTo>
                  <a:lnTo>
                    <a:pt x="114300" y="323088"/>
                  </a:lnTo>
                  <a:lnTo>
                    <a:pt x="139700" y="301752"/>
                  </a:lnTo>
                  <a:lnTo>
                    <a:pt x="165100" y="278892"/>
                  </a:lnTo>
                  <a:lnTo>
                    <a:pt x="190500" y="257556"/>
                  </a:lnTo>
                  <a:lnTo>
                    <a:pt x="228600" y="237744"/>
                  </a:lnTo>
                  <a:lnTo>
                    <a:pt x="254000" y="217932"/>
                  </a:lnTo>
                  <a:lnTo>
                    <a:pt x="292100" y="198120"/>
                  </a:lnTo>
                  <a:lnTo>
                    <a:pt x="330200" y="179832"/>
                  </a:lnTo>
                  <a:lnTo>
                    <a:pt x="355600" y="163068"/>
                  </a:lnTo>
                  <a:lnTo>
                    <a:pt x="393700" y="146304"/>
                  </a:lnTo>
                  <a:lnTo>
                    <a:pt x="444500" y="131064"/>
                  </a:lnTo>
                  <a:lnTo>
                    <a:pt x="482600" y="115824"/>
                  </a:lnTo>
                  <a:lnTo>
                    <a:pt x="520700" y="102108"/>
                  </a:lnTo>
                  <a:lnTo>
                    <a:pt x="571500" y="89916"/>
                  </a:lnTo>
                  <a:lnTo>
                    <a:pt x="609600" y="77724"/>
                  </a:lnTo>
                  <a:lnTo>
                    <a:pt x="660400" y="67056"/>
                  </a:lnTo>
                  <a:lnTo>
                    <a:pt x="762000" y="48768"/>
                  </a:lnTo>
                  <a:lnTo>
                    <a:pt x="863600" y="36576"/>
                  </a:lnTo>
                  <a:lnTo>
                    <a:pt x="965200" y="27432"/>
                  </a:lnTo>
                  <a:lnTo>
                    <a:pt x="1016000" y="25908"/>
                  </a:lnTo>
                  <a:lnTo>
                    <a:pt x="1054100" y="25908"/>
                  </a:lnTo>
                  <a:lnTo>
                    <a:pt x="1054100" y="12192"/>
                  </a:lnTo>
                  <a:lnTo>
                    <a:pt x="1066800" y="25908"/>
                  </a:lnTo>
                  <a:lnTo>
                    <a:pt x="1079500" y="25908"/>
                  </a:lnTo>
                  <a:close/>
                </a:path>
                <a:path w="2146300" h="1092835">
                  <a:moveTo>
                    <a:pt x="2146300" y="617220"/>
                  </a:moveTo>
                  <a:lnTo>
                    <a:pt x="2146300" y="475488"/>
                  </a:lnTo>
                  <a:lnTo>
                    <a:pt x="2133600" y="434340"/>
                  </a:lnTo>
                  <a:lnTo>
                    <a:pt x="2120900" y="420624"/>
                  </a:lnTo>
                  <a:lnTo>
                    <a:pt x="2120900" y="624840"/>
                  </a:lnTo>
                  <a:lnTo>
                    <a:pt x="2095500" y="661416"/>
                  </a:lnTo>
                  <a:lnTo>
                    <a:pt x="2095500" y="673608"/>
                  </a:lnTo>
                  <a:lnTo>
                    <a:pt x="2082800" y="685800"/>
                  </a:lnTo>
                  <a:lnTo>
                    <a:pt x="2082800" y="697992"/>
                  </a:lnTo>
                  <a:lnTo>
                    <a:pt x="2070100" y="710184"/>
                  </a:lnTo>
                  <a:lnTo>
                    <a:pt x="2070100" y="722376"/>
                  </a:lnTo>
                  <a:lnTo>
                    <a:pt x="2057400" y="734568"/>
                  </a:lnTo>
                  <a:lnTo>
                    <a:pt x="2044700" y="745236"/>
                  </a:lnTo>
                  <a:lnTo>
                    <a:pt x="2019300" y="769620"/>
                  </a:lnTo>
                  <a:lnTo>
                    <a:pt x="2006600" y="790956"/>
                  </a:lnTo>
                  <a:lnTo>
                    <a:pt x="1981200" y="813816"/>
                  </a:lnTo>
                  <a:lnTo>
                    <a:pt x="1943100" y="835152"/>
                  </a:lnTo>
                  <a:lnTo>
                    <a:pt x="1892300" y="874776"/>
                  </a:lnTo>
                  <a:lnTo>
                    <a:pt x="1854200" y="894588"/>
                  </a:lnTo>
                  <a:lnTo>
                    <a:pt x="1816100" y="912876"/>
                  </a:lnTo>
                  <a:lnTo>
                    <a:pt x="1739900" y="946404"/>
                  </a:lnTo>
                  <a:lnTo>
                    <a:pt x="1663700" y="976884"/>
                  </a:lnTo>
                  <a:lnTo>
                    <a:pt x="1625600" y="990600"/>
                  </a:lnTo>
                  <a:lnTo>
                    <a:pt x="1574800" y="1002792"/>
                  </a:lnTo>
                  <a:lnTo>
                    <a:pt x="1536700" y="1014984"/>
                  </a:lnTo>
                  <a:lnTo>
                    <a:pt x="1485900" y="1025652"/>
                  </a:lnTo>
                  <a:lnTo>
                    <a:pt x="1384300" y="1043940"/>
                  </a:lnTo>
                  <a:lnTo>
                    <a:pt x="1282700" y="1056132"/>
                  </a:lnTo>
                  <a:lnTo>
                    <a:pt x="1231900" y="1060704"/>
                  </a:lnTo>
                  <a:lnTo>
                    <a:pt x="1130300" y="1066800"/>
                  </a:lnTo>
                  <a:lnTo>
                    <a:pt x="1016000" y="1066800"/>
                  </a:lnTo>
                  <a:lnTo>
                    <a:pt x="914400" y="1060704"/>
                  </a:lnTo>
                  <a:lnTo>
                    <a:pt x="863600" y="1056132"/>
                  </a:lnTo>
                  <a:lnTo>
                    <a:pt x="762000" y="1043940"/>
                  </a:lnTo>
                  <a:lnTo>
                    <a:pt x="660400" y="1025652"/>
                  </a:lnTo>
                  <a:lnTo>
                    <a:pt x="609600" y="1014984"/>
                  </a:lnTo>
                  <a:lnTo>
                    <a:pt x="571500" y="1002792"/>
                  </a:lnTo>
                  <a:lnTo>
                    <a:pt x="520700" y="990600"/>
                  </a:lnTo>
                  <a:lnTo>
                    <a:pt x="482600" y="976884"/>
                  </a:lnTo>
                  <a:lnTo>
                    <a:pt x="444500" y="961644"/>
                  </a:lnTo>
                  <a:lnTo>
                    <a:pt x="393700" y="946404"/>
                  </a:lnTo>
                  <a:lnTo>
                    <a:pt x="355600" y="929640"/>
                  </a:lnTo>
                  <a:lnTo>
                    <a:pt x="330200" y="911352"/>
                  </a:lnTo>
                  <a:lnTo>
                    <a:pt x="254000" y="874776"/>
                  </a:lnTo>
                  <a:lnTo>
                    <a:pt x="228600" y="854964"/>
                  </a:lnTo>
                  <a:lnTo>
                    <a:pt x="190500" y="833628"/>
                  </a:lnTo>
                  <a:lnTo>
                    <a:pt x="139700" y="790956"/>
                  </a:lnTo>
                  <a:lnTo>
                    <a:pt x="114300" y="768096"/>
                  </a:lnTo>
                  <a:lnTo>
                    <a:pt x="101600" y="745236"/>
                  </a:lnTo>
                  <a:lnTo>
                    <a:pt x="88900" y="734568"/>
                  </a:lnTo>
                  <a:lnTo>
                    <a:pt x="76200" y="722376"/>
                  </a:lnTo>
                  <a:lnTo>
                    <a:pt x="50800" y="673608"/>
                  </a:lnTo>
                  <a:lnTo>
                    <a:pt x="50800" y="661416"/>
                  </a:lnTo>
                  <a:lnTo>
                    <a:pt x="38100" y="649224"/>
                  </a:lnTo>
                  <a:lnTo>
                    <a:pt x="38100" y="711708"/>
                  </a:lnTo>
                  <a:lnTo>
                    <a:pt x="50800" y="725424"/>
                  </a:lnTo>
                  <a:lnTo>
                    <a:pt x="63500" y="749808"/>
                  </a:lnTo>
                  <a:lnTo>
                    <a:pt x="127000" y="810768"/>
                  </a:lnTo>
                  <a:lnTo>
                    <a:pt x="152400" y="833628"/>
                  </a:lnTo>
                  <a:lnTo>
                    <a:pt x="177800" y="854964"/>
                  </a:lnTo>
                  <a:lnTo>
                    <a:pt x="215900" y="876300"/>
                  </a:lnTo>
                  <a:lnTo>
                    <a:pt x="241300" y="896112"/>
                  </a:lnTo>
                  <a:lnTo>
                    <a:pt x="279400" y="915924"/>
                  </a:lnTo>
                  <a:lnTo>
                    <a:pt x="355600" y="952500"/>
                  </a:lnTo>
                  <a:lnTo>
                    <a:pt x="431800" y="986028"/>
                  </a:lnTo>
                  <a:lnTo>
                    <a:pt x="469900" y="1001268"/>
                  </a:lnTo>
                  <a:lnTo>
                    <a:pt x="520700" y="1014984"/>
                  </a:lnTo>
                  <a:lnTo>
                    <a:pt x="558800" y="1027176"/>
                  </a:lnTo>
                  <a:lnTo>
                    <a:pt x="609600" y="1039368"/>
                  </a:lnTo>
                  <a:lnTo>
                    <a:pt x="660400" y="1050036"/>
                  </a:lnTo>
                  <a:lnTo>
                    <a:pt x="698500" y="1059180"/>
                  </a:lnTo>
                  <a:lnTo>
                    <a:pt x="749300" y="1068324"/>
                  </a:lnTo>
                  <a:lnTo>
                    <a:pt x="800100" y="1075944"/>
                  </a:lnTo>
                  <a:lnTo>
                    <a:pt x="850900" y="1082040"/>
                  </a:lnTo>
                  <a:lnTo>
                    <a:pt x="914400" y="1086612"/>
                  </a:lnTo>
                  <a:lnTo>
                    <a:pt x="965200" y="1089660"/>
                  </a:lnTo>
                  <a:lnTo>
                    <a:pt x="1054100" y="1092327"/>
                  </a:lnTo>
                  <a:lnTo>
                    <a:pt x="1054100" y="1077468"/>
                  </a:lnTo>
                  <a:lnTo>
                    <a:pt x="1066800" y="1071372"/>
                  </a:lnTo>
                  <a:lnTo>
                    <a:pt x="1066800" y="1092708"/>
                  </a:lnTo>
                  <a:lnTo>
                    <a:pt x="1079500" y="1068324"/>
                  </a:lnTo>
                  <a:lnTo>
                    <a:pt x="1079500" y="1071372"/>
                  </a:lnTo>
                  <a:lnTo>
                    <a:pt x="1092200" y="1077468"/>
                  </a:lnTo>
                  <a:lnTo>
                    <a:pt x="1092200" y="1092030"/>
                  </a:lnTo>
                  <a:lnTo>
                    <a:pt x="1181100" y="1089660"/>
                  </a:lnTo>
                  <a:lnTo>
                    <a:pt x="1231900" y="1086612"/>
                  </a:lnTo>
                  <a:lnTo>
                    <a:pt x="1282700" y="1082040"/>
                  </a:lnTo>
                  <a:lnTo>
                    <a:pt x="1346200" y="1075944"/>
                  </a:lnTo>
                  <a:lnTo>
                    <a:pt x="1397000" y="1068324"/>
                  </a:lnTo>
                  <a:lnTo>
                    <a:pt x="1485900" y="1050036"/>
                  </a:lnTo>
                  <a:lnTo>
                    <a:pt x="1536700" y="1039368"/>
                  </a:lnTo>
                  <a:lnTo>
                    <a:pt x="1625600" y="1014984"/>
                  </a:lnTo>
                  <a:lnTo>
                    <a:pt x="1676400" y="1001268"/>
                  </a:lnTo>
                  <a:lnTo>
                    <a:pt x="1714500" y="986028"/>
                  </a:lnTo>
                  <a:lnTo>
                    <a:pt x="1790700" y="952500"/>
                  </a:lnTo>
                  <a:lnTo>
                    <a:pt x="1866900" y="915924"/>
                  </a:lnTo>
                  <a:lnTo>
                    <a:pt x="1905000" y="896112"/>
                  </a:lnTo>
                  <a:lnTo>
                    <a:pt x="1930400" y="876300"/>
                  </a:lnTo>
                  <a:lnTo>
                    <a:pt x="1968500" y="854964"/>
                  </a:lnTo>
                  <a:lnTo>
                    <a:pt x="2044700" y="786384"/>
                  </a:lnTo>
                  <a:lnTo>
                    <a:pt x="2070100" y="762000"/>
                  </a:lnTo>
                  <a:lnTo>
                    <a:pt x="2082800" y="737616"/>
                  </a:lnTo>
                  <a:lnTo>
                    <a:pt x="2095500" y="723900"/>
                  </a:lnTo>
                  <a:lnTo>
                    <a:pt x="2108200" y="711708"/>
                  </a:lnTo>
                  <a:lnTo>
                    <a:pt x="2108200" y="697992"/>
                  </a:lnTo>
                  <a:lnTo>
                    <a:pt x="2120900" y="685800"/>
                  </a:lnTo>
                  <a:lnTo>
                    <a:pt x="2133600" y="658368"/>
                  </a:lnTo>
                  <a:lnTo>
                    <a:pt x="2146300" y="617220"/>
                  </a:lnTo>
                  <a:close/>
                </a:path>
                <a:path w="2146300" h="1092835">
                  <a:moveTo>
                    <a:pt x="1066800" y="25908"/>
                  </a:moveTo>
                  <a:lnTo>
                    <a:pt x="1054100" y="12192"/>
                  </a:lnTo>
                  <a:lnTo>
                    <a:pt x="1054100" y="19812"/>
                  </a:lnTo>
                  <a:lnTo>
                    <a:pt x="1066800" y="25908"/>
                  </a:lnTo>
                  <a:close/>
                </a:path>
                <a:path w="2146300" h="1092835">
                  <a:moveTo>
                    <a:pt x="1066800" y="25908"/>
                  </a:moveTo>
                  <a:lnTo>
                    <a:pt x="1054100" y="19812"/>
                  </a:lnTo>
                  <a:lnTo>
                    <a:pt x="1054100" y="25908"/>
                  </a:lnTo>
                  <a:lnTo>
                    <a:pt x="1066800" y="25908"/>
                  </a:lnTo>
                  <a:close/>
                </a:path>
                <a:path w="2146300" h="1092835">
                  <a:moveTo>
                    <a:pt x="1066800" y="1088136"/>
                  </a:moveTo>
                  <a:lnTo>
                    <a:pt x="1066800" y="1071372"/>
                  </a:lnTo>
                  <a:lnTo>
                    <a:pt x="1054100" y="1077468"/>
                  </a:lnTo>
                  <a:lnTo>
                    <a:pt x="1054100" y="1082040"/>
                  </a:lnTo>
                  <a:lnTo>
                    <a:pt x="1066800" y="1088136"/>
                  </a:lnTo>
                  <a:close/>
                </a:path>
                <a:path w="2146300" h="1092835">
                  <a:moveTo>
                    <a:pt x="1066800" y="1092708"/>
                  </a:moveTo>
                  <a:lnTo>
                    <a:pt x="1066800" y="1088136"/>
                  </a:lnTo>
                  <a:lnTo>
                    <a:pt x="1054100" y="1082040"/>
                  </a:lnTo>
                  <a:lnTo>
                    <a:pt x="1054100" y="1092327"/>
                  </a:lnTo>
                  <a:lnTo>
                    <a:pt x="1066800" y="1092708"/>
                  </a:lnTo>
                  <a:close/>
                </a:path>
                <a:path w="2146300" h="1092835">
                  <a:moveTo>
                    <a:pt x="1079500" y="338"/>
                  </a:moveTo>
                  <a:lnTo>
                    <a:pt x="1079500" y="0"/>
                  </a:lnTo>
                  <a:lnTo>
                    <a:pt x="1066800" y="0"/>
                  </a:lnTo>
                  <a:lnTo>
                    <a:pt x="1079500" y="338"/>
                  </a:lnTo>
                  <a:close/>
                </a:path>
                <a:path w="2146300" h="1092835">
                  <a:moveTo>
                    <a:pt x="2108200" y="443484"/>
                  </a:moveTo>
                  <a:lnTo>
                    <a:pt x="2108200" y="381000"/>
                  </a:lnTo>
                  <a:lnTo>
                    <a:pt x="2095500" y="367284"/>
                  </a:lnTo>
                  <a:lnTo>
                    <a:pt x="2070100" y="342900"/>
                  </a:lnTo>
                  <a:lnTo>
                    <a:pt x="2044700" y="306324"/>
                  </a:lnTo>
                  <a:lnTo>
                    <a:pt x="2019300" y="281940"/>
                  </a:lnTo>
                  <a:lnTo>
                    <a:pt x="1993900" y="259080"/>
                  </a:lnTo>
                  <a:lnTo>
                    <a:pt x="1930400" y="216408"/>
                  </a:lnTo>
                  <a:lnTo>
                    <a:pt x="1905000" y="196596"/>
                  </a:lnTo>
                  <a:lnTo>
                    <a:pt x="1866900" y="176784"/>
                  </a:lnTo>
                  <a:lnTo>
                    <a:pt x="1790700" y="140208"/>
                  </a:lnTo>
                  <a:lnTo>
                    <a:pt x="1714500" y="106680"/>
                  </a:lnTo>
                  <a:lnTo>
                    <a:pt x="1676400" y="91440"/>
                  </a:lnTo>
                  <a:lnTo>
                    <a:pt x="1625600" y="77724"/>
                  </a:lnTo>
                  <a:lnTo>
                    <a:pt x="1587500" y="65532"/>
                  </a:lnTo>
                  <a:lnTo>
                    <a:pt x="1536700" y="53340"/>
                  </a:lnTo>
                  <a:lnTo>
                    <a:pt x="1485900" y="42672"/>
                  </a:lnTo>
                  <a:lnTo>
                    <a:pt x="1397000" y="24384"/>
                  </a:lnTo>
                  <a:lnTo>
                    <a:pt x="1346200" y="16764"/>
                  </a:lnTo>
                  <a:lnTo>
                    <a:pt x="1282700" y="10668"/>
                  </a:lnTo>
                  <a:lnTo>
                    <a:pt x="1231900" y="6096"/>
                  </a:lnTo>
                  <a:lnTo>
                    <a:pt x="1181100" y="3048"/>
                  </a:lnTo>
                  <a:lnTo>
                    <a:pt x="1066800" y="0"/>
                  </a:lnTo>
                  <a:lnTo>
                    <a:pt x="1079500" y="12192"/>
                  </a:lnTo>
                  <a:lnTo>
                    <a:pt x="1079500" y="25908"/>
                  </a:lnTo>
                  <a:lnTo>
                    <a:pt x="1130300" y="25908"/>
                  </a:lnTo>
                  <a:lnTo>
                    <a:pt x="1231900" y="32004"/>
                  </a:lnTo>
                  <a:lnTo>
                    <a:pt x="1282700" y="36576"/>
                  </a:lnTo>
                  <a:lnTo>
                    <a:pt x="1384300" y="48768"/>
                  </a:lnTo>
                  <a:lnTo>
                    <a:pt x="1485900" y="67056"/>
                  </a:lnTo>
                  <a:lnTo>
                    <a:pt x="1536700" y="77724"/>
                  </a:lnTo>
                  <a:lnTo>
                    <a:pt x="1574800" y="89916"/>
                  </a:lnTo>
                  <a:lnTo>
                    <a:pt x="1625600" y="102108"/>
                  </a:lnTo>
                  <a:lnTo>
                    <a:pt x="1663700" y="115824"/>
                  </a:lnTo>
                  <a:lnTo>
                    <a:pt x="1739900" y="146304"/>
                  </a:lnTo>
                  <a:lnTo>
                    <a:pt x="1790700" y="163068"/>
                  </a:lnTo>
                  <a:lnTo>
                    <a:pt x="1816100" y="181356"/>
                  </a:lnTo>
                  <a:lnTo>
                    <a:pt x="1892300" y="217932"/>
                  </a:lnTo>
                  <a:lnTo>
                    <a:pt x="1917700" y="237744"/>
                  </a:lnTo>
                  <a:lnTo>
                    <a:pt x="1955800" y="259080"/>
                  </a:lnTo>
                  <a:lnTo>
                    <a:pt x="2006600" y="301752"/>
                  </a:lnTo>
                  <a:lnTo>
                    <a:pt x="2019300" y="324612"/>
                  </a:lnTo>
                  <a:lnTo>
                    <a:pt x="2044700" y="347472"/>
                  </a:lnTo>
                  <a:lnTo>
                    <a:pt x="2057400" y="358140"/>
                  </a:lnTo>
                  <a:lnTo>
                    <a:pt x="2070100" y="382524"/>
                  </a:lnTo>
                  <a:lnTo>
                    <a:pt x="2082800" y="394716"/>
                  </a:lnTo>
                  <a:lnTo>
                    <a:pt x="2082800" y="406908"/>
                  </a:lnTo>
                  <a:lnTo>
                    <a:pt x="2095500" y="419100"/>
                  </a:lnTo>
                  <a:lnTo>
                    <a:pt x="2095500" y="431292"/>
                  </a:lnTo>
                  <a:lnTo>
                    <a:pt x="2108200" y="443484"/>
                  </a:lnTo>
                  <a:close/>
                </a:path>
                <a:path w="2146300" h="1092835">
                  <a:moveTo>
                    <a:pt x="1092200" y="1092030"/>
                  </a:moveTo>
                  <a:lnTo>
                    <a:pt x="1092200" y="1077468"/>
                  </a:lnTo>
                  <a:lnTo>
                    <a:pt x="1079500" y="1082040"/>
                  </a:lnTo>
                  <a:lnTo>
                    <a:pt x="1079500" y="1068324"/>
                  </a:lnTo>
                  <a:lnTo>
                    <a:pt x="1066800" y="1092708"/>
                  </a:lnTo>
                  <a:lnTo>
                    <a:pt x="1092200" y="1092030"/>
                  </a:lnTo>
                  <a:close/>
                </a:path>
                <a:path w="2146300" h="1092835">
                  <a:moveTo>
                    <a:pt x="1079500" y="1092708"/>
                  </a:moveTo>
                  <a:lnTo>
                    <a:pt x="1079500" y="1092369"/>
                  </a:lnTo>
                  <a:lnTo>
                    <a:pt x="1066800" y="1092708"/>
                  </a:lnTo>
                  <a:lnTo>
                    <a:pt x="1079500" y="1092708"/>
                  </a:lnTo>
                  <a:close/>
                </a:path>
                <a:path w="2146300" h="1092835">
                  <a:moveTo>
                    <a:pt x="1092200" y="1077468"/>
                  </a:moveTo>
                  <a:lnTo>
                    <a:pt x="1079500" y="1071372"/>
                  </a:lnTo>
                  <a:lnTo>
                    <a:pt x="1079500" y="1082040"/>
                  </a:lnTo>
                  <a:lnTo>
                    <a:pt x="1092200" y="1077468"/>
                  </a:lnTo>
                  <a:close/>
                </a:path>
                <a:path w="2146300" h="1092835">
                  <a:moveTo>
                    <a:pt x="2120900" y="481584"/>
                  </a:moveTo>
                  <a:lnTo>
                    <a:pt x="2120900" y="406908"/>
                  </a:lnTo>
                  <a:lnTo>
                    <a:pt x="2108200" y="393192"/>
                  </a:lnTo>
                  <a:lnTo>
                    <a:pt x="2108200" y="457200"/>
                  </a:lnTo>
                  <a:lnTo>
                    <a:pt x="2120900" y="481584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621269" y="5130798"/>
            <a:ext cx="1360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2400" spc="-5">
                <a:solidFill>
                  <a:srgbClr val="7F7F7F"/>
                </a:solidFill>
                <a:latin typeface="Arial MT"/>
                <a:cs typeface="Arial MT"/>
              </a:rPr>
              <a:t>Sử dụng</a:t>
            </a:r>
            <a:r xmlns:a="http://schemas.openxmlformats.org/drawingml/2006/main">
              <a:rPr dirty="0" sz="2400" spc="-8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solidFill>
                  <a:srgbClr val="7F7F7F"/>
                </a:solidFill>
                <a:latin typeface="Arial MT"/>
                <a:cs typeface="Arial MT"/>
              </a:rPr>
              <a:t>Trường hợp</a:t>
            </a:r>
            <a:endParaRPr xmlns:a="http://schemas.openxmlformats.org/drawingml/2006/main"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81275"/>
            <a:ext cx="8032750" cy="1817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xmlns:a="http://schemas.openxmlformats.org/drawingml/2006/main" marL="354965" marR="16637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800" spc="-5" b="1">
                <a:latin typeface="Arial"/>
                <a:cs typeface="Arial"/>
              </a:rPr>
              <a:t>Bao gồm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các phương tiện</a:t>
            </a:r>
            <a:r xmlns:a="http://schemas.openxmlformats.org/drawingml/2006/main">
              <a:rPr dirty="0" sz="2800" spc="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sự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bao gồm của</a:t>
            </a:r>
            <a:r xmlns:a="http://schemas.openxmlformats.org/drawingml/2006/main">
              <a:rPr dirty="0" sz="28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hành động cụ thể</a:t>
            </a:r>
            <a:r xmlns:a="http://schemas.openxmlformats.org/drawingml/2006/main">
              <a:rPr dirty="0" sz="2800" spc="-76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trình tự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TRONG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việc sử dụng cơ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sở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trường hợp.</a:t>
            </a:r>
            <a:endParaRPr xmlns:a="http://schemas.openxmlformats.org/drawingml/2006/main" sz="2800">
              <a:latin typeface="Arial MT"/>
              <a:cs typeface="Arial MT"/>
            </a:endParaRPr>
          </a:p>
          <a:p>
            <a:pPr xmlns:a="http://schemas.openxmlformats.org/drawingml/2006/main"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800" spc="-5">
                <a:latin typeface="Arial MT"/>
                <a:cs typeface="Arial MT"/>
              </a:rPr>
              <a:t>Trường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hợp sử dụng đi kèm có thể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được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sử dụng độc lập</a:t>
            </a:r>
            <a:r xmlns:a="http://schemas.openxmlformats.org/drawingml/2006/main">
              <a:rPr dirty="0" sz="2800" spc="-76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của</a:t>
            </a:r>
            <a:r xmlns:a="http://schemas.openxmlformats.org/drawingml/2006/main">
              <a:rPr dirty="0" sz="28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các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căn cứ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trường hợp sử dụng.</a:t>
            </a:r>
            <a:endParaRPr xmlns:a="http://schemas.openxmlformats.org/drawingml/2006/main"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algn="ctr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/>
              <a:t>Bao gồm</a:t>
            </a:r>
            <a:r xmlns:a="http://schemas.openxmlformats.org/drawingml/2006/main">
              <a:rPr dirty="0" spc="-55"/>
              <a:t> </a:t>
            </a:r>
            <a:r xmlns:a="http://schemas.openxmlformats.org/drawingml/2006/main">
              <a:rPr dirty="0"/>
              <a:t>Sử dụng</a:t>
            </a:r>
            <a:r xmlns:a="http://schemas.openxmlformats.org/drawingml/2006/main">
              <a:rPr dirty="0" spc="-25"/>
              <a:t> </a:t>
            </a:r>
            <a:r xmlns:a="http://schemas.openxmlformats.org/drawingml/2006/main">
              <a:rPr dirty="0"/>
              <a:t>Các trường hợp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489" y="4047744"/>
            <a:ext cx="7613909" cy="30388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38603"/>
            <a:ext cx="7887334" cy="198818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xmlns:a="http://schemas.openxmlformats.org/drawingml/2006/main" marL="354965" marR="5080" indent="-3429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800" spc="-5" b="1">
                <a:latin typeface="Arial"/>
                <a:cs typeface="Arial"/>
              </a:rPr>
              <a:t>Khái quát hóa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tương quan (về mặt phân loại)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nhiều hơn</a:t>
            </a:r>
            <a:r xmlns:a="http://schemas.openxmlformats.org/drawingml/2006/main">
              <a:rPr dirty="0" sz="2800" spc="-76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chuyên</a:t>
            </a:r>
            <a:r xmlns:a="http://schemas.openxmlformats.org/drawingml/2006/main">
              <a:rPr dirty="0" sz="28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trường hợp sử dụng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và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nhiều hơn nữa</a:t>
            </a:r>
            <a:r xmlns:a="http://schemas.openxmlformats.org/drawingml/2006/main">
              <a:rPr dirty="0" sz="2800" spc="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tổng quan</a:t>
            </a:r>
            <a:r xmlns:a="http://schemas.openxmlformats.org/drawingml/2006/main">
              <a:rPr dirty="0" sz="2800" spc="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cái.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Trường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hợp đặc biệt kế thừa </a:t>
            </a:r>
            <a:r xmlns:a="http://schemas.openxmlformats.org/drawingml/2006/main">
              <a:rPr dirty="0" sz="2800" b="1">
                <a:latin typeface="Arial"/>
                <a:cs typeface="Arial"/>
              </a:rPr>
              <a:t>mọi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thuộc tính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từ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các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tổng quan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Và</a:t>
            </a:r>
            <a:r xmlns:a="http://schemas.openxmlformats.org/drawingml/2006/main">
              <a:rPr dirty="0" sz="2800" spc="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thêm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Từng bước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hơn nữa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của cải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hoặc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 b="1">
                <a:latin typeface="Arial"/>
                <a:cs typeface="Arial"/>
              </a:rPr>
              <a:t>thay thế</a:t>
            </a:r>
            <a:r xmlns:a="http://schemas.openxmlformats.org/drawingml/2006/main">
              <a:rPr dirty="0" sz="2800" spc="15" b="1">
                <a:latin typeface="Arial"/>
                <a:cs typeface="Arial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họ.</a:t>
            </a:r>
            <a:endParaRPr xmlns:a="http://schemas.openxmlformats.org/drawingml/2006/main"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marL="554355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 spc="-5"/>
              <a:t>Sự khái quát</a:t>
            </a:r>
            <a:r xmlns:a="http://schemas.openxmlformats.org/drawingml/2006/main">
              <a:rPr dirty="0" spc="-30"/>
              <a:t> </a:t>
            </a:r>
            <a:r xmlns:a="http://schemas.openxmlformats.org/drawingml/2006/main">
              <a:rPr dirty="0" spc="-5"/>
              <a:t>sử </a:t>
            </a:r>
            <a:r xmlns:a="http://schemas.openxmlformats.org/drawingml/2006/main">
              <a:rPr dirty="0"/>
              <a:t>dụng</a:t>
            </a:r>
            <a:r xmlns:a="http://schemas.openxmlformats.org/drawingml/2006/main">
              <a:rPr dirty="0" spc="-20"/>
              <a:t> </a:t>
            </a:r>
            <a:r xmlns:a="http://schemas.openxmlformats.org/drawingml/2006/main">
              <a:rPr dirty="0"/>
              <a:t>Các trường hợp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8994"/>
                  </a:lnTo>
                  <a:lnTo>
                    <a:pt x="9144000" y="342899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3013" y="4596383"/>
              <a:ext cx="7536185" cy="24902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algn="ctr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/>
              <a:t>Mở rộng</a:t>
            </a:r>
            <a:r xmlns:a="http://schemas.openxmlformats.org/drawingml/2006/main">
              <a:rPr dirty="0" spc="-45"/>
              <a:t> </a:t>
            </a:r>
            <a:r xmlns:a="http://schemas.openxmlformats.org/drawingml/2006/main">
              <a:rPr dirty="0"/>
              <a:t>Sử dụng</a:t>
            </a:r>
            <a:r xmlns:a="http://schemas.openxmlformats.org/drawingml/2006/main">
              <a:rPr dirty="0" spc="-40"/>
              <a:t> </a:t>
            </a:r>
            <a:r xmlns:a="http://schemas.openxmlformats.org/drawingml/2006/main">
              <a:rPr dirty="0"/>
              <a:t>Các trường hợp</a:t>
            </a:r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3" y="2009647"/>
            <a:ext cx="7944484" cy="27819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xmlns:a="http://schemas.openxmlformats.org/drawingml/2006/main" marL="354965" marR="5080" indent="-342900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400" spc="-5" b="1">
                <a:latin typeface="Arial"/>
                <a:cs typeface="Arial"/>
              </a:rPr>
              <a:t>Tiện ích mở rộng</a:t>
            </a:r>
            <a:r xmlns:a="http://schemas.openxmlformats.org/drawingml/2006/main">
              <a:rPr dirty="0" sz="2400" spc="-15" b="1">
                <a:latin typeface="Arial"/>
                <a:cs typeface="Arial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định nghĩa</a:t>
            </a:r>
            <a:r xmlns:a="http://schemas.openxmlformats.org/drawingml/2006/main">
              <a:rPr dirty="0" sz="2400" spc="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các biến thể</a:t>
            </a:r>
            <a:r xmlns:a="http://schemas.openxmlformats.org/drawingml/2006/main">
              <a:rPr dirty="0" sz="2400" spc="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Và</a:t>
            </a:r>
            <a:r xmlns:a="http://schemas.openxmlformats.org/drawingml/2006/main">
              <a:rPr dirty="0" sz="2400" spc="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đặc biệt</a:t>
            </a:r>
            <a:r xmlns:a="http://schemas.openxmlformats.org/drawingml/2006/main">
              <a:rPr dirty="0" sz="2400" spc="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các trường hợp</a:t>
            </a:r>
            <a:r xmlns:a="http://schemas.openxmlformats.org/drawingml/2006/main">
              <a:rPr dirty="0" sz="24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với</a:t>
            </a:r>
            <a:r xmlns:a="http://schemas.openxmlformats.org/drawingml/2006/main">
              <a:rPr dirty="0" sz="2400" spc="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các</a:t>
            </a:r>
            <a:r xmlns:a="http://schemas.openxmlformats.org/drawingml/2006/main">
              <a:rPr dirty="0" sz="2400" spc="-65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nghĩa,</a:t>
            </a:r>
            <a:r xmlns:a="http://schemas.openxmlformats.org/drawingml/2006/main">
              <a:rPr dirty="0" sz="2400" spc="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rằng việc </a:t>
            </a:r>
            <a:r xmlns:a="http://schemas.openxmlformats.org/drawingml/2006/main">
              <a:rPr dirty="0" sz="2400" spc="-10">
                <a:latin typeface="Arial MT"/>
                <a:cs typeface="Arial MT"/>
              </a:rPr>
              <a:t>mở rộng</a:t>
            </a:r>
            <a:r xmlns:a="http://schemas.openxmlformats.org/drawingml/2006/main">
              <a:rPr dirty="0" sz="2400" spc="3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trường hợp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hoàn thành</a:t>
            </a:r>
            <a:r xmlns:a="http://schemas.openxmlformats.org/drawingml/2006/main">
              <a:rPr dirty="0" sz="2400" spc="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các</a:t>
            </a:r>
            <a:r xmlns:a="http://schemas.openxmlformats.org/drawingml/2006/main">
              <a:rPr dirty="0" sz="24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căn cứ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sử dụng</a:t>
            </a:r>
            <a:r xmlns:a="http://schemas.openxmlformats.org/drawingml/2006/main">
              <a:rPr dirty="0" sz="24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trường hợp, tức là, có thể</a:t>
            </a:r>
            <a:r xmlns:a="http://schemas.openxmlformats.org/drawingml/2006/main">
              <a:rPr dirty="0" sz="24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là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chèn vào</a:t>
            </a:r>
            <a:r xmlns:a="http://schemas.openxmlformats.org/drawingml/2006/main">
              <a:rPr dirty="0" sz="2400" spc="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TRONG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các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hành vi</a:t>
            </a:r>
            <a:r xmlns:a="http://schemas.openxmlformats.org/drawingml/2006/main">
              <a:rPr dirty="0" sz="2400" spc="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của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các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trường hợp cơ sở.</a:t>
            </a:r>
            <a:endParaRPr xmlns:a="http://schemas.openxmlformats.org/drawingml/2006/main" sz="2400">
              <a:latin typeface="Arial MT"/>
              <a:cs typeface="Arial MT"/>
            </a:endParaRPr>
          </a:p>
          <a:p>
            <a:pPr xmlns:a="http://schemas.openxmlformats.org/drawingml/2006/main" marL="355600" marR="175260" indent="-342900">
              <a:lnSpc>
                <a:spcPts val="23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400" spc="-5">
                <a:latin typeface="Arial MT"/>
                <a:cs typeface="Arial MT"/>
              </a:rPr>
              <a:t>Tiện ích mở rộng</a:t>
            </a:r>
            <a:r xmlns:a="http://schemas.openxmlformats.org/drawingml/2006/main">
              <a:rPr dirty="0" sz="24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bao gồm,</a:t>
            </a:r>
            <a:r xmlns:a="http://schemas.openxmlformats.org/drawingml/2006/main">
              <a:rPr dirty="0" sz="2400" spc="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Có lẽ</a:t>
            </a:r>
            <a:r xmlns:a="http://schemas.openxmlformats.org/drawingml/2006/main">
              <a:rPr dirty="0" sz="24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không bắt buộc,</a:t>
            </a:r>
            <a:r xmlns:a="http://schemas.openxmlformats.org/drawingml/2006/main">
              <a:rPr dirty="0" sz="2400" spc="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Tại</a:t>
            </a:r>
            <a:r xmlns:a="http://schemas.openxmlformats.org/drawingml/2006/main">
              <a:rPr dirty="0" sz="24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 b="1">
                <a:latin typeface="Arial"/>
                <a:cs typeface="Arial"/>
              </a:rPr>
              <a:t>sự mở rộng</a:t>
            </a:r>
            <a:r xmlns:a="http://schemas.openxmlformats.org/drawingml/2006/main">
              <a:rPr dirty="0" sz="2400" spc="-650" b="1">
                <a:latin typeface="Arial"/>
                <a:cs typeface="Arial"/>
              </a:rPr>
              <a:t> </a:t>
            </a:r>
            <a:r xmlns:a="http://schemas.openxmlformats.org/drawingml/2006/main">
              <a:rPr dirty="0" sz="2400" spc="-5" b="1">
                <a:latin typeface="Arial"/>
                <a:cs typeface="Arial"/>
              </a:rPr>
              <a:t>điểm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.</a:t>
            </a:r>
            <a:endParaRPr xmlns:a="http://schemas.openxmlformats.org/drawingml/2006/main" sz="2400">
              <a:latin typeface="Arial MT"/>
              <a:cs typeface="Arial MT"/>
            </a:endParaRPr>
          </a:p>
          <a:p>
            <a:pPr xmlns:a="http://schemas.openxmlformats.org/drawingml/2006/main" lvl="1" marL="756285" indent="-287020">
              <a:lnSpc>
                <a:spcPct val="100000"/>
              </a:lnSpc>
              <a:spcBef>
                <a:spcPts val="25"/>
              </a:spcBef>
              <a:buChar char="–"/>
              <a:tabLst>
                <a:tab pos="756285" algn="l"/>
                <a:tab pos="756920" algn="l"/>
              </a:tabLst>
            </a:pPr>
            <a:r xmlns:a="http://schemas.openxmlformats.org/drawingml/2006/main">
              <a:rPr dirty="0" sz="2000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0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sử dụng</a:t>
            </a:r>
            <a:r xmlns:a="http://schemas.openxmlformats.org/drawingml/2006/main">
              <a:rPr dirty="0" sz="20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trường hợp</a:t>
            </a:r>
            <a:r xmlns:a="http://schemas.openxmlformats.org/drawingml/2006/main">
              <a:rPr dirty="0" sz="20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có thể</a:t>
            </a:r>
            <a:r xmlns:a="http://schemas.openxmlformats.org/drawingml/2006/main">
              <a:rPr dirty="0" sz="20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có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nhiều</a:t>
            </a:r>
            <a:r xmlns:a="http://schemas.openxmlformats.org/drawingml/2006/main">
              <a:rPr dirty="0" sz="20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sự mở rộng</a:t>
            </a:r>
            <a:r xmlns:a="http://schemas.openxmlformats.org/drawingml/2006/main">
              <a:rPr dirty="0" sz="20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điểm</a:t>
            </a:r>
            <a:endParaRPr xmlns:a="http://schemas.openxmlformats.org/drawingml/2006/main" sz="2000">
              <a:latin typeface="Arial MT"/>
              <a:cs typeface="Arial MT"/>
            </a:endParaRPr>
          </a:p>
          <a:p>
            <a:pPr xmlns:a="http://schemas.openxmlformats.org/drawingml/2006/main" lvl="1" marL="756285" marR="820419" indent="-287020">
              <a:lnSpc>
                <a:spcPct val="8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 xmlns:a="http://schemas.openxmlformats.org/drawingml/2006/main">
              <a:rPr dirty="0" sz="2000" spc="-5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0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mở rộng</a:t>
            </a:r>
            <a:r xmlns:a="http://schemas.openxmlformats.org/drawingml/2006/main">
              <a:rPr dirty="0" sz="20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sử dụng</a:t>
            </a:r>
            <a:r xmlns:a="http://schemas.openxmlformats.org/drawingml/2006/main">
              <a:rPr dirty="0" sz="20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trường hợp</a:t>
            </a:r>
            <a:r xmlns:a="http://schemas.openxmlformats.org/drawingml/2006/main">
              <a:rPr dirty="0" sz="20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có thể</a:t>
            </a:r>
            <a:r xmlns:a="http://schemas.openxmlformats.org/drawingml/2006/main">
              <a:rPr dirty="0" sz="20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mở rộng</a:t>
            </a:r>
            <a:r xmlns:a="http://schemas.openxmlformats.org/drawingml/2006/main">
              <a:rPr dirty="0" sz="20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0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hoặc</a:t>
            </a:r>
            <a:r xmlns:a="http://schemas.openxmlformats.org/drawingml/2006/main">
              <a:rPr dirty="0" sz="20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hơn</a:t>
            </a:r>
            <a:r xmlns:a="http://schemas.openxmlformats.org/drawingml/2006/main">
              <a:rPr dirty="0" sz="20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của</a:t>
            </a:r>
            <a:r xmlns:a="http://schemas.openxmlformats.org/drawingml/2006/main">
              <a:rPr dirty="0" sz="20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những cái này</a:t>
            </a:r>
            <a:r xmlns:a="http://schemas.openxmlformats.org/drawingml/2006/main">
              <a:rPr dirty="0" sz="2000" spc="-5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sự mở rộng</a:t>
            </a:r>
            <a:r xmlns:a="http://schemas.openxmlformats.org/drawingml/2006/main">
              <a:rPr dirty="0" sz="2000" spc="-4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điểm</a:t>
            </a:r>
            <a:endParaRPr xmlns:a="http://schemas.openxmlformats.org/drawingml/2006/main"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193" y="4876800"/>
            <a:ext cx="73152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1995321"/>
            <a:ext cx="7613015" cy="19030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xmlns:a="http://schemas.openxmlformats.org/drawingml/2006/main"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800" spc="-5">
                <a:latin typeface="Arial MT"/>
                <a:cs typeface="Arial MT"/>
              </a:rPr>
              <a:t>diễn viên</a:t>
            </a:r>
            <a:r xmlns:a="http://schemas.openxmlformats.org/drawingml/2006/main">
              <a:rPr dirty="0" sz="28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có thể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có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 b="1">
                <a:latin typeface="Arial"/>
                <a:cs typeface="Arial"/>
              </a:rPr>
              <a:t>phân loại học</a:t>
            </a:r>
            <a:r xmlns:a="http://schemas.openxmlformats.org/drawingml/2006/main">
              <a:rPr dirty="0" sz="2800" spc="30" b="1">
                <a:latin typeface="Arial"/>
                <a:cs typeface="Arial"/>
              </a:rPr>
              <a:t> </a:t>
            </a:r>
            <a:r xmlns:a="http://schemas.openxmlformats.org/drawingml/2006/main">
              <a:rPr dirty="0" sz="2800" spc="-5" b="1">
                <a:latin typeface="Arial"/>
                <a:cs typeface="Arial"/>
              </a:rPr>
              <a:t>mối quan hệ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.</a:t>
            </a:r>
            <a:endParaRPr xmlns:a="http://schemas.openxmlformats.org/drawingml/2006/main" sz="2800">
              <a:latin typeface="Arial MT"/>
              <a:cs typeface="Arial MT"/>
            </a:endParaRPr>
          </a:p>
          <a:p>
            <a:pPr xmlns:a="http://schemas.openxmlformats.org/drawingml/2006/main" algn="just" marL="354965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 xmlns:a="http://schemas.openxmlformats.org/drawingml/2006/main">
              <a:rPr dirty="0" sz="2800" spc="-5">
                <a:latin typeface="Arial MT"/>
                <a:cs typeface="Arial MT"/>
              </a:rPr>
              <a:t>Trong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sơ đồ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trường hợp sử dụng,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phân loại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thường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là</a:t>
            </a:r>
            <a:r xmlns:a="http://schemas.openxmlformats.org/drawingml/2006/main">
              <a:rPr dirty="0" sz="2800" spc="-76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không được hiển thị.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Biểu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đồ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diễn viên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riêng biệt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hiển thị</a:t>
            </a:r>
            <a:r xmlns:a="http://schemas.openxmlformats.org/drawingml/2006/main">
              <a:rPr dirty="0" sz="2800" spc="-76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các mối quan hệ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giữa</a:t>
            </a:r>
            <a:r xmlns:a="http://schemas.openxmlformats.org/drawingml/2006/main">
              <a:rPr dirty="0" sz="2800" spc="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diễn viên.</a:t>
            </a:r>
            <a:endParaRPr xmlns:a="http://schemas.openxmlformats.org/drawingml/2006/main"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algn="ctr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 spc="-5"/>
              <a:t>Sự khái quát</a:t>
            </a:r>
            <a:r xmlns:a="http://schemas.openxmlformats.org/drawingml/2006/main">
              <a:rPr dirty="0" spc="-35"/>
              <a:t> </a:t>
            </a:r>
            <a:r xmlns:a="http://schemas.openxmlformats.org/drawingml/2006/main">
              <a:rPr dirty="0" spc="-5"/>
              <a:t>của</a:t>
            </a:r>
            <a:r xmlns:a="http://schemas.openxmlformats.org/drawingml/2006/main">
              <a:rPr dirty="0" spc="-10"/>
              <a:t> </a:t>
            </a:r>
            <a:r xmlns:a="http://schemas.openxmlformats.org/drawingml/2006/main">
              <a:rPr dirty="0"/>
              <a:t>diễn viên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041" y="4117847"/>
            <a:ext cx="7997952" cy="28163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323298"/>
          </a:solidFill>
        </p:spPr>
        <p:txBody>
          <a:bodyPr wrap="square" lIns="0" tIns="0" rIns="0" bIns="0" rtlCol="0" vert="horz">
            <a:spAutoFit/>
          </a:bodyPr>
          <a:lstStyle/>
          <a:p>
            <a:pPr xmlns:a="http://schemas.openxmlformats.org/drawingml/2006/main" algn="ctr">
              <a:lnSpc>
                <a:spcPts val="4375"/>
              </a:lnSpc>
            </a:pPr>
            <a:r xmlns:a="http://schemas.openxmlformats.org/drawingml/2006/main"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Làm sao</a:t>
            </a:r>
            <a:r xmlns:a="http://schemas.openxmlformats.org/drawingml/2006/main">
              <a:rPr dirty="0" sz="4000" spc="-1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Sẽ</a:t>
            </a:r>
            <a:r xmlns:a="http://schemas.openxmlformats.org/drawingml/2006/main">
              <a:rPr dirty="0" sz="4000" spc="2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Bạn Đọc</a:t>
            </a:r>
            <a:r xmlns:a="http://schemas.openxmlformats.org/drawingml/2006/main">
              <a:rPr dirty="0" sz="4000" spc="2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Cái này</a:t>
            </a:r>
            <a:endParaRPr xmlns:a="http://schemas.openxmlformats.org/drawingml/2006/main" sz="4000">
              <a:latin typeface="Arial MT"/>
              <a:cs typeface="Arial MT"/>
            </a:endParaRPr>
          </a:p>
          <a:p>
            <a:pPr xmlns:a="http://schemas.openxmlformats.org/drawingml/2006/main" algn="ctr">
              <a:lnSpc>
                <a:spcPts val="4625"/>
              </a:lnSpc>
            </a:pPr>
            <a:r xmlns:a="http://schemas.openxmlformats.org/drawingml/2006/main"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Biểu đồ?</a:t>
            </a:r>
            <a:endParaRPr xmlns:a="http://schemas.openxmlformats.org/drawingml/2006/main" sz="4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555" y="2167127"/>
            <a:ext cx="3953256" cy="35707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65194" y="2387598"/>
            <a:ext cx="1292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200" spc="-10" b="1">
                <a:solidFill>
                  <a:srgbClr val="7F7F7F"/>
                </a:solidFill>
                <a:latin typeface="Arial"/>
                <a:cs typeface="Arial"/>
              </a:rPr>
              <a:t>Xem</a:t>
            </a:r>
            <a:r xmlns:a="http://schemas.openxmlformats.org/drawingml/2006/main">
              <a:rPr dirty="0" sz="1200" spc="-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Báo cáo</a:t>
            </a:r>
            <a:r xmlns:a="http://schemas.openxmlformats.org/drawingml/2006/main">
              <a:rPr dirty="0" sz="1200" spc="-3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Thẻ</a:t>
            </a:r>
            <a:endParaRPr xmlns:a="http://schemas.openxmlformats.org/drawingml/2006/main"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0231" y="2903232"/>
            <a:ext cx="532130" cy="876300"/>
          </a:xfrm>
          <a:custGeom>
            <a:avLst/>
            <a:gdLst/>
            <a:ahLst/>
            <a:cxnLst/>
            <a:rect l="l" t="t" r="r" b="b"/>
            <a:pathLst>
              <a:path w="532130" h="876300">
                <a:moveTo>
                  <a:pt x="531888" y="868680"/>
                </a:moveTo>
                <a:lnTo>
                  <a:pt x="269748" y="605066"/>
                </a:lnTo>
                <a:lnTo>
                  <a:pt x="269748" y="423659"/>
                </a:lnTo>
                <a:lnTo>
                  <a:pt x="521208" y="423659"/>
                </a:lnTo>
                <a:lnTo>
                  <a:pt x="521208" y="411467"/>
                </a:lnTo>
                <a:lnTo>
                  <a:pt x="269748" y="411467"/>
                </a:lnTo>
                <a:lnTo>
                  <a:pt x="269748" y="303276"/>
                </a:lnTo>
                <a:lnTo>
                  <a:pt x="280416" y="303276"/>
                </a:lnTo>
                <a:lnTo>
                  <a:pt x="295656" y="300228"/>
                </a:lnTo>
                <a:lnTo>
                  <a:pt x="336816" y="284988"/>
                </a:lnTo>
                <a:lnTo>
                  <a:pt x="371868" y="259080"/>
                </a:lnTo>
                <a:lnTo>
                  <a:pt x="397776" y="224028"/>
                </a:lnTo>
                <a:lnTo>
                  <a:pt x="403872" y="213055"/>
                </a:lnTo>
                <a:lnTo>
                  <a:pt x="405396" y="210312"/>
                </a:lnTo>
                <a:lnTo>
                  <a:pt x="409968" y="196596"/>
                </a:lnTo>
                <a:lnTo>
                  <a:pt x="413016" y="181356"/>
                </a:lnTo>
                <a:lnTo>
                  <a:pt x="416064" y="167640"/>
                </a:lnTo>
                <a:lnTo>
                  <a:pt x="416064" y="135636"/>
                </a:lnTo>
                <a:lnTo>
                  <a:pt x="413016" y="120396"/>
                </a:lnTo>
                <a:lnTo>
                  <a:pt x="409968" y="106680"/>
                </a:lnTo>
                <a:lnTo>
                  <a:pt x="403872" y="91440"/>
                </a:lnTo>
                <a:lnTo>
                  <a:pt x="403872" y="152400"/>
                </a:lnTo>
                <a:lnTo>
                  <a:pt x="400824" y="179832"/>
                </a:lnTo>
                <a:lnTo>
                  <a:pt x="387108" y="217932"/>
                </a:lnTo>
                <a:lnTo>
                  <a:pt x="362724" y="249936"/>
                </a:lnTo>
                <a:lnTo>
                  <a:pt x="330708" y="274320"/>
                </a:lnTo>
                <a:lnTo>
                  <a:pt x="292608" y="288036"/>
                </a:lnTo>
                <a:lnTo>
                  <a:pt x="277368" y="291084"/>
                </a:lnTo>
                <a:lnTo>
                  <a:pt x="249936" y="291084"/>
                </a:lnTo>
                <a:lnTo>
                  <a:pt x="208788" y="280416"/>
                </a:lnTo>
                <a:lnTo>
                  <a:pt x="175260" y="259080"/>
                </a:lnTo>
                <a:lnTo>
                  <a:pt x="147828" y="230124"/>
                </a:lnTo>
                <a:lnTo>
                  <a:pt x="131064" y="193548"/>
                </a:lnTo>
                <a:lnTo>
                  <a:pt x="124968" y="166116"/>
                </a:lnTo>
                <a:lnTo>
                  <a:pt x="124968" y="137160"/>
                </a:lnTo>
                <a:lnTo>
                  <a:pt x="135636" y="97536"/>
                </a:lnTo>
                <a:lnTo>
                  <a:pt x="156972" y="62484"/>
                </a:lnTo>
                <a:lnTo>
                  <a:pt x="185928" y="36576"/>
                </a:lnTo>
                <a:lnTo>
                  <a:pt x="222504" y="18288"/>
                </a:lnTo>
                <a:lnTo>
                  <a:pt x="249936" y="12192"/>
                </a:lnTo>
                <a:lnTo>
                  <a:pt x="263652" y="12192"/>
                </a:lnTo>
                <a:lnTo>
                  <a:pt x="306324" y="18288"/>
                </a:lnTo>
                <a:lnTo>
                  <a:pt x="342912" y="36576"/>
                </a:lnTo>
                <a:lnTo>
                  <a:pt x="371868" y="62484"/>
                </a:lnTo>
                <a:lnTo>
                  <a:pt x="379488" y="74676"/>
                </a:lnTo>
                <a:lnTo>
                  <a:pt x="387108" y="85344"/>
                </a:lnTo>
                <a:lnTo>
                  <a:pt x="400824" y="123444"/>
                </a:lnTo>
                <a:lnTo>
                  <a:pt x="403872" y="152400"/>
                </a:lnTo>
                <a:lnTo>
                  <a:pt x="403872" y="91440"/>
                </a:lnTo>
                <a:lnTo>
                  <a:pt x="381012" y="54864"/>
                </a:lnTo>
                <a:lnTo>
                  <a:pt x="336816" y="18288"/>
                </a:lnTo>
                <a:lnTo>
                  <a:pt x="278892" y="0"/>
                </a:lnTo>
                <a:lnTo>
                  <a:pt x="248412" y="0"/>
                </a:lnTo>
                <a:lnTo>
                  <a:pt x="217932" y="6096"/>
                </a:lnTo>
                <a:lnTo>
                  <a:pt x="190500" y="18288"/>
                </a:lnTo>
                <a:lnTo>
                  <a:pt x="178308" y="25908"/>
                </a:lnTo>
                <a:lnTo>
                  <a:pt x="167640" y="35052"/>
                </a:lnTo>
                <a:lnTo>
                  <a:pt x="155448" y="44196"/>
                </a:lnTo>
                <a:lnTo>
                  <a:pt x="129540" y="79248"/>
                </a:lnTo>
                <a:lnTo>
                  <a:pt x="114300" y="121920"/>
                </a:lnTo>
                <a:lnTo>
                  <a:pt x="111252" y="152400"/>
                </a:lnTo>
                <a:lnTo>
                  <a:pt x="114300" y="182880"/>
                </a:lnTo>
                <a:lnTo>
                  <a:pt x="118872" y="196596"/>
                </a:lnTo>
                <a:lnTo>
                  <a:pt x="123444" y="211836"/>
                </a:lnTo>
                <a:lnTo>
                  <a:pt x="124968" y="214884"/>
                </a:lnTo>
                <a:lnTo>
                  <a:pt x="129540" y="224028"/>
                </a:lnTo>
                <a:lnTo>
                  <a:pt x="138684" y="237744"/>
                </a:lnTo>
                <a:lnTo>
                  <a:pt x="167640" y="269748"/>
                </a:lnTo>
                <a:lnTo>
                  <a:pt x="205740" y="292608"/>
                </a:lnTo>
                <a:lnTo>
                  <a:pt x="248412" y="303276"/>
                </a:lnTo>
                <a:lnTo>
                  <a:pt x="257556" y="303276"/>
                </a:lnTo>
                <a:lnTo>
                  <a:pt x="257556" y="411467"/>
                </a:lnTo>
                <a:lnTo>
                  <a:pt x="6096" y="411467"/>
                </a:lnTo>
                <a:lnTo>
                  <a:pt x="6096" y="423659"/>
                </a:lnTo>
                <a:lnTo>
                  <a:pt x="257556" y="423659"/>
                </a:lnTo>
                <a:lnTo>
                  <a:pt x="257556" y="601980"/>
                </a:lnTo>
                <a:lnTo>
                  <a:pt x="0" y="859536"/>
                </a:lnTo>
                <a:lnTo>
                  <a:pt x="9144" y="868680"/>
                </a:lnTo>
                <a:lnTo>
                  <a:pt x="257556" y="620268"/>
                </a:lnTo>
                <a:lnTo>
                  <a:pt x="262140" y="615670"/>
                </a:lnTo>
                <a:lnTo>
                  <a:pt x="266700" y="620204"/>
                </a:lnTo>
                <a:lnTo>
                  <a:pt x="524268" y="876300"/>
                </a:lnTo>
                <a:lnTo>
                  <a:pt x="531888" y="868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47846" y="3344670"/>
            <a:ext cx="1532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Đăng ký</a:t>
            </a:r>
            <a:r xmlns:a="http://schemas.openxmlformats.org/drawingml/2006/main">
              <a:rPr dirty="0" sz="1200" spc="-5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vì</a:t>
            </a:r>
            <a:r xmlns:a="http://schemas.openxmlformats.org/drawingml/2006/main">
              <a:rPr dirty="0" sz="1200" spc="-1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khóa học</a:t>
            </a:r>
            <a:endParaRPr xmlns:a="http://schemas.openxmlformats.org/drawingml/2006/main"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26252" y="3874007"/>
            <a:ext cx="532130" cy="878205"/>
          </a:xfrm>
          <a:custGeom>
            <a:avLst/>
            <a:gdLst/>
            <a:ahLst/>
            <a:cxnLst/>
            <a:rect l="l" t="t" r="r" b="b"/>
            <a:pathLst>
              <a:path w="532129" h="878204">
                <a:moveTo>
                  <a:pt x="323075" y="12192"/>
                </a:moveTo>
                <a:lnTo>
                  <a:pt x="309372" y="7620"/>
                </a:lnTo>
                <a:lnTo>
                  <a:pt x="294132" y="3048"/>
                </a:lnTo>
                <a:lnTo>
                  <a:pt x="263652" y="0"/>
                </a:lnTo>
                <a:lnTo>
                  <a:pt x="233172" y="3048"/>
                </a:lnTo>
                <a:lnTo>
                  <a:pt x="217932" y="7620"/>
                </a:lnTo>
                <a:lnTo>
                  <a:pt x="204216" y="12192"/>
                </a:lnTo>
                <a:lnTo>
                  <a:pt x="323075" y="12192"/>
                </a:lnTo>
                <a:close/>
              </a:path>
              <a:path w="532129" h="878204">
                <a:moveTo>
                  <a:pt x="531876" y="868692"/>
                </a:moveTo>
                <a:lnTo>
                  <a:pt x="269748" y="608076"/>
                </a:lnTo>
                <a:lnTo>
                  <a:pt x="269748" y="425196"/>
                </a:lnTo>
                <a:lnTo>
                  <a:pt x="521208" y="425196"/>
                </a:lnTo>
                <a:lnTo>
                  <a:pt x="521208" y="411480"/>
                </a:lnTo>
                <a:lnTo>
                  <a:pt x="269748" y="411480"/>
                </a:lnTo>
                <a:lnTo>
                  <a:pt x="269748" y="304203"/>
                </a:lnTo>
                <a:lnTo>
                  <a:pt x="309372" y="297192"/>
                </a:lnTo>
                <a:lnTo>
                  <a:pt x="348996" y="278904"/>
                </a:lnTo>
                <a:lnTo>
                  <a:pt x="381000" y="248424"/>
                </a:lnTo>
                <a:lnTo>
                  <a:pt x="390144" y="237756"/>
                </a:lnTo>
                <a:lnTo>
                  <a:pt x="409956" y="198132"/>
                </a:lnTo>
                <a:lnTo>
                  <a:pt x="416052" y="152412"/>
                </a:lnTo>
                <a:lnTo>
                  <a:pt x="413004" y="121932"/>
                </a:lnTo>
                <a:lnTo>
                  <a:pt x="408432" y="106692"/>
                </a:lnTo>
                <a:lnTo>
                  <a:pt x="403860" y="92976"/>
                </a:lnTo>
                <a:lnTo>
                  <a:pt x="403860" y="152412"/>
                </a:lnTo>
                <a:lnTo>
                  <a:pt x="402336" y="167652"/>
                </a:lnTo>
                <a:lnTo>
                  <a:pt x="400812" y="181368"/>
                </a:lnTo>
                <a:lnTo>
                  <a:pt x="396240" y="193560"/>
                </a:lnTo>
                <a:lnTo>
                  <a:pt x="391668" y="207276"/>
                </a:lnTo>
                <a:lnTo>
                  <a:pt x="371856" y="240804"/>
                </a:lnTo>
                <a:lnTo>
                  <a:pt x="341376" y="268236"/>
                </a:lnTo>
                <a:lnTo>
                  <a:pt x="304800" y="286524"/>
                </a:lnTo>
                <a:lnTo>
                  <a:pt x="263652" y="292620"/>
                </a:lnTo>
                <a:lnTo>
                  <a:pt x="248412" y="291096"/>
                </a:lnTo>
                <a:lnTo>
                  <a:pt x="234696" y="289572"/>
                </a:lnTo>
                <a:lnTo>
                  <a:pt x="222504" y="285000"/>
                </a:lnTo>
                <a:lnTo>
                  <a:pt x="208788" y="280428"/>
                </a:lnTo>
                <a:lnTo>
                  <a:pt x="175260" y="260616"/>
                </a:lnTo>
                <a:lnTo>
                  <a:pt x="147828" y="230136"/>
                </a:lnTo>
                <a:lnTo>
                  <a:pt x="129540" y="193560"/>
                </a:lnTo>
                <a:lnTo>
                  <a:pt x="123444" y="152412"/>
                </a:lnTo>
                <a:lnTo>
                  <a:pt x="124968" y="137172"/>
                </a:lnTo>
                <a:lnTo>
                  <a:pt x="126492" y="123456"/>
                </a:lnTo>
                <a:lnTo>
                  <a:pt x="131064" y="111264"/>
                </a:lnTo>
                <a:lnTo>
                  <a:pt x="135636" y="97548"/>
                </a:lnTo>
                <a:lnTo>
                  <a:pt x="155448" y="64020"/>
                </a:lnTo>
                <a:lnTo>
                  <a:pt x="196596" y="28968"/>
                </a:lnTo>
                <a:lnTo>
                  <a:pt x="236220" y="15252"/>
                </a:lnTo>
                <a:lnTo>
                  <a:pt x="249936" y="13728"/>
                </a:lnTo>
                <a:lnTo>
                  <a:pt x="278892" y="13728"/>
                </a:lnTo>
                <a:lnTo>
                  <a:pt x="292608" y="15252"/>
                </a:lnTo>
                <a:lnTo>
                  <a:pt x="304800" y="19824"/>
                </a:lnTo>
                <a:lnTo>
                  <a:pt x="318516" y="24396"/>
                </a:lnTo>
                <a:lnTo>
                  <a:pt x="330708" y="30492"/>
                </a:lnTo>
                <a:lnTo>
                  <a:pt x="341376" y="36588"/>
                </a:lnTo>
                <a:lnTo>
                  <a:pt x="352044" y="45732"/>
                </a:lnTo>
                <a:lnTo>
                  <a:pt x="362712" y="53352"/>
                </a:lnTo>
                <a:lnTo>
                  <a:pt x="371856" y="64020"/>
                </a:lnTo>
                <a:lnTo>
                  <a:pt x="379476" y="74688"/>
                </a:lnTo>
                <a:lnTo>
                  <a:pt x="387096" y="86880"/>
                </a:lnTo>
                <a:lnTo>
                  <a:pt x="391668" y="99072"/>
                </a:lnTo>
                <a:lnTo>
                  <a:pt x="397764" y="111264"/>
                </a:lnTo>
                <a:lnTo>
                  <a:pt x="400812" y="124980"/>
                </a:lnTo>
                <a:lnTo>
                  <a:pt x="403860" y="152412"/>
                </a:lnTo>
                <a:lnTo>
                  <a:pt x="403860" y="92976"/>
                </a:lnTo>
                <a:lnTo>
                  <a:pt x="381000" y="54876"/>
                </a:lnTo>
                <a:lnTo>
                  <a:pt x="359664" y="35064"/>
                </a:lnTo>
                <a:lnTo>
                  <a:pt x="348996" y="25920"/>
                </a:lnTo>
                <a:lnTo>
                  <a:pt x="335280" y="18300"/>
                </a:lnTo>
                <a:lnTo>
                  <a:pt x="323088" y="12204"/>
                </a:lnTo>
                <a:lnTo>
                  <a:pt x="204216" y="12192"/>
                </a:lnTo>
                <a:lnTo>
                  <a:pt x="190500" y="18300"/>
                </a:lnTo>
                <a:lnTo>
                  <a:pt x="155448" y="45732"/>
                </a:lnTo>
                <a:lnTo>
                  <a:pt x="129540" y="80784"/>
                </a:lnTo>
                <a:lnTo>
                  <a:pt x="114300" y="121932"/>
                </a:lnTo>
                <a:lnTo>
                  <a:pt x="111252" y="137172"/>
                </a:lnTo>
                <a:lnTo>
                  <a:pt x="111252" y="152412"/>
                </a:lnTo>
                <a:lnTo>
                  <a:pt x="118872" y="198132"/>
                </a:lnTo>
                <a:lnTo>
                  <a:pt x="137160" y="237756"/>
                </a:lnTo>
                <a:lnTo>
                  <a:pt x="167640" y="269760"/>
                </a:lnTo>
                <a:lnTo>
                  <a:pt x="178308" y="278904"/>
                </a:lnTo>
                <a:lnTo>
                  <a:pt x="190500" y="286524"/>
                </a:lnTo>
                <a:lnTo>
                  <a:pt x="217932" y="298716"/>
                </a:lnTo>
                <a:lnTo>
                  <a:pt x="233172" y="301764"/>
                </a:lnTo>
                <a:lnTo>
                  <a:pt x="257556" y="304203"/>
                </a:lnTo>
                <a:lnTo>
                  <a:pt x="257556" y="411480"/>
                </a:lnTo>
                <a:lnTo>
                  <a:pt x="6096" y="411480"/>
                </a:lnTo>
                <a:lnTo>
                  <a:pt x="6096" y="425196"/>
                </a:lnTo>
                <a:lnTo>
                  <a:pt x="257556" y="425196"/>
                </a:lnTo>
                <a:lnTo>
                  <a:pt x="257556" y="603516"/>
                </a:lnTo>
                <a:lnTo>
                  <a:pt x="0" y="859548"/>
                </a:lnTo>
                <a:lnTo>
                  <a:pt x="7620" y="868692"/>
                </a:lnTo>
                <a:lnTo>
                  <a:pt x="257556" y="618756"/>
                </a:lnTo>
                <a:lnTo>
                  <a:pt x="261353" y="614946"/>
                </a:lnTo>
                <a:lnTo>
                  <a:pt x="265176" y="618794"/>
                </a:lnTo>
                <a:lnTo>
                  <a:pt x="522732" y="877836"/>
                </a:lnTo>
                <a:lnTo>
                  <a:pt x="531876" y="868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7315200" y="2976372"/>
            <a:ext cx="1854200" cy="687705"/>
            <a:chOff x="7315200" y="2976372"/>
            <a:chExt cx="1854200" cy="687705"/>
          </a:xfrm>
        </p:grpSpPr>
        <p:sp>
          <p:nvSpPr>
            <p:cNvPr id="9" name="object 9"/>
            <p:cNvSpPr/>
            <p:nvPr/>
          </p:nvSpPr>
          <p:spPr>
            <a:xfrm>
              <a:off x="7322820" y="2982468"/>
              <a:ext cx="1844039" cy="673735"/>
            </a:xfrm>
            <a:custGeom>
              <a:avLst/>
              <a:gdLst/>
              <a:ahLst/>
              <a:cxnLst/>
              <a:rect l="l" t="t" r="r" b="b"/>
              <a:pathLst>
                <a:path w="1844040" h="673735">
                  <a:moveTo>
                    <a:pt x="1844040" y="336804"/>
                  </a:moveTo>
                  <a:lnTo>
                    <a:pt x="1834038" y="287052"/>
                  </a:lnTo>
                  <a:lnTo>
                    <a:pt x="1804986" y="239561"/>
                  </a:lnTo>
                  <a:lnTo>
                    <a:pt x="1758312" y="194852"/>
                  </a:lnTo>
                  <a:lnTo>
                    <a:pt x="1695446" y="153447"/>
                  </a:lnTo>
                  <a:lnTo>
                    <a:pt x="1658387" y="134147"/>
                  </a:lnTo>
                  <a:lnTo>
                    <a:pt x="1617815" y="115869"/>
                  </a:lnTo>
                  <a:lnTo>
                    <a:pt x="1573911" y="98679"/>
                  </a:lnTo>
                  <a:lnTo>
                    <a:pt x="1526851" y="82640"/>
                  </a:lnTo>
                  <a:lnTo>
                    <a:pt x="1476814" y="67820"/>
                  </a:lnTo>
                  <a:lnTo>
                    <a:pt x="1423980" y="54282"/>
                  </a:lnTo>
                  <a:lnTo>
                    <a:pt x="1368527" y="42092"/>
                  </a:lnTo>
                  <a:lnTo>
                    <a:pt x="1310633" y="31316"/>
                  </a:lnTo>
                  <a:lnTo>
                    <a:pt x="1250477" y="22019"/>
                  </a:lnTo>
                  <a:lnTo>
                    <a:pt x="1188237" y="14266"/>
                  </a:lnTo>
                  <a:lnTo>
                    <a:pt x="1124094" y="8122"/>
                  </a:lnTo>
                  <a:lnTo>
                    <a:pt x="1058223" y="3653"/>
                  </a:lnTo>
                  <a:lnTo>
                    <a:pt x="990806" y="924"/>
                  </a:lnTo>
                  <a:lnTo>
                    <a:pt x="922020" y="0"/>
                  </a:lnTo>
                  <a:lnTo>
                    <a:pt x="853233" y="924"/>
                  </a:lnTo>
                  <a:lnTo>
                    <a:pt x="785816" y="3653"/>
                  </a:lnTo>
                  <a:lnTo>
                    <a:pt x="719946" y="8122"/>
                  </a:lnTo>
                  <a:lnTo>
                    <a:pt x="655802" y="14266"/>
                  </a:lnTo>
                  <a:lnTo>
                    <a:pt x="593562" y="22019"/>
                  </a:lnTo>
                  <a:lnTo>
                    <a:pt x="533406" y="31316"/>
                  </a:lnTo>
                  <a:lnTo>
                    <a:pt x="475512" y="42092"/>
                  </a:lnTo>
                  <a:lnTo>
                    <a:pt x="420059" y="54282"/>
                  </a:lnTo>
                  <a:lnTo>
                    <a:pt x="367225" y="67820"/>
                  </a:lnTo>
                  <a:lnTo>
                    <a:pt x="317188" y="82640"/>
                  </a:lnTo>
                  <a:lnTo>
                    <a:pt x="270129" y="98679"/>
                  </a:lnTo>
                  <a:lnTo>
                    <a:pt x="226224" y="115869"/>
                  </a:lnTo>
                  <a:lnTo>
                    <a:pt x="185652" y="134147"/>
                  </a:lnTo>
                  <a:lnTo>
                    <a:pt x="148594" y="153447"/>
                  </a:lnTo>
                  <a:lnTo>
                    <a:pt x="115226" y="173704"/>
                  </a:lnTo>
                  <a:lnTo>
                    <a:pt x="60277" y="216826"/>
                  </a:lnTo>
                  <a:lnTo>
                    <a:pt x="22235" y="262991"/>
                  </a:lnTo>
                  <a:lnTo>
                    <a:pt x="2530" y="311678"/>
                  </a:lnTo>
                  <a:lnTo>
                    <a:pt x="0" y="336804"/>
                  </a:lnTo>
                  <a:lnTo>
                    <a:pt x="2530" y="361929"/>
                  </a:lnTo>
                  <a:lnTo>
                    <a:pt x="22235" y="410616"/>
                  </a:lnTo>
                  <a:lnTo>
                    <a:pt x="60277" y="456781"/>
                  </a:lnTo>
                  <a:lnTo>
                    <a:pt x="115226" y="499903"/>
                  </a:lnTo>
                  <a:lnTo>
                    <a:pt x="148594" y="520160"/>
                  </a:lnTo>
                  <a:lnTo>
                    <a:pt x="185652" y="539460"/>
                  </a:lnTo>
                  <a:lnTo>
                    <a:pt x="226224" y="557738"/>
                  </a:lnTo>
                  <a:lnTo>
                    <a:pt x="270129" y="574929"/>
                  </a:lnTo>
                  <a:lnTo>
                    <a:pt x="317188" y="590967"/>
                  </a:lnTo>
                  <a:lnTo>
                    <a:pt x="367225" y="605788"/>
                  </a:lnTo>
                  <a:lnTo>
                    <a:pt x="420059" y="619325"/>
                  </a:lnTo>
                  <a:lnTo>
                    <a:pt x="475512" y="631515"/>
                  </a:lnTo>
                  <a:lnTo>
                    <a:pt x="533406" y="642291"/>
                  </a:lnTo>
                  <a:lnTo>
                    <a:pt x="593562" y="651588"/>
                  </a:lnTo>
                  <a:lnTo>
                    <a:pt x="655802" y="659341"/>
                  </a:lnTo>
                  <a:lnTo>
                    <a:pt x="719946" y="665485"/>
                  </a:lnTo>
                  <a:lnTo>
                    <a:pt x="785816" y="669954"/>
                  </a:lnTo>
                  <a:lnTo>
                    <a:pt x="853233" y="672683"/>
                  </a:lnTo>
                  <a:lnTo>
                    <a:pt x="922020" y="673608"/>
                  </a:lnTo>
                  <a:lnTo>
                    <a:pt x="990806" y="672683"/>
                  </a:lnTo>
                  <a:lnTo>
                    <a:pt x="1058223" y="669954"/>
                  </a:lnTo>
                  <a:lnTo>
                    <a:pt x="1124094" y="665485"/>
                  </a:lnTo>
                  <a:lnTo>
                    <a:pt x="1188237" y="659341"/>
                  </a:lnTo>
                  <a:lnTo>
                    <a:pt x="1250477" y="651588"/>
                  </a:lnTo>
                  <a:lnTo>
                    <a:pt x="1310633" y="642291"/>
                  </a:lnTo>
                  <a:lnTo>
                    <a:pt x="1368527" y="631515"/>
                  </a:lnTo>
                  <a:lnTo>
                    <a:pt x="1423980" y="619325"/>
                  </a:lnTo>
                  <a:lnTo>
                    <a:pt x="1476814" y="605788"/>
                  </a:lnTo>
                  <a:lnTo>
                    <a:pt x="1526851" y="590967"/>
                  </a:lnTo>
                  <a:lnTo>
                    <a:pt x="1573911" y="574929"/>
                  </a:lnTo>
                  <a:lnTo>
                    <a:pt x="1617815" y="557738"/>
                  </a:lnTo>
                  <a:lnTo>
                    <a:pt x="1658387" y="539460"/>
                  </a:lnTo>
                  <a:lnTo>
                    <a:pt x="1695446" y="520160"/>
                  </a:lnTo>
                  <a:lnTo>
                    <a:pt x="1728814" y="499903"/>
                  </a:lnTo>
                  <a:lnTo>
                    <a:pt x="1783762" y="456781"/>
                  </a:lnTo>
                  <a:lnTo>
                    <a:pt x="1821804" y="410616"/>
                  </a:lnTo>
                  <a:lnTo>
                    <a:pt x="1841509" y="361929"/>
                  </a:lnTo>
                  <a:lnTo>
                    <a:pt x="1844040" y="3368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315200" y="2976372"/>
              <a:ext cx="1854200" cy="687705"/>
            </a:xfrm>
            <a:custGeom>
              <a:avLst/>
              <a:gdLst/>
              <a:ahLst/>
              <a:cxnLst/>
              <a:rect l="l" t="t" r="r" b="b"/>
              <a:pathLst>
                <a:path w="1854200" h="687704">
                  <a:moveTo>
                    <a:pt x="1841500" y="326136"/>
                  </a:moveTo>
                  <a:lnTo>
                    <a:pt x="1841500" y="289560"/>
                  </a:lnTo>
                  <a:lnTo>
                    <a:pt x="1828800" y="271272"/>
                  </a:lnTo>
                  <a:lnTo>
                    <a:pt x="1803400" y="237744"/>
                  </a:lnTo>
                  <a:lnTo>
                    <a:pt x="1778000" y="207264"/>
                  </a:lnTo>
                  <a:lnTo>
                    <a:pt x="1752600" y="192024"/>
                  </a:lnTo>
                  <a:lnTo>
                    <a:pt x="1739900" y="176784"/>
                  </a:lnTo>
                  <a:lnTo>
                    <a:pt x="1638300" y="121920"/>
                  </a:lnTo>
                  <a:lnTo>
                    <a:pt x="1612900" y="109728"/>
                  </a:lnTo>
                  <a:lnTo>
                    <a:pt x="1574800" y="99060"/>
                  </a:lnTo>
                  <a:lnTo>
                    <a:pt x="1549400" y="86868"/>
                  </a:lnTo>
                  <a:lnTo>
                    <a:pt x="1511300" y="76200"/>
                  </a:lnTo>
                  <a:lnTo>
                    <a:pt x="1473200" y="67056"/>
                  </a:lnTo>
                  <a:lnTo>
                    <a:pt x="1435100" y="56388"/>
                  </a:lnTo>
                  <a:lnTo>
                    <a:pt x="1397000" y="48768"/>
                  </a:lnTo>
                  <a:lnTo>
                    <a:pt x="1358900" y="39624"/>
                  </a:lnTo>
                  <a:lnTo>
                    <a:pt x="1320800" y="32004"/>
                  </a:lnTo>
                  <a:lnTo>
                    <a:pt x="1244600" y="19812"/>
                  </a:lnTo>
                  <a:lnTo>
                    <a:pt x="1193800" y="15240"/>
                  </a:lnTo>
                  <a:lnTo>
                    <a:pt x="1104900" y="6096"/>
                  </a:lnTo>
                  <a:lnTo>
                    <a:pt x="1066800" y="3048"/>
                  </a:lnTo>
                  <a:lnTo>
                    <a:pt x="965200" y="0"/>
                  </a:lnTo>
                  <a:lnTo>
                    <a:pt x="876300" y="0"/>
                  </a:lnTo>
                  <a:lnTo>
                    <a:pt x="825500" y="1524"/>
                  </a:lnTo>
                  <a:lnTo>
                    <a:pt x="787400" y="3048"/>
                  </a:lnTo>
                  <a:lnTo>
                    <a:pt x="736600" y="6096"/>
                  </a:lnTo>
                  <a:lnTo>
                    <a:pt x="647700" y="15240"/>
                  </a:lnTo>
                  <a:lnTo>
                    <a:pt x="609600" y="19812"/>
                  </a:lnTo>
                  <a:lnTo>
                    <a:pt x="520700" y="32004"/>
                  </a:lnTo>
                  <a:lnTo>
                    <a:pt x="482600" y="39624"/>
                  </a:lnTo>
                  <a:lnTo>
                    <a:pt x="444500" y="48768"/>
                  </a:lnTo>
                  <a:lnTo>
                    <a:pt x="406400" y="56388"/>
                  </a:lnTo>
                  <a:lnTo>
                    <a:pt x="368300" y="67056"/>
                  </a:lnTo>
                  <a:lnTo>
                    <a:pt x="330200" y="76200"/>
                  </a:lnTo>
                  <a:lnTo>
                    <a:pt x="304800" y="86868"/>
                  </a:lnTo>
                  <a:lnTo>
                    <a:pt x="266700" y="99060"/>
                  </a:lnTo>
                  <a:lnTo>
                    <a:pt x="241300" y="109728"/>
                  </a:lnTo>
                  <a:lnTo>
                    <a:pt x="203200" y="123444"/>
                  </a:lnTo>
                  <a:lnTo>
                    <a:pt x="101600" y="176784"/>
                  </a:lnTo>
                  <a:lnTo>
                    <a:pt x="63500" y="207264"/>
                  </a:lnTo>
                  <a:lnTo>
                    <a:pt x="0" y="289560"/>
                  </a:lnTo>
                  <a:lnTo>
                    <a:pt x="0" y="397764"/>
                  </a:lnTo>
                  <a:lnTo>
                    <a:pt x="12700" y="414528"/>
                  </a:lnTo>
                  <a:lnTo>
                    <a:pt x="12700" y="294132"/>
                  </a:lnTo>
                  <a:lnTo>
                    <a:pt x="25400" y="277368"/>
                  </a:lnTo>
                  <a:lnTo>
                    <a:pt x="76200" y="216408"/>
                  </a:lnTo>
                  <a:lnTo>
                    <a:pt x="101600" y="201168"/>
                  </a:lnTo>
                  <a:lnTo>
                    <a:pt x="114300" y="187452"/>
                  </a:lnTo>
                  <a:lnTo>
                    <a:pt x="190500" y="146304"/>
                  </a:lnTo>
                  <a:lnTo>
                    <a:pt x="266700" y="109728"/>
                  </a:lnTo>
                  <a:lnTo>
                    <a:pt x="342900" y="88392"/>
                  </a:lnTo>
                  <a:lnTo>
                    <a:pt x="368300" y="79248"/>
                  </a:lnTo>
                  <a:lnTo>
                    <a:pt x="444500" y="60960"/>
                  </a:lnTo>
                  <a:lnTo>
                    <a:pt x="558800" y="38100"/>
                  </a:lnTo>
                  <a:lnTo>
                    <a:pt x="647700" y="27432"/>
                  </a:lnTo>
                  <a:lnTo>
                    <a:pt x="736600" y="18288"/>
                  </a:lnTo>
                  <a:lnTo>
                    <a:pt x="787400" y="15240"/>
                  </a:lnTo>
                  <a:lnTo>
                    <a:pt x="825500" y="13716"/>
                  </a:lnTo>
                  <a:lnTo>
                    <a:pt x="876300" y="12192"/>
                  </a:lnTo>
                  <a:lnTo>
                    <a:pt x="965200" y="12192"/>
                  </a:lnTo>
                  <a:lnTo>
                    <a:pt x="1066800" y="15240"/>
                  </a:lnTo>
                  <a:lnTo>
                    <a:pt x="1104900" y="18288"/>
                  </a:lnTo>
                  <a:lnTo>
                    <a:pt x="1155700" y="22860"/>
                  </a:lnTo>
                  <a:lnTo>
                    <a:pt x="1244600" y="32004"/>
                  </a:lnTo>
                  <a:lnTo>
                    <a:pt x="1282700" y="38100"/>
                  </a:lnTo>
                  <a:lnTo>
                    <a:pt x="1397000" y="60960"/>
                  </a:lnTo>
                  <a:lnTo>
                    <a:pt x="1511300" y="88392"/>
                  </a:lnTo>
                  <a:lnTo>
                    <a:pt x="1536700" y="99060"/>
                  </a:lnTo>
                  <a:lnTo>
                    <a:pt x="1574800" y="111252"/>
                  </a:lnTo>
                  <a:lnTo>
                    <a:pt x="1600200" y="121920"/>
                  </a:lnTo>
                  <a:lnTo>
                    <a:pt x="1625600" y="134112"/>
                  </a:lnTo>
                  <a:lnTo>
                    <a:pt x="1663700" y="146304"/>
                  </a:lnTo>
                  <a:lnTo>
                    <a:pt x="1689100" y="160020"/>
                  </a:lnTo>
                  <a:lnTo>
                    <a:pt x="1727200" y="187452"/>
                  </a:lnTo>
                  <a:lnTo>
                    <a:pt x="1752600" y="201168"/>
                  </a:lnTo>
                  <a:lnTo>
                    <a:pt x="1765300" y="216408"/>
                  </a:lnTo>
                  <a:lnTo>
                    <a:pt x="1790700" y="231648"/>
                  </a:lnTo>
                  <a:lnTo>
                    <a:pt x="1816100" y="262128"/>
                  </a:lnTo>
                  <a:lnTo>
                    <a:pt x="1816100" y="278892"/>
                  </a:lnTo>
                  <a:lnTo>
                    <a:pt x="1828800" y="294132"/>
                  </a:lnTo>
                  <a:lnTo>
                    <a:pt x="1828800" y="310896"/>
                  </a:lnTo>
                  <a:lnTo>
                    <a:pt x="1841500" y="326136"/>
                  </a:lnTo>
                  <a:close/>
                </a:path>
                <a:path w="1854200" h="687704">
                  <a:moveTo>
                    <a:pt x="1841500" y="396240"/>
                  </a:moveTo>
                  <a:lnTo>
                    <a:pt x="1841500" y="367284"/>
                  </a:lnTo>
                  <a:lnTo>
                    <a:pt x="1828800" y="376428"/>
                  </a:lnTo>
                  <a:lnTo>
                    <a:pt x="1828800" y="391668"/>
                  </a:lnTo>
                  <a:lnTo>
                    <a:pt x="1816100" y="408432"/>
                  </a:lnTo>
                  <a:lnTo>
                    <a:pt x="1816100" y="423672"/>
                  </a:lnTo>
                  <a:lnTo>
                    <a:pt x="1803400" y="438912"/>
                  </a:lnTo>
                  <a:lnTo>
                    <a:pt x="1765300" y="469392"/>
                  </a:lnTo>
                  <a:lnTo>
                    <a:pt x="1752600" y="484632"/>
                  </a:lnTo>
                  <a:lnTo>
                    <a:pt x="1727200" y="498348"/>
                  </a:lnTo>
                  <a:lnTo>
                    <a:pt x="1689100" y="525780"/>
                  </a:lnTo>
                  <a:lnTo>
                    <a:pt x="1663700" y="539496"/>
                  </a:lnTo>
                  <a:lnTo>
                    <a:pt x="1625600" y="551688"/>
                  </a:lnTo>
                  <a:lnTo>
                    <a:pt x="1574800" y="576072"/>
                  </a:lnTo>
                  <a:lnTo>
                    <a:pt x="1511300" y="597408"/>
                  </a:lnTo>
                  <a:lnTo>
                    <a:pt x="1473200" y="606552"/>
                  </a:lnTo>
                  <a:lnTo>
                    <a:pt x="1435100" y="617220"/>
                  </a:lnTo>
                  <a:lnTo>
                    <a:pt x="1397000" y="624840"/>
                  </a:lnTo>
                  <a:lnTo>
                    <a:pt x="1358900" y="633984"/>
                  </a:lnTo>
                  <a:lnTo>
                    <a:pt x="1320800" y="641604"/>
                  </a:lnTo>
                  <a:lnTo>
                    <a:pt x="1244600" y="653796"/>
                  </a:lnTo>
                  <a:lnTo>
                    <a:pt x="1155700" y="662940"/>
                  </a:lnTo>
                  <a:lnTo>
                    <a:pt x="1104900" y="667512"/>
                  </a:lnTo>
                  <a:lnTo>
                    <a:pt x="1066800" y="670560"/>
                  </a:lnTo>
                  <a:lnTo>
                    <a:pt x="965200" y="673608"/>
                  </a:lnTo>
                  <a:lnTo>
                    <a:pt x="876300" y="673608"/>
                  </a:lnTo>
                  <a:lnTo>
                    <a:pt x="825500" y="672084"/>
                  </a:lnTo>
                  <a:lnTo>
                    <a:pt x="787400" y="670560"/>
                  </a:lnTo>
                  <a:lnTo>
                    <a:pt x="736600" y="667512"/>
                  </a:lnTo>
                  <a:lnTo>
                    <a:pt x="647700" y="658368"/>
                  </a:lnTo>
                  <a:lnTo>
                    <a:pt x="609600" y="653796"/>
                  </a:lnTo>
                  <a:lnTo>
                    <a:pt x="520700" y="641604"/>
                  </a:lnTo>
                  <a:lnTo>
                    <a:pt x="482600" y="633984"/>
                  </a:lnTo>
                  <a:lnTo>
                    <a:pt x="444500" y="624840"/>
                  </a:lnTo>
                  <a:lnTo>
                    <a:pt x="406400" y="617220"/>
                  </a:lnTo>
                  <a:lnTo>
                    <a:pt x="368300" y="606552"/>
                  </a:lnTo>
                  <a:lnTo>
                    <a:pt x="342900" y="597408"/>
                  </a:lnTo>
                  <a:lnTo>
                    <a:pt x="266700" y="576072"/>
                  </a:lnTo>
                  <a:lnTo>
                    <a:pt x="190500" y="539496"/>
                  </a:lnTo>
                  <a:lnTo>
                    <a:pt x="114300" y="498348"/>
                  </a:lnTo>
                  <a:lnTo>
                    <a:pt x="101600" y="484632"/>
                  </a:lnTo>
                  <a:lnTo>
                    <a:pt x="76200" y="469392"/>
                  </a:lnTo>
                  <a:lnTo>
                    <a:pt x="38100" y="423672"/>
                  </a:lnTo>
                  <a:lnTo>
                    <a:pt x="25400" y="406908"/>
                  </a:lnTo>
                  <a:lnTo>
                    <a:pt x="12700" y="391668"/>
                  </a:lnTo>
                  <a:lnTo>
                    <a:pt x="12700" y="414528"/>
                  </a:lnTo>
                  <a:lnTo>
                    <a:pt x="38100" y="448056"/>
                  </a:lnTo>
                  <a:lnTo>
                    <a:pt x="63500" y="480060"/>
                  </a:lnTo>
                  <a:lnTo>
                    <a:pt x="88900" y="493776"/>
                  </a:lnTo>
                  <a:lnTo>
                    <a:pt x="101600" y="509016"/>
                  </a:lnTo>
                  <a:lnTo>
                    <a:pt x="127000" y="524256"/>
                  </a:lnTo>
                  <a:lnTo>
                    <a:pt x="152400" y="537972"/>
                  </a:lnTo>
                  <a:lnTo>
                    <a:pt x="177800" y="550164"/>
                  </a:lnTo>
                  <a:lnTo>
                    <a:pt x="203200" y="563880"/>
                  </a:lnTo>
                  <a:lnTo>
                    <a:pt x="241300" y="576072"/>
                  </a:lnTo>
                  <a:lnTo>
                    <a:pt x="266700" y="588264"/>
                  </a:lnTo>
                  <a:lnTo>
                    <a:pt x="304800" y="598932"/>
                  </a:lnTo>
                  <a:lnTo>
                    <a:pt x="330200" y="609600"/>
                  </a:lnTo>
                  <a:lnTo>
                    <a:pt x="368300" y="618744"/>
                  </a:lnTo>
                  <a:lnTo>
                    <a:pt x="406400" y="629412"/>
                  </a:lnTo>
                  <a:lnTo>
                    <a:pt x="444500" y="637032"/>
                  </a:lnTo>
                  <a:lnTo>
                    <a:pt x="482600" y="646176"/>
                  </a:lnTo>
                  <a:lnTo>
                    <a:pt x="520700" y="653796"/>
                  </a:lnTo>
                  <a:lnTo>
                    <a:pt x="609600" y="665988"/>
                  </a:lnTo>
                  <a:lnTo>
                    <a:pt x="647700" y="672084"/>
                  </a:lnTo>
                  <a:lnTo>
                    <a:pt x="685800" y="676656"/>
                  </a:lnTo>
                  <a:lnTo>
                    <a:pt x="825500" y="685800"/>
                  </a:lnTo>
                  <a:lnTo>
                    <a:pt x="876300" y="685800"/>
                  </a:lnTo>
                  <a:lnTo>
                    <a:pt x="927100" y="687324"/>
                  </a:lnTo>
                  <a:lnTo>
                    <a:pt x="965200" y="685800"/>
                  </a:lnTo>
                  <a:lnTo>
                    <a:pt x="1016000" y="685800"/>
                  </a:lnTo>
                  <a:lnTo>
                    <a:pt x="1104900" y="679704"/>
                  </a:lnTo>
                  <a:lnTo>
                    <a:pt x="1155700" y="676656"/>
                  </a:lnTo>
                  <a:lnTo>
                    <a:pt x="1193800" y="672084"/>
                  </a:lnTo>
                  <a:lnTo>
                    <a:pt x="1282700" y="659892"/>
                  </a:lnTo>
                  <a:lnTo>
                    <a:pt x="1320800" y="653796"/>
                  </a:lnTo>
                  <a:lnTo>
                    <a:pt x="1358900" y="646176"/>
                  </a:lnTo>
                  <a:lnTo>
                    <a:pt x="1397000" y="637032"/>
                  </a:lnTo>
                  <a:lnTo>
                    <a:pt x="1435100" y="629412"/>
                  </a:lnTo>
                  <a:lnTo>
                    <a:pt x="1473200" y="618744"/>
                  </a:lnTo>
                  <a:lnTo>
                    <a:pt x="1511300" y="609600"/>
                  </a:lnTo>
                  <a:lnTo>
                    <a:pt x="1549400" y="598932"/>
                  </a:lnTo>
                  <a:lnTo>
                    <a:pt x="1574800" y="588264"/>
                  </a:lnTo>
                  <a:lnTo>
                    <a:pt x="1638300" y="563880"/>
                  </a:lnTo>
                  <a:lnTo>
                    <a:pt x="1739900" y="509016"/>
                  </a:lnTo>
                  <a:lnTo>
                    <a:pt x="1752600" y="493776"/>
                  </a:lnTo>
                  <a:lnTo>
                    <a:pt x="1778000" y="478536"/>
                  </a:lnTo>
                  <a:lnTo>
                    <a:pt x="1790700" y="463296"/>
                  </a:lnTo>
                  <a:lnTo>
                    <a:pt x="1803400" y="446532"/>
                  </a:lnTo>
                  <a:lnTo>
                    <a:pt x="1816100" y="431292"/>
                  </a:lnTo>
                  <a:lnTo>
                    <a:pt x="1828800" y="414528"/>
                  </a:lnTo>
                  <a:lnTo>
                    <a:pt x="1841500" y="396240"/>
                  </a:lnTo>
                  <a:close/>
                </a:path>
                <a:path w="1854200" h="687704">
                  <a:moveTo>
                    <a:pt x="927100" y="687324"/>
                  </a:moveTo>
                  <a:lnTo>
                    <a:pt x="914400" y="686943"/>
                  </a:lnTo>
                  <a:lnTo>
                    <a:pt x="914400" y="687324"/>
                  </a:lnTo>
                  <a:lnTo>
                    <a:pt x="927100" y="687324"/>
                  </a:lnTo>
                  <a:close/>
                </a:path>
                <a:path w="1854200" h="687704">
                  <a:moveTo>
                    <a:pt x="1854200" y="352044"/>
                  </a:moveTo>
                  <a:lnTo>
                    <a:pt x="1854200" y="333756"/>
                  </a:lnTo>
                  <a:lnTo>
                    <a:pt x="1841500" y="306324"/>
                  </a:lnTo>
                  <a:lnTo>
                    <a:pt x="1841500" y="379476"/>
                  </a:lnTo>
                  <a:lnTo>
                    <a:pt x="1854200" y="3520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546337" y="3149598"/>
            <a:ext cx="1398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278765" marR="5080" indent="-266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duy trì giáo sư</a:t>
            </a:r>
            <a:r xmlns:a="http://schemas.openxmlformats.org/drawingml/2006/main">
              <a:rPr dirty="0" sz="1200" spc="-32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Thông tin</a:t>
            </a:r>
            <a:endParaRPr xmlns:a="http://schemas.openxmlformats.org/drawingml/2006/main"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9210" y="2940810"/>
            <a:ext cx="14351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95"/>
              </a:spcBef>
            </a:pPr>
            <a:r xmlns:a="http://schemas.openxmlformats.org/drawingml/2006/main">
              <a:rPr dirty="0" sz="1600" spc="-5">
                <a:latin typeface="Arial MT"/>
                <a:cs typeface="Arial MT"/>
              </a:rPr>
              <a:t>Khóa học</a:t>
            </a:r>
            <a:r xmlns:a="http://schemas.openxmlformats.org/drawingml/2006/main">
              <a:rPr dirty="0" sz="1600" spc="-5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600" spc="-5">
                <a:latin typeface="Arial MT"/>
                <a:cs typeface="Arial MT"/>
              </a:rPr>
              <a:t>Mục lục</a:t>
            </a:r>
            <a:endParaRPr xmlns:a="http://schemas.openxmlformats.org/drawingml/2006/main" sz="16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26252" y="2051316"/>
            <a:ext cx="532130" cy="878205"/>
          </a:xfrm>
          <a:custGeom>
            <a:avLst/>
            <a:gdLst/>
            <a:ahLst/>
            <a:cxnLst/>
            <a:rect l="l" t="t" r="r" b="b"/>
            <a:pathLst>
              <a:path w="532129" h="878205">
                <a:moveTo>
                  <a:pt x="531876" y="868680"/>
                </a:moveTo>
                <a:lnTo>
                  <a:pt x="269748" y="608063"/>
                </a:lnTo>
                <a:lnTo>
                  <a:pt x="269748" y="425183"/>
                </a:lnTo>
                <a:lnTo>
                  <a:pt x="521208" y="425183"/>
                </a:lnTo>
                <a:lnTo>
                  <a:pt x="521208" y="412991"/>
                </a:lnTo>
                <a:lnTo>
                  <a:pt x="269748" y="412991"/>
                </a:lnTo>
                <a:lnTo>
                  <a:pt x="269748" y="304800"/>
                </a:lnTo>
                <a:lnTo>
                  <a:pt x="278892" y="304800"/>
                </a:lnTo>
                <a:lnTo>
                  <a:pt x="309372" y="298704"/>
                </a:lnTo>
                <a:lnTo>
                  <a:pt x="348996" y="278892"/>
                </a:lnTo>
                <a:lnTo>
                  <a:pt x="381000" y="249936"/>
                </a:lnTo>
                <a:lnTo>
                  <a:pt x="403860" y="211836"/>
                </a:lnTo>
                <a:lnTo>
                  <a:pt x="409956" y="198120"/>
                </a:lnTo>
                <a:lnTo>
                  <a:pt x="413004" y="182880"/>
                </a:lnTo>
                <a:lnTo>
                  <a:pt x="416052" y="152400"/>
                </a:lnTo>
                <a:lnTo>
                  <a:pt x="413004" y="121920"/>
                </a:lnTo>
                <a:lnTo>
                  <a:pt x="408432" y="106680"/>
                </a:lnTo>
                <a:lnTo>
                  <a:pt x="403860" y="92964"/>
                </a:lnTo>
                <a:lnTo>
                  <a:pt x="403860" y="152400"/>
                </a:lnTo>
                <a:lnTo>
                  <a:pt x="402336" y="167640"/>
                </a:lnTo>
                <a:lnTo>
                  <a:pt x="391668" y="207264"/>
                </a:lnTo>
                <a:lnTo>
                  <a:pt x="371856" y="242316"/>
                </a:lnTo>
                <a:lnTo>
                  <a:pt x="341376" y="268224"/>
                </a:lnTo>
                <a:lnTo>
                  <a:pt x="304800" y="286512"/>
                </a:lnTo>
                <a:lnTo>
                  <a:pt x="263652" y="292608"/>
                </a:lnTo>
                <a:lnTo>
                  <a:pt x="248412" y="291084"/>
                </a:lnTo>
                <a:lnTo>
                  <a:pt x="208788" y="281940"/>
                </a:lnTo>
                <a:lnTo>
                  <a:pt x="175260" y="260604"/>
                </a:lnTo>
                <a:lnTo>
                  <a:pt x="140208" y="219456"/>
                </a:lnTo>
                <a:lnTo>
                  <a:pt x="126492" y="179832"/>
                </a:lnTo>
                <a:lnTo>
                  <a:pt x="123444" y="152400"/>
                </a:lnTo>
                <a:lnTo>
                  <a:pt x="126492" y="124968"/>
                </a:lnTo>
                <a:lnTo>
                  <a:pt x="140208" y="85344"/>
                </a:lnTo>
                <a:lnTo>
                  <a:pt x="164592" y="53340"/>
                </a:lnTo>
                <a:lnTo>
                  <a:pt x="196596" y="30480"/>
                </a:lnTo>
                <a:lnTo>
                  <a:pt x="236220" y="15240"/>
                </a:lnTo>
                <a:lnTo>
                  <a:pt x="249936" y="13716"/>
                </a:lnTo>
                <a:lnTo>
                  <a:pt x="278892" y="13716"/>
                </a:lnTo>
                <a:lnTo>
                  <a:pt x="318516" y="24384"/>
                </a:lnTo>
                <a:lnTo>
                  <a:pt x="362712" y="54864"/>
                </a:lnTo>
                <a:lnTo>
                  <a:pt x="387096" y="86868"/>
                </a:lnTo>
                <a:lnTo>
                  <a:pt x="391668" y="99060"/>
                </a:lnTo>
                <a:lnTo>
                  <a:pt x="397764" y="111252"/>
                </a:lnTo>
                <a:lnTo>
                  <a:pt x="400812" y="124968"/>
                </a:lnTo>
                <a:lnTo>
                  <a:pt x="403860" y="152400"/>
                </a:lnTo>
                <a:lnTo>
                  <a:pt x="403860" y="92964"/>
                </a:lnTo>
                <a:lnTo>
                  <a:pt x="397764" y="79248"/>
                </a:lnTo>
                <a:lnTo>
                  <a:pt x="390144" y="67056"/>
                </a:lnTo>
                <a:lnTo>
                  <a:pt x="381000" y="56388"/>
                </a:lnTo>
                <a:lnTo>
                  <a:pt x="371856" y="44196"/>
                </a:lnTo>
                <a:lnTo>
                  <a:pt x="359664" y="35052"/>
                </a:lnTo>
                <a:lnTo>
                  <a:pt x="348996" y="25908"/>
                </a:lnTo>
                <a:lnTo>
                  <a:pt x="335280" y="18288"/>
                </a:lnTo>
                <a:lnTo>
                  <a:pt x="323088" y="12192"/>
                </a:lnTo>
                <a:lnTo>
                  <a:pt x="309372" y="7620"/>
                </a:lnTo>
                <a:lnTo>
                  <a:pt x="294132" y="3048"/>
                </a:lnTo>
                <a:lnTo>
                  <a:pt x="263652" y="0"/>
                </a:lnTo>
                <a:lnTo>
                  <a:pt x="233172" y="3048"/>
                </a:lnTo>
                <a:lnTo>
                  <a:pt x="217932" y="7620"/>
                </a:lnTo>
                <a:lnTo>
                  <a:pt x="204216" y="12192"/>
                </a:lnTo>
                <a:lnTo>
                  <a:pt x="190500" y="18288"/>
                </a:lnTo>
                <a:lnTo>
                  <a:pt x="178308" y="27432"/>
                </a:lnTo>
                <a:lnTo>
                  <a:pt x="166116" y="35052"/>
                </a:lnTo>
                <a:lnTo>
                  <a:pt x="137160" y="67056"/>
                </a:lnTo>
                <a:lnTo>
                  <a:pt x="117348" y="108204"/>
                </a:lnTo>
                <a:lnTo>
                  <a:pt x="111252" y="137160"/>
                </a:lnTo>
                <a:lnTo>
                  <a:pt x="111252" y="152400"/>
                </a:lnTo>
                <a:lnTo>
                  <a:pt x="123444" y="211836"/>
                </a:lnTo>
                <a:lnTo>
                  <a:pt x="146304" y="249936"/>
                </a:lnTo>
                <a:lnTo>
                  <a:pt x="167640" y="269748"/>
                </a:lnTo>
                <a:lnTo>
                  <a:pt x="178308" y="278892"/>
                </a:lnTo>
                <a:lnTo>
                  <a:pt x="190500" y="286512"/>
                </a:lnTo>
                <a:lnTo>
                  <a:pt x="217932" y="298704"/>
                </a:lnTo>
                <a:lnTo>
                  <a:pt x="248412" y="304800"/>
                </a:lnTo>
                <a:lnTo>
                  <a:pt x="257556" y="304800"/>
                </a:lnTo>
                <a:lnTo>
                  <a:pt x="257556" y="412991"/>
                </a:lnTo>
                <a:lnTo>
                  <a:pt x="6096" y="412991"/>
                </a:lnTo>
                <a:lnTo>
                  <a:pt x="6096" y="425183"/>
                </a:lnTo>
                <a:lnTo>
                  <a:pt x="257556" y="425183"/>
                </a:lnTo>
                <a:lnTo>
                  <a:pt x="257556" y="603504"/>
                </a:lnTo>
                <a:lnTo>
                  <a:pt x="0" y="861060"/>
                </a:lnTo>
                <a:lnTo>
                  <a:pt x="7620" y="870204"/>
                </a:lnTo>
                <a:lnTo>
                  <a:pt x="257556" y="620268"/>
                </a:lnTo>
                <a:lnTo>
                  <a:pt x="261366" y="616458"/>
                </a:lnTo>
                <a:lnTo>
                  <a:pt x="265176" y="620268"/>
                </a:lnTo>
                <a:lnTo>
                  <a:pt x="522732" y="877824"/>
                </a:lnTo>
                <a:lnTo>
                  <a:pt x="531876" y="868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7000150" y="3573779"/>
            <a:ext cx="2169795" cy="1186180"/>
            <a:chOff x="7000150" y="3573779"/>
            <a:chExt cx="2169795" cy="1186180"/>
          </a:xfrm>
        </p:grpSpPr>
        <p:sp>
          <p:nvSpPr>
            <p:cNvPr id="15" name="object 15"/>
            <p:cNvSpPr/>
            <p:nvPr/>
          </p:nvSpPr>
          <p:spPr>
            <a:xfrm>
              <a:off x="7000150" y="3573779"/>
              <a:ext cx="483234" cy="312420"/>
            </a:xfrm>
            <a:custGeom>
              <a:avLst/>
              <a:gdLst/>
              <a:ahLst/>
              <a:cxnLst/>
              <a:rect l="l" t="t" r="r" b="b"/>
              <a:pathLst>
                <a:path w="483234" h="312420">
                  <a:moveTo>
                    <a:pt x="460624" y="14643"/>
                  </a:moveTo>
                  <a:lnTo>
                    <a:pt x="448429" y="15636"/>
                  </a:lnTo>
                  <a:lnTo>
                    <a:pt x="0" y="312419"/>
                  </a:lnTo>
                  <a:lnTo>
                    <a:pt x="21771" y="312419"/>
                  </a:lnTo>
                  <a:lnTo>
                    <a:pt x="454875" y="25566"/>
                  </a:lnTo>
                  <a:lnTo>
                    <a:pt x="460624" y="14643"/>
                  </a:lnTo>
                  <a:close/>
                </a:path>
                <a:path w="483234" h="312420">
                  <a:moveTo>
                    <a:pt x="482689" y="0"/>
                  </a:moveTo>
                  <a:lnTo>
                    <a:pt x="340957" y="12192"/>
                  </a:lnTo>
                  <a:lnTo>
                    <a:pt x="337909" y="12192"/>
                  </a:lnTo>
                  <a:lnTo>
                    <a:pt x="334861" y="15240"/>
                  </a:lnTo>
                  <a:lnTo>
                    <a:pt x="334861" y="21336"/>
                  </a:lnTo>
                  <a:lnTo>
                    <a:pt x="337909" y="24384"/>
                  </a:lnTo>
                  <a:lnTo>
                    <a:pt x="340957" y="24384"/>
                  </a:lnTo>
                  <a:lnTo>
                    <a:pt x="448429" y="15636"/>
                  </a:lnTo>
                  <a:lnTo>
                    <a:pt x="467449" y="3048"/>
                  </a:lnTo>
                  <a:lnTo>
                    <a:pt x="475069" y="12192"/>
                  </a:lnTo>
                  <a:lnTo>
                    <a:pt x="475069" y="14708"/>
                  </a:lnTo>
                  <a:lnTo>
                    <a:pt x="482689" y="0"/>
                  </a:lnTo>
                  <a:close/>
                </a:path>
                <a:path w="483234" h="312420">
                  <a:moveTo>
                    <a:pt x="475069" y="14708"/>
                  </a:moveTo>
                  <a:lnTo>
                    <a:pt x="475069" y="12192"/>
                  </a:lnTo>
                  <a:lnTo>
                    <a:pt x="454875" y="25566"/>
                  </a:lnTo>
                  <a:lnTo>
                    <a:pt x="404965" y="120396"/>
                  </a:lnTo>
                  <a:lnTo>
                    <a:pt x="403441" y="123444"/>
                  </a:lnTo>
                  <a:lnTo>
                    <a:pt x="404965" y="128016"/>
                  </a:lnTo>
                  <a:lnTo>
                    <a:pt x="411061" y="131064"/>
                  </a:lnTo>
                  <a:lnTo>
                    <a:pt x="415633" y="129540"/>
                  </a:lnTo>
                  <a:lnTo>
                    <a:pt x="417157" y="126492"/>
                  </a:lnTo>
                  <a:lnTo>
                    <a:pt x="475069" y="14708"/>
                  </a:lnTo>
                  <a:close/>
                </a:path>
                <a:path w="483234" h="312420">
                  <a:moveTo>
                    <a:pt x="475069" y="12192"/>
                  </a:moveTo>
                  <a:lnTo>
                    <a:pt x="467449" y="3048"/>
                  </a:lnTo>
                  <a:lnTo>
                    <a:pt x="448429" y="15636"/>
                  </a:lnTo>
                  <a:lnTo>
                    <a:pt x="460624" y="14643"/>
                  </a:lnTo>
                  <a:lnTo>
                    <a:pt x="465925" y="4572"/>
                  </a:lnTo>
                  <a:lnTo>
                    <a:pt x="472021" y="13716"/>
                  </a:lnTo>
                  <a:lnTo>
                    <a:pt x="472021" y="14210"/>
                  </a:lnTo>
                  <a:lnTo>
                    <a:pt x="475069" y="12192"/>
                  </a:lnTo>
                  <a:close/>
                </a:path>
                <a:path w="483234" h="312420">
                  <a:moveTo>
                    <a:pt x="472021" y="14210"/>
                  </a:moveTo>
                  <a:lnTo>
                    <a:pt x="472021" y="13716"/>
                  </a:lnTo>
                  <a:lnTo>
                    <a:pt x="460624" y="14643"/>
                  </a:lnTo>
                  <a:lnTo>
                    <a:pt x="454875" y="25566"/>
                  </a:lnTo>
                  <a:lnTo>
                    <a:pt x="472021" y="14210"/>
                  </a:lnTo>
                  <a:close/>
                </a:path>
                <a:path w="483234" h="312420">
                  <a:moveTo>
                    <a:pt x="472021" y="13716"/>
                  </a:moveTo>
                  <a:lnTo>
                    <a:pt x="465925" y="4572"/>
                  </a:lnTo>
                  <a:lnTo>
                    <a:pt x="460624" y="14643"/>
                  </a:lnTo>
                  <a:lnTo>
                    <a:pt x="472021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22819" y="4079747"/>
              <a:ext cx="1844039" cy="673735"/>
            </a:xfrm>
            <a:custGeom>
              <a:avLst/>
              <a:gdLst/>
              <a:ahLst/>
              <a:cxnLst/>
              <a:rect l="l" t="t" r="r" b="b"/>
              <a:pathLst>
                <a:path w="1844040" h="673735">
                  <a:moveTo>
                    <a:pt x="1844040" y="336804"/>
                  </a:moveTo>
                  <a:lnTo>
                    <a:pt x="1834038" y="287052"/>
                  </a:lnTo>
                  <a:lnTo>
                    <a:pt x="1804986" y="239561"/>
                  </a:lnTo>
                  <a:lnTo>
                    <a:pt x="1758312" y="194852"/>
                  </a:lnTo>
                  <a:lnTo>
                    <a:pt x="1695446" y="153447"/>
                  </a:lnTo>
                  <a:lnTo>
                    <a:pt x="1658387" y="134147"/>
                  </a:lnTo>
                  <a:lnTo>
                    <a:pt x="1617815" y="115869"/>
                  </a:lnTo>
                  <a:lnTo>
                    <a:pt x="1573911" y="98679"/>
                  </a:lnTo>
                  <a:lnTo>
                    <a:pt x="1526851" y="82640"/>
                  </a:lnTo>
                  <a:lnTo>
                    <a:pt x="1476814" y="67820"/>
                  </a:lnTo>
                  <a:lnTo>
                    <a:pt x="1423980" y="54282"/>
                  </a:lnTo>
                  <a:lnTo>
                    <a:pt x="1368527" y="42092"/>
                  </a:lnTo>
                  <a:lnTo>
                    <a:pt x="1310633" y="31316"/>
                  </a:lnTo>
                  <a:lnTo>
                    <a:pt x="1250477" y="22019"/>
                  </a:lnTo>
                  <a:lnTo>
                    <a:pt x="1188237" y="14266"/>
                  </a:lnTo>
                  <a:lnTo>
                    <a:pt x="1124094" y="8122"/>
                  </a:lnTo>
                  <a:lnTo>
                    <a:pt x="1058223" y="3653"/>
                  </a:lnTo>
                  <a:lnTo>
                    <a:pt x="990806" y="924"/>
                  </a:lnTo>
                  <a:lnTo>
                    <a:pt x="922020" y="0"/>
                  </a:lnTo>
                  <a:lnTo>
                    <a:pt x="853233" y="924"/>
                  </a:lnTo>
                  <a:lnTo>
                    <a:pt x="785816" y="3653"/>
                  </a:lnTo>
                  <a:lnTo>
                    <a:pt x="719946" y="8122"/>
                  </a:lnTo>
                  <a:lnTo>
                    <a:pt x="655802" y="14266"/>
                  </a:lnTo>
                  <a:lnTo>
                    <a:pt x="593562" y="22019"/>
                  </a:lnTo>
                  <a:lnTo>
                    <a:pt x="533406" y="31316"/>
                  </a:lnTo>
                  <a:lnTo>
                    <a:pt x="475512" y="42092"/>
                  </a:lnTo>
                  <a:lnTo>
                    <a:pt x="420059" y="54282"/>
                  </a:lnTo>
                  <a:lnTo>
                    <a:pt x="367225" y="67820"/>
                  </a:lnTo>
                  <a:lnTo>
                    <a:pt x="317188" y="82640"/>
                  </a:lnTo>
                  <a:lnTo>
                    <a:pt x="270129" y="98679"/>
                  </a:lnTo>
                  <a:lnTo>
                    <a:pt x="226224" y="115869"/>
                  </a:lnTo>
                  <a:lnTo>
                    <a:pt x="185652" y="134147"/>
                  </a:lnTo>
                  <a:lnTo>
                    <a:pt x="148594" y="153447"/>
                  </a:lnTo>
                  <a:lnTo>
                    <a:pt x="115226" y="173704"/>
                  </a:lnTo>
                  <a:lnTo>
                    <a:pt x="60277" y="216826"/>
                  </a:lnTo>
                  <a:lnTo>
                    <a:pt x="22235" y="262991"/>
                  </a:lnTo>
                  <a:lnTo>
                    <a:pt x="2530" y="311678"/>
                  </a:lnTo>
                  <a:lnTo>
                    <a:pt x="0" y="336804"/>
                  </a:lnTo>
                  <a:lnTo>
                    <a:pt x="2530" y="361929"/>
                  </a:lnTo>
                  <a:lnTo>
                    <a:pt x="22235" y="410616"/>
                  </a:lnTo>
                  <a:lnTo>
                    <a:pt x="60277" y="456781"/>
                  </a:lnTo>
                  <a:lnTo>
                    <a:pt x="115226" y="499903"/>
                  </a:lnTo>
                  <a:lnTo>
                    <a:pt x="148594" y="520160"/>
                  </a:lnTo>
                  <a:lnTo>
                    <a:pt x="185652" y="539460"/>
                  </a:lnTo>
                  <a:lnTo>
                    <a:pt x="226224" y="557738"/>
                  </a:lnTo>
                  <a:lnTo>
                    <a:pt x="270129" y="574929"/>
                  </a:lnTo>
                  <a:lnTo>
                    <a:pt x="317188" y="590967"/>
                  </a:lnTo>
                  <a:lnTo>
                    <a:pt x="367225" y="605788"/>
                  </a:lnTo>
                  <a:lnTo>
                    <a:pt x="420059" y="619325"/>
                  </a:lnTo>
                  <a:lnTo>
                    <a:pt x="475512" y="631515"/>
                  </a:lnTo>
                  <a:lnTo>
                    <a:pt x="533406" y="642291"/>
                  </a:lnTo>
                  <a:lnTo>
                    <a:pt x="593562" y="651588"/>
                  </a:lnTo>
                  <a:lnTo>
                    <a:pt x="655802" y="659341"/>
                  </a:lnTo>
                  <a:lnTo>
                    <a:pt x="719946" y="665485"/>
                  </a:lnTo>
                  <a:lnTo>
                    <a:pt x="785816" y="669954"/>
                  </a:lnTo>
                  <a:lnTo>
                    <a:pt x="853233" y="672683"/>
                  </a:lnTo>
                  <a:lnTo>
                    <a:pt x="922020" y="673608"/>
                  </a:lnTo>
                  <a:lnTo>
                    <a:pt x="990806" y="672683"/>
                  </a:lnTo>
                  <a:lnTo>
                    <a:pt x="1058223" y="669954"/>
                  </a:lnTo>
                  <a:lnTo>
                    <a:pt x="1124094" y="665485"/>
                  </a:lnTo>
                  <a:lnTo>
                    <a:pt x="1188237" y="659341"/>
                  </a:lnTo>
                  <a:lnTo>
                    <a:pt x="1250477" y="651588"/>
                  </a:lnTo>
                  <a:lnTo>
                    <a:pt x="1310633" y="642291"/>
                  </a:lnTo>
                  <a:lnTo>
                    <a:pt x="1368527" y="631515"/>
                  </a:lnTo>
                  <a:lnTo>
                    <a:pt x="1423980" y="619325"/>
                  </a:lnTo>
                  <a:lnTo>
                    <a:pt x="1476814" y="605788"/>
                  </a:lnTo>
                  <a:lnTo>
                    <a:pt x="1526851" y="590967"/>
                  </a:lnTo>
                  <a:lnTo>
                    <a:pt x="1573911" y="574929"/>
                  </a:lnTo>
                  <a:lnTo>
                    <a:pt x="1617815" y="557738"/>
                  </a:lnTo>
                  <a:lnTo>
                    <a:pt x="1658387" y="539460"/>
                  </a:lnTo>
                  <a:lnTo>
                    <a:pt x="1695446" y="520160"/>
                  </a:lnTo>
                  <a:lnTo>
                    <a:pt x="1728814" y="499903"/>
                  </a:lnTo>
                  <a:lnTo>
                    <a:pt x="1783762" y="456781"/>
                  </a:lnTo>
                  <a:lnTo>
                    <a:pt x="1821804" y="410616"/>
                  </a:lnTo>
                  <a:lnTo>
                    <a:pt x="1841509" y="361929"/>
                  </a:lnTo>
                  <a:lnTo>
                    <a:pt x="1844040" y="3368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315199" y="4072127"/>
              <a:ext cx="1854200" cy="687705"/>
            </a:xfrm>
            <a:custGeom>
              <a:avLst/>
              <a:gdLst/>
              <a:ahLst/>
              <a:cxnLst/>
              <a:rect l="l" t="t" r="r" b="b"/>
              <a:pathLst>
                <a:path w="1854200" h="687704">
                  <a:moveTo>
                    <a:pt x="1841500" y="327660"/>
                  </a:moveTo>
                  <a:lnTo>
                    <a:pt x="1841500" y="289560"/>
                  </a:lnTo>
                  <a:lnTo>
                    <a:pt x="1803400" y="239268"/>
                  </a:lnTo>
                  <a:lnTo>
                    <a:pt x="1778000" y="207264"/>
                  </a:lnTo>
                  <a:lnTo>
                    <a:pt x="1752600" y="193548"/>
                  </a:lnTo>
                  <a:lnTo>
                    <a:pt x="1714500" y="163068"/>
                  </a:lnTo>
                  <a:lnTo>
                    <a:pt x="1689100" y="149352"/>
                  </a:lnTo>
                  <a:lnTo>
                    <a:pt x="1663700" y="137160"/>
                  </a:lnTo>
                  <a:lnTo>
                    <a:pt x="1638300" y="123444"/>
                  </a:lnTo>
                  <a:lnTo>
                    <a:pt x="1574800" y="99060"/>
                  </a:lnTo>
                  <a:lnTo>
                    <a:pt x="1549400" y="88392"/>
                  </a:lnTo>
                  <a:lnTo>
                    <a:pt x="1473200" y="67056"/>
                  </a:lnTo>
                  <a:lnTo>
                    <a:pt x="1435100" y="57912"/>
                  </a:lnTo>
                  <a:lnTo>
                    <a:pt x="1397000" y="50292"/>
                  </a:lnTo>
                  <a:lnTo>
                    <a:pt x="1358900" y="41148"/>
                  </a:lnTo>
                  <a:lnTo>
                    <a:pt x="1320800" y="33528"/>
                  </a:lnTo>
                  <a:lnTo>
                    <a:pt x="1282700" y="27432"/>
                  </a:lnTo>
                  <a:lnTo>
                    <a:pt x="1193800" y="15240"/>
                  </a:lnTo>
                  <a:lnTo>
                    <a:pt x="1155700" y="10668"/>
                  </a:lnTo>
                  <a:lnTo>
                    <a:pt x="1104900" y="7620"/>
                  </a:lnTo>
                  <a:lnTo>
                    <a:pt x="1016000" y="1524"/>
                  </a:lnTo>
                  <a:lnTo>
                    <a:pt x="965200" y="1524"/>
                  </a:lnTo>
                  <a:lnTo>
                    <a:pt x="927100" y="0"/>
                  </a:lnTo>
                  <a:lnTo>
                    <a:pt x="876300" y="1524"/>
                  </a:lnTo>
                  <a:lnTo>
                    <a:pt x="825500" y="1524"/>
                  </a:lnTo>
                  <a:lnTo>
                    <a:pt x="787400" y="4572"/>
                  </a:lnTo>
                  <a:lnTo>
                    <a:pt x="685800" y="10668"/>
                  </a:lnTo>
                  <a:lnTo>
                    <a:pt x="647700" y="15240"/>
                  </a:lnTo>
                  <a:lnTo>
                    <a:pt x="609600" y="21336"/>
                  </a:lnTo>
                  <a:lnTo>
                    <a:pt x="520700" y="33528"/>
                  </a:lnTo>
                  <a:lnTo>
                    <a:pt x="482600" y="41148"/>
                  </a:lnTo>
                  <a:lnTo>
                    <a:pt x="444500" y="50292"/>
                  </a:lnTo>
                  <a:lnTo>
                    <a:pt x="406400" y="57912"/>
                  </a:lnTo>
                  <a:lnTo>
                    <a:pt x="368300" y="68580"/>
                  </a:lnTo>
                  <a:lnTo>
                    <a:pt x="330200" y="77724"/>
                  </a:lnTo>
                  <a:lnTo>
                    <a:pt x="266700" y="99060"/>
                  </a:lnTo>
                  <a:lnTo>
                    <a:pt x="241300" y="111252"/>
                  </a:lnTo>
                  <a:lnTo>
                    <a:pt x="203200" y="123444"/>
                  </a:lnTo>
                  <a:lnTo>
                    <a:pt x="101600" y="178308"/>
                  </a:lnTo>
                  <a:lnTo>
                    <a:pt x="63500" y="208788"/>
                  </a:lnTo>
                  <a:lnTo>
                    <a:pt x="50800" y="224028"/>
                  </a:lnTo>
                  <a:lnTo>
                    <a:pt x="38100" y="240792"/>
                  </a:lnTo>
                  <a:lnTo>
                    <a:pt x="25400" y="256032"/>
                  </a:lnTo>
                  <a:lnTo>
                    <a:pt x="12700" y="272796"/>
                  </a:lnTo>
                  <a:lnTo>
                    <a:pt x="0" y="291084"/>
                  </a:lnTo>
                  <a:lnTo>
                    <a:pt x="0" y="397764"/>
                  </a:lnTo>
                  <a:lnTo>
                    <a:pt x="12700" y="416052"/>
                  </a:lnTo>
                  <a:lnTo>
                    <a:pt x="12700" y="295656"/>
                  </a:lnTo>
                  <a:lnTo>
                    <a:pt x="25400" y="278892"/>
                  </a:lnTo>
                  <a:lnTo>
                    <a:pt x="76200" y="217932"/>
                  </a:lnTo>
                  <a:lnTo>
                    <a:pt x="101600" y="202692"/>
                  </a:lnTo>
                  <a:lnTo>
                    <a:pt x="114300" y="188976"/>
                  </a:lnTo>
                  <a:lnTo>
                    <a:pt x="190500" y="147828"/>
                  </a:lnTo>
                  <a:lnTo>
                    <a:pt x="266700" y="111252"/>
                  </a:lnTo>
                  <a:lnTo>
                    <a:pt x="342900" y="89916"/>
                  </a:lnTo>
                  <a:lnTo>
                    <a:pt x="368300" y="80772"/>
                  </a:lnTo>
                  <a:lnTo>
                    <a:pt x="406400" y="70104"/>
                  </a:lnTo>
                  <a:lnTo>
                    <a:pt x="444500" y="62484"/>
                  </a:lnTo>
                  <a:lnTo>
                    <a:pt x="482600" y="53340"/>
                  </a:lnTo>
                  <a:lnTo>
                    <a:pt x="520700" y="45720"/>
                  </a:lnTo>
                  <a:lnTo>
                    <a:pt x="609600" y="33528"/>
                  </a:lnTo>
                  <a:lnTo>
                    <a:pt x="647700" y="28956"/>
                  </a:lnTo>
                  <a:lnTo>
                    <a:pt x="736600" y="19812"/>
                  </a:lnTo>
                  <a:lnTo>
                    <a:pt x="787400" y="16764"/>
                  </a:lnTo>
                  <a:lnTo>
                    <a:pt x="825500" y="15240"/>
                  </a:lnTo>
                  <a:lnTo>
                    <a:pt x="876300" y="13716"/>
                  </a:lnTo>
                  <a:lnTo>
                    <a:pt x="965200" y="13716"/>
                  </a:lnTo>
                  <a:lnTo>
                    <a:pt x="1066800" y="16764"/>
                  </a:lnTo>
                  <a:lnTo>
                    <a:pt x="1104900" y="19812"/>
                  </a:lnTo>
                  <a:lnTo>
                    <a:pt x="1155700" y="24384"/>
                  </a:lnTo>
                  <a:lnTo>
                    <a:pt x="1244600" y="33528"/>
                  </a:lnTo>
                  <a:lnTo>
                    <a:pt x="1320800" y="45720"/>
                  </a:lnTo>
                  <a:lnTo>
                    <a:pt x="1358900" y="53340"/>
                  </a:lnTo>
                  <a:lnTo>
                    <a:pt x="1397000" y="62484"/>
                  </a:lnTo>
                  <a:lnTo>
                    <a:pt x="1435100" y="70104"/>
                  </a:lnTo>
                  <a:lnTo>
                    <a:pt x="1473200" y="80772"/>
                  </a:lnTo>
                  <a:lnTo>
                    <a:pt x="1511300" y="89916"/>
                  </a:lnTo>
                  <a:lnTo>
                    <a:pt x="1536700" y="100584"/>
                  </a:lnTo>
                  <a:lnTo>
                    <a:pt x="1574800" y="111252"/>
                  </a:lnTo>
                  <a:lnTo>
                    <a:pt x="1625600" y="135636"/>
                  </a:lnTo>
                  <a:lnTo>
                    <a:pt x="1663700" y="147828"/>
                  </a:lnTo>
                  <a:lnTo>
                    <a:pt x="1689100" y="161544"/>
                  </a:lnTo>
                  <a:lnTo>
                    <a:pt x="1727200" y="188976"/>
                  </a:lnTo>
                  <a:lnTo>
                    <a:pt x="1752600" y="202692"/>
                  </a:lnTo>
                  <a:lnTo>
                    <a:pt x="1765300" y="217932"/>
                  </a:lnTo>
                  <a:lnTo>
                    <a:pt x="1790700" y="233172"/>
                  </a:lnTo>
                  <a:lnTo>
                    <a:pt x="1816100" y="263652"/>
                  </a:lnTo>
                  <a:lnTo>
                    <a:pt x="1816100" y="280416"/>
                  </a:lnTo>
                  <a:lnTo>
                    <a:pt x="1828800" y="295656"/>
                  </a:lnTo>
                  <a:lnTo>
                    <a:pt x="1828800" y="312420"/>
                  </a:lnTo>
                  <a:lnTo>
                    <a:pt x="1841500" y="327660"/>
                  </a:lnTo>
                  <a:close/>
                </a:path>
                <a:path w="1854200" h="687704">
                  <a:moveTo>
                    <a:pt x="1841500" y="397764"/>
                  </a:moveTo>
                  <a:lnTo>
                    <a:pt x="1841500" y="368808"/>
                  </a:lnTo>
                  <a:lnTo>
                    <a:pt x="1828800" y="377952"/>
                  </a:lnTo>
                  <a:lnTo>
                    <a:pt x="1828800" y="393192"/>
                  </a:lnTo>
                  <a:lnTo>
                    <a:pt x="1816100" y="409956"/>
                  </a:lnTo>
                  <a:lnTo>
                    <a:pt x="1816100" y="425196"/>
                  </a:lnTo>
                  <a:lnTo>
                    <a:pt x="1803400" y="440436"/>
                  </a:lnTo>
                  <a:lnTo>
                    <a:pt x="1765300" y="470916"/>
                  </a:lnTo>
                  <a:lnTo>
                    <a:pt x="1752600" y="486156"/>
                  </a:lnTo>
                  <a:lnTo>
                    <a:pt x="1727200" y="499872"/>
                  </a:lnTo>
                  <a:lnTo>
                    <a:pt x="1689100" y="527304"/>
                  </a:lnTo>
                  <a:lnTo>
                    <a:pt x="1663700" y="541020"/>
                  </a:lnTo>
                  <a:lnTo>
                    <a:pt x="1625600" y="553212"/>
                  </a:lnTo>
                  <a:lnTo>
                    <a:pt x="1574800" y="577596"/>
                  </a:lnTo>
                  <a:lnTo>
                    <a:pt x="1511300" y="598932"/>
                  </a:lnTo>
                  <a:lnTo>
                    <a:pt x="1397000" y="626364"/>
                  </a:lnTo>
                  <a:lnTo>
                    <a:pt x="1282700" y="649224"/>
                  </a:lnTo>
                  <a:lnTo>
                    <a:pt x="1244600" y="655320"/>
                  </a:lnTo>
                  <a:lnTo>
                    <a:pt x="1155700" y="664464"/>
                  </a:lnTo>
                  <a:lnTo>
                    <a:pt x="1104900" y="669036"/>
                  </a:lnTo>
                  <a:lnTo>
                    <a:pt x="1066800" y="672084"/>
                  </a:lnTo>
                  <a:lnTo>
                    <a:pt x="965200" y="675132"/>
                  </a:lnTo>
                  <a:lnTo>
                    <a:pt x="876300" y="675132"/>
                  </a:lnTo>
                  <a:lnTo>
                    <a:pt x="825500" y="673608"/>
                  </a:lnTo>
                  <a:lnTo>
                    <a:pt x="787400" y="672084"/>
                  </a:lnTo>
                  <a:lnTo>
                    <a:pt x="736600" y="669036"/>
                  </a:lnTo>
                  <a:lnTo>
                    <a:pt x="647700" y="659892"/>
                  </a:lnTo>
                  <a:lnTo>
                    <a:pt x="558800" y="649224"/>
                  </a:lnTo>
                  <a:lnTo>
                    <a:pt x="444500" y="626364"/>
                  </a:lnTo>
                  <a:lnTo>
                    <a:pt x="406400" y="617220"/>
                  </a:lnTo>
                  <a:lnTo>
                    <a:pt x="342900" y="598932"/>
                  </a:lnTo>
                  <a:lnTo>
                    <a:pt x="266700" y="577596"/>
                  </a:lnTo>
                  <a:lnTo>
                    <a:pt x="190500" y="541020"/>
                  </a:lnTo>
                  <a:lnTo>
                    <a:pt x="114300" y="499872"/>
                  </a:lnTo>
                  <a:lnTo>
                    <a:pt x="101600" y="486156"/>
                  </a:lnTo>
                  <a:lnTo>
                    <a:pt x="76200" y="470916"/>
                  </a:lnTo>
                  <a:lnTo>
                    <a:pt x="38100" y="425196"/>
                  </a:lnTo>
                  <a:lnTo>
                    <a:pt x="25400" y="408432"/>
                  </a:lnTo>
                  <a:lnTo>
                    <a:pt x="12700" y="393192"/>
                  </a:lnTo>
                  <a:lnTo>
                    <a:pt x="12700" y="416052"/>
                  </a:lnTo>
                  <a:lnTo>
                    <a:pt x="38100" y="449580"/>
                  </a:lnTo>
                  <a:lnTo>
                    <a:pt x="63500" y="480060"/>
                  </a:lnTo>
                  <a:lnTo>
                    <a:pt x="88900" y="495300"/>
                  </a:lnTo>
                  <a:lnTo>
                    <a:pt x="101600" y="510540"/>
                  </a:lnTo>
                  <a:lnTo>
                    <a:pt x="203200" y="565404"/>
                  </a:lnTo>
                  <a:lnTo>
                    <a:pt x="241300" y="577596"/>
                  </a:lnTo>
                  <a:lnTo>
                    <a:pt x="266700" y="588264"/>
                  </a:lnTo>
                  <a:lnTo>
                    <a:pt x="304800" y="600456"/>
                  </a:lnTo>
                  <a:lnTo>
                    <a:pt x="330200" y="611124"/>
                  </a:lnTo>
                  <a:lnTo>
                    <a:pt x="368300" y="620268"/>
                  </a:lnTo>
                  <a:lnTo>
                    <a:pt x="406400" y="630936"/>
                  </a:lnTo>
                  <a:lnTo>
                    <a:pt x="444500" y="638556"/>
                  </a:lnTo>
                  <a:lnTo>
                    <a:pt x="482600" y="647700"/>
                  </a:lnTo>
                  <a:lnTo>
                    <a:pt x="520700" y="655320"/>
                  </a:lnTo>
                  <a:lnTo>
                    <a:pt x="609600" y="667512"/>
                  </a:lnTo>
                  <a:lnTo>
                    <a:pt x="685800" y="676656"/>
                  </a:lnTo>
                  <a:lnTo>
                    <a:pt x="736600" y="681228"/>
                  </a:lnTo>
                  <a:lnTo>
                    <a:pt x="787400" y="684276"/>
                  </a:lnTo>
                  <a:lnTo>
                    <a:pt x="825500" y="685800"/>
                  </a:lnTo>
                  <a:lnTo>
                    <a:pt x="876300" y="687324"/>
                  </a:lnTo>
                  <a:lnTo>
                    <a:pt x="965200" y="687324"/>
                  </a:lnTo>
                  <a:lnTo>
                    <a:pt x="1066800" y="684276"/>
                  </a:lnTo>
                  <a:lnTo>
                    <a:pt x="1104900" y="681228"/>
                  </a:lnTo>
                  <a:lnTo>
                    <a:pt x="1193800" y="672084"/>
                  </a:lnTo>
                  <a:lnTo>
                    <a:pt x="1244600" y="667512"/>
                  </a:lnTo>
                  <a:lnTo>
                    <a:pt x="1320800" y="655320"/>
                  </a:lnTo>
                  <a:lnTo>
                    <a:pt x="1358900" y="647700"/>
                  </a:lnTo>
                  <a:lnTo>
                    <a:pt x="1397000" y="638556"/>
                  </a:lnTo>
                  <a:lnTo>
                    <a:pt x="1435100" y="630936"/>
                  </a:lnTo>
                  <a:lnTo>
                    <a:pt x="1473200" y="620268"/>
                  </a:lnTo>
                  <a:lnTo>
                    <a:pt x="1511300" y="611124"/>
                  </a:lnTo>
                  <a:lnTo>
                    <a:pt x="1549400" y="600456"/>
                  </a:lnTo>
                  <a:lnTo>
                    <a:pt x="1574800" y="588264"/>
                  </a:lnTo>
                  <a:lnTo>
                    <a:pt x="1612900" y="577596"/>
                  </a:lnTo>
                  <a:lnTo>
                    <a:pt x="1638300" y="563880"/>
                  </a:lnTo>
                  <a:lnTo>
                    <a:pt x="1663700" y="551688"/>
                  </a:lnTo>
                  <a:lnTo>
                    <a:pt x="1739900" y="510540"/>
                  </a:lnTo>
                  <a:lnTo>
                    <a:pt x="1752600" y="495300"/>
                  </a:lnTo>
                  <a:lnTo>
                    <a:pt x="1778000" y="480060"/>
                  </a:lnTo>
                  <a:lnTo>
                    <a:pt x="1790700" y="464820"/>
                  </a:lnTo>
                  <a:lnTo>
                    <a:pt x="1841500" y="397764"/>
                  </a:lnTo>
                  <a:close/>
                </a:path>
                <a:path w="1854200" h="687704">
                  <a:moveTo>
                    <a:pt x="1854200" y="353568"/>
                  </a:moveTo>
                  <a:lnTo>
                    <a:pt x="1854200" y="335280"/>
                  </a:lnTo>
                  <a:lnTo>
                    <a:pt x="1841500" y="307848"/>
                  </a:lnTo>
                  <a:lnTo>
                    <a:pt x="1841500" y="381000"/>
                  </a:lnTo>
                  <a:lnTo>
                    <a:pt x="1854200" y="35356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86097" y="3791202"/>
            <a:ext cx="7251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95"/>
              </a:spcBef>
            </a:pPr>
            <a:r xmlns:a="http://schemas.openxmlformats.org/drawingml/2006/main">
              <a:rPr dirty="0" sz="1600" spc="-5">
                <a:latin typeface="Arial MT"/>
                <a:cs typeface="Arial MT"/>
              </a:rPr>
              <a:t>Học sinh</a:t>
            </a:r>
            <a:endParaRPr xmlns:a="http://schemas.openxmlformats.org/drawingml/2006/main"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91914" y="4304790"/>
            <a:ext cx="440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Đăng </a:t>
            </a:r>
            <a:r xmlns:a="http://schemas.openxmlformats.org/drawingml/2006/main">
              <a:rPr dirty="0" sz="1200" b="1">
                <a:solidFill>
                  <a:srgbClr val="7F7F7F"/>
                </a:solidFill>
                <a:latin typeface="Arial"/>
                <a:cs typeface="Arial"/>
              </a:rPr>
              <a:t>nhập</a:t>
            </a:r>
            <a:endParaRPr xmlns:a="http://schemas.openxmlformats.org/drawingml/2006/main"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59098" y="5225286"/>
            <a:ext cx="13093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437515" marR="5080" indent="-42545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Lựa chọn</a:t>
            </a:r>
            <a:r xmlns:a="http://schemas.openxmlformats.org/drawingml/2006/main">
              <a:rPr dirty="0" sz="1200" spc="-6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khóa học</a:t>
            </a:r>
            <a:r xmlns:a="http://schemas.openxmlformats.org/drawingml/2006/main">
              <a:rPr dirty="0" sz="1200" spc="-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ĐẾN</a:t>
            </a:r>
            <a:r xmlns:a="http://schemas.openxmlformats.org/drawingml/2006/main">
              <a:rPr dirty="0" sz="1200" spc="-31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 xmlns:a="http://schemas.openxmlformats.org/drawingml/2006/main">
              <a:rPr dirty="0" sz="1200" spc="-20" b="1">
                <a:solidFill>
                  <a:srgbClr val="7F7F7F"/>
                </a:solidFill>
                <a:latin typeface="Arial"/>
                <a:cs typeface="Arial"/>
              </a:rPr>
              <a:t>Dạy bảo</a:t>
            </a:r>
            <a:endParaRPr xmlns:a="http://schemas.openxmlformats.org/drawingml/2006/main"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80716" y="6010656"/>
            <a:ext cx="1854200" cy="687705"/>
            <a:chOff x="2680716" y="6010656"/>
            <a:chExt cx="1854200" cy="687705"/>
          </a:xfrm>
        </p:grpSpPr>
        <p:sp>
          <p:nvSpPr>
            <p:cNvPr id="22" name="object 22"/>
            <p:cNvSpPr/>
            <p:nvPr/>
          </p:nvSpPr>
          <p:spPr>
            <a:xfrm>
              <a:off x="2686812" y="6016752"/>
              <a:ext cx="1844039" cy="675640"/>
            </a:xfrm>
            <a:custGeom>
              <a:avLst/>
              <a:gdLst/>
              <a:ahLst/>
              <a:cxnLst/>
              <a:rect l="l" t="t" r="r" b="b"/>
              <a:pathLst>
                <a:path w="1844039" h="675640">
                  <a:moveTo>
                    <a:pt x="1844040" y="338328"/>
                  </a:moveTo>
                  <a:lnTo>
                    <a:pt x="1834038" y="288197"/>
                  </a:lnTo>
                  <a:lnTo>
                    <a:pt x="1804986" y="240395"/>
                  </a:lnTo>
                  <a:lnTo>
                    <a:pt x="1758312" y="195438"/>
                  </a:lnTo>
                  <a:lnTo>
                    <a:pt x="1695446" y="153840"/>
                  </a:lnTo>
                  <a:lnTo>
                    <a:pt x="1658387" y="134462"/>
                  </a:lnTo>
                  <a:lnTo>
                    <a:pt x="1617815" y="116117"/>
                  </a:lnTo>
                  <a:lnTo>
                    <a:pt x="1573911" y="98869"/>
                  </a:lnTo>
                  <a:lnTo>
                    <a:pt x="1526851" y="82783"/>
                  </a:lnTo>
                  <a:lnTo>
                    <a:pt x="1476814" y="67924"/>
                  </a:lnTo>
                  <a:lnTo>
                    <a:pt x="1423980" y="54355"/>
                  </a:lnTo>
                  <a:lnTo>
                    <a:pt x="1368527" y="42142"/>
                  </a:lnTo>
                  <a:lnTo>
                    <a:pt x="1310633" y="31347"/>
                  </a:lnTo>
                  <a:lnTo>
                    <a:pt x="1250477" y="22037"/>
                  </a:lnTo>
                  <a:lnTo>
                    <a:pt x="1188237" y="14275"/>
                  </a:lnTo>
                  <a:lnTo>
                    <a:pt x="1124094" y="8126"/>
                  </a:lnTo>
                  <a:lnTo>
                    <a:pt x="1058223" y="3654"/>
                  </a:lnTo>
                  <a:lnTo>
                    <a:pt x="990806" y="924"/>
                  </a:lnTo>
                  <a:lnTo>
                    <a:pt x="922020" y="0"/>
                  </a:lnTo>
                  <a:lnTo>
                    <a:pt x="853233" y="924"/>
                  </a:lnTo>
                  <a:lnTo>
                    <a:pt x="785816" y="3654"/>
                  </a:lnTo>
                  <a:lnTo>
                    <a:pt x="719946" y="8126"/>
                  </a:lnTo>
                  <a:lnTo>
                    <a:pt x="655802" y="14275"/>
                  </a:lnTo>
                  <a:lnTo>
                    <a:pt x="593562" y="22037"/>
                  </a:lnTo>
                  <a:lnTo>
                    <a:pt x="533406" y="31347"/>
                  </a:lnTo>
                  <a:lnTo>
                    <a:pt x="475512" y="42142"/>
                  </a:lnTo>
                  <a:lnTo>
                    <a:pt x="420059" y="54355"/>
                  </a:lnTo>
                  <a:lnTo>
                    <a:pt x="367225" y="67924"/>
                  </a:lnTo>
                  <a:lnTo>
                    <a:pt x="317188" y="82783"/>
                  </a:lnTo>
                  <a:lnTo>
                    <a:pt x="270129" y="98869"/>
                  </a:lnTo>
                  <a:lnTo>
                    <a:pt x="226224" y="116117"/>
                  </a:lnTo>
                  <a:lnTo>
                    <a:pt x="185652" y="134462"/>
                  </a:lnTo>
                  <a:lnTo>
                    <a:pt x="148594" y="153840"/>
                  </a:lnTo>
                  <a:lnTo>
                    <a:pt x="115226" y="174187"/>
                  </a:lnTo>
                  <a:lnTo>
                    <a:pt x="60277" y="217529"/>
                  </a:lnTo>
                  <a:lnTo>
                    <a:pt x="22235" y="263973"/>
                  </a:lnTo>
                  <a:lnTo>
                    <a:pt x="2530" y="313003"/>
                  </a:lnTo>
                  <a:lnTo>
                    <a:pt x="0" y="338328"/>
                  </a:lnTo>
                  <a:lnTo>
                    <a:pt x="2530" y="363453"/>
                  </a:lnTo>
                  <a:lnTo>
                    <a:pt x="22235" y="412140"/>
                  </a:lnTo>
                  <a:lnTo>
                    <a:pt x="60277" y="458305"/>
                  </a:lnTo>
                  <a:lnTo>
                    <a:pt x="115226" y="501427"/>
                  </a:lnTo>
                  <a:lnTo>
                    <a:pt x="148594" y="521684"/>
                  </a:lnTo>
                  <a:lnTo>
                    <a:pt x="185652" y="540984"/>
                  </a:lnTo>
                  <a:lnTo>
                    <a:pt x="226224" y="559262"/>
                  </a:lnTo>
                  <a:lnTo>
                    <a:pt x="270129" y="576453"/>
                  </a:lnTo>
                  <a:lnTo>
                    <a:pt x="317188" y="592491"/>
                  </a:lnTo>
                  <a:lnTo>
                    <a:pt x="367225" y="607312"/>
                  </a:lnTo>
                  <a:lnTo>
                    <a:pt x="420059" y="620849"/>
                  </a:lnTo>
                  <a:lnTo>
                    <a:pt x="475512" y="633039"/>
                  </a:lnTo>
                  <a:lnTo>
                    <a:pt x="533406" y="643815"/>
                  </a:lnTo>
                  <a:lnTo>
                    <a:pt x="593562" y="653112"/>
                  </a:lnTo>
                  <a:lnTo>
                    <a:pt x="655802" y="660865"/>
                  </a:lnTo>
                  <a:lnTo>
                    <a:pt x="719946" y="667009"/>
                  </a:lnTo>
                  <a:lnTo>
                    <a:pt x="785816" y="671478"/>
                  </a:lnTo>
                  <a:lnTo>
                    <a:pt x="853233" y="674207"/>
                  </a:lnTo>
                  <a:lnTo>
                    <a:pt x="922020" y="675132"/>
                  </a:lnTo>
                  <a:lnTo>
                    <a:pt x="990806" y="674207"/>
                  </a:lnTo>
                  <a:lnTo>
                    <a:pt x="1058223" y="671478"/>
                  </a:lnTo>
                  <a:lnTo>
                    <a:pt x="1124094" y="667009"/>
                  </a:lnTo>
                  <a:lnTo>
                    <a:pt x="1188237" y="660865"/>
                  </a:lnTo>
                  <a:lnTo>
                    <a:pt x="1250477" y="653112"/>
                  </a:lnTo>
                  <a:lnTo>
                    <a:pt x="1310633" y="643815"/>
                  </a:lnTo>
                  <a:lnTo>
                    <a:pt x="1368527" y="633039"/>
                  </a:lnTo>
                  <a:lnTo>
                    <a:pt x="1423980" y="620849"/>
                  </a:lnTo>
                  <a:lnTo>
                    <a:pt x="1476814" y="607312"/>
                  </a:lnTo>
                  <a:lnTo>
                    <a:pt x="1526851" y="592491"/>
                  </a:lnTo>
                  <a:lnTo>
                    <a:pt x="1573911" y="576453"/>
                  </a:lnTo>
                  <a:lnTo>
                    <a:pt x="1617815" y="559262"/>
                  </a:lnTo>
                  <a:lnTo>
                    <a:pt x="1658387" y="540984"/>
                  </a:lnTo>
                  <a:lnTo>
                    <a:pt x="1695446" y="521684"/>
                  </a:lnTo>
                  <a:lnTo>
                    <a:pt x="1728814" y="501427"/>
                  </a:lnTo>
                  <a:lnTo>
                    <a:pt x="1783762" y="458305"/>
                  </a:lnTo>
                  <a:lnTo>
                    <a:pt x="1821804" y="412140"/>
                  </a:lnTo>
                  <a:lnTo>
                    <a:pt x="1841509" y="363453"/>
                  </a:lnTo>
                  <a:lnTo>
                    <a:pt x="1844040" y="33832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680716" y="6010656"/>
              <a:ext cx="1854200" cy="687705"/>
            </a:xfrm>
            <a:custGeom>
              <a:avLst/>
              <a:gdLst/>
              <a:ahLst/>
              <a:cxnLst/>
              <a:rect l="l" t="t" r="r" b="b"/>
              <a:pathLst>
                <a:path w="1854200" h="687704">
                  <a:moveTo>
                    <a:pt x="1854200" y="370332"/>
                  </a:moveTo>
                  <a:lnTo>
                    <a:pt x="1854200" y="316992"/>
                  </a:lnTo>
                  <a:lnTo>
                    <a:pt x="1841500" y="289560"/>
                  </a:lnTo>
                  <a:lnTo>
                    <a:pt x="1803400" y="239268"/>
                  </a:lnTo>
                  <a:lnTo>
                    <a:pt x="1778000" y="207264"/>
                  </a:lnTo>
                  <a:lnTo>
                    <a:pt x="1752600" y="192024"/>
                  </a:lnTo>
                  <a:lnTo>
                    <a:pt x="1739900" y="178308"/>
                  </a:lnTo>
                  <a:lnTo>
                    <a:pt x="1714500" y="163068"/>
                  </a:lnTo>
                  <a:lnTo>
                    <a:pt x="1689100" y="149352"/>
                  </a:lnTo>
                  <a:lnTo>
                    <a:pt x="1663700" y="137160"/>
                  </a:lnTo>
                  <a:lnTo>
                    <a:pt x="1638300" y="123444"/>
                  </a:lnTo>
                  <a:lnTo>
                    <a:pt x="1612900" y="111252"/>
                  </a:lnTo>
                  <a:lnTo>
                    <a:pt x="1574800" y="99060"/>
                  </a:lnTo>
                  <a:lnTo>
                    <a:pt x="1511300" y="77724"/>
                  </a:lnTo>
                  <a:lnTo>
                    <a:pt x="1473200" y="67056"/>
                  </a:lnTo>
                  <a:lnTo>
                    <a:pt x="1397000" y="48768"/>
                  </a:lnTo>
                  <a:lnTo>
                    <a:pt x="1320800" y="33528"/>
                  </a:lnTo>
                  <a:lnTo>
                    <a:pt x="1244600" y="21336"/>
                  </a:lnTo>
                  <a:lnTo>
                    <a:pt x="1155700" y="10668"/>
                  </a:lnTo>
                  <a:lnTo>
                    <a:pt x="1104900" y="7620"/>
                  </a:lnTo>
                  <a:lnTo>
                    <a:pt x="1066800" y="4572"/>
                  </a:lnTo>
                  <a:lnTo>
                    <a:pt x="1016000" y="1524"/>
                  </a:lnTo>
                  <a:lnTo>
                    <a:pt x="965200" y="1524"/>
                  </a:lnTo>
                  <a:lnTo>
                    <a:pt x="927100" y="0"/>
                  </a:lnTo>
                  <a:lnTo>
                    <a:pt x="876300" y="1524"/>
                  </a:lnTo>
                  <a:lnTo>
                    <a:pt x="825500" y="1524"/>
                  </a:lnTo>
                  <a:lnTo>
                    <a:pt x="685800" y="10668"/>
                  </a:lnTo>
                  <a:lnTo>
                    <a:pt x="596900" y="21336"/>
                  </a:lnTo>
                  <a:lnTo>
                    <a:pt x="520700" y="33528"/>
                  </a:lnTo>
                  <a:lnTo>
                    <a:pt x="444500" y="48768"/>
                  </a:lnTo>
                  <a:lnTo>
                    <a:pt x="368300" y="67056"/>
                  </a:lnTo>
                  <a:lnTo>
                    <a:pt x="330200" y="77724"/>
                  </a:lnTo>
                  <a:lnTo>
                    <a:pt x="304800" y="88392"/>
                  </a:lnTo>
                  <a:lnTo>
                    <a:pt x="266700" y="99060"/>
                  </a:lnTo>
                  <a:lnTo>
                    <a:pt x="203200" y="123444"/>
                  </a:lnTo>
                  <a:lnTo>
                    <a:pt x="177800" y="137160"/>
                  </a:lnTo>
                  <a:lnTo>
                    <a:pt x="152400" y="149352"/>
                  </a:lnTo>
                  <a:lnTo>
                    <a:pt x="127000" y="163068"/>
                  </a:lnTo>
                  <a:lnTo>
                    <a:pt x="88900" y="193548"/>
                  </a:lnTo>
                  <a:lnTo>
                    <a:pt x="63500" y="208788"/>
                  </a:lnTo>
                  <a:lnTo>
                    <a:pt x="38100" y="239268"/>
                  </a:lnTo>
                  <a:lnTo>
                    <a:pt x="12700" y="272796"/>
                  </a:lnTo>
                  <a:lnTo>
                    <a:pt x="0" y="291084"/>
                  </a:lnTo>
                  <a:lnTo>
                    <a:pt x="0" y="335280"/>
                  </a:lnTo>
                  <a:lnTo>
                    <a:pt x="12700" y="327660"/>
                  </a:lnTo>
                  <a:lnTo>
                    <a:pt x="12700" y="295656"/>
                  </a:lnTo>
                  <a:lnTo>
                    <a:pt x="25400" y="278892"/>
                  </a:lnTo>
                  <a:lnTo>
                    <a:pt x="50800" y="248412"/>
                  </a:lnTo>
                  <a:lnTo>
                    <a:pt x="63500" y="231648"/>
                  </a:lnTo>
                  <a:lnTo>
                    <a:pt x="76200" y="217932"/>
                  </a:lnTo>
                  <a:lnTo>
                    <a:pt x="88900" y="202692"/>
                  </a:lnTo>
                  <a:lnTo>
                    <a:pt x="114300" y="188976"/>
                  </a:lnTo>
                  <a:lnTo>
                    <a:pt x="139700" y="173736"/>
                  </a:lnTo>
                  <a:lnTo>
                    <a:pt x="165100" y="161544"/>
                  </a:lnTo>
                  <a:lnTo>
                    <a:pt x="190500" y="147828"/>
                  </a:lnTo>
                  <a:lnTo>
                    <a:pt x="266700" y="111252"/>
                  </a:lnTo>
                  <a:lnTo>
                    <a:pt x="330200" y="89916"/>
                  </a:lnTo>
                  <a:lnTo>
                    <a:pt x="368300" y="79248"/>
                  </a:lnTo>
                  <a:lnTo>
                    <a:pt x="406400" y="70104"/>
                  </a:lnTo>
                  <a:lnTo>
                    <a:pt x="444500" y="62484"/>
                  </a:lnTo>
                  <a:lnTo>
                    <a:pt x="482600" y="53340"/>
                  </a:lnTo>
                  <a:lnTo>
                    <a:pt x="520700" y="45720"/>
                  </a:lnTo>
                  <a:lnTo>
                    <a:pt x="558800" y="39624"/>
                  </a:lnTo>
                  <a:lnTo>
                    <a:pt x="647700" y="27432"/>
                  </a:lnTo>
                  <a:lnTo>
                    <a:pt x="685800" y="24384"/>
                  </a:lnTo>
                  <a:lnTo>
                    <a:pt x="736600" y="19812"/>
                  </a:lnTo>
                  <a:lnTo>
                    <a:pt x="787400" y="16764"/>
                  </a:lnTo>
                  <a:lnTo>
                    <a:pt x="825500" y="15240"/>
                  </a:lnTo>
                  <a:lnTo>
                    <a:pt x="876300" y="13716"/>
                  </a:lnTo>
                  <a:lnTo>
                    <a:pt x="965200" y="13716"/>
                  </a:lnTo>
                  <a:lnTo>
                    <a:pt x="1066800" y="16764"/>
                  </a:lnTo>
                  <a:lnTo>
                    <a:pt x="1104900" y="19812"/>
                  </a:lnTo>
                  <a:lnTo>
                    <a:pt x="1155700" y="24384"/>
                  </a:lnTo>
                  <a:lnTo>
                    <a:pt x="1193800" y="27432"/>
                  </a:lnTo>
                  <a:lnTo>
                    <a:pt x="1244600" y="33528"/>
                  </a:lnTo>
                  <a:lnTo>
                    <a:pt x="1320800" y="45720"/>
                  </a:lnTo>
                  <a:lnTo>
                    <a:pt x="1358900" y="53340"/>
                  </a:lnTo>
                  <a:lnTo>
                    <a:pt x="1397000" y="62484"/>
                  </a:lnTo>
                  <a:lnTo>
                    <a:pt x="1435100" y="70104"/>
                  </a:lnTo>
                  <a:lnTo>
                    <a:pt x="1473200" y="79248"/>
                  </a:lnTo>
                  <a:lnTo>
                    <a:pt x="1511300" y="89916"/>
                  </a:lnTo>
                  <a:lnTo>
                    <a:pt x="1536700" y="100584"/>
                  </a:lnTo>
                  <a:lnTo>
                    <a:pt x="1574800" y="111252"/>
                  </a:lnTo>
                  <a:lnTo>
                    <a:pt x="1625600" y="135636"/>
                  </a:lnTo>
                  <a:lnTo>
                    <a:pt x="1663700" y="147828"/>
                  </a:lnTo>
                  <a:lnTo>
                    <a:pt x="1689100" y="161544"/>
                  </a:lnTo>
                  <a:lnTo>
                    <a:pt x="1701800" y="175260"/>
                  </a:lnTo>
                  <a:lnTo>
                    <a:pt x="1752600" y="202692"/>
                  </a:lnTo>
                  <a:lnTo>
                    <a:pt x="1778000" y="233172"/>
                  </a:lnTo>
                  <a:lnTo>
                    <a:pt x="1803400" y="248412"/>
                  </a:lnTo>
                  <a:lnTo>
                    <a:pt x="1816100" y="263652"/>
                  </a:lnTo>
                  <a:lnTo>
                    <a:pt x="1816100" y="278892"/>
                  </a:lnTo>
                  <a:lnTo>
                    <a:pt x="1828800" y="295656"/>
                  </a:lnTo>
                  <a:lnTo>
                    <a:pt x="1828800" y="310896"/>
                  </a:lnTo>
                  <a:lnTo>
                    <a:pt x="1841500" y="320040"/>
                  </a:lnTo>
                  <a:lnTo>
                    <a:pt x="1841500" y="379476"/>
                  </a:lnTo>
                  <a:lnTo>
                    <a:pt x="1854200" y="370332"/>
                  </a:lnTo>
                  <a:close/>
                </a:path>
                <a:path w="1854200" h="687704">
                  <a:moveTo>
                    <a:pt x="1841500" y="397764"/>
                  </a:moveTo>
                  <a:lnTo>
                    <a:pt x="1841500" y="368808"/>
                  </a:lnTo>
                  <a:lnTo>
                    <a:pt x="1828800" y="376428"/>
                  </a:lnTo>
                  <a:lnTo>
                    <a:pt x="1828800" y="393192"/>
                  </a:lnTo>
                  <a:lnTo>
                    <a:pt x="1816100" y="409956"/>
                  </a:lnTo>
                  <a:lnTo>
                    <a:pt x="1816100" y="425196"/>
                  </a:lnTo>
                  <a:lnTo>
                    <a:pt x="1803400" y="440436"/>
                  </a:lnTo>
                  <a:lnTo>
                    <a:pt x="1778000" y="455676"/>
                  </a:lnTo>
                  <a:lnTo>
                    <a:pt x="1752600" y="486156"/>
                  </a:lnTo>
                  <a:lnTo>
                    <a:pt x="1701800" y="513588"/>
                  </a:lnTo>
                  <a:lnTo>
                    <a:pt x="1689100" y="527304"/>
                  </a:lnTo>
                  <a:lnTo>
                    <a:pt x="1663700" y="541020"/>
                  </a:lnTo>
                  <a:lnTo>
                    <a:pt x="1600200" y="565404"/>
                  </a:lnTo>
                  <a:lnTo>
                    <a:pt x="1574800" y="576072"/>
                  </a:lnTo>
                  <a:lnTo>
                    <a:pt x="1536700" y="588264"/>
                  </a:lnTo>
                  <a:lnTo>
                    <a:pt x="1397000" y="626364"/>
                  </a:lnTo>
                  <a:lnTo>
                    <a:pt x="1282700" y="649224"/>
                  </a:lnTo>
                  <a:lnTo>
                    <a:pt x="1244600" y="655320"/>
                  </a:lnTo>
                  <a:lnTo>
                    <a:pt x="1193800" y="659892"/>
                  </a:lnTo>
                  <a:lnTo>
                    <a:pt x="1104900" y="669036"/>
                  </a:lnTo>
                  <a:lnTo>
                    <a:pt x="1066800" y="670560"/>
                  </a:lnTo>
                  <a:lnTo>
                    <a:pt x="1016000" y="673608"/>
                  </a:lnTo>
                  <a:lnTo>
                    <a:pt x="965200" y="675132"/>
                  </a:lnTo>
                  <a:lnTo>
                    <a:pt x="876300" y="675132"/>
                  </a:lnTo>
                  <a:lnTo>
                    <a:pt x="825500" y="673608"/>
                  </a:lnTo>
                  <a:lnTo>
                    <a:pt x="736600" y="667512"/>
                  </a:lnTo>
                  <a:lnTo>
                    <a:pt x="685800" y="664464"/>
                  </a:lnTo>
                  <a:lnTo>
                    <a:pt x="558800" y="649224"/>
                  </a:lnTo>
                  <a:lnTo>
                    <a:pt x="444500" y="626364"/>
                  </a:lnTo>
                  <a:lnTo>
                    <a:pt x="330200" y="598932"/>
                  </a:lnTo>
                  <a:lnTo>
                    <a:pt x="304800" y="588264"/>
                  </a:lnTo>
                  <a:lnTo>
                    <a:pt x="266700" y="576072"/>
                  </a:lnTo>
                  <a:lnTo>
                    <a:pt x="241300" y="565404"/>
                  </a:lnTo>
                  <a:lnTo>
                    <a:pt x="215900" y="553212"/>
                  </a:lnTo>
                  <a:lnTo>
                    <a:pt x="190500" y="539496"/>
                  </a:lnTo>
                  <a:lnTo>
                    <a:pt x="165100" y="527304"/>
                  </a:lnTo>
                  <a:lnTo>
                    <a:pt x="114300" y="499872"/>
                  </a:lnTo>
                  <a:lnTo>
                    <a:pt x="76200" y="470916"/>
                  </a:lnTo>
                  <a:lnTo>
                    <a:pt x="38100" y="425196"/>
                  </a:lnTo>
                  <a:lnTo>
                    <a:pt x="25400" y="408432"/>
                  </a:lnTo>
                  <a:lnTo>
                    <a:pt x="12700" y="393192"/>
                  </a:lnTo>
                  <a:lnTo>
                    <a:pt x="12700" y="359664"/>
                  </a:lnTo>
                  <a:lnTo>
                    <a:pt x="0" y="352044"/>
                  </a:lnTo>
                  <a:lnTo>
                    <a:pt x="0" y="397764"/>
                  </a:lnTo>
                  <a:lnTo>
                    <a:pt x="12700" y="416052"/>
                  </a:lnTo>
                  <a:lnTo>
                    <a:pt x="25400" y="432816"/>
                  </a:lnTo>
                  <a:lnTo>
                    <a:pt x="38100" y="448056"/>
                  </a:lnTo>
                  <a:lnTo>
                    <a:pt x="50800" y="464820"/>
                  </a:lnTo>
                  <a:lnTo>
                    <a:pt x="63500" y="480060"/>
                  </a:lnTo>
                  <a:lnTo>
                    <a:pt x="88900" y="495300"/>
                  </a:lnTo>
                  <a:lnTo>
                    <a:pt x="101600" y="510540"/>
                  </a:lnTo>
                  <a:lnTo>
                    <a:pt x="177800" y="551688"/>
                  </a:lnTo>
                  <a:lnTo>
                    <a:pt x="241300" y="576072"/>
                  </a:lnTo>
                  <a:lnTo>
                    <a:pt x="266700" y="588264"/>
                  </a:lnTo>
                  <a:lnTo>
                    <a:pt x="304800" y="600456"/>
                  </a:lnTo>
                  <a:lnTo>
                    <a:pt x="330200" y="611124"/>
                  </a:lnTo>
                  <a:lnTo>
                    <a:pt x="444500" y="638556"/>
                  </a:lnTo>
                  <a:lnTo>
                    <a:pt x="558800" y="661416"/>
                  </a:lnTo>
                  <a:lnTo>
                    <a:pt x="647700" y="672084"/>
                  </a:lnTo>
                  <a:lnTo>
                    <a:pt x="736600" y="681228"/>
                  </a:lnTo>
                  <a:lnTo>
                    <a:pt x="787400" y="684276"/>
                  </a:lnTo>
                  <a:lnTo>
                    <a:pt x="825500" y="685800"/>
                  </a:lnTo>
                  <a:lnTo>
                    <a:pt x="876300" y="687324"/>
                  </a:lnTo>
                  <a:lnTo>
                    <a:pt x="965200" y="687324"/>
                  </a:lnTo>
                  <a:lnTo>
                    <a:pt x="1066800" y="684276"/>
                  </a:lnTo>
                  <a:lnTo>
                    <a:pt x="1104900" y="681228"/>
                  </a:lnTo>
                  <a:lnTo>
                    <a:pt x="1155700" y="676656"/>
                  </a:lnTo>
                  <a:lnTo>
                    <a:pt x="1193800" y="672084"/>
                  </a:lnTo>
                  <a:lnTo>
                    <a:pt x="1244600" y="667512"/>
                  </a:lnTo>
                  <a:lnTo>
                    <a:pt x="1282700" y="661416"/>
                  </a:lnTo>
                  <a:lnTo>
                    <a:pt x="1397000" y="638556"/>
                  </a:lnTo>
                  <a:lnTo>
                    <a:pt x="1511300" y="611124"/>
                  </a:lnTo>
                  <a:lnTo>
                    <a:pt x="1549400" y="600456"/>
                  </a:lnTo>
                  <a:lnTo>
                    <a:pt x="1574800" y="588264"/>
                  </a:lnTo>
                  <a:lnTo>
                    <a:pt x="1612900" y="576072"/>
                  </a:lnTo>
                  <a:lnTo>
                    <a:pt x="1663700" y="551688"/>
                  </a:lnTo>
                  <a:lnTo>
                    <a:pt x="1739900" y="510540"/>
                  </a:lnTo>
                  <a:lnTo>
                    <a:pt x="1778000" y="480060"/>
                  </a:lnTo>
                  <a:lnTo>
                    <a:pt x="1790700" y="464820"/>
                  </a:lnTo>
                  <a:lnTo>
                    <a:pt x="1841500" y="39776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059682" y="6235697"/>
            <a:ext cx="1111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Nộp</a:t>
            </a:r>
            <a:r xmlns:a="http://schemas.openxmlformats.org/drawingml/2006/main">
              <a:rPr dirty="0" sz="1200" spc="-4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lớp</a:t>
            </a:r>
            <a:endParaRPr xmlns:a="http://schemas.openxmlformats.org/drawingml/2006/main"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9897" y="5734301"/>
            <a:ext cx="8947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95"/>
              </a:spcBef>
            </a:pPr>
            <a:r xmlns:a="http://schemas.openxmlformats.org/drawingml/2006/main">
              <a:rPr dirty="0" sz="1600" spc="-5">
                <a:latin typeface="Arial MT"/>
                <a:cs typeface="Arial MT"/>
              </a:rPr>
              <a:t>Giáo sư</a:t>
            </a:r>
            <a:endParaRPr xmlns:a="http://schemas.openxmlformats.org/drawingml/2006/main" sz="16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90231" y="4846332"/>
            <a:ext cx="532130" cy="876300"/>
          </a:xfrm>
          <a:custGeom>
            <a:avLst/>
            <a:gdLst/>
            <a:ahLst/>
            <a:cxnLst/>
            <a:rect l="l" t="t" r="r" b="b"/>
            <a:pathLst>
              <a:path w="532130" h="876300">
                <a:moveTo>
                  <a:pt x="531888" y="868680"/>
                </a:moveTo>
                <a:lnTo>
                  <a:pt x="269748" y="605066"/>
                </a:lnTo>
                <a:lnTo>
                  <a:pt x="269748" y="423659"/>
                </a:lnTo>
                <a:lnTo>
                  <a:pt x="521208" y="423659"/>
                </a:lnTo>
                <a:lnTo>
                  <a:pt x="521208" y="411467"/>
                </a:lnTo>
                <a:lnTo>
                  <a:pt x="269748" y="411467"/>
                </a:lnTo>
                <a:lnTo>
                  <a:pt x="269748" y="303276"/>
                </a:lnTo>
                <a:lnTo>
                  <a:pt x="280416" y="303276"/>
                </a:lnTo>
                <a:lnTo>
                  <a:pt x="295656" y="300228"/>
                </a:lnTo>
                <a:lnTo>
                  <a:pt x="336816" y="284988"/>
                </a:lnTo>
                <a:lnTo>
                  <a:pt x="371868" y="259080"/>
                </a:lnTo>
                <a:lnTo>
                  <a:pt x="397776" y="224028"/>
                </a:lnTo>
                <a:lnTo>
                  <a:pt x="403872" y="213055"/>
                </a:lnTo>
                <a:lnTo>
                  <a:pt x="405396" y="210312"/>
                </a:lnTo>
                <a:lnTo>
                  <a:pt x="409968" y="196596"/>
                </a:lnTo>
                <a:lnTo>
                  <a:pt x="413016" y="181356"/>
                </a:lnTo>
                <a:lnTo>
                  <a:pt x="416064" y="167640"/>
                </a:lnTo>
                <a:lnTo>
                  <a:pt x="416064" y="135636"/>
                </a:lnTo>
                <a:lnTo>
                  <a:pt x="413016" y="120396"/>
                </a:lnTo>
                <a:lnTo>
                  <a:pt x="409968" y="106680"/>
                </a:lnTo>
                <a:lnTo>
                  <a:pt x="403872" y="91440"/>
                </a:lnTo>
                <a:lnTo>
                  <a:pt x="403872" y="152400"/>
                </a:lnTo>
                <a:lnTo>
                  <a:pt x="400824" y="179832"/>
                </a:lnTo>
                <a:lnTo>
                  <a:pt x="387108" y="217932"/>
                </a:lnTo>
                <a:lnTo>
                  <a:pt x="362724" y="249936"/>
                </a:lnTo>
                <a:lnTo>
                  <a:pt x="330708" y="274320"/>
                </a:lnTo>
                <a:lnTo>
                  <a:pt x="292608" y="288036"/>
                </a:lnTo>
                <a:lnTo>
                  <a:pt x="277368" y="291084"/>
                </a:lnTo>
                <a:lnTo>
                  <a:pt x="249936" y="291084"/>
                </a:lnTo>
                <a:lnTo>
                  <a:pt x="208788" y="280416"/>
                </a:lnTo>
                <a:lnTo>
                  <a:pt x="175260" y="259080"/>
                </a:lnTo>
                <a:lnTo>
                  <a:pt x="147828" y="230124"/>
                </a:lnTo>
                <a:lnTo>
                  <a:pt x="131064" y="193548"/>
                </a:lnTo>
                <a:lnTo>
                  <a:pt x="124968" y="166116"/>
                </a:lnTo>
                <a:lnTo>
                  <a:pt x="124968" y="137160"/>
                </a:lnTo>
                <a:lnTo>
                  <a:pt x="135636" y="97536"/>
                </a:lnTo>
                <a:lnTo>
                  <a:pt x="156972" y="62484"/>
                </a:lnTo>
                <a:lnTo>
                  <a:pt x="185928" y="36576"/>
                </a:lnTo>
                <a:lnTo>
                  <a:pt x="222504" y="18288"/>
                </a:lnTo>
                <a:lnTo>
                  <a:pt x="249936" y="12192"/>
                </a:lnTo>
                <a:lnTo>
                  <a:pt x="263652" y="12192"/>
                </a:lnTo>
                <a:lnTo>
                  <a:pt x="306324" y="18288"/>
                </a:lnTo>
                <a:lnTo>
                  <a:pt x="342912" y="36576"/>
                </a:lnTo>
                <a:lnTo>
                  <a:pt x="371868" y="62484"/>
                </a:lnTo>
                <a:lnTo>
                  <a:pt x="379488" y="74676"/>
                </a:lnTo>
                <a:lnTo>
                  <a:pt x="387108" y="85344"/>
                </a:lnTo>
                <a:lnTo>
                  <a:pt x="400824" y="123444"/>
                </a:lnTo>
                <a:lnTo>
                  <a:pt x="403872" y="152400"/>
                </a:lnTo>
                <a:lnTo>
                  <a:pt x="403872" y="91440"/>
                </a:lnTo>
                <a:lnTo>
                  <a:pt x="381012" y="54864"/>
                </a:lnTo>
                <a:lnTo>
                  <a:pt x="336816" y="18288"/>
                </a:lnTo>
                <a:lnTo>
                  <a:pt x="278892" y="0"/>
                </a:lnTo>
                <a:lnTo>
                  <a:pt x="248412" y="0"/>
                </a:lnTo>
                <a:lnTo>
                  <a:pt x="217932" y="6096"/>
                </a:lnTo>
                <a:lnTo>
                  <a:pt x="190500" y="18288"/>
                </a:lnTo>
                <a:lnTo>
                  <a:pt x="178308" y="25908"/>
                </a:lnTo>
                <a:lnTo>
                  <a:pt x="167640" y="35052"/>
                </a:lnTo>
                <a:lnTo>
                  <a:pt x="155448" y="44196"/>
                </a:lnTo>
                <a:lnTo>
                  <a:pt x="129540" y="79248"/>
                </a:lnTo>
                <a:lnTo>
                  <a:pt x="114300" y="121920"/>
                </a:lnTo>
                <a:lnTo>
                  <a:pt x="111252" y="152400"/>
                </a:lnTo>
                <a:lnTo>
                  <a:pt x="114300" y="182880"/>
                </a:lnTo>
                <a:lnTo>
                  <a:pt x="118872" y="196596"/>
                </a:lnTo>
                <a:lnTo>
                  <a:pt x="123444" y="211836"/>
                </a:lnTo>
                <a:lnTo>
                  <a:pt x="124968" y="214884"/>
                </a:lnTo>
                <a:lnTo>
                  <a:pt x="129540" y="224028"/>
                </a:lnTo>
                <a:lnTo>
                  <a:pt x="138684" y="237744"/>
                </a:lnTo>
                <a:lnTo>
                  <a:pt x="167640" y="269748"/>
                </a:lnTo>
                <a:lnTo>
                  <a:pt x="205740" y="292608"/>
                </a:lnTo>
                <a:lnTo>
                  <a:pt x="248412" y="303276"/>
                </a:lnTo>
                <a:lnTo>
                  <a:pt x="257556" y="303276"/>
                </a:lnTo>
                <a:lnTo>
                  <a:pt x="257556" y="411467"/>
                </a:lnTo>
                <a:lnTo>
                  <a:pt x="6096" y="411467"/>
                </a:lnTo>
                <a:lnTo>
                  <a:pt x="6096" y="423659"/>
                </a:lnTo>
                <a:lnTo>
                  <a:pt x="257556" y="423659"/>
                </a:lnTo>
                <a:lnTo>
                  <a:pt x="257556" y="601980"/>
                </a:lnTo>
                <a:lnTo>
                  <a:pt x="0" y="859536"/>
                </a:lnTo>
                <a:lnTo>
                  <a:pt x="9144" y="868680"/>
                </a:lnTo>
                <a:lnTo>
                  <a:pt x="257556" y="620268"/>
                </a:lnTo>
                <a:lnTo>
                  <a:pt x="262140" y="615670"/>
                </a:lnTo>
                <a:lnTo>
                  <a:pt x="266700" y="620204"/>
                </a:lnTo>
                <a:lnTo>
                  <a:pt x="524268" y="876300"/>
                </a:lnTo>
                <a:lnTo>
                  <a:pt x="531888" y="868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670293" y="4761989"/>
            <a:ext cx="8489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95"/>
              </a:spcBef>
            </a:pPr>
            <a:r xmlns:a="http://schemas.openxmlformats.org/drawingml/2006/main">
              <a:rPr dirty="0" sz="1600" spc="-5">
                <a:latin typeface="Arial MT"/>
                <a:cs typeface="Arial MT"/>
              </a:rPr>
              <a:t>công ty đăng ký</a:t>
            </a:r>
            <a:endParaRPr xmlns:a="http://schemas.openxmlformats.org/drawingml/2006/main" sz="16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55409" y="6584693"/>
            <a:ext cx="1294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95"/>
              </a:spcBef>
            </a:pPr>
            <a:r xmlns:a="http://schemas.openxmlformats.org/drawingml/2006/main">
              <a:rPr dirty="0" sz="1600" spc="-5">
                <a:latin typeface="Arial MT"/>
                <a:cs typeface="Arial MT"/>
              </a:rPr>
              <a:t>thanh toán</a:t>
            </a:r>
            <a:r xmlns:a="http://schemas.openxmlformats.org/drawingml/2006/main">
              <a:rPr dirty="0" sz="1600" spc="-9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600" spc="-5">
                <a:latin typeface="Arial MT"/>
                <a:cs typeface="Arial MT"/>
              </a:rPr>
              <a:t>Hệ thống</a:t>
            </a:r>
            <a:endParaRPr xmlns:a="http://schemas.openxmlformats.org/drawingml/2006/main" sz="16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826252" y="5696724"/>
            <a:ext cx="532130" cy="878205"/>
          </a:xfrm>
          <a:custGeom>
            <a:avLst/>
            <a:gdLst/>
            <a:ahLst/>
            <a:cxnLst/>
            <a:rect l="l" t="t" r="r" b="b"/>
            <a:pathLst>
              <a:path w="532129" h="878204">
                <a:moveTo>
                  <a:pt x="531876" y="868680"/>
                </a:moveTo>
                <a:lnTo>
                  <a:pt x="269748" y="606552"/>
                </a:lnTo>
                <a:lnTo>
                  <a:pt x="269748" y="425183"/>
                </a:lnTo>
                <a:lnTo>
                  <a:pt x="521208" y="425183"/>
                </a:lnTo>
                <a:lnTo>
                  <a:pt x="521208" y="411467"/>
                </a:lnTo>
                <a:lnTo>
                  <a:pt x="269748" y="411467"/>
                </a:lnTo>
                <a:lnTo>
                  <a:pt x="269748" y="304190"/>
                </a:lnTo>
                <a:lnTo>
                  <a:pt x="294132" y="301752"/>
                </a:lnTo>
                <a:lnTo>
                  <a:pt x="309372" y="297180"/>
                </a:lnTo>
                <a:lnTo>
                  <a:pt x="348996" y="278892"/>
                </a:lnTo>
                <a:lnTo>
                  <a:pt x="390144" y="237744"/>
                </a:lnTo>
                <a:lnTo>
                  <a:pt x="409956" y="196596"/>
                </a:lnTo>
                <a:lnTo>
                  <a:pt x="416052" y="152400"/>
                </a:lnTo>
                <a:lnTo>
                  <a:pt x="414528" y="135636"/>
                </a:lnTo>
                <a:lnTo>
                  <a:pt x="413004" y="121920"/>
                </a:lnTo>
                <a:lnTo>
                  <a:pt x="408432" y="106680"/>
                </a:lnTo>
                <a:lnTo>
                  <a:pt x="403860" y="92964"/>
                </a:lnTo>
                <a:lnTo>
                  <a:pt x="403860" y="152400"/>
                </a:lnTo>
                <a:lnTo>
                  <a:pt x="402336" y="167640"/>
                </a:lnTo>
                <a:lnTo>
                  <a:pt x="400812" y="181356"/>
                </a:lnTo>
                <a:lnTo>
                  <a:pt x="396240" y="193548"/>
                </a:lnTo>
                <a:lnTo>
                  <a:pt x="391668" y="207264"/>
                </a:lnTo>
                <a:lnTo>
                  <a:pt x="371856" y="240792"/>
                </a:lnTo>
                <a:lnTo>
                  <a:pt x="341376" y="268224"/>
                </a:lnTo>
                <a:lnTo>
                  <a:pt x="304800" y="284988"/>
                </a:lnTo>
                <a:lnTo>
                  <a:pt x="277368" y="291084"/>
                </a:lnTo>
                <a:lnTo>
                  <a:pt x="248412" y="291084"/>
                </a:lnTo>
                <a:lnTo>
                  <a:pt x="234696" y="289560"/>
                </a:lnTo>
                <a:lnTo>
                  <a:pt x="222504" y="284988"/>
                </a:lnTo>
                <a:lnTo>
                  <a:pt x="208788" y="280416"/>
                </a:lnTo>
                <a:lnTo>
                  <a:pt x="196596" y="274320"/>
                </a:lnTo>
                <a:lnTo>
                  <a:pt x="185928" y="268224"/>
                </a:lnTo>
                <a:lnTo>
                  <a:pt x="175260" y="259080"/>
                </a:lnTo>
                <a:lnTo>
                  <a:pt x="164592" y="251460"/>
                </a:lnTo>
                <a:lnTo>
                  <a:pt x="140208" y="217932"/>
                </a:lnTo>
                <a:lnTo>
                  <a:pt x="126492" y="179832"/>
                </a:lnTo>
                <a:lnTo>
                  <a:pt x="123444" y="152400"/>
                </a:lnTo>
                <a:lnTo>
                  <a:pt x="124968" y="137160"/>
                </a:lnTo>
                <a:lnTo>
                  <a:pt x="140208" y="85344"/>
                </a:lnTo>
                <a:lnTo>
                  <a:pt x="164592" y="53340"/>
                </a:lnTo>
                <a:lnTo>
                  <a:pt x="196596" y="28956"/>
                </a:lnTo>
                <a:lnTo>
                  <a:pt x="236220" y="15240"/>
                </a:lnTo>
                <a:lnTo>
                  <a:pt x="263652" y="12192"/>
                </a:lnTo>
                <a:lnTo>
                  <a:pt x="278892" y="13716"/>
                </a:lnTo>
                <a:lnTo>
                  <a:pt x="292608" y="15240"/>
                </a:lnTo>
                <a:lnTo>
                  <a:pt x="304800" y="19812"/>
                </a:lnTo>
                <a:lnTo>
                  <a:pt x="318516" y="24384"/>
                </a:lnTo>
                <a:lnTo>
                  <a:pt x="352044" y="44196"/>
                </a:lnTo>
                <a:lnTo>
                  <a:pt x="387096" y="85344"/>
                </a:lnTo>
                <a:lnTo>
                  <a:pt x="391668" y="97536"/>
                </a:lnTo>
                <a:lnTo>
                  <a:pt x="397764" y="111252"/>
                </a:lnTo>
                <a:lnTo>
                  <a:pt x="400812" y="124968"/>
                </a:lnTo>
                <a:lnTo>
                  <a:pt x="403860" y="152400"/>
                </a:lnTo>
                <a:lnTo>
                  <a:pt x="403860" y="92964"/>
                </a:lnTo>
                <a:lnTo>
                  <a:pt x="381000" y="54864"/>
                </a:lnTo>
                <a:lnTo>
                  <a:pt x="359664" y="35052"/>
                </a:lnTo>
                <a:lnTo>
                  <a:pt x="348996" y="25908"/>
                </a:lnTo>
                <a:lnTo>
                  <a:pt x="335280" y="18288"/>
                </a:lnTo>
                <a:lnTo>
                  <a:pt x="323088" y="12192"/>
                </a:lnTo>
                <a:lnTo>
                  <a:pt x="309372" y="6096"/>
                </a:lnTo>
                <a:lnTo>
                  <a:pt x="278892" y="0"/>
                </a:lnTo>
                <a:lnTo>
                  <a:pt x="263652" y="0"/>
                </a:lnTo>
                <a:lnTo>
                  <a:pt x="217932" y="7620"/>
                </a:lnTo>
                <a:lnTo>
                  <a:pt x="178308" y="25908"/>
                </a:lnTo>
                <a:lnTo>
                  <a:pt x="146304" y="56388"/>
                </a:lnTo>
                <a:lnTo>
                  <a:pt x="137160" y="67056"/>
                </a:lnTo>
                <a:lnTo>
                  <a:pt x="129540" y="79248"/>
                </a:lnTo>
                <a:lnTo>
                  <a:pt x="117348" y="106680"/>
                </a:lnTo>
                <a:lnTo>
                  <a:pt x="111252" y="137160"/>
                </a:lnTo>
                <a:lnTo>
                  <a:pt x="111252" y="152400"/>
                </a:lnTo>
                <a:lnTo>
                  <a:pt x="118872" y="198120"/>
                </a:lnTo>
                <a:lnTo>
                  <a:pt x="137160" y="237744"/>
                </a:lnTo>
                <a:lnTo>
                  <a:pt x="167640" y="269748"/>
                </a:lnTo>
                <a:lnTo>
                  <a:pt x="178308" y="278892"/>
                </a:lnTo>
                <a:lnTo>
                  <a:pt x="217932" y="297180"/>
                </a:lnTo>
                <a:lnTo>
                  <a:pt x="257556" y="304190"/>
                </a:lnTo>
                <a:lnTo>
                  <a:pt x="257556" y="411467"/>
                </a:lnTo>
                <a:lnTo>
                  <a:pt x="6096" y="411467"/>
                </a:lnTo>
                <a:lnTo>
                  <a:pt x="6096" y="425183"/>
                </a:lnTo>
                <a:lnTo>
                  <a:pt x="257556" y="425183"/>
                </a:lnTo>
                <a:lnTo>
                  <a:pt x="257556" y="601980"/>
                </a:lnTo>
                <a:lnTo>
                  <a:pt x="0" y="859536"/>
                </a:lnTo>
                <a:lnTo>
                  <a:pt x="7620" y="868680"/>
                </a:lnTo>
                <a:lnTo>
                  <a:pt x="257556" y="618744"/>
                </a:lnTo>
                <a:lnTo>
                  <a:pt x="261353" y="614934"/>
                </a:lnTo>
                <a:lnTo>
                  <a:pt x="265176" y="618782"/>
                </a:lnTo>
                <a:lnTo>
                  <a:pt x="522732" y="877824"/>
                </a:lnTo>
                <a:lnTo>
                  <a:pt x="531876" y="868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636253" y="4246878"/>
            <a:ext cx="1252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207645" marR="5080" indent="-19558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Duy trì</a:t>
            </a:r>
            <a:r xmlns:a="http://schemas.openxmlformats.org/drawingml/2006/main">
              <a:rPr dirty="0" sz="1200" spc="-6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Học sinh</a:t>
            </a:r>
            <a:r xmlns:a="http://schemas.openxmlformats.org/drawingml/2006/main">
              <a:rPr dirty="0" sz="1200" spc="-32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Thông tin</a:t>
            </a:r>
            <a:endParaRPr xmlns:a="http://schemas.openxmlformats.org/drawingml/2006/main"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315200" y="5160264"/>
            <a:ext cx="1858010" cy="687705"/>
            <a:chOff x="7315200" y="5160264"/>
            <a:chExt cx="1858010" cy="687705"/>
          </a:xfrm>
        </p:grpSpPr>
        <p:sp>
          <p:nvSpPr>
            <p:cNvPr id="32" name="object 32"/>
            <p:cNvSpPr/>
            <p:nvPr/>
          </p:nvSpPr>
          <p:spPr>
            <a:xfrm>
              <a:off x="7322820" y="5166360"/>
              <a:ext cx="1844039" cy="675640"/>
            </a:xfrm>
            <a:custGeom>
              <a:avLst/>
              <a:gdLst/>
              <a:ahLst/>
              <a:cxnLst/>
              <a:rect l="l" t="t" r="r" b="b"/>
              <a:pathLst>
                <a:path w="1844040" h="675639">
                  <a:moveTo>
                    <a:pt x="1844040" y="336804"/>
                  </a:moveTo>
                  <a:lnTo>
                    <a:pt x="1834038" y="287052"/>
                  </a:lnTo>
                  <a:lnTo>
                    <a:pt x="1804986" y="239561"/>
                  </a:lnTo>
                  <a:lnTo>
                    <a:pt x="1758312" y="194852"/>
                  </a:lnTo>
                  <a:lnTo>
                    <a:pt x="1695446" y="153447"/>
                  </a:lnTo>
                  <a:lnTo>
                    <a:pt x="1658387" y="134147"/>
                  </a:lnTo>
                  <a:lnTo>
                    <a:pt x="1617815" y="115869"/>
                  </a:lnTo>
                  <a:lnTo>
                    <a:pt x="1573911" y="98679"/>
                  </a:lnTo>
                  <a:lnTo>
                    <a:pt x="1526851" y="82640"/>
                  </a:lnTo>
                  <a:lnTo>
                    <a:pt x="1476814" y="67820"/>
                  </a:lnTo>
                  <a:lnTo>
                    <a:pt x="1423980" y="54282"/>
                  </a:lnTo>
                  <a:lnTo>
                    <a:pt x="1368527" y="42092"/>
                  </a:lnTo>
                  <a:lnTo>
                    <a:pt x="1310633" y="31316"/>
                  </a:lnTo>
                  <a:lnTo>
                    <a:pt x="1250477" y="22019"/>
                  </a:lnTo>
                  <a:lnTo>
                    <a:pt x="1188237" y="14266"/>
                  </a:lnTo>
                  <a:lnTo>
                    <a:pt x="1124094" y="8122"/>
                  </a:lnTo>
                  <a:lnTo>
                    <a:pt x="1058223" y="3653"/>
                  </a:lnTo>
                  <a:lnTo>
                    <a:pt x="990806" y="924"/>
                  </a:lnTo>
                  <a:lnTo>
                    <a:pt x="922020" y="0"/>
                  </a:lnTo>
                  <a:lnTo>
                    <a:pt x="853233" y="924"/>
                  </a:lnTo>
                  <a:lnTo>
                    <a:pt x="785816" y="3653"/>
                  </a:lnTo>
                  <a:lnTo>
                    <a:pt x="719946" y="8122"/>
                  </a:lnTo>
                  <a:lnTo>
                    <a:pt x="655802" y="14266"/>
                  </a:lnTo>
                  <a:lnTo>
                    <a:pt x="593562" y="22019"/>
                  </a:lnTo>
                  <a:lnTo>
                    <a:pt x="533406" y="31316"/>
                  </a:lnTo>
                  <a:lnTo>
                    <a:pt x="475512" y="42092"/>
                  </a:lnTo>
                  <a:lnTo>
                    <a:pt x="420059" y="54282"/>
                  </a:lnTo>
                  <a:lnTo>
                    <a:pt x="367225" y="67820"/>
                  </a:lnTo>
                  <a:lnTo>
                    <a:pt x="317188" y="82640"/>
                  </a:lnTo>
                  <a:lnTo>
                    <a:pt x="270129" y="98679"/>
                  </a:lnTo>
                  <a:lnTo>
                    <a:pt x="226224" y="115869"/>
                  </a:lnTo>
                  <a:lnTo>
                    <a:pt x="185652" y="134147"/>
                  </a:lnTo>
                  <a:lnTo>
                    <a:pt x="148594" y="153447"/>
                  </a:lnTo>
                  <a:lnTo>
                    <a:pt x="115226" y="173704"/>
                  </a:lnTo>
                  <a:lnTo>
                    <a:pt x="60277" y="216826"/>
                  </a:lnTo>
                  <a:lnTo>
                    <a:pt x="22235" y="262991"/>
                  </a:lnTo>
                  <a:lnTo>
                    <a:pt x="2530" y="311678"/>
                  </a:lnTo>
                  <a:lnTo>
                    <a:pt x="0" y="336804"/>
                  </a:lnTo>
                  <a:lnTo>
                    <a:pt x="2530" y="362128"/>
                  </a:lnTo>
                  <a:lnTo>
                    <a:pt x="22235" y="411158"/>
                  </a:lnTo>
                  <a:lnTo>
                    <a:pt x="60277" y="457602"/>
                  </a:lnTo>
                  <a:lnTo>
                    <a:pt x="115226" y="500944"/>
                  </a:lnTo>
                  <a:lnTo>
                    <a:pt x="148594" y="521291"/>
                  </a:lnTo>
                  <a:lnTo>
                    <a:pt x="185652" y="540669"/>
                  </a:lnTo>
                  <a:lnTo>
                    <a:pt x="226224" y="559014"/>
                  </a:lnTo>
                  <a:lnTo>
                    <a:pt x="270129" y="576262"/>
                  </a:lnTo>
                  <a:lnTo>
                    <a:pt x="317188" y="592348"/>
                  </a:lnTo>
                  <a:lnTo>
                    <a:pt x="367225" y="607207"/>
                  </a:lnTo>
                  <a:lnTo>
                    <a:pt x="420059" y="620776"/>
                  </a:lnTo>
                  <a:lnTo>
                    <a:pt x="475512" y="632990"/>
                  </a:lnTo>
                  <a:lnTo>
                    <a:pt x="533406" y="643784"/>
                  </a:lnTo>
                  <a:lnTo>
                    <a:pt x="593562" y="653094"/>
                  </a:lnTo>
                  <a:lnTo>
                    <a:pt x="655802" y="660856"/>
                  </a:lnTo>
                  <a:lnTo>
                    <a:pt x="719946" y="667005"/>
                  </a:lnTo>
                  <a:lnTo>
                    <a:pt x="785816" y="671477"/>
                  </a:lnTo>
                  <a:lnTo>
                    <a:pt x="853233" y="674207"/>
                  </a:lnTo>
                  <a:lnTo>
                    <a:pt x="922020" y="675132"/>
                  </a:lnTo>
                  <a:lnTo>
                    <a:pt x="990806" y="674207"/>
                  </a:lnTo>
                  <a:lnTo>
                    <a:pt x="1058223" y="671477"/>
                  </a:lnTo>
                  <a:lnTo>
                    <a:pt x="1124094" y="667005"/>
                  </a:lnTo>
                  <a:lnTo>
                    <a:pt x="1188237" y="660856"/>
                  </a:lnTo>
                  <a:lnTo>
                    <a:pt x="1250477" y="653094"/>
                  </a:lnTo>
                  <a:lnTo>
                    <a:pt x="1310633" y="643784"/>
                  </a:lnTo>
                  <a:lnTo>
                    <a:pt x="1368527" y="632990"/>
                  </a:lnTo>
                  <a:lnTo>
                    <a:pt x="1423980" y="620776"/>
                  </a:lnTo>
                  <a:lnTo>
                    <a:pt x="1476814" y="607207"/>
                  </a:lnTo>
                  <a:lnTo>
                    <a:pt x="1526851" y="592348"/>
                  </a:lnTo>
                  <a:lnTo>
                    <a:pt x="1573911" y="576262"/>
                  </a:lnTo>
                  <a:lnTo>
                    <a:pt x="1617815" y="559014"/>
                  </a:lnTo>
                  <a:lnTo>
                    <a:pt x="1658387" y="540669"/>
                  </a:lnTo>
                  <a:lnTo>
                    <a:pt x="1695446" y="521291"/>
                  </a:lnTo>
                  <a:lnTo>
                    <a:pt x="1728814" y="500944"/>
                  </a:lnTo>
                  <a:lnTo>
                    <a:pt x="1783762" y="457602"/>
                  </a:lnTo>
                  <a:lnTo>
                    <a:pt x="1821804" y="411158"/>
                  </a:lnTo>
                  <a:lnTo>
                    <a:pt x="1841509" y="362128"/>
                  </a:lnTo>
                  <a:lnTo>
                    <a:pt x="1844040" y="3368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315200" y="5160264"/>
              <a:ext cx="1858010" cy="687705"/>
            </a:xfrm>
            <a:custGeom>
              <a:avLst/>
              <a:gdLst/>
              <a:ahLst/>
              <a:cxnLst/>
              <a:rect l="l" t="t" r="r" b="b"/>
              <a:pathLst>
                <a:path w="1858009" h="687704">
                  <a:moveTo>
                    <a:pt x="1524" y="353568"/>
                  </a:moveTo>
                  <a:lnTo>
                    <a:pt x="1524" y="335280"/>
                  </a:lnTo>
                  <a:lnTo>
                    <a:pt x="0" y="342900"/>
                  </a:lnTo>
                  <a:lnTo>
                    <a:pt x="0" y="344424"/>
                  </a:lnTo>
                  <a:lnTo>
                    <a:pt x="1524" y="353568"/>
                  </a:lnTo>
                  <a:close/>
                </a:path>
                <a:path w="1858009" h="687704">
                  <a:moveTo>
                    <a:pt x="934212" y="12339"/>
                  </a:moveTo>
                  <a:lnTo>
                    <a:pt x="934212" y="1524"/>
                  </a:lnTo>
                  <a:lnTo>
                    <a:pt x="929640" y="0"/>
                  </a:lnTo>
                  <a:lnTo>
                    <a:pt x="880872" y="0"/>
                  </a:lnTo>
                  <a:lnTo>
                    <a:pt x="835152" y="1524"/>
                  </a:lnTo>
                  <a:lnTo>
                    <a:pt x="787908" y="3048"/>
                  </a:lnTo>
                  <a:lnTo>
                    <a:pt x="742188" y="6096"/>
                  </a:lnTo>
                  <a:lnTo>
                    <a:pt x="653796" y="15240"/>
                  </a:lnTo>
                  <a:lnTo>
                    <a:pt x="611124" y="19812"/>
                  </a:lnTo>
                  <a:lnTo>
                    <a:pt x="569976" y="25908"/>
                  </a:lnTo>
                  <a:lnTo>
                    <a:pt x="487680" y="41148"/>
                  </a:lnTo>
                  <a:lnTo>
                    <a:pt x="449580" y="48768"/>
                  </a:lnTo>
                  <a:lnTo>
                    <a:pt x="411480" y="57912"/>
                  </a:lnTo>
                  <a:lnTo>
                    <a:pt x="341376" y="77724"/>
                  </a:lnTo>
                  <a:lnTo>
                    <a:pt x="274320" y="99060"/>
                  </a:lnTo>
                  <a:lnTo>
                    <a:pt x="214884" y="123444"/>
                  </a:lnTo>
                  <a:lnTo>
                    <a:pt x="161544" y="149352"/>
                  </a:lnTo>
                  <a:lnTo>
                    <a:pt x="114300" y="178308"/>
                  </a:lnTo>
                  <a:lnTo>
                    <a:pt x="74676" y="207264"/>
                  </a:lnTo>
                  <a:lnTo>
                    <a:pt x="30480" y="256032"/>
                  </a:lnTo>
                  <a:lnTo>
                    <a:pt x="12192" y="289560"/>
                  </a:lnTo>
                  <a:lnTo>
                    <a:pt x="1524" y="326136"/>
                  </a:lnTo>
                  <a:lnTo>
                    <a:pt x="1524" y="362712"/>
                  </a:lnTo>
                  <a:lnTo>
                    <a:pt x="3048" y="370332"/>
                  </a:lnTo>
                  <a:lnTo>
                    <a:pt x="12192" y="397764"/>
                  </a:lnTo>
                  <a:lnTo>
                    <a:pt x="13716" y="401116"/>
                  </a:lnTo>
                  <a:lnTo>
                    <a:pt x="13716" y="335280"/>
                  </a:lnTo>
                  <a:lnTo>
                    <a:pt x="15240" y="326136"/>
                  </a:lnTo>
                  <a:lnTo>
                    <a:pt x="32004" y="278892"/>
                  </a:lnTo>
                  <a:lnTo>
                    <a:pt x="53340" y="246888"/>
                  </a:lnTo>
                  <a:lnTo>
                    <a:pt x="83820" y="216408"/>
                  </a:lnTo>
                  <a:lnTo>
                    <a:pt x="102108" y="202692"/>
                  </a:lnTo>
                  <a:lnTo>
                    <a:pt x="121920" y="187452"/>
                  </a:lnTo>
                  <a:lnTo>
                    <a:pt x="167640" y="160020"/>
                  </a:lnTo>
                  <a:lnTo>
                    <a:pt x="193548" y="147828"/>
                  </a:lnTo>
                  <a:lnTo>
                    <a:pt x="220980" y="134112"/>
                  </a:lnTo>
                  <a:lnTo>
                    <a:pt x="248412" y="121920"/>
                  </a:lnTo>
                  <a:lnTo>
                    <a:pt x="278892" y="111252"/>
                  </a:lnTo>
                  <a:lnTo>
                    <a:pt x="310896" y="99060"/>
                  </a:lnTo>
                  <a:lnTo>
                    <a:pt x="344424" y="89916"/>
                  </a:lnTo>
                  <a:lnTo>
                    <a:pt x="379476" y="79248"/>
                  </a:lnTo>
                  <a:lnTo>
                    <a:pt x="452628" y="60960"/>
                  </a:lnTo>
                  <a:lnTo>
                    <a:pt x="490728" y="53340"/>
                  </a:lnTo>
                  <a:lnTo>
                    <a:pt x="530352" y="45720"/>
                  </a:lnTo>
                  <a:lnTo>
                    <a:pt x="612648" y="33528"/>
                  </a:lnTo>
                  <a:lnTo>
                    <a:pt x="655320" y="27432"/>
                  </a:lnTo>
                  <a:lnTo>
                    <a:pt x="699516" y="22860"/>
                  </a:lnTo>
                  <a:lnTo>
                    <a:pt x="743712" y="19812"/>
                  </a:lnTo>
                  <a:lnTo>
                    <a:pt x="835152" y="13716"/>
                  </a:lnTo>
                  <a:lnTo>
                    <a:pt x="880872" y="12241"/>
                  </a:lnTo>
                  <a:lnTo>
                    <a:pt x="925068" y="12192"/>
                  </a:lnTo>
                  <a:lnTo>
                    <a:pt x="925068" y="10668"/>
                  </a:lnTo>
                  <a:lnTo>
                    <a:pt x="929640" y="12192"/>
                  </a:lnTo>
                  <a:lnTo>
                    <a:pt x="934212" y="12339"/>
                  </a:lnTo>
                  <a:close/>
                </a:path>
                <a:path w="1858009" h="687704">
                  <a:moveTo>
                    <a:pt x="925210" y="674989"/>
                  </a:moveTo>
                  <a:lnTo>
                    <a:pt x="835152" y="672084"/>
                  </a:lnTo>
                  <a:lnTo>
                    <a:pt x="789432" y="670560"/>
                  </a:lnTo>
                  <a:lnTo>
                    <a:pt x="742188" y="667406"/>
                  </a:lnTo>
                  <a:lnTo>
                    <a:pt x="699516" y="664464"/>
                  </a:lnTo>
                  <a:lnTo>
                    <a:pt x="655320" y="659892"/>
                  </a:lnTo>
                  <a:lnTo>
                    <a:pt x="612648" y="653796"/>
                  </a:lnTo>
                  <a:lnTo>
                    <a:pt x="530352" y="641604"/>
                  </a:lnTo>
                  <a:lnTo>
                    <a:pt x="490728" y="633984"/>
                  </a:lnTo>
                  <a:lnTo>
                    <a:pt x="452628" y="626364"/>
                  </a:lnTo>
                  <a:lnTo>
                    <a:pt x="414528" y="617220"/>
                  </a:lnTo>
                  <a:lnTo>
                    <a:pt x="344424" y="597408"/>
                  </a:lnTo>
                  <a:lnTo>
                    <a:pt x="278892" y="576072"/>
                  </a:lnTo>
                  <a:lnTo>
                    <a:pt x="219456" y="551688"/>
                  </a:lnTo>
                  <a:lnTo>
                    <a:pt x="167640" y="527304"/>
                  </a:lnTo>
                  <a:lnTo>
                    <a:pt x="121920" y="498348"/>
                  </a:lnTo>
                  <a:lnTo>
                    <a:pt x="102108" y="484632"/>
                  </a:lnTo>
                  <a:lnTo>
                    <a:pt x="83820" y="469392"/>
                  </a:lnTo>
                  <a:lnTo>
                    <a:pt x="67056" y="455676"/>
                  </a:lnTo>
                  <a:lnTo>
                    <a:pt x="53340" y="438912"/>
                  </a:lnTo>
                  <a:lnTo>
                    <a:pt x="30480" y="408432"/>
                  </a:lnTo>
                  <a:lnTo>
                    <a:pt x="18288" y="376428"/>
                  </a:lnTo>
                  <a:lnTo>
                    <a:pt x="15240" y="367284"/>
                  </a:lnTo>
                  <a:lnTo>
                    <a:pt x="15240" y="359664"/>
                  </a:lnTo>
                  <a:lnTo>
                    <a:pt x="13716" y="352044"/>
                  </a:lnTo>
                  <a:lnTo>
                    <a:pt x="13716" y="401116"/>
                  </a:lnTo>
                  <a:lnTo>
                    <a:pt x="44196" y="448056"/>
                  </a:lnTo>
                  <a:lnTo>
                    <a:pt x="76200" y="480060"/>
                  </a:lnTo>
                  <a:lnTo>
                    <a:pt x="114300" y="509016"/>
                  </a:lnTo>
                  <a:lnTo>
                    <a:pt x="161544" y="537972"/>
                  </a:lnTo>
                  <a:lnTo>
                    <a:pt x="214884" y="563880"/>
                  </a:lnTo>
                  <a:lnTo>
                    <a:pt x="275844" y="588264"/>
                  </a:lnTo>
                  <a:lnTo>
                    <a:pt x="341376" y="609600"/>
                  </a:lnTo>
                  <a:lnTo>
                    <a:pt x="449580" y="638556"/>
                  </a:lnTo>
                  <a:lnTo>
                    <a:pt x="528828" y="653796"/>
                  </a:lnTo>
                  <a:lnTo>
                    <a:pt x="569976" y="661416"/>
                  </a:lnTo>
                  <a:lnTo>
                    <a:pt x="611124" y="665988"/>
                  </a:lnTo>
                  <a:lnTo>
                    <a:pt x="653796" y="672084"/>
                  </a:lnTo>
                  <a:lnTo>
                    <a:pt x="697992" y="676656"/>
                  </a:lnTo>
                  <a:lnTo>
                    <a:pt x="835152" y="685800"/>
                  </a:lnTo>
                  <a:lnTo>
                    <a:pt x="880872" y="687274"/>
                  </a:lnTo>
                  <a:lnTo>
                    <a:pt x="922020" y="687324"/>
                  </a:lnTo>
                  <a:lnTo>
                    <a:pt x="922020" y="681228"/>
                  </a:lnTo>
                  <a:lnTo>
                    <a:pt x="923544" y="678180"/>
                  </a:lnTo>
                  <a:lnTo>
                    <a:pt x="923544" y="676656"/>
                  </a:lnTo>
                  <a:lnTo>
                    <a:pt x="925210" y="674989"/>
                  </a:lnTo>
                  <a:close/>
                </a:path>
                <a:path w="1858009" h="687704">
                  <a:moveTo>
                    <a:pt x="929640" y="675132"/>
                  </a:moveTo>
                  <a:lnTo>
                    <a:pt x="925210" y="674989"/>
                  </a:lnTo>
                  <a:lnTo>
                    <a:pt x="923544" y="676656"/>
                  </a:lnTo>
                  <a:lnTo>
                    <a:pt x="923544" y="678180"/>
                  </a:lnTo>
                  <a:lnTo>
                    <a:pt x="922020" y="681228"/>
                  </a:lnTo>
                  <a:lnTo>
                    <a:pt x="923544" y="682752"/>
                  </a:lnTo>
                  <a:lnTo>
                    <a:pt x="929640" y="675132"/>
                  </a:lnTo>
                  <a:close/>
                </a:path>
                <a:path w="1858009" h="687704">
                  <a:moveTo>
                    <a:pt x="929640" y="687324"/>
                  </a:moveTo>
                  <a:lnTo>
                    <a:pt x="929640" y="675132"/>
                  </a:lnTo>
                  <a:lnTo>
                    <a:pt x="923544" y="682752"/>
                  </a:lnTo>
                  <a:lnTo>
                    <a:pt x="922020" y="681228"/>
                  </a:lnTo>
                  <a:lnTo>
                    <a:pt x="922020" y="687324"/>
                  </a:lnTo>
                  <a:lnTo>
                    <a:pt x="929640" y="687324"/>
                  </a:lnTo>
                  <a:close/>
                </a:path>
                <a:path w="1858009" h="687704">
                  <a:moveTo>
                    <a:pt x="929640" y="12192"/>
                  </a:moveTo>
                  <a:lnTo>
                    <a:pt x="925068" y="10668"/>
                  </a:lnTo>
                  <a:lnTo>
                    <a:pt x="926592" y="12192"/>
                  </a:lnTo>
                  <a:lnTo>
                    <a:pt x="929640" y="12192"/>
                  </a:lnTo>
                  <a:close/>
                </a:path>
                <a:path w="1858009" h="687704">
                  <a:moveTo>
                    <a:pt x="926592" y="12192"/>
                  </a:moveTo>
                  <a:lnTo>
                    <a:pt x="925068" y="10668"/>
                  </a:lnTo>
                  <a:lnTo>
                    <a:pt x="925068" y="12192"/>
                  </a:lnTo>
                  <a:lnTo>
                    <a:pt x="926592" y="12192"/>
                  </a:lnTo>
                  <a:close/>
                </a:path>
                <a:path w="1858009" h="687704">
                  <a:moveTo>
                    <a:pt x="1845564" y="401116"/>
                  </a:moveTo>
                  <a:lnTo>
                    <a:pt x="1845564" y="352044"/>
                  </a:lnTo>
                  <a:lnTo>
                    <a:pt x="1844040" y="359664"/>
                  </a:lnTo>
                  <a:lnTo>
                    <a:pt x="1842516" y="368808"/>
                  </a:lnTo>
                  <a:lnTo>
                    <a:pt x="1840992" y="376428"/>
                  </a:lnTo>
                  <a:lnTo>
                    <a:pt x="1837944" y="384048"/>
                  </a:lnTo>
                  <a:lnTo>
                    <a:pt x="1834896" y="393192"/>
                  </a:lnTo>
                  <a:lnTo>
                    <a:pt x="1827276" y="408432"/>
                  </a:lnTo>
                  <a:lnTo>
                    <a:pt x="1818132" y="423672"/>
                  </a:lnTo>
                  <a:lnTo>
                    <a:pt x="1805940" y="440436"/>
                  </a:lnTo>
                  <a:lnTo>
                    <a:pt x="1775460" y="470916"/>
                  </a:lnTo>
                  <a:lnTo>
                    <a:pt x="1757172" y="484632"/>
                  </a:lnTo>
                  <a:lnTo>
                    <a:pt x="1737360" y="499872"/>
                  </a:lnTo>
                  <a:lnTo>
                    <a:pt x="1691640" y="527304"/>
                  </a:lnTo>
                  <a:lnTo>
                    <a:pt x="1638300" y="551688"/>
                  </a:lnTo>
                  <a:lnTo>
                    <a:pt x="1578864" y="576072"/>
                  </a:lnTo>
                  <a:lnTo>
                    <a:pt x="1514856" y="597408"/>
                  </a:lnTo>
                  <a:lnTo>
                    <a:pt x="1406652" y="626364"/>
                  </a:lnTo>
                  <a:lnTo>
                    <a:pt x="1327404" y="641604"/>
                  </a:lnTo>
                  <a:lnTo>
                    <a:pt x="1287780" y="647700"/>
                  </a:lnTo>
                  <a:lnTo>
                    <a:pt x="1202436" y="659892"/>
                  </a:lnTo>
                  <a:lnTo>
                    <a:pt x="1159764" y="664464"/>
                  </a:lnTo>
                  <a:lnTo>
                    <a:pt x="1114044" y="667512"/>
                  </a:lnTo>
                  <a:lnTo>
                    <a:pt x="1069848" y="670560"/>
                  </a:lnTo>
                  <a:lnTo>
                    <a:pt x="1022604" y="672084"/>
                  </a:lnTo>
                  <a:lnTo>
                    <a:pt x="976884" y="673608"/>
                  </a:lnTo>
                  <a:lnTo>
                    <a:pt x="926592" y="673608"/>
                  </a:lnTo>
                  <a:lnTo>
                    <a:pt x="925210" y="674989"/>
                  </a:lnTo>
                  <a:lnTo>
                    <a:pt x="929640" y="675132"/>
                  </a:lnTo>
                  <a:lnTo>
                    <a:pt x="929640" y="687324"/>
                  </a:lnTo>
                  <a:lnTo>
                    <a:pt x="935736" y="678180"/>
                  </a:lnTo>
                  <a:lnTo>
                    <a:pt x="935736" y="687324"/>
                  </a:lnTo>
                  <a:lnTo>
                    <a:pt x="976884" y="687324"/>
                  </a:lnTo>
                  <a:lnTo>
                    <a:pt x="1024128" y="685800"/>
                  </a:lnTo>
                  <a:lnTo>
                    <a:pt x="1115568" y="679704"/>
                  </a:lnTo>
                  <a:lnTo>
                    <a:pt x="1159764" y="676656"/>
                  </a:lnTo>
                  <a:lnTo>
                    <a:pt x="1203960" y="672084"/>
                  </a:lnTo>
                  <a:lnTo>
                    <a:pt x="1248156" y="665988"/>
                  </a:lnTo>
                  <a:lnTo>
                    <a:pt x="1330452" y="653796"/>
                  </a:lnTo>
                  <a:lnTo>
                    <a:pt x="1409700" y="638556"/>
                  </a:lnTo>
                  <a:lnTo>
                    <a:pt x="1482852" y="620268"/>
                  </a:lnTo>
                  <a:lnTo>
                    <a:pt x="1551432" y="598932"/>
                  </a:lnTo>
                  <a:lnTo>
                    <a:pt x="1644396" y="563880"/>
                  </a:lnTo>
                  <a:lnTo>
                    <a:pt x="1697736" y="537972"/>
                  </a:lnTo>
                  <a:lnTo>
                    <a:pt x="1743456" y="509016"/>
                  </a:lnTo>
                  <a:lnTo>
                    <a:pt x="1764792" y="495300"/>
                  </a:lnTo>
                  <a:lnTo>
                    <a:pt x="1783080" y="480060"/>
                  </a:lnTo>
                  <a:lnTo>
                    <a:pt x="1815084" y="448056"/>
                  </a:lnTo>
                  <a:lnTo>
                    <a:pt x="1828800" y="431292"/>
                  </a:lnTo>
                  <a:lnTo>
                    <a:pt x="1839468" y="414528"/>
                  </a:lnTo>
                  <a:lnTo>
                    <a:pt x="1845564" y="401116"/>
                  </a:lnTo>
                  <a:close/>
                </a:path>
                <a:path w="1858009" h="687704">
                  <a:moveTo>
                    <a:pt x="934212" y="1524"/>
                  </a:moveTo>
                  <a:lnTo>
                    <a:pt x="932688" y="0"/>
                  </a:lnTo>
                  <a:lnTo>
                    <a:pt x="929640" y="0"/>
                  </a:lnTo>
                  <a:lnTo>
                    <a:pt x="934212" y="1524"/>
                  </a:lnTo>
                  <a:close/>
                </a:path>
                <a:path w="1858009" h="687704">
                  <a:moveTo>
                    <a:pt x="935736" y="682752"/>
                  </a:moveTo>
                  <a:lnTo>
                    <a:pt x="935736" y="678180"/>
                  </a:lnTo>
                  <a:lnTo>
                    <a:pt x="929640" y="687324"/>
                  </a:lnTo>
                  <a:lnTo>
                    <a:pt x="931164" y="687324"/>
                  </a:lnTo>
                  <a:lnTo>
                    <a:pt x="935736" y="682752"/>
                  </a:lnTo>
                  <a:close/>
                </a:path>
                <a:path w="1858009" h="687704">
                  <a:moveTo>
                    <a:pt x="935736" y="687324"/>
                  </a:moveTo>
                  <a:lnTo>
                    <a:pt x="935736" y="682752"/>
                  </a:lnTo>
                  <a:lnTo>
                    <a:pt x="931164" y="687324"/>
                  </a:lnTo>
                  <a:lnTo>
                    <a:pt x="935736" y="687324"/>
                  </a:lnTo>
                  <a:close/>
                </a:path>
                <a:path w="1858009" h="687704">
                  <a:moveTo>
                    <a:pt x="1857756" y="352044"/>
                  </a:moveTo>
                  <a:lnTo>
                    <a:pt x="1857756" y="333756"/>
                  </a:lnTo>
                  <a:lnTo>
                    <a:pt x="1854708" y="315468"/>
                  </a:lnTo>
                  <a:lnTo>
                    <a:pt x="1837944" y="272796"/>
                  </a:lnTo>
                  <a:lnTo>
                    <a:pt x="1815084" y="239268"/>
                  </a:lnTo>
                  <a:lnTo>
                    <a:pt x="1783080" y="207264"/>
                  </a:lnTo>
                  <a:lnTo>
                    <a:pt x="1743456" y="176784"/>
                  </a:lnTo>
                  <a:lnTo>
                    <a:pt x="1697736" y="149352"/>
                  </a:lnTo>
                  <a:lnTo>
                    <a:pt x="1644396" y="123444"/>
                  </a:lnTo>
                  <a:lnTo>
                    <a:pt x="1583436" y="99060"/>
                  </a:lnTo>
                  <a:lnTo>
                    <a:pt x="1517904" y="77724"/>
                  </a:lnTo>
                  <a:lnTo>
                    <a:pt x="1409700" y="48768"/>
                  </a:lnTo>
                  <a:lnTo>
                    <a:pt x="1330452" y="33528"/>
                  </a:lnTo>
                  <a:lnTo>
                    <a:pt x="1289304" y="25908"/>
                  </a:lnTo>
                  <a:lnTo>
                    <a:pt x="1246632" y="19812"/>
                  </a:lnTo>
                  <a:lnTo>
                    <a:pt x="1203960" y="15240"/>
                  </a:lnTo>
                  <a:lnTo>
                    <a:pt x="1115568" y="6096"/>
                  </a:lnTo>
                  <a:lnTo>
                    <a:pt x="1069848" y="3048"/>
                  </a:lnTo>
                  <a:lnTo>
                    <a:pt x="1022604" y="1474"/>
                  </a:lnTo>
                  <a:lnTo>
                    <a:pt x="976884" y="0"/>
                  </a:lnTo>
                  <a:lnTo>
                    <a:pt x="932688" y="0"/>
                  </a:lnTo>
                  <a:lnTo>
                    <a:pt x="934212" y="1524"/>
                  </a:lnTo>
                  <a:lnTo>
                    <a:pt x="934212" y="12339"/>
                  </a:lnTo>
                  <a:lnTo>
                    <a:pt x="976884" y="13716"/>
                  </a:lnTo>
                  <a:lnTo>
                    <a:pt x="1024128" y="13716"/>
                  </a:lnTo>
                  <a:lnTo>
                    <a:pt x="1115568" y="19812"/>
                  </a:lnTo>
                  <a:lnTo>
                    <a:pt x="1159764" y="22860"/>
                  </a:lnTo>
                  <a:lnTo>
                    <a:pt x="1202436" y="27432"/>
                  </a:lnTo>
                  <a:lnTo>
                    <a:pt x="1287780" y="39624"/>
                  </a:lnTo>
                  <a:lnTo>
                    <a:pt x="1328928" y="45720"/>
                  </a:lnTo>
                  <a:lnTo>
                    <a:pt x="1368552" y="53340"/>
                  </a:lnTo>
                  <a:lnTo>
                    <a:pt x="1406652" y="60960"/>
                  </a:lnTo>
                  <a:lnTo>
                    <a:pt x="1479804" y="79248"/>
                  </a:lnTo>
                  <a:lnTo>
                    <a:pt x="1548384" y="100584"/>
                  </a:lnTo>
                  <a:lnTo>
                    <a:pt x="1609344" y="121920"/>
                  </a:lnTo>
                  <a:lnTo>
                    <a:pt x="1665732" y="147828"/>
                  </a:lnTo>
                  <a:lnTo>
                    <a:pt x="1691640" y="160020"/>
                  </a:lnTo>
                  <a:lnTo>
                    <a:pt x="1737360" y="187452"/>
                  </a:lnTo>
                  <a:lnTo>
                    <a:pt x="1757172" y="202692"/>
                  </a:lnTo>
                  <a:lnTo>
                    <a:pt x="1775460" y="217932"/>
                  </a:lnTo>
                  <a:lnTo>
                    <a:pt x="1792224" y="231648"/>
                  </a:lnTo>
                  <a:lnTo>
                    <a:pt x="1818132" y="263652"/>
                  </a:lnTo>
                  <a:lnTo>
                    <a:pt x="1840992" y="310896"/>
                  </a:lnTo>
                  <a:lnTo>
                    <a:pt x="1844040" y="327660"/>
                  </a:lnTo>
                  <a:lnTo>
                    <a:pt x="1845564" y="335280"/>
                  </a:lnTo>
                  <a:lnTo>
                    <a:pt x="1845564" y="401116"/>
                  </a:lnTo>
                  <a:lnTo>
                    <a:pt x="1847088" y="397764"/>
                  </a:lnTo>
                  <a:lnTo>
                    <a:pt x="1853184" y="379476"/>
                  </a:lnTo>
                  <a:lnTo>
                    <a:pt x="1857756" y="3520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584437" y="5385305"/>
            <a:ext cx="137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Đóng</a:t>
            </a:r>
            <a:r xmlns:a="http://schemas.openxmlformats.org/drawingml/2006/main">
              <a:rPr dirty="0" sz="1200" spc="-5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 xmlns:a="http://schemas.openxmlformats.org/drawingml/2006/main">
              <a:rPr dirty="0" sz="1200" spc="-5" b="1">
                <a:solidFill>
                  <a:srgbClr val="7F7F7F"/>
                </a:solidFill>
                <a:latin typeface="Arial"/>
                <a:cs typeface="Arial"/>
              </a:rPr>
              <a:t>Sự đăng ký</a:t>
            </a:r>
            <a:endParaRPr xmlns:a="http://schemas.openxmlformats.org/drawingml/2006/main"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17563" y="5728715"/>
            <a:ext cx="1097280" cy="516890"/>
          </a:xfrm>
          <a:custGeom>
            <a:avLst/>
            <a:gdLst/>
            <a:ahLst/>
            <a:cxnLst/>
            <a:rect l="l" t="t" r="r" b="b"/>
            <a:pathLst>
              <a:path w="1097279" h="516889">
                <a:moveTo>
                  <a:pt x="1097279" y="12191"/>
                </a:moveTo>
                <a:lnTo>
                  <a:pt x="1092707" y="0"/>
                </a:lnTo>
                <a:lnTo>
                  <a:pt x="0" y="504443"/>
                </a:lnTo>
                <a:lnTo>
                  <a:pt x="6095" y="516635"/>
                </a:lnTo>
                <a:lnTo>
                  <a:pt x="1097279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81555" y="5542788"/>
            <a:ext cx="943610" cy="626745"/>
          </a:xfrm>
          <a:custGeom>
            <a:avLst/>
            <a:gdLst/>
            <a:ahLst/>
            <a:cxnLst/>
            <a:rect l="l" t="t" r="r" b="b"/>
            <a:pathLst>
              <a:path w="943610" h="626745">
                <a:moveTo>
                  <a:pt x="920762" y="611806"/>
                </a:moveTo>
                <a:lnTo>
                  <a:pt x="915015" y="600460"/>
                </a:lnTo>
                <a:lnTo>
                  <a:pt x="7620" y="0"/>
                </a:lnTo>
                <a:lnTo>
                  <a:pt x="0" y="10668"/>
                </a:lnTo>
                <a:lnTo>
                  <a:pt x="908613" y="610948"/>
                </a:lnTo>
                <a:lnTo>
                  <a:pt x="920762" y="611806"/>
                </a:lnTo>
                <a:close/>
              </a:path>
              <a:path w="943610" h="626745">
                <a:moveTo>
                  <a:pt x="935736" y="625790"/>
                </a:moveTo>
                <a:lnTo>
                  <a:pt x="935736" y="614172"/>
                </a:lnTo>
                <a:lnTo>
                  <a:pt x="929640" y="624840"/>
                </a:lnTo>
                <a:lnTo>
                  <a:pt x="926795" y="622960"/>
                </a:lnTo>
                <a:lnTo>
                  <a:pt x="926592" y="623316"/>
                </a:lnTo>
                <a:lnTo>
                  <a:pt x="926219" y="622580"/>
                </a:lnTo>
                <a:lnTo>
                  <a:pt x="908613" y="610948"/>
                </a:lnTo>
                <a:lnTo>
                  <a:pt x="803148" y="603504"/>
                </a:lnTo>
                <a:lnTo>
                  <a:pt x="798576" y="603504"/>
                </a:lnTo>
                <a:lnTo>
                  <a:pt x="795528" y="605028"/>
                </a:lnTo>
                <a:lnTo>
                  <a:pt x="795528" y="612648"/>
                </a:lnTo>
                <a:lnTo>
                  <a:pt x="798576" y="615696"/>
                </a:lnTo>
                <a:lnTo>
                  <a:pt x="803148" y="615810"/>
                </a:lnTo>
                <a:lnTo>
                  <a:pt x="935736" y="625790"/>
                </a:lnTo>
                <a:close/>
              </a:path>
              <a:path w="943610" h="626745">
                <a:moveTo>
                  <a:pt x="943356" y="626364"/>
                </a:moveTo>
                <a:lnTo>
                  <a:pt x="877824" y="501396"/>
                </a:lnTo>
                <a:lnTo>
                  <a:pt x="876300" y="498348"/>
                </a:lnTo>
                <a:lnTo>
                  <a:pt x="871728" y="496824"/>
                </a:lnTo>
                <a:lnTo>
                  <a:pt x="865632" y="499872"/>
                </a:lnTo>
                <a:lnTo>
                  <a:pt x="865632" y="502920"/>
                </a:lnTo>
                <a:lnTo>
                  <a:pt x="915015" y="600460"/>
                </a:lnTo>
                <a:lnTo>
                  <a:pt x="935736" y="614172"/>
                </a:lnTo>
                <a:lnTo>
                  <a:pt x="935736" y="625790"/>
                </a:lnTo>
                <a:lnTo>
                  <a:pt x="943356" y="626364"/>
                </a:lnTo>
                <a:close/>
              </a:path>
              <a:path w="943610" h="626745">
                <a:moveTo>
                  <a:pt x="926219" y="622580"/>
                </a:moveTo>
                <a:lnTo>
                  <a:pt x="920762" y="611806"/>
                </a:lnTo>
                <a:lnTo>
                  <a:pt x="908613" y="610948"/>
                </a:lnTo>
                <a:lnTo>
                  <a:pt x="926219" y="622580"/>
                </a:lnTo>
                <a:close/>
              </a:path>
              <a:path w="943610" h="626745">
                <a:moveTo>
                  <a:pt x="935736" y="614172"/>
                </a:moveTo>
                <a:lnTo>
                  <a:pt x="915015" y="600460"/>
                </a:lnTo>
                <a:lnTo>
                  <a:pt x="920762" y="611806"/>
                </a:lnTo>
                <a:lnTo>
                  <a:pt x="932688" y="612648"/>
                </a:lnTo>
                <a:lnTo>
                  <a:pt x="932688" y="619506"/>
                </a:lnTo>
                <a:lnTo>
                  <a:pt x="935736" y="614172"/>
                </a:lnTo>
                <a:close/>
              </a:path>
              <a:path w="943610" h="626745">
                <a:moveTo>
                  <a:pt x="932688" y="612648"/>
                </a:moveTo>
                <a:lnTo>
                  <a:pt x="920762" y="611806"/>
                </a:lnTo>
                <a:lnTo>
                  <a:pt x="926219" y="622580"/>
                </a:lnTo>
                <a:lnTo>
                  <a:pt x="926795" y="622960"/>
                </a:lnTo>
                <a:lnTo>
                  <a:pt x="932688" y="612648"/>
                </a:lnTo>
                <a:close/>
              </a:path>
              <a:path w="943610" h="626745">
                <a:moveTo>
                  <a:pt x="926795" y="622960"/>
                </a:moveTo>
                <a:lnTo>
                  <a:pt x="926219" y="622580"/>
                </a:lnTo>
                <a:lnTo>
                  <a:pt x="926592" y="623316"/>
                </a:lnTo>
                <a:lnTo>
                  <a:pt x="926795" y="622960"/>
                </a:lnTo>
                <a:close/>
              </a:path>
              <a:path w="943610" h="626745">
                <a:moveTo>
                  <a:pt x="932688" y="619506"/>
                </a:moveTo>
                <a:lnTo>
                  <a:pt x="932688" y="612648"/>
                </a:lnTo>
                <a:lnTo>
                  <a:pt x="926795" y="622960"/>
                </a:lnTo>
                <a:lnTo>
                  <a:pt x="929640" y="624840"/>
                </a:lnTo>
                <a:lnTo>
                  <a:pt x="932688" y="619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17564" y="3886200"/>
            <a:ext cx="879475" cy="614680"/>
          </a:xfrm>
          <a:custGeom>
            <a:avLst/>
            <a:gdLst/>
            <a:ahLst/>
            <a:cxnLst/>
            <a:rect l="l" t="t" r="r" b="b"/>
            <a:pathLst>
              <a:path w="879475" h="614679">
                <a:moveTo>
                  <a:pt x="604354" y="0"/>
                </a:moveTo>
                <a:lnTo>
                  <a:pt x="582574" y="0"/>
                </a:lnTo>
                <a:lnTo>
                  <a:pt x="0" y="385572"/>
                </a:lnTo>
                <a:lnTo>
                  <a:pt x="6096" y="396240"/>
                </a:lnTo>
                <a:lnTo>
                  <a:pt x="604354" y="0"/>
                </a:lnTo>
                <a:close/>
              </a:path>
              <a:path w="879475" h="614679">
                <a:moveTo>
                  <a:pt x="879348" y="544080"/>
                </a:moveTo>
                <a:lnTo>
                  <a:pt x="754380" y="473976"/>
                </a:lnTo>
                <a:lnTo>
                  <a:pt x="751332" y="472452"/>
                </a:lnTo>
                <a:lnTo>
                  <a:pt x="748284" y="473976"/>
                </a:lnTo>
                <a:lnTo>
                  <a:pt x="745236" y="480072"/>
                </a:lnTo>
                <a:lnTo>
                  <a:pt x="745236" y="484644"/>
                </a:lnTo>
                <a:lnTo>
                  <a:pt x="748284" y="486168"/>
                </a:lnTo>
                <a:lnTo>
                  <a:pt x="843064" y="537984"/>
                </a:lnTo>
                <a:lnTo>
                  <a:pt x="3048" y="537984"/>
                </a:lnTo>
                <a:lnTo>
                  <a:pt x="3048" y="550176"/>
                </a:lnTo>
                <a:lnTo>
                  <a:pt x="840803" y="550176"/>
                </a:lnTo>
                <a:lnTo>
                  <a:pt x="748284" y="601992"/>
                </a:lnTo>
                <a:lnTo>
                  <a:pt x="745236" y="603516"/>
                </a:lnTo>
                <a:lnTo>
                  <a:pt x="745236" y="606564"/>
                </a:lnTo>
                <a:lnTo>
                  <a:pt x="748284" y="612660"/>
                </a:lnTo>
                <a:lnTo>
                  <a:pt x="751332" y="614184"/>
                </a:lnTo>
                <a:lnTo>
                  <a:pt x="754380" y="612660"/>
                </a:lnTo>
                <a:lnTo>
                  <a:pt x="865632" y="551599"/>
                </a:lnTo>
                <a:lnTo>
                  <a:pt x="879348" y="544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17564" y="4576572"/>
            <a:ext cx="1043940" cy="695325"/>
          </a:xfrm>
          <a:custGeom>
            <a:avLst/>
            <a:gdLst/>
            <a:ahLst/>
            <a:cxnLst/>
            <a:rect l="l" t="t" r="r" b="b"/>
            <a:pathLst>
              <a:path w="1043940" h="695325">
                <a:moveTo>
                  <a:pt x="1022007" y="680300"/>
                </a:moveTo>
                <a:lnTo>
                  <a:pt x="1016538" y="669642"/>
                </a:lnTo>
                <a:lnTo>
                  <a:pt x="6096" y="0"/>
                </a:lnTo>
                <a:lnTo>
                  <a:pt x="0" y="10668"/>
                </a:lnTo>
                <a:lnTo>
                  <a:pt x="1008784" y="679211"/>
                </a:lnTo>
                <a:lnTo>
                  <a:pt x="1022007" y="680300"/>
                </a:lnTo>
                <a:close/>
              </a:path>
              <a:path w="1043940" h="695325">
                <a:moveTo>
                  <a:pt x="1036320" y="694370"/>
                </a:moveTo>
                <a:lnTo>
                  <a:pt x="1036320" y="682752"/>
                </a:lnTo>
                <a:lnTo>
                  <a:pt x="1030224" y="693420"/>
                </a:lnTo>
                <a:lnTo>
                  <a:pt x="1008784" y="679211"/>
                </a:lnTo>
                <a:lnTo>
                  <a:pt x="903732" y="670560"/>
                </a:lnTo>
                <a:lnTo>
                  <a:pt x="900684" y="670560"/>
                </a:lnTo>
                <a:lnTo>
                  <a:pt x="897636" y="673608"/>
                </a:lnTo>
                <a:lnTo>
                  <a:pt x="896112" y="676656"/>
                </a:lnTo>
                <a:lnTo>
                  <a:pt x="896112" y="679704"/>
                </a:lnTo>
                <a:lnTo>
                  <a:pt x="899160" y="682752"/>
                </a:lnTo>
                <a:lnTo>
                  <a:pt x="902208" y="684276"/>
                </a:lnTo>
                <a:lnTo>
                  <a:pt x="1036320" y="694370"/>
                </a:lnTo>
                <a:close/>
              </a:path>
              <a:path w="1043940" h="695325">
                <a:moveTo>
                  <a:pt x="1043940" y="694944"/>
                </a:moveTo>
                <a:lnTo>
                  <a:pt x="978408" y="568452"/>
                </a:lnTo>
                <a:lnTo>
                  <a:pt x="976884" y="565404"/>
                </a:lnTo>
                <a:lnTo>
                  <a:pt x="973836" y="563880"/>
                </a:lnTo>
                <a:lnTo>
                  <a:pt x="967740" y="566928"/>
                </a:lnTo>
                <a:lnTo>
                  <a:pt x="966216" y="571500"/>
                </a:lnTo>
                <a:lnTo>
                  <a:pt x="967740" y="574548"/>
                </a:lnTo>
                <a:lnTo>
                  <a:pt x="1016538" y="669642"/>
                </a:lnTo>
                <a:lnTo>
                  <a:pt x="1036320" y="682752"/>
                </a:lnTo>
                <a:lnTo>
                  <a:pt x="1036320" y="694370"/>
                </a:lnTo>
                <a:lnTo>
                  <a:pt x="1043940" y="694944"/>
                </a:lnTo>
                <a:close/>
              </a:path>
              <a:path w="1043940" h="695325">
                <a:moveTo>
                  <a:pt x="1033272" y="688086"/>
                </a:moveTo>
                <a:lnTo>
                  <a:pt x="1033272" y="681228"/>
                </a:lnTo>
                <a:lnTo>
                  <a:pt x="1027176" y="690372"/>
                </a:lnTo>
                <a:lnTo>
                  <a:pt x="1022007" y="680300"/>
                </a:lnTo>
                <a:lnTo>
                  <a:pt x="1008784" y="679211"/>
                </a:lnTo>
                <a:lnTo>
                  <a:pt x="1030224" y="693420"/>
                </a:lnTo>
                <a:lnTo>
                  <a:pt x="1033272" y="688086"/>
                </a:lnTo>
                <a:close/>
              </a:path>
              <a:path w="1043940" h="695325">
                <a:moveTo>
                  <a:pt x="1036320" y="682752"/>
                </a:moveTo>
                <a:lnTo>
                  <a:pt x="1016538" y="669642"/>
                </a:lnTo>
                <a:lnTo>
                  <a:pt x="1022007" y="680300"/>
                </a:lnTo>
                <a:lnTo>
                  <a:pt x="1033272" y="681228"/>
                </a:lnTo>
                <a:lnTo>
                  <a:pt x="1033272" y="688086"/>
                </a:lnTo>
                <a:lnTo>
                  <a:pt x="1036320" y="682752"/>
                </a:lnTo>
                <a:close/>
              </a:path>
              <a:path w="1043940" h="695325">
                <a:moveTo>
                  <a:pt x="1033272" y="681228"/>
                </a:moveTo>
                <a:lnTo>
                  <a:pt x="1022007" y="680300"/>
                </a:lnTo>
                <a:lnTo>
                  <a:pt x="1027176" y="690372"/>
                </a:lnTo>
                <a:lnTo>
                  <a:pt x="1033272" y="681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439" y="939799"/>
            <a:ext cx="55556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/>
              <a:t>Bản tóm tắt</a:t>
            </a:r>
            <a:r xmlns:a="http://schemas.openxmlformats.org/drawingml/2006/main">
              <a:rPr dirty="0" spc="-60"/>
              <a:t> </a:t>
            </a:r>
            <a:r xmlns:a="http://schemas.openxmlformats.org/drawingml/2006/main">
              <a:rPr dirty="0" spc="-5"/>
              <a:t>của</a:t>
            </a:r>
            <a:r xmlns:a="http://schemas.openxmlformats.org/drawingml/2006/main">
              <a:rPr dirty="0" spc="-25"/>
              <a:t> </a:t>
            </a:r>
            <a:r xmlns:a="http://schemas.openxmlformats.org/drawingml/2006/main">
              <a:rPr dirty="0" spc="-5"/>
              <a:t>Các khái niệm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3" y="2209800"/>
            <a:ext cx="7924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algn="ctr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 spc="-5"/>
              <a:t>Ở đâu</a:t>
            </a:r>
            <a:r xmlns:a="http://schemas.openxmlformats.org/drawingml/2006/main">
              <a:rPr dirty="0" spc="-45"/>
              <a:t> </a:t>
            </a:r>
            <a:r xmlns:a="http://schemas.openxmlformats.org/drawingml/2006/main">
              <a:rPr dirty="0"/>
              <a:t>Là</a:t>
            </a:r>
            <a:r xmlns:a="http://schemas.openxmlformats.org/drawingml/2006/main">
              <a:rPr dirty="0" spc="-25"/>
              <a:t> </a:t>
            </a:r>
            <a:r xmlns:a="http://schemas.openxmlformats.org/drawingml/2006/main">
              <a:rPr dirty="0" spc="-5"/>
              <a:t>Chúng tôi?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1981301"/>
            <a:ext cx="6028055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xmlns:a="http://schemas.openxmlformats.org/drawingml/2006/main"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Các khái niệm</a:t>
            </a:r>
            <a:r xmlns:a="http://schemas.openxmlformats.org/drawingml/2006/main">
              <a:rPr dirty="0" sz="3200" spc="-4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TRONG</a:t>
            </a:r>
            <a:r xmlns:a="http://schemas.openxmlformats.org/drawingml/2006/main">
              <a:rPr dirty="0" sz="3200" spc="-1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trường hợp sử dụng</a:t>
            </a:r>
            <a:r xmlns:a="http://schemas.openxmlformats.org/drawingml/2006/main">
              <a:rPr dirty="0" sz="3200" spc="-45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10">
                <a:solidFill>
                  <a:srgbClr val="DDDDDD"/>
                </a:solidFill>
                <a:latin typeface="Arial MT"/>
                <a:cs typeface="Arial MT"/>
              </a:rPr>
              <a:t>người mẫu</a:t>
            </a:r>
            <a:endParaRPr xmlns:a="http://schemas.openxmlformats.org/drawingml/2006/main" sz="3200">
              <a:latin typeface="Arial MT"/>
              <a:cs typeface="Arial MT"/>
            </a:endParaRPr>
          </a:p>
          <a:p>
            <a:pPr xmlns:a="http://schemas.openxmlformats.org/drawingml/2006/main"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>
                <a:solidFill>
                  <a:srgbClr val="DDDDDD"/>
                </a:solidFill>
                <a:latin typeface="Arial MT"/>
                <a:cs typeface="Arial MT"/>
              </a:rPr>
              <a:t>Ca sử dụng</a:t>
            </a:r>
            <a:r xmlns:a="http://schemas.openxmlformats.org/drawingml/2006/main">
              <a:rPr dirty="0" sz="3200" spc="-95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sơ đồ</a:t>
            </a:r>
            <a:endParaRPr xmlns:a="http://schemas.openxmlformats.org/drawingml/2006/main" sz="3200">
              <a:latin typeface="Arial MT"/>
              <a:cs typeface="Arial MT"/>
            </a:endParaRPr>
          </a:p>
          <a:p>
            <a:pPr xmlns:a="http://schemas.openxmlformats.org/drawingml/2006/main"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 spc="-5">
                <a:latin typeface="Arial MT"/>
                <a:cs typeface="Arial MT"/>
              </a:rPr>
              <a:t>Hoạt động</a:t>
            </a:r>
            <a:r xmlns:a="http://schemas.openxmlformats.org/drawingml/2006/main">
              <a:rPr dirty="0" sz="3200" spc="-5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sơ đồ</a:t>
            </a:r>
            <a:endParaRPr xmlns:a="http://schemas.openxmlformats.org/drawingml/2006/main"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marL="523875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 spc="-5"/>
              <a:t>Cái gì</a:t>
            </a:r>
            <a:r xmlns:a="http://schemas.openxmlformats.org/drawingml/2006/main">
              <a:rPr dirty="0" spc="-20"/>
              <a:t> </a:t>
            </a:r>
            <a:r xmlns:a="http://schemas.openxmlformats.org/drawingml/2006/main">
              <a:rPr dirty="0" spc="-5"/>
              <a:t>Là</a:t>
            </a:r>
            <a:r xmlns:a="http://schemas.openxmlformats.org/drawingml/2006/main">
              <a:rPr dirty="0" spc="5"/>
              <a:t> </a:t>
            </a:r>
            <a:r xmlns:a="http://schemas.openxmlformats.org/drawingml/2006/main">
              <a:rPr dirty="0" spc="-5"/>
              <a:t>một </a:t>
            </a:r>
            <a:r xmlns:a="http://schemas.openxmlformats.org/drawingml/2006/main">
              <a:rPr dirty="0"/>
              <a:t>hoạt động</a:t>
            </a:r>
            <a:r xmlns:a="http://schemas.openxmlformats.org/drawingml/2006/main">
              <a:rPr dirty="0" spc="-30"/>
              <a:t> </a:t>
            </a:r>
            <a:r xmlns:a="http://schemas.openxmlformats.org/drawingml/2006/main">
              <a:rPr dirty="0" spc="-5"/>
              <a:t>Biểu đồ?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2078227"/>
            <a:ext cx="7877809" cy="304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 spc="-10">
                <a:latin typeface="Arial MT"/>
                <a:cs typeface="Arial MT"/>
              </a:rPr>
              <a:t>mô hình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ca sử dụng</a:t>
            </a:r>
            <a:r xmlns:a="http://schemas.openxmlformats.org/drawingml/2006/main">
              <a:rPr dirty="0" sz="3200" spc="-87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có thể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được sử dụng để nắm bắt các hoạt động và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hành động</a:t>
            </a:r>
            <a:r xmlns:a="http://schemas.openxmlformats.org/drawingml/2006/main">
              <a:rPr dirty="0" sz="32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thực hiện</a:t>
            </a:r>
            <a:r xmlns:a="http://schemas.openxmlformats.org/drawingml/2006/main">
              <a:rPr dirty="0" sz="3200" spc="-3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TRONG</a:t>
            </a:r>
            <a:r xmlns:a="http://schemas.openxmlformats.org/drawingml/2006/main">
              <a:rPr dirty="0" sz="32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32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sử dụng</a:t>
            </a:r>
            <a:r xmlns:a="http://schemas.openxmlformats.org/drawingml/2006/main">
              <a:rPr dirty="0" sz="32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trường hợp.</a:t>
            </a:r>
            <a:endParaRPr xmlns:a="http://schemas.openxmlformats.org/drawingml/2006/main" sz="3200">
              <a:latin typeface="Arial MT"/>
              <a:cs typeface="Arial MT"/>
            </a:endParaRPr>
          </a:p>
          <a:p>
            <a:pPr xmlns:a="http://schemas.openxmlformats.org/drawingml/2006/main" marL="355600" marR="1390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 spc="-5">
                <a:latin typeface="Arial MT"/>
                <a:cs typeface="Arial MT"/>
              </a:rPr>
              <a:t>Nó thực chất là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một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biểu đồ dòng chảy, hiển thị dòng chảy</a:t>
            </a:r>
            <a:r xmlns:a="http://schemas.openxmlformats.org/drawingml/2006/main">
              <a:rPr dirty="0" sz="3200" spc="-87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kiểm soát từ một hoạt động hoặc hành động để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10">
                <a:latin typeface="Arial MT"/>
                <a:cs typeface="Arial MT"/>
              </a:rPr>
              <a:t>khác.</a:t>
            </a:r>
            <a:endParaRPr xmlns:a="http://schemas.openxmlformats.org/drawingml/2006/main"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algn="ctr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/>
              <a:t>mục tiêu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2078227"/>
            <a:ext cx="7743190" cy="261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 spc="-5">
                <a:latin typeface="Arial MT"/>
                <a:cs typeface="Arial MT"/>
              </a:rPr>
              <a:t>Mô tả</a:t>
            </a:r>
            <a:r xmlns:a="http://schemas.openxmlformats.org/drawingml/2006/main">
              <a:rPr dirty="0" sz="3200" spc="-5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hệ thống</a:t>
            </a:r>
            <a:r xmlns:a="http://schemas.openxmlformats.org/drawingml/2006/main">
              <a:rPr dirty="0" sz="3200" spc="-3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hành vi</a:t>
            </a:r>
            <a:r xmlns:a="http://schemas.openxmlformats.org/drawingml/2006/main">
              <a:rPr dirty="0" sz="32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Và</a:t>
            </a:r>
            <a:r xmlns:a="http://schemas.openxmlformats.org/drawingml/2006/main">
              <a:rPr dirty="0" sz="32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trình diễn</a:t>
            </a:r>
            <a:r xmlns:a="http://schemas.openxmlformats.org/drawingml/2006/main">
              <a:rPr dirty="0" sz="32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Làm sao</a:t>
            </a:r>
            <a:r xmlns:a="http://schemas.openxmlformats.org/drawingml/2006/main">
              <a:rPr dirty="0" sz="3200" spc="-87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ĐẾN</a:t>
            </a:r>
            <a:r xmlns:a="http://schemas.openxmlformats.org/drawingml/2006/main">
              <a:rPr dirty="0" sz="32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chiếm lấy</a:t>
            </a:r>
            <a:r xmlns:a="http://schemas.openxmlformats.org/drawingml/2006/main">
              <a:rPr dirty="0" sz="3200" spc="-3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Nó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TRONG</a:t>
            </a:r>
            <a:r xmlns:a="http://schemas.openxmlformats.org/drawingml/2006/main">
              <a:rPr dirty="0" sz="32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32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người mẫu.</a:t>
            </a:r>
            <a:endParaRPr xmlns:a="http://schemas.openxmlformats.org/drawingml/2006/main" sz="3200">
              <a:latin typeface="Arial MT"/>
              <a:cs typeface="Arial MT"/>
            </a:endParaRPr>
          </a:p>
          <a:p>
            <a:pPr xmlns:a="http://schemas.openxmlformats.org/drawingml/2006/main"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 spc="-5">
                <a:latin typeface="Arial MT"/>
                <a:cs typeface="Arial MT"/>
              </a:rPr>
              <a:t>Chứng minh</a:t>
            </a:r>
            <a:r xmlns:a="http://schemas.openxmlformats.org/drawingml/2006/main">
              <a:rPr dirty="0" sz="3200" spc="-5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Làm sao</a:t>
            </a:r>
            <a:r xmlns:a="http://schemas.openxmlformats.org/drawingml/2006/main">
              <a:rPr dirty="0" sz="32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ĐẾN</a:t>
            </a:r>
            <a:r xmlns:a="http://schemas.openxmlformats.org/drawingml/2006/main">
              <a:rPr dirty="0" sz="32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đọc</a:t>
            </a:r>
            <a:r xmlns:a="http://schemas.openxmlformats.org/drawingml/2006/main">
              <a:rPr dirty="0" sz="32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Và</a:t>
            </a:r>
            <a:r xmlns:a="http://schemas.openxmlformats.org/drawingml/2006/main">
              <a:rPr dirty="0" sz="32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thông dịch:</a:t>
            </a:r>
            <a:endParaRPr xmlns:a="http://schemas.openxmlformats.org/drawingml/2006/main" sz="3200">
              <a:latin typeface="Arial MT"/>
              <a:cs typeface="Arial MT"/>
            </a:endParaRPr>
          </a:p>
          <a:p>
            <a:pPr xmlns:a="http://schemas.openxmlformats.org/drawingml/2006/main" lvl="1" marL="756285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 xmlns:a="http://schemas.openxmlformats.org/drawingml/2006/main">
              <a:rPr dirty="0" sz="2800" spc="-5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800" spc="-4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trường hợp sử dụng</a:t>
            </a:r>
            <a:r xmlns:a="http://schemas.openxmlformats.org/drawingml/2006/main">
              <a:rPr dirty="0" sz="28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biểu đồ</a:t>
            </a:r>
            <a:endParaRPr xmlns:a="http://schemas.openxmlformats.org/drawingml/2006/main" sz="2800">
              <a:latin typeface="Arial MT"/>
              <a:cs typeface="Arial MT"/>
            </a:endParaRPr>
          </a:p>
          <a:p>
            <a:pPr xmlns:a="http://schemas.openxmlformats.org/drawingml/2006/main" lvl="1" marL="756285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 xmlns:a="http://schemas.openxmlformats.org/drawingml/2006/main">
              <a:rPr dirty="0" sz="2800" spc="-10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800" spc="-3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hoạt động </a:t>
            </a:r>
            <a:r xmlns:a="http://schemas.openxmlformats.org/drawingml/2006/main">
              <a:rPr dirty="0" sz="2800" spc="-4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biểu đồ</a:t>
            </a:r>
            <a:endParaRPr xmlns:a="http://schemas.openxmlformats.org/drawingml/2006/main"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algn="ctr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 spc="-5"/>
              <a:t>Cái gì</a:t>
            </a:r>
            <a:r xmlns:a="http://schemas.openxmlformats.org/drawingml/2006/main">
              <a:rPr dirty="0" spc="-30"/>
              <a:t> </a:t>
            </a:r>
            <a:r xmlns:a="http://schemas.openxmlformats.org/drawingml/2006/main">
              <a:rPr dirty="0" spc="-5"/>
              <a:t>Là một</a:t>
            </a:r>
            <a:r xmlns:a="http://schemas.openxmlformats.org/drawingml/2006/main">
              <a:rPr dirty="0" spc="-10"/>
              <a:t> </a:t>
            </a:r>
            <a:r xmlns:a="http://schemas.openxmlformats.org/drawingml/2006/main">
              <a:rPr dirty="0"/>
              <a:t>Hoạt động?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2078227"/>
            <a:ext cx="7969250" cy="398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32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sự chỉ rõ</a:t>
            </a:r>
            <a:r xmlns:a="http://schemas.openxmlformats.org/drawingml/2006/main">
              <a:rPr dirty="0" sz="32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hành vi</a:t>
            </a:r>
            <a:r xmlns:a="http://schemas.openxmlformats.org/drawingml/2006/main">
              <a:rPr dirty="0" sz="32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bày tỏ</a:t>
            </a:r>
            <a:r xmlns:a="http://schemas.openxmlformats.org/drawingml/2006/main">
              <a:rPr dirty="0" sz="3200" spc="-4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như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3200" spc="-869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luồng thực hiện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thông qua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trình tự của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cấp dưới</a:t>
            </a:r>
            <a:r xmlns:a="http://schemas.openxmlformats.org/drawingml/2006/main">
              <a:rPr dirty="0" sz="3200" spc="-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các đơn vị.</a:t>
            </a:r>
            <a:endParaRPr xmlns:a="http://schemas.openxmlformats.org/drawingml/2006/main" sz="3200">
              <a:latin typeface="Arial MT"/>
              <a:cs typeface="Arial MT"/>
            </a:endParaRPr>
          </a:p>
          <a:p>
            <a:pPr xmlns:a="http://schemas.openxmlformats.org/drawingml/2006/main" marL="756285" marR="571500" indent="-287020">
              <a:lnSpc>
                <a:spcPct val="100000"/>
              </a:lnSpc>
              <a:spcBef>
                <a:spcPts val="690"/>
              </a:spcBef>
            </a:pPr>
            <a:r xmlns:a="http://schemas.openxmlformats.org/drawingml/2006/main">
              <a:rPr dirty="0" sz="2800" spc="-5">
                <a:latin typeface="Arial MT"/>
                <a:cs typeface="Arial MT"/>
              </a:rPr>
              <a:t>–</a:t>
            </a:r>
            <a:r xmlns:a="http://schemas.openxmlformats.org/drawingml/2006/main">
              <a:rPr dirty="0" sz="2800" spc="-9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cấp dưới</a:t>
            </a:r>
            <a:r xmlns:a="http://schemas.openxmlformats.org/drawingml/2006/main">
              <a:rPr dirty="0" sz="28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các đơn vị</a:t>
            </a:r>
            <a:r xmlns:a="http://schemas.openxmlformats.org/drawingml/2006/main">
              <a:rPr dirty="0" sz="28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bao gồm lồng nhau</a:t>
            </a:r>
            <a:r xmlns:a="http://schemas.openxmlformats.org/drawingml/2006/main">
              <a:rPr dirty="0" sz="28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các hoạt động</a:t>
            </a:r>
            <a:r xmlns:a="http://schemas.openxmlformats.org/drawingml/2006/main">
              <a:rPr dirty="0" sz="2800" spc="-76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Và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cuối cùng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cá nhân</a:t>
            </a:r>
            <a:r xmlns:a="http://schemas.openxmlformats.org/drawingml/2006/main">
              <a:rPr dirty="0" sz="2800" spc="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hành động.</a:t>
            </a:r>
            <a:endParaRPr xmlns:a="http://schemas.openxmlformats.org/drawingml/2006/main" sz="2800">
              <a:latin typeface="Arial MT"/>
              <a:cs typeface="Arial MT"/>
            </a:endParaRPr>
          </a:p>
          <a:p>
            <a:pPr xmlns:a="http://schemas.openxmlformats.org/drawingml/2006/main" marL="355600" marR="1397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 spc="-5">
                <a:latin typeface="Arial MT"/>
                <a:cs typeface="Arial MT"/>
              </a:rPr>
              <a:t>Có thể chứa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biểu thức </a:t>
            </a:r>
            <a:r xmlns:a="http://schemas.openxmlformats.org/drawingml/2006/main">
              <a:rPr dirty="0" sz="3200" spc="-10">
                <a:latin typeface="Arial MT"/>
                <a:cs typeface="Arial MT"/>
              </a:rPr>
              <a:t>boolean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các ràng buộc khi hoạt động được gọi hoặc</a:t>
            </a:r>
            <a:r xmlns:a="http://schemas.openxmlformats.org/drawingml/2006/main">
              <a:rPr dirty="0" sz="3200" spc="-87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đã thoát</a:t>
            </a:r>
            <a:endParaRPr xmlns:a="http://schemas.openxmlformats.org/drawingml/2006/main"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marL="851535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/>
              <a:t>Ví dụ:</a:t>
            </a:r>
            <a:r xmlns:a="http://schemas.openxmlformats.org/drawingml/2006/main">
              <a:rPr dirty="0" spc="-50"/>
              <a:t> </a:t>
            </a:r>
            <a:r xmlns:a="http://schemas.openxmlformats.org/drawingml/2006/main">
              <a:rPr dirty="0"/>
              <a:t>Hoạt động</a:t>
            </a:r>
            <a:r xmlns:a="http://schemas.openxmlformats.org/drawingml/2006/main">
              <a:rPr dirty="0" spc="-40"/>
              <a:t> </a:t>
            </a:r>
            <a:r xmlns:a="http://schemas.openxmlformats.org/drawingml/2006/main">
              <a:rPr dirty="0" spc="-5"/>
              <a:t>Biểu đồ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31692" y="2377440"/>
            <a:ext cx="3845560" cy="1508760"/>
            <a:chOff x="3631692" y="2377440"/>
            <a:chExt cx="3845560" cy="1508760"/>
          </a:xfrm>
        </p:grpSpPr>
        <p:sp>
          <p:nvSpPr>
            <p:cNvPr id="4" name="object 4"/>
            <p:cNvSpPr/>
            <p:nvPr/>
          </p:nvSpPr>
          <p:spPr>
            <a:xfrm>
              <a:off x="6160008" y="2947416"/>
              <a:ext cx="1167765" cy="421005"/>
            </a:xfrm>
            <a:custGeom>
              <a:avLst/>
              <a:gdLst/>
              <a:ahLst/>
              <a:cxnLst/>
              <a:rect l="l" t="t" r="r" b="b"/>
              <a:pathLst>
                <a:path w="1167765" h="421004">
                  <a:moveTo>
                    <a:pt x="1167384" y="350520"/>
                  </a:moveTo>
                  <a:lnTo>
                    <a:pt x="1167384" y="70104"/>
                  </a:lnTo>
                  <a:lnTo>
                    <a:pt x="1161788" y="43076"/>
                  </a:lnTo>
                  <a:lnTo>
                    <a:pt x="1146619" y="20764"/>
                  </a:lnTo>
                  <a:lnTo>
                    <a:pt x="1124307" y="5595"/>
                  </a:lnTo>
                  <a:lnTo>
                    <a:pt x="1097280" y="0"/>
                  </a:lnTo>
                  <a:lnTo>
                    <a:pt x="70104" y="0"/>
                  </a:lnTo>
                  <a:lnTo>
                    <a:pt x="43076" y="5595"/>
                  </a:lnTo>
                  <a:lnTo>
                    <a:pt x="20764" y="20764"/>
                  </a:lnTo>
                  <a:lnTo>
                    <a:pt x="5595" y="43076"/>
                  </a:lnTo>
                  <a:lnTo>
                    <a:pt x="0" y="70104"/>
                  </a:lnTo>
                  <a:lnTo>
                    <a:pt x="0" y="350520"/>
                  </a:lnTo>
                  <a:lnTo>
                    <a:pt x="5595" y="378190"/>
                  </a:lnTo>
                  <a:lnTo>
                    <a:pt x="20764" y="400431"/>
                  </a:lnTo>
                  <a:lnTo>
                    <a:pt x="43076" y="415242"/>
                  </a:lnTo>
                  <a:lnTo>
                    <a:pt x="70104" y="420624"/>
                  </a:lnTo>
                  <a:lnTo>
                    <a:pt x="1097280" y="420624"/>
                  </a:lnTo>
                  <a:lnTo>
                    <a:pt x="1124307" y="415242"/>
                  </a:lnTo>
                  <a:lnTo>
                    <a:pt x="1146619" y="400431"/>
                  </a:lnTo>
                  <a:lnTo>
                    <a:pt x="1161788" y="378190"/>
                  </a:lnTo>
                  <a:lnTo>
                    <a:pt x="1167384" y="35052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60008" y="2945892"/>
              <a:ext cx="1167765" cy="424180"/>
            </a:xfrm>
            <a:custGeom>
              <a:avLst/>
              <a:gdLst/>
              <a:ahLst/>
              <a:cxnLst/>
              <a:rect l="l" t="t" r="r" b="b"/>
              <a:pathLst>
                <a:path w="1167765" h="424179">
                  <a:moveTo>
                    <a:pt x="6096" y="44196"/>
                  </a:moveTo>
                  <a:lnTo>
                    <a:pt x="3048" y="50292"/>
                  </a:lnTo>
                  <a:lnTo>
                    <a:pt x="1524" y="57912"/>
                  </a:lnTo>
                  <a:lnTo>
                    <a:pt x="0" y="64008"/>
                  </a:lnTo>
                  <a:lnTo>
                    <a:pt x="0" y="359664"/>
                  </a:lnTo>
                  <a:lnTo>
                    <a:pt x="1524" y="367284"/>
                  </a:lnTo>
                  <a:lnTo>
                    <a:pt x="1524" y="64008"/>
                  </a:lnTo>
                  <a:lnTo>
                    <a:pt x="3048" y="57912"/>
                  </a:lnTo>
                  <a:lnTo>
                    <a:pt x="4572" y="50292"/>
                  </a:lnTo>
                  <a:lnTo>
                    <a:pt x="6096" y="44196"/>
                  </a:lnTo>
                  <a:close/>
                </a:path>
                <a:path w="1167765" h="424179">
                  <a:moveTo>
                    <a:pt x="6096" y="379476"/>
                  </a:moveTo>
                  <a:lnTo>
                    <a:pt x="4572" y="373380"/>
                  </a:lnTo>
                  <a:lnTo>
                    <a:pt x="3048" y="365760"/>
                  </a:lnTo>
                  <a:lnTo>
                    <a:pt x="1524" y="359664"/>
                  </a:lnTo>
                  <a:lnTo>
                    <a:pt x="1524" y="367284"/>
                  </a:lnTo>
                  <a:lnTo>
                    <a:pt x="3048" y="373380"/>
                  </a:lnTo>
                  <a:lnTo>
                    <a:pt x="6096" y="379476"/>
                  </a:lnTo>
                  <a:close/>
                </a:path>
                <a:path w="1167765" h="424179">
                  <a:moveTo>
                    <a:pt x="1167384" y="359664"/>
                  </a:moveTo>
                  <a:lnTo>
                    <a:pt x="1167384" y="64008"/>
                  </a:lnTo>
                  <a:lnTo>
                    <a:pt x="1165860" y="57912"/>
                  </a:lnTo>
                  <a:lnTo>
                    <a:pt x="1164336" y="50292"/>
                  </a:lnTo>
                  <a:lnTo>
                    <a:pt x="1162812" y="44196"/>
                  </a:lnTo>
                  <a:lnTo>
                    <a:pt x="1159764" y="38100"/>
                  </a:lnTo>
                  <a:lnTo>
                    <a:pt x="1155192" y="32004"/>
                  </a:lnTo>
                  <a:lnTo>
                    <a:pt x="1147572" y="21336"/>
                  </a:lnTo>
                  <a:lnTo>
                    <a:pt x="1136904" y="12192"/>
                  </a:lnTo>
                  <a:lnTo>
                    <a:pt x="1124712" y="6096"/>
                  </a:lnTo>
                  <a:lnTo>
                    <a:pt x="1118616" y="4572"/>
                  </a:lnTo>
                  <a:lnTo>
                    <a:pt x="1110996" y="1524"/>
                  </a:lnTo>
                  <a:lnTo>
                    <a:pt x="1104900" y="1524"/>
                  </a:lnTo>
                  <a:lnTo>
                    <a:pt x="1097280" y="0"/>
                  </a:lnTo>
                  <a:lnTo>
                    <a:pt x="70104" y="0"/>
                  </a:lnTo>
                  <a:lnTo>
                    <a:pt x="64008" y="1524"/>
                  </a:lnTo>
                  <a:lnTo>
                    <a:pt x="56388" y="1524"/>
                  </a:lnTo>
                  <a:lnTo>
                    <a:pt x="50292" y="4572"/>
                  </a:lnTo>
                  <a:lnTo>
                    <a:pt x="42672" y="6096"/>
                  </a:lnTo>
                  <a:lnTo>
                    <a:pt x="30480" y="12192"/>
                  </a:lnTo>
                  <a:lnTo>
                    <a:pt x="21336" y="21336"/>
                  </a:lnTo>
                  <a:lnTo>
                    <a:pt x="19812" y="21336"/>
                  </a:lnTo>
                  <a:lnTo>
                    <a:pt x="12192" y="32004"/>
                  </a:lnTo>
                  <a:lnTo>
                    <a:pt x="7620" y="38100"/>
                  </a:lnTo>
                  <a:lnTo>
                    <a:pt x="6096" y="44196"/>
                  </a:lnTo>
                  <a:lnTo>
                    <a:pt x="9144" y="38100"/>
                  </a:lnTo>
                  <a:lnTo>
                    <a:pt x="13716" y="33528"/>
                  </a:lnTo>
                  <a:lnTo>
                    <a:pt x="21336" y="22860"/>
                  </a:lnTo>
                  <a:lnTo>
                    <a:pt x="32004" y="13716"/>
                  </a:lnTo>
                  <a:lnTo>
                    <a:pt x="44196" y="7620"/>
                  </a:lnTo>
                  <a:lnTo>
                    <a:pt x="50292" y="6096"/>
                  </a:lnTo>
                  <a:lnTo>
                    <a:pt x="56388" y="3048"/>
                  </a:lnTo>
                  <a:lnTo>
                    <a:pt x="64008" y="3048"/>
                  </a:lnTo>
                  <a:lnTo>
                    <a:pt x="70104" y="1524"/>
                  </a:lnTo>
                  <a:lnTo>
                    <a:pt x="1097280" y="1524"/>
                  </a:lnTo>
                  <a:lnTo>
                    <a:pt x="1103376" y="3048"/>
                  </a:lnTo>
                  <a:lnTo>
                    <a:pt x="1110996" y="3048"/>
                  </a:lnTo>
                  <a:lnTo>
                    <a:pt x="1117092" y="6096"/>
                  </a:lnTo>
                  <a:lnTo>
                    <a:pt x="1155192" y="33528"/>
                  </a:lnTo>
                  <a:lnTo>
                    <a:pt x="1162812" y="51816"/>
                  </a:lnTo>
                  <a:lnTo>
                    <a:pt x="1165860" y="64008"/>
                  </a:lnTo>
                  <a:lnTo>
                    <a:pt x="1165860" y="367284"/>
                  </a:lnTo>
                  <a:lnTo>
                    <a:pt x="1167384" y="359664"/>
                  </a:lnTo>
                  <a:close/>
                </a:path>
                <a:path w="1167765" h="424179">
                  <a:moveTo>
                    <a:pt x="21336" y="402336"/>
                  </a:moveTo>
                  <a:lnTo>
                    <a:pt x="13716" y="391668"/>
                  </a:lnTo>
                  <a:lnTo>
                    <a:pt x="9144" y="385572"/>
                  </a:lnTo>
                  <a:lnTo>
                    <a:pt x="6096" y="379476"/>
                  </a:lnTo>
                  <a:lnTo>
                    <a:pt x="9144" y="387096"/>
                  </a:lnTo>
                  <a:lnTo>
                    <a:pt x="12192" y="391668"/>
                  </a:lnTo>
                  <a:lnTo>
                    <a:pt x="19812" y="402336"/>
                  </a:lnTo>
                  <a:lnTo>
                    <a:pt x="21336" y="402336"/>
                  </a:lnTo>
                  <a:close/>
                </a:path>
                <a:path w="1167765" h="424179">
                  <a:moveTo>
                    <a:pt x="1155192" y="391668"/>
                  </a:moveTo>
                  <a:lnTo>
                    <a:pt x="1146048" y="402336"/>
                  </a:lnTo>
                  <a:lnTo>
                    <a:pt x="1146048" y="400812"/>
                  </a:lnTo>
                  <a:lnTo>
                    <a:pt x="1135380" y="409956"/>
                  </a:lnTo>
                  <a:lnTo>
                    <a:pt x="1129284" y="413004"/>
                  </a:lnTo>
                  <a:lnTo>
                    <a:pt x="1124712" y="416052"/>
                  </a:lnTo>
                  <a:lnTo>
                    <a:pt x="1117092" y="419100"/>
                  </a:lnTo>
                  <a:lnTo>
                    <a:pt x="1110996" y="420624"/>
                  </a:lnTo>
                  <a:lnTo>
                    <a:pt x="1103376" y="422148"/>
                  </a:lnTo>
                  <a:lnTo>
                    <a:pt x="64008" y="422148"/>
                  </a:lnTo>
                  <a:lnTo>
                    <a:pt x="56388" y="420624"/>
                  </a:lnTo>
                  <a:lnTo>
                    <a:pt x="50292" y="419100"/>
                  </a:lnTo>
                  <a:lnTo>
                    <a:pt x="32004" y="409956"/>
                  </a:lnTo>
                  <a:lnTo>
                    <a:pt x="21336" y="400812"/>
                  </a:lnTo>
                  <a:lnTo>
                    <a:pt x="21336" y="402336"/>
                  </a:lnTo>
                  <a:lnTo>
                    <a:pt x="56388" y="422148"/>
                  </a:lnTo>
                  <a:lnTo>
                    <a:pt x="64008" y="423672"/>
                  </a:lnTo>
                  <a:lnTo>
                    <a:pt x="1104900" y="423672"/>
                  </a:lnTo>
                  <a:lnTo>
                    <a:pt x="1110996" y="422148"/>
                  </a:lnTo>
                  <a:lnTo>
                    <a:pt x="1118616" y="420624"/>
                  </a:lnTo>
                  <a:lnTo>
                    <a:pt x="1136904" y="411480"/>
                  </a:lnTo>
                  <a:lnTo>
                    <a:pt x="1147572" y="402336"/>
                  </a:lnTo>
                  <a:lnTo>
                    <a:pt x="1155192" y="391668"/>
                  </a:lnTo>
                  <a:close/>
                </a:path>
                <a:path w="1167765" h="424179">
                  <a:moveTo>
                    <a:pt x="1165860" y="367284"/>
                  </a:moveTo>
                  <a:lnTo>
                    <a:pt x="1165860" y="359664"/>
                  </a:lnTo>
                  <a:lnTo>
                    <a:pt x="1164336" y="367284"/>
                  </a:lnTo>
                  <a:lnTo>
                    <a:pt x="1161288" y="379476"/>
                  </a:lnTo>
                  <a:lnTo>
                    <a:pt x="1155192" y="391668"/>
                  </a:lnTo>
                  <a:lnTo>
                    <a:pt x="1159764" y="385572"/>
                  </a:lnTo>
                  <a:lnTo>
                    <a:pt x="1162812" y="379476"/>
                  </a:lnTo>
                  <a:lnTo>
                    <a:pt x="1165860" y="36728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31692" y="2377440"/>
              <a:ext cx="1167765" cy="421005"/>
            </a:xfrm>
            <a:custGeom>
              <a:avLst/>
              <a:gdLst/>
              <a:ahLst/>
              <a:cxnLst/>
              <a:rect l="l" t="t" r="r" b="b"/>
              <a:pathLst>
                <a:path w="1167764" h="421005">
                  <a:moveTo>
                    <a:pt x="1167384" y="350520"/>
                  </a:moveTo>
                  <a:lnTo>
                    <a:pt x="1167384" y="70104"/>
                  </a:lnTo>
                  <a:lnTo>
                    <a:pt x="1161788" y="43076"/>
                  </a:lnTo>
                  <a:lnTo>
                    <a:pt x="1146619" y="20764"/>
                  </a:lnTo>
                  <a:lnTo>
                    <a:pt x="1124307" y="5595"/>
                  </a:lnTo>
                  <a:lnTo>
                    <a:pt x="1097280" y="0"/>
                  </a:lnTo>
                  <a:lnTo>
                    <a:pt x="70104" y="0"/>
                  </a:lnTo>
                  <a:lnTo>
                    <a:pt x="43076" y="5595"/>
                  </a:lnTo>
                  <a:lnTo>
                    <a:pt x="20764" y="20764"/>
                  </a:lnTo>
                  <a:lnTo>
                    <a:pt x="5595" y="43076"/>
                  </a:lnTo>
                  <a:lnTo>
                    <a:pt x="0" y="70104"/>
                  </a:lnTo>
                  <a:lnTo>
                    <a:pt x="0" y="350520"/>
                  </a:lnTo>
                  <a:lnTo>
                    <a:pt x="5595" y="378190"/>
                  </a:lnTo>
                  <a:lnTo>
                    <a:pt x="20764" y="400431"/>
                  </a:lnTo>
                  <a:lnTo>
                    <a:pt x="43076" y="415242"/>
                  </a:lnTo>
                  <a:lnTo>
                    <a:pt x="70104" y="420624"/>
                  </a:lnTo>
                  <a:lnTo>
                    <a:pt x="1097280" y="420624"/>
                  </a:lnTo>
                  <a:lnTo>
                    <a:pt x="1124307" y="415242"/>
                  </a:lnTo>
                  <a:lnTo>
                    <a:pt x="1146619" y="400431"/>
                  </a:lnTo>
                  <a:lnTo>
                    <a:pt x="1161788" y="378190"/>
                  </a:lnTo>
                  <a:lnTo>
                    <a:pt x="1167384" y="35052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31692" y="2377440"/>
              <a:ext cx="1167765" cy="422275"/>
            </a:xfrm>
            <a:custGeom>
              <a:avLst/>
              <a:gdLst/>
              <a:ahLst/>
              <a:cxnLst/>
              <a:rect l="l" t="t" r="r" b="b"/>
              <a:pathLst>
                <a:path w="1167764" h="422275">
                  <a:moveTo>
                    <a:pt x="1167384" y="358140"/>
                  </a:moveTo>
                  <a:lnTo>
                    <a:pt x="1167384" y="62484"/>
                  </a:lnTo>
                  <a:lnTo>
                    <a:pt x="1165860" y="56388"/>
                  </a:lnTo>
                  <a:lnTo>
                    <a:pt x="1164336" y="48768"/>
                  </a:lnTo>
                  <a:lnTo>
                    <a:pt x="1162812" y="42672"/>
                  </a:lnTo>
                  <a:lnTo>
                    <a:pt x="1159764" y="36576"/>
                  </a:lnTo>
                  <a:lnTo>
                    <a:pt x="1155192" y="30480"/>
                  </a:lnTo>
                  <a:lnTo>
                    <a:pt x="1147572" y="19812"/>
                  </a:lnTo>
                  <a:lnTo>
                    <a:pt x="1136904" y="12192"/>
                  </a:lnTo>
                  <a:lnTo>
                    <a:pt x="1130808" y="7620"/>
                  </a:lnTo>
                  <a:lnTo>
                    <a:pt x="1124712" y="4572"/>
                  </a:lnTo>
                  <a:lnTo>
                    <a:pt x="1118616" y="3048"/>
                  </a:lnTo>
                  <a:lnTo>
                    <a:pt x="1103376" y="0"/>
                  </a:lnTo>
                  <a:lnTo>
                    <a:pt x="64008" y="0"/>
                  </a:lnTo>
                  <a:lnTo>
                    <a:pt x="56388" y="1524"/>
                  </a:lnTo>
                  <a:lnTo>
                    <a:pt x="50292" y="3048"/>
                  </a:lnTo>
                  <a:lnTo>
                    <a:pt x="42672" y="4572"/>
                  </a:lnTo>
                  <a:lnTo>
                    <a:pt x="36576" y="7620"/>
                  </a:lnTo>
                  <a:lnTo>
                    <a:pt x="30480" y="12192"/>
                  </a:lnTo>
                  <a:lnTo>
                    <a:pt x="19812" y="19812"/>
                  </a:lnTo>
                  <a:lnTo>
                    <a:pt x="12192" y="30480"/>
                  </a:lnTo>
                  <a:lnTo>
                    <a:pt x="7620" y="36576"/>
                  </a:lnTo>
                  <a:lnTo>
                    <a:pt x="4572" y="42672"/>
                  </a:lnTo>
                  <a:lnTo>
                    <a:pt x="3048" y="48768"/>
                  </a:lnTo>
                  <a:lnTo>
                    <a:pt x="1524" y="56388"/>
                  </a:lnTo>
                  <a:lnTo>
                    <a:pt x="0" y="62484"/>
                  </a:lnTo>
                  <a:lnTo>
                    <a:pt x="0" y="358140"/>
                  </a:lnTo>
                  <a:lnTo>
                    <a:pt x="1524" y="365760"/>
                  </a:lnTo>
                  <a:lnTo>
                    <a:pt x="1524" y="64008"/>
                  </a:lnTo>
                  <a:lnTo>
                    <a:pt x="3048" y="56388"/>
                  </a:lnTo>
                  <a:lnTo>
                    <a:pt x="4572" y="50292"/>
                  </a:lnTo>
                  <a:lnTo>
                    <a:pt x="6096" y="42672"/>
                  </a:lnTo>
                  <a:lnTo>
                    <a:pt x="9144" y="36576"/>
                  </a:lnTo>
                  <a:lnTo>
                    <a:pt x="13716" y="32004"/>
                  </a:lnTo>
                  <a:lnTo>
                    <a:pt x="21336" y="21336"/>
                  </a:lnTo>
                  <a:lnTo>
                    <a:pt x="32004" y="12192"/>
                  </a:lnTo>
                  <a:lnTo>
                    <a:pt x="44196" y="6096"/>
                  </a:lnTo>
                  <a:lnTo>
                    <a:pt x="56388" y="3048"/>
                  </a:lnTo>
                  <a:lnTo>
                    <a:pt x="64008" y="1524"/>
                  </a:lnTo>
                  <a:lnTo>
                    <a:pt x="1103376" y="1524"/>
                  </a:lnTo>
                  <a:lnTo>
                    <a:pt x="1146048" y="21336"/>
                  </a:lnTo>
                  <a:lnTo>
                    <a:pt x="1158240" y="38100"/>
                  </a:lnTo>
                  <a:lnTo>
                    <a:pt x="1161288" y="42672"/>
                  </a:lnTo>
                  <a:lnTo>
                    <a:pt x="1162812" y="50292"/>
                  </a:lnTo>
                  <a:lnTo>
                    <a:pt x="1164336" y="56388"/>
                  </a:lnTo>
                  <a:lnTo>
                    <a:pt x="1165860" y="64008"/>
                  </a:lnTo>
                  <a:lnTo>
                    <a:pt x="1165860" y="365760"/>
                  </a:lnTo>
                  <a:lnTo>
                    <a:pt x="1167384" y="358140"/>
                  </a:lnTo>
                  <a:close/>
                </a:path>
                <a:path w="1167764" h="422275">
                  <a:moveTo>
                    <a:pt x="1155192" y="390144"/>
                  </a:moveTo>
                  <a:lnTo>
                    <a:pt x="1146048" y="400812"/>
                  </a:lnTo>
                  <a:lnTo>
                    <a:pt x="1135380" y="408432"/>
                  </a:lnTo>
                  <a:lnTo>
                    <a:pt x="1129284" y="413004"/>
                  </a:lnTo>
                  <a:lnTo>
                    <a:pt x="1123188" y="414528"/>
                  </a:lnTo>
                  <a:lnTo>
                    <a:pt x="1117092" y="417576"/>
                  </a:lnTo>
                  <a:lnTo>
                    <a:pt x="1110996" y="419100"/>
                  </a:lnTo>
                  <a:lnTo>
                    <a:pt x="1103376" y="420624"/>
                  </a:lnTo>
                  <a:lnTo>
                    <a:pt x="64008" y="420624"/>
                  </a:lnTo>
                  <a:lnTo>
                    <a:pt x="21336" y="400812"/>
                  </a:lnTo>
                  <a:lnTo>
                    <a:pt x="13716" y="390144"/>
                  </a:lnTo>
                  <a:lnTo>
                    <a:pt x="9144" y="384048"/>
                  </a:lnTo>
                  <a:lnTo>
                    <a:pt x="6096" y="377952"/>
                  </a:lnTo>
                  <a:lnTo>
                    <a:pt x="3048" y="365760"/>
                  </a:lnTo>
                  <a:lnTo>
                    <a:pt x="1524" y="358140"/>
                  </a:lnTo>
                  <a:lnTo>
                    <a:pt x="1524" y="365760"/>
                  </a:lnTo>
                  <a:lnTo>
                    <a:pt x="3048" y="371856"/>
                  </a:lnTo>
                  <a:lnTo>
                    <a:pt x="4572" y="379476"/>
                  </a:lnTo>
                  <a:lnTo>
                    <a:pt x="7620" y="385572"/>
                  </a:lnTo>
                  <a:lnTo>
                    <a:pt x="12192" y="390144"/>
                  </a:lnTo>
                  <a:lnTo>
                    <a:pt x="19812" y="400812"/>
                  </a:lnTo>
                  <a:lnTo>
                    <a:pt x="30480" y="409956"/>
                  </a:lnTo>
                  <a:lnTo>
                    <a:pt x="42672" y="416052"/>
                  </a:lnTo>
                  <a:lnTo>
                    <a:pt x="50292" y="419100"/>
                  </a:lnTo>
                  <a:lnTo>
                    <a:pt x="56388" y="420624"/>
                  </a:lnTo>
                  <a:lnTo>
                    <a:pt x="64008" y="422148"/>
                  </a:lnTo>
                  <a:lnTo>
                    <a:pt x="1104900" y="422148"/>
                  </a:lnTo>
                  <a:lnTo>
                    <a:pt x="1110996" y="420624"/>
                  </a:lnTo>
                  <a:lnTo>
                    <a:pt x="1118616" y="419100"/>
                  </a:lnTo>
                  <a:lnTo>
                    <a:pt x="1136904" y="409956"/>
                  </a:lnTo>
                  <a:lnTo>
                    <a:pt x="1147572" y="400812"/>
                  </a:lnTo>
                  <a:lnTo>
                    <a:pt x="1155192" y="390144"/>
                  </a:lnTo>
                  <a:close/>
                </a:path>
                <a:path w="1167764" h="422275">
                  <a:moveTo>
                    <a:pt x="1165860" y="365760"/>
                  </a:moveTo>
                  <a:lnTo>
                    <a:pt x="1165860" y="358140"/>
                  </a:lnTo>
                  <a:lnTo>
                    <a:pt x="1164336" y="365760"/>
                  </a:lnTo>
                  <a:lnTo>
                    <a:pt x="1161288" y="377952"/>
                  </a:lnTo>
                  <a:lnTo>
                    <a:pt x="1155192" y="390144"/>
                  </a:lnTo>
                  <a:lnTo>
                    <a:pt x="1159764" y="385572"/>
                  </a:lnTo>
                  <a:lnTo>
                    <a:pt x="1162812" y="379476"/>
                  </a:lnTo>
                  <a:lnTo>
                    <a:pt x="1164336" y="371856"/>
                  </a:lnTo>
                  <a:lnTo>
                    <a:pt x="1165860" y="3657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17087" y="2753880"/>
              <a:ext cx="568960" cy="1132840"/>
            </a:xfrm>
            <a:custGeom>
              <a:avLst/>
              <a:gdLst/>
              <a:ahLst/>
              <a:cxnLst/>
              <a:rect l="l" t="t" r="r" b="b"/>
              <a:pathLst>
                <a:path w="568960" h="1132839">
                  <a:moveTo>
                    <a:pt x="39573" y="1056132"/>
                  </a:moveTo>
                  <a:lnTo>
                    <a:pt x="38049" y="1051560"/>
                  </a:lnTo>
                  <a:lnTo>
                    <a:pt x="35001" y="1051560"/>
                  </a:lnTo>
                  <a:lnTo>
                    <a:pt x="31953" y="1050036"/>
                  </a:lnTo>
                  <a:lnTo>
                    <a:pt x="27381" y="1051560"/>
                  </a:lnTo>
                  <a:lnTo>
                    <a:pt x="27381" y="1054608"/>
                  </a:lnTo>
                  <a:lnTo>
                    <a:pt x="0" y="1132319"/>
                  </a:lnTo>
                  <a:lnTo>
                    <a:pt x="12750" y="1132319"/>
                  </a:lnTo>
                  <a:lnTo>
                    <a:pt x="38049" y="1059180"/>
                  </a:lnTo>
                  <a:lnTo>
                    <a:pt x="39573" y="1056132"/>
                  </a:lnTo>
                  <a:close/>
                </a:path>
                <a:path w="568960" h="1132839">
                  <a:moveTo>
                    <a:pt x="416001" y="807720"/>
                  </a:moveTo>
                  <a:lnTo>
                    <a:pt x="406857" y="798576"/>
                  </a:lnTo>
                  <a:lnTo>
                    <a:pt x="33909" y="1132319"/>
                  </a:lnTo>
                  <a:lnTo>
                    <a:pt x="53428" y="1132319"/>
                  </a:lnTo>
                  <a:lnTo>
                    <a:pt x="416001" y="807720"/>
                  </a:lnTo>
                  <a:close/>
                </a:path>
                <a:path w="568960" h="1132839">
                  <a:moveTo>
                    <a:pt x="565353" y="629412"/>
                  </a:moveTo>
                  <a:lnTo>
                    <a:pt x="563829" y="626364"/>
                  </a:lnTo>
                  <a:lnTo>
                    <a:pt x="560781" y="624840"/>
                  </a:lnTo>
                  <a:lnTo>
                    <a:pt x="557733" y="621792"/>
                  </a:lnTo>
                  <a:lnTo>
                    <a:pt x="553161" y="623316"/>
                  </a:lnTo>
                  <a:lnTo>
                    <a:pt x="551637" y="626364"/>
                  </a:lnTo>
                  <a:lnTo>
                    <a:pt x="499821" y="721118"/>
                  </a:lnTo>
                  <a:lnTo>
                    <a:pt x="499821" y="484632"/>
                  </a:lnTo>
                  <a:lnTo>
                    <a:pt x="487629" y="484632"/>
                  </a:lnTo>
                  <a:lnTo>
                    <a:pt x="487629" y="718883"/>
                  </a:lnTo>
                  <a:lnTo>
                    <a:pt x="494411" y="731012"/>
                  </a:lnTo>
                  <a:lnTo>
                    <a:pt x="435813" y="626364"/>
                  </a:lnTo>
                  <a:lnTo>
                    <a:pt x="434289" y="623316"/>
                  </a:lnTo>
                  <a:lnTo>
                    <a:pt x="431241" y="621792"/>
                  </a:lnTo>
                  <a:lnTo>
                    <a:pt x="426669" y="624840"/>
                  </a:lnTo>
                  <a:lnTo>
                    <a:pt x="423621" y="626364"/>
                  </a:lnTo>
                  <a:lnTo>
                    <a:pt x="423621" y="629412"/>
                  </a:lnTo>
                  <a:lnTo>
                    <a:pt x="425145" y="632460"/>
                  </a:lnTo>
                  <a:lnTo>
                    <a:pt x="487629" y="746315"/>
                  </a:lnTo>
                  <a:lnTo>
                    <a:pt x="493725" y="757428"/>
                  </a:lnTo>
                  <a:lnTo>
                    <a:pt x="499821" y="746315"/>
                  </a:lnTo>
                  <a:lnTo>
                    <a:pt x="562305" y="632460"/>
                  </a:lnTo>
                  <a:lnTo>
                    <a:pt x="565353" y="629412"/>
                  </a:lnTo>
                  <a:close/>
                </a:path>
                <a:path w="568960" h="1132839">
                  <a:moveTo>
                    <a:pt x="568401" y="146304"/>
                  </a:moveTo>
                  <a:lnTo>
                    <a:pt x="566877" y="141732"/>
                  </a:lnTo>
                  <a:lnTo>
                    <a:pt x="560781" y="138684"/>
                  </a:lnTo>
                  <a:lnTo>
                    <a:pt x="557733" y="140208"/>
                  </a:lnTo>
                  <a:lnTo>
                    <a:pt x="554685" y="143256"/>
                  </a:lnTo>
                  <a:lnTo>
                    <a:pt x="504393" y="235229"/>
                  </a:lnTo>
                  <a:lnTo>
                    <a:pt x="504393" y="0"/>
                  </a:lnTo>
                  <a:lnTo>
                    <a:pt x="490677" y="0"/>
                  </a:lnTo>
                  <a:lnTo>
                    <a:pt x="490677" y="235775"/>
                  </a:lnTo>
                  <a:lnTo>
                    <a:pt x="497459" y="247904"/>
                  </a:lnTo>
                  <a:lnTo>
                    <a:pt x="438861" y="143256"/>
                  </a:lnTo>
                  <a:lnTo>
                    <a:pt x="437337" y="140208"/>
                  </a:lnTo>
                  <a:lnTo>
                    <a:pt x="434289" y="138684"/>
                  </a:lnTo>
                  <a:lnTo>
                    <a:pt x="428193" y="141732"/>
                  </a:lnTo>
                  <a:lnTo>
                    <a:pt x="426669" y="146304"/>
                  </a:lnTo>
                  <a:lnTo>
                    <a:pt x="428193" y="149352"/>
                  </a:lnTo>
                  <a:lnTo>
                    <a:pt x="490677" y="261823"/>
                  </a:lnTo>
                  <a:lnTo>
                    <a:pt x="496773" y="272796"/>
                  </a:lnTo>
                  <a:lnTo>
                    <a:pt x="503694" y="260604"/>
                  </a:lnTo>
                  <a:lnTo>
                    <a:pt x="504393" y="260604"/>
                  </a:lnTo>
                  <a:lnTo>
                    <a:pt x="504393" y="259384"/>
                  </a:lnTo>
                  <a:lnTo>
                    <a:pt x="566877" y="149352"/>
                  </a:lnTo>
                  <a:lnTo>
                    <a:pt x="568401" y="146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66132" y="3506724"/>
              <a:ext cx="2611120" cy="85725"/>
            </a:xfrm>
            <a:custGeom>
              <a:avLst/>
              <a:gdLst/>
              <a:ahLst/>
              <a:cxnLst/>
              <a:rect l="l" t="t" r="r" b="b"/>
              <a:pathLst>
                <a:path w="2611120" h="85725">
                  <a:moveTo>
                    <a:pt x="85344" y="28956"/>
                  </a:moveTo>
                  <a:lnTo>
                    <a:pt x="85344" y="0"/>
                  </a:lnTo>
                  <a:lnTo>
                    <a:pt x="0" y="42672"/>
                  </a:lnTo>
                  <a:lnTo>
                    <a:pt x="70104" y="77724"/>
                  </a:lnTo>
                  <a:lnTo>
                    <a:pt x="70104" y="28956"/>
                  </a:lnTo>
                  <a:lnTo>
                    <a:pt x="85344" y="28956"/>
                  </a:lnTo>
                  <a:close/>
                </a:path>
                <a:path w="2611120" h="85725">
                  <a:moveTo>
                    <a:pt x="2610612" y="56388"/>
                  </a:moveTo>
                  <a:lnTo>
                    <a:pt x="2610612" y="28956"/>
                  </a:lnTo>
                  <a:lnTo>
                    <a:pt x="70104" y="28956"/>
                  </a:lnTo>
                  <a:lnTo>
                    <a:pt x="70104" y="56388"/>
                  </a:lnTo>
                  <a:lnTo>
                    <a:pt x="2610612" y="56388"/>
                  </a:lnTo>
                  <a:close/>
                </a:path>
                <a:path w="2611120" h="85725">
                  <a:moveTo>
                    <a:pt x="85344" y="85344"/>
                  </a:moveTo>
                  <a:lnTo>
                    <a:pt x="85344" y="56388"/>
                  </a:lnTo>
                  <a:lnTo>
                    <a:pt x="70104" y="56388"/>
                  </a:lnTo>
                  <a:lnTo>
                    <a:pt x="70104" y="77724"/>
                  </a:lnTo>
                  <a:lnTo>
                    <a:pt x="85344" y="85344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7463028" y="2488692"/>
            <a:ext cx="638810" cy="574675"/>
          </a:xfrm>
          <a:custGeom>
            <a:avLst/>
            <a:gdLst/>
            <a:ahLst/>
            <a:cxnLst/>
            <a:rect l="l" t="t" r="r" b="b"/>
            <a:pathLst>
              <a:path w="638809" h="574675">
                <a:moveTo>
                  <a:pt x="53427" y="507015"/>
                </a:moveTo>
                <a:lnTo>
                  <a:pt x="35052" y="486156"/>
                </a:lnTo>
                <a:lnTo>
                  <a:pt x="0" y="574548"/>
                </a:lnTo>
                <a:lnTo>
                  <a:pt x="42672" y="563168"/>
                </a:lnTo>
                <a:lnTo>
                  <a:pt x="42672" y="516636"/>
                </a:lnTo>
                <a:lnTo>
                  <a:pt x="53427" y="507015"/>
                </a:lnTo>
                <a:close/>
              </a:path>
              <a:path w="638809" h="574675">
                <a:moveTo>
                  <a:pt x="72659" y="528846"/>
                </a:moveTo>
                <a:lnTo>
                  <a:pt x="53427" y="507015"/>
                </a:lnTo>
                <a:lnTo>
                  <a:pt x="42672" y="516636"/>
                </a:lnTo>
                <a:lnTo>
                  <a:pt x="62484" y="537972"/>
                </a:lnTo>
                <a:lnTo>
                  <a:pt x="72659" y="528846"/>
                </a:lnTo>
                <a:close/>
              </a:path>
              <a:path w="638809" h="574675">
                <a:moveTo>
                  <a:pt x="91440" y="550164"/>
                </a:moveTo>
                <a:lnTo>
                  <a:pt x="72659" y="528846"/>
                </a:lnTo>
                <a:lnTo>
                  <a:pt x="62484" y="537972"/>
                </a:lnTo>
                <a:lnTo>
                  <a:pt x="42672" y="516636"/>
                </a:lnTo>
                <a:lnTo>
                  <a:pt x="42672" y="563168"/>
                </a:lnTo>
                <a:lnTo>
                  <a:pt x="91440" y="550164"/>
                </a:lnTo>
                <a:close/>
              </a:path>
              <a:path w="638809" h="574675">
                <a:moveTo>
                  <a:pt x="638556" y="21336"/>
                </a:moveTo>
                <a:lnTo>
                  <a:pt x="620268" y="0"/>
                </a:lnTo>
                <a:lnTo>
                  <a:pt x="53427" y="507015"/>
                </a:lnTo>
                <a:lnTo>
                  <a:pt x="72659" y="528846"/>
                </a:lnTo>
                <a:lnTo>
                  <a:pt x="638556" y="21336"/>
                </a:lnTo>
                <a:close/>
              </a:path>
            </a:pathLst>
          </a:custGeom>
          <a:solidFill>
            <a:srgbClr val="0098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23477" y="3414774"/>
            <a:ext cx="16446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 marR="508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S </a:t>
            </a:r>
            <a:r xmlns:a="http://schemas.openxmlformats.org/drawingml/2006/main">
              <a:rPr dirty="0" sz="1800" spc="-25">
                <a:solidFill>
                  <a:srgbClr val="009999"/>
                </a:solidFill>
                <a:latin typeface="Arial MT"/>
                <a:cs typeface="Arial MT"/>
              </a:rPr>
              <a:t>y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n </a:t>
            </a: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c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h </a:t>
            </a:r>
            <a:r xmlns:a="http://schemas.openxmlformats.org/drawingml/2006/main"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r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oni </a:t>
            </a: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z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a </a:t>
            </a:r>
            <a:r xmlns:a="http://schemas.openxmlformats.org/drawingml/2006/main"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t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io </a:t>
            </a: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n Bar</a:t>
            </a:r>
            <a:r xmlns:a="http://schemas.openxmlformats.org/drawingml/2006/main">
              <a:rPr dirty="0" sz="1800" spc="-2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(Cái nĩa)</a:t>
            </a:r>
            <a:endParaRPr xmlns:a="http://schemas.openxmlformats.org/drawingml/2006/main" sz="18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92167" y="2334768"/>
            <a:ext cx="1173480" cy="746760"/>
          </a:xfrm>
          <a:custGeom>
            <a:avLst/>
            <a:gdLst/>
            <a:ahLst/>
            <a:cxnLst/>
            <a:rect l="l" t="t" r="r" b="b"/>
            <a:pathLst>
              <a:path w="1173479" h="746760">
                <a:moveTo>
                  <a:pt x="65039" y="689093"/>
                </a:moveTo>
                <a:lnTo>
                  <a:pt x="50292" y="665988"/>
                </a:lnTo>
                <a:lnTo>
                  <a:pt x="0" y="746760"/>
                </a:lnTo>
                <a:lnTo>
                  <a:pt x="53340" y="741680"/>
                </a:lnTo>
                <a:lnTo>
                  <a:pt x="53340" y="696468"/>
                </a:lnTo>
                <a:lnTo>
                  <a:pt x="65039" y="689093"/>
                </a:lnTo>
                <a:close/>
              </a:path>
              <a:path w="1173479" h="746760">
                <a:moveTo>
                  <a:pt x="80511" y="713331"/>
                </a:moveTo>
                <a:lnTo>
                  <a:pt x="65039" y="689093"/>
                </a:lnTo>
                <a:lnTo>
                  <a:pt x="53340" y="696468"/>
                </a:lnTo>
                <a:lnTo>
                  <a:pt x="68580" y="720852"/>
                </a:lnTo>
                <a:lnTo>
                  <a:pt x="80511" y="713331"/>
                </a:lnTo>
                <a:close/>
              </a:path>
              <a:path w="1173479" h="746760">
                <a:moveTo>
                  <a:pt x="96012" y="737616"/>
                </a:moveTo>
                <a:lnTo>
                  <a:pt x="80511" y="713331"/>
                </a:lnTo>
                <a:lnTo>
                  <a:pt x="68580" y="720852"/>
                </a:lnTo>
                <a:lnTo>
                  <a:pt x="53340" y="696468"/>
                </a:lnTo>
                <a:lnTo>
                  <a:pt x="53340" y="741680"/>
                </a:lnTo>
                <a:lnTo>
                  <a:pt x="96012" y="737616"/>
                </a:lnTo>
                <a:close/>
              </a:path>
              <a:path w="1173479" h="746760">
                <a:moveTo>
                  <a:pt x="1173480" y="24384"/>
                </a:moveTo>
                <a:lnTo>
                  <a:pt x="1158240" y="0"/>
                </a:lnTo>
                <a:lnTo>
                  <a:pt x="65039" y="689093"/>
                </a:lnTo>
                <a:lnTo>
                  <a:pt x="80511" y="713331"/>
                </a:lnTo>
                <a:lnTo>
                  <a:pt x="1173480" y="24384"/>
                </a:lnTo>
                <a:close/>
              </a:path>
            </a:pathLst>
          </a:custGeom>
          <a:solidFill>
            <a:srgbClr val="0098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83425" y="2183383"/>
            <a:ext cx="8997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De </a:t>
            </a: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c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i </a:t>
            </a: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s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i </a:t>
            </a: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n</a:t>
            </a:r>
            <a:endParaRPr xmlns:a="http://schemas.openxmlformats.org/drawingml/2006/main"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5331" y="2555238"/>
            <a:ext cx="11531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301625" marR="5080" indent="-28956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Con </a:t>
            </a: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c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u </a:t>
            </a:r>
            <a:r xmlns:a="http://schemas.openxmlformats.org/drawingml/2006/main"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rr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en </a:t>
            </a:r>
            <a:r xmlns:a="http://schemas.openxmlformats.org/drawingml/2006/main"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t </a:t>
            </a:r>
            <a:r xmlns:a="http://schemas.openxmlformats.org/drawingml/2006/main">
              <a:rPr dirty="0" sz="1800" spc="15">
                <a:solidFill>
                  <a:srgbClr val="009999"/>
                </a:solidFill>
                <a:latin typeface="Arial MT"/>
                <a:cs typeface="Arial MT"/>
              </a:rPr>
              <a:t>Th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r </a:t>
            </a:r>
            <a:r xmlns:a="http://schemas.openxmlformats.org/drawingml/2006/main"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ead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s </a:t>
            </a:r>
            <a:r xmlns:a="http://schemas.openxmlformats.org/drawingml/2006/main"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_</a:t>
            </a:r>
            <a:endParaRPr xmlns:a="http://schemas.openxmlformats.org/drawingml/2006/main"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44111" y="1898904"/>
            <a:ext cx="520065" cy="1358265"/>
            <a:chOff x="3944111" y="1898904"/>
            <a:chExt cx="520065" cy="135826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8035" y="1898904"/>
              <a:ext cx="234696" cy="1981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54424" y="2090940"/>
              <a:ext cx="121920" cy="300355"/>
            </a:xfrm>
            <a:custGeom>
              <a:avLst/>
              <a:gdLst/>
              <a:ahLst/>
              <a:cxnLst/>
              <a:rect l="l" t="t" r="r" b="b"/>
              <a:pathLst>
                <a:path w="121920" h="300355">
                  <a:moveTo>
                    <a:pt x="67056" y="292481"/>
                  </a:moveTo>
                  <a:lnTo>
                    <a:pt x="67056" y="292608"/>
                  </a:lnTo>
                  <a:lnTo>
                    <a:pt x="67056" y="292481"/>
                  </a:lnTo>
                  <a:close/>
                </a:path>
                <a:path w="121920" h="300355">
                  <a:moveTo>
                    <a:pt x="121920" y="178308"/>
                  </a:moveTo>
                  <a:lnTo>
                    <a:pt x="111252" y="172212"/>
                  </a:lnTo>
                  <a:lnTo>
                    <a:pt x="67056" y="264185"/>
                  </a:lnTo>
                  <a:lnTo>
                    <a:pt x="67056" y="0"/>
                  </a:lnTo>
                  <a:lnTo>
                    <a:pt x="53340" y="0"/>
                  </a:lnTo>
                  <a:lnTo>
                    <a:pt x="53340" y="263817"/>
                  </a:lnTo>
                  <a:lnTo>
                    <a:pt x="10668" y="173723"/>
                  </a:lnTo>
                  <a:lnTo>
                    <a:pt x="0" y="178295"/>
                  </a:lnTo>
                  <a:lnTo>
                    <a:pt x="53340" y="292392"/>
                  </a:lnTo>
                  <a:lnTo>
                    <a:pt x="53340" y="295656"/>
                  </a:lnTo>
                  <a:lnTo>
                    <a:pt x="54864" y="297180"/>
                  </a:lnTo>
                  <a:lnTo>
                    <a:pt x="56388" y="298704"/>
                  </a:lnTo>
                  <a:lnTo>
                    <a:pt x="59436" y="298704"/>
                  </a:lnTo>
                  <a:lnTo>
                    <a:pt x="60960" y="300228"/>
                  </a:lnTo>
                  <a:lnTo>
                    <a:pt x="64008" y="298704"/>
                  </a:lnTo>
                  <a:lnTo>
                    <a:pt x="65532" y="295656"/>
                  </a:lnTo>
                  <a:lnTo>
                    <a:pt x="66992" y="292582"/>
                  </a:lnTo>
                  <a:lnTo>
                    <a:pt x="121920" y="178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50207" y="3044951"/>
              <a:ext cx="508000" cy="205740"/>
            </a:xfrm>
            <a:custGeom>
              <a:avLst/>
              <a:gdLst/>
              <a:ahLst/>
              <a:cxnLst/>
              <a:rect l="l" t="t" r="r" b="b"/>
              <a:pathLst>
                <a:path w="508000" h="205739">
                  <a:moveTo>
                    <a:pt x="507491" y="108203"/>
                  </a:moveTo>
                  <a:lnTo>
                    <a:pt x="265175" y="0"/>
                  </a:lnTo>
                  <a:lnTo>
                    <a:pt x="0" y="108203"/>
                  </a:lnTo>
                  <a:lnTo>
                    <a:pt x="265175" y="205739"/>
                  </a:lnTo>
                  <a:lnTo>
                    <a:pt x="507491" y="10820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44111" y="3038856"/>
              <a:ext cx="520065" cy="218440"/>
            </a:xfrm>
            <a:custGeom>
              <a:avLst/>
              <a:gdLst/>
              <a:ahLst/>
              <a:cxnLst/>
              <a:rect l="l" t="t" r="r" b="b"/>
              <a:pathLst>
                <a:path w="520064" h="218439">
                  <a:moveTo>
                    <a:pt x="519684" y="117348"/>
                  </a:moveTo>
                  <a:lnTo>
                    <a:pt x="519684" y="111252"/>
                  </a:lnTo>
                  <a:lnTo>
                    <a:pt x="516636" y="108204"/>
                  </a:lnTo>
                  <a:lnTo>
                    <a:pt x="274320" y="0"/>
                  </a:lnTo>
                  <a:lnTo>
                    <a:pt x="268224" y="0"/>
                  </a:lnTo>
                  <a:lnTo>
                    <a:pt x="4572" y="108204"/>
                  </a:lnTo>
                  <a:lnTo>
                    <a:pt x="1524" y="109728"/>
                  </a:lnTo>
                  <a:lnTo>
                    <a:pt x="0" y="111252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4572" y="120396"/>
                  </a:lnTo>
                  <a:lnTo>
                    <a:pt x="9144" y="122087"/>
                  </a:lnTo>
                  <a:lnTo>
                    <a:pt x="9144" y="108204"/>
                  </a:lnTo>
                  <a:lnTo>
                    <a:pt x="24767" y="113983"/>
                  </a:lnTo>
                  <a:lnTo>
                    <a:pt x="268224" y="14068"/>
                  </a:lnTo>
                  <a:lnTo>
                    <a:pt x="268224" y="12192"/>
                  </a:lnTo>
                  <a:lnTo>
                    <a:pt x="272796" y="12192"/>
                  </a:lnTo>
                  <a:lnTo>
                    <a:pt x="272796" y="14233"/>
                  </a:lnTo>
                  <a:lnTo>
                    <a:pt x="496180" y="113983"/>
                  </a:lnTo>
                  <a:lnTo>
                    <a:pt x="510540" y="108204"/>
                  </a:lnTo>
                  <a:lnTo>
                    <a:pt x="510540" y="122834"/>
                  </a:lnTo>
                  <a:lnTo>
                    <a:pt x="516636" y="120396"/>
                  </a:lnTo>
                  <a:lnTo>
                    <a:pt x="519684" y="117348"/>
                  </a:lnTo>
                  <a:close/>
                </a:path>
                <a:path w="520064" h="218439">
                  <a:moveTo>
                    <a:pt x="24767" y="113983"/>
                  </a:moveTo>
                  <a:lnTo>
                    <a:pt x="9144" y="108204"/>
                  </a:lnTo>
                  <a:lnTo>
                    <a:pt x="9144" y="120396"/>
                  </a:lnTo>
                  <a:lnTo>
                    <a:pt x="24767" y="113983"/>
                  </a:lnTo>
                  <a:close/>
                </a:path>
                <a:path w="520064" h="218439">
                  <a:moveTo>
                    <a:pt x="270413" y="204858"/>
                  </a:moveTo>
                  <a:lnTo>
                    <a:pt x="24767" y="113983"/>
                  </a:lnTo>
                  <a:lnTo>
                    <a:pt x="9144" y="120396"/>
                  </a:lnTo>
                  <a:lnTo>
                    <a:pt x="9144" y="122087"/>
                  </a:lnTo>
                  <a:lnTo>
                    <a:pt x="268224" y="217932"/>
                  </a:lnTo>
                  <a:lnTo>
                    <a:pt x="268224" y="205740"/>
                  </a:lnTo>
                  <a:lnTo>
                    <a:pt x="270413" y="204858"/>
                  </a:lnTo>
                  <a:close/>
                </a:path>
                <a:path w="520064" h="218439">
                  <a:moveTo>
                    <a:pt x="272796" y="12192"/>
                  </a:moveTo>
                  <a:lnTo>
                    <a:pt x="268224" y="12192"/>
                  </a:lnTo>
                  <a:lnTo>
                    <a:pt x="270413" y="13169"/>
                  </a:lnTo>
                  <a:lnTo>
                    <a:pt x="272796" y="12192"/>
                  </a:lnTo>
                  <a:close/>
                </a:path>
                <a:path w="520064" h="218439">
                  <a:moveTo>
                    <a:pt x="270413" y="13169"/>
                  </a:moveTo>
                  <a:lnTo>
                    <a:pt x="268224" y="12192"/>
                  </a:lnTo>
                  <a:lnTo>
                    <a:pt x="268224" y="14068"/>
                  </a:lnTo>
                  <a:lnTo>
                    <a:pt x="270413" y="13169"/>
                  </a:lnTo>
                  <a:close/>
                </a:path>
                <a:path w="520064" h="218439">
                  <a:moveTo>
                    <a:pt x="272796" y="205740"/>
                  </a:moveTo>
                  <a:lnTo>
                    <a:pt x="270413" y="204858"/>
                  </a:lnTo>
                  <a:lnTo>
                    <a:pt x="268224" y="205740"/>
                  </a:lnTo>
                  <a:lnTo>
                    <a:pt x="272796" y="205740"/>
                  </a:lnTo>
                  <a:close/>
                </a:path>
                <a:path w="520064" h="218439">
                  <a:moveTo>
                    <a:pt x="272796" y="217932"/>
                  </a:moveTo>
                  <a:lnTo>
                    <a:pt x="272796" y="205740"/>
                  </a:lnTo>
                  <a:lnTo>
                    <a:pt x="268224" y="205740"/>
                  </a:lnTo>
                  <a:lnTo>
                    <a:pt x="268224" y="217932"/>
                  </a:lnTo>
                  <a:lnTo>
                    <a:pt x="272796" y="217932"/>
                  </a:lnTo>
                  <a:close/>
                </a:path>
                <a:path w="520064" h="218439">
                  <a:moveTo>
                    <a:pt x="272796" y="14233"/>
                  </a:moveTo>
                  <a:lnTo>
                    <a:pt x="272796" y="12192"/>
                  </a:lnTo>
                  <a:lnTo>
                    <a:pt x="270413" y="13169"/>
                  </a:lnTo>
                  <a:lnTo>
                    <a:pt x="272796" y="14233"/>
                  </a:lnTo>
                  <a:close/>
                </a:path>
                <a:path w="520064" h="218439">
                  <a:moveTo>
                    <a:pt x="510540" y="122834"/>
                  </a:moveTo>
                  <a:lnTo>
                    <a:pt x="510540" y="120396"/>
                  </a:lnTo>
                  <a:lnTo>
                    <a:pt x="496180" y="113983"/>
                  </a:lnTo>
                  <a:lnTo>
                    <a:pt x="270413" y="204858"/>
                  </a:lnTo>
                  <a:lnTo>
                    <a:pt x="272796" y="205740"/>
                  </a:lnTo>
                  <a:lnTo>
                    <a:pt x="272796" y="217932"/>
                  </a:lnTo>
                  <a:lnTo>
                    <a:pt x="510540" y="122834"/>
                  </a:lnTo>
                  <a:close/>
                </a:path>
                <a:path w="520064" h="218439">
                  <a:moveTo>
                    <a:pt x="510540" y="120396"/>
                  </a:moveTo>
                  <a:lnTo>
                    <a:pt x="510540" y="108204"/>
                  </a:lnTo>
                  <a:lnTo>
                    <a:pt x="496180" y="113983"/>
                  </a:lnTo>
                  <a:lnTo>
                    <a:pt x="510540" y="12039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54424" y="2090940"/>
              <a:ext cx="121920" cy="300355"/>
            </a:xfrm>
            <a:custGeom>
              <a:avLst/>
              <a:gdLst/>
              <a:ahLst/>
              <a:cxnLst/>
              <a:rect l="l" t="t" r="r" b="b"/>
              <a:pathLst>
                <a:path w="121920" h="300355">
                  <a:moveTo>
                    <a:pt x="67056" y="292481"/>
                  </a:moveTo>
                  <a:lnTo>
                    <a:pt x="67056" y="292608"/>
                  </a:lnTo>
                  <a:lnTo>
                    <a:pt x="67056" y="292481"/>
                  </a:lnTo>
                  <a:close/>
                </a:path>
                <a:path w="121920" h="300355">
                  <a:moveTo>
                    <a:pt x="121920" y="178308"/>
                  </a:moveTo>
                  <a:lnTo>
                    <a:pt x="111252" y="172212"/>
                  </a:lnTo>
                  <a:lnTo>
                    <a:pt x="67056" y="264185"/>
                  </a:lnTo>
                  <a:lnTo>
                    <a:pt x="67056" y="0"/>
                  </a:lnTo>
                  <a:lnTo>
                    <a:pt x="53340" y="0"/>
                  </a:lnTo>
                  <a:lnTo>
                    <a:pt x="53340" y="263817"/>
                  </a:lnTo>
                  <a:lnTo>
                    <a:pt x="10668" y="173723"/>
                  </a:lnTo>
                  <a:lnTo>
                    <a:pt x="0" y="178295"/>
                  </a:lnTo>
                  <a:lnTo>
                    <a:pt x="53340" y="292392"/>
                  </a:lnTo>
                  <a:lnTo>
                    <a:pt x="53340" y="295656"/>
                  </a:lnTo>
                  <a:lnTo>
                    <a:pt x="54864" y="297180"/>
                  </a:lnTo>
                  <a:lnTo>
                    <a:pt x="56388" y="298704"/>
                  </a:lnTo>
                  <a:lnTo>
                    <a:pt x="59436" y="298704"/>
                  </a:lnTo>
                  <a:lnTo>
                    <a:pt x="60960" y="300228"/>
                  </a:lnTo>
                  <a:lnTo>
                    <a:pt x="64008" y="298704"/>
                  </a:lnTo>
                  <a:lnTo>
                    <a:pt x="65532" y="295656"/>
                  </a:lnTo>
                  <a:lnTo>
                    <a:pt x="66992" y="292582"/>
                  </a:lnTo>
                  <a:lnTo>
                    <a:pt x="121920" y="178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727194" y="2410459"/>
            <a:ext cx="9804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200" spc="-5">
                <a:latin typeface="Arial MT"/>
                <a:cs typeface="Arial MT"/>
              </a:rPr>
              <a:t>Lựa chọn</a:t>
            </a:r>
            <a:r xmlns:a="http://schemas.openxmlformats.org/drawingml/2006/main">
              <a:rPr dirty="0" sz="1200" spc="-7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200" spc="-5">
                <a:latin typeface="Arial MT"/>
                <a:cs typeface="Arial MT"/>
              </a:rPr>
              <a:t>Khóa học</a:t>
            </a:r>
            <a:endParaRPr xmlns:a="http://schemas.openxmlformats.org/drawingml/2006/main"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83582" y="3190746"/>
            <a:ext cx="98869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200">
                <a:latin typeface="Arial MT"/>
                <a:cs typeface="Arial MT"/>
              </a:rPr>
              <a:t>[</a:t>
            </a:r>
            <a:r xmlns:a="http://schemas.openxmlformats.org/drawingml/2006/main">
              <a:rPr dirty="0" sz="12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200" spc="-5">
                <a:latin typeface="Arial MT"/>
                <a:cs typeface="Arial MT"/>
              </a:rPr>
              <a:t>thêm vào</a:t>
            </a:r>
            <a:r xmlns:a="http://schemas.openxmlformats.org/drawingml/2006/main">
              <a:rPr dirty="0" sz="1200" spc="29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200" spc="-5">
                <a:latin typeface="Arial MT"/>
                <a:cs typeface="Arial MT"/>
              </a:rPr>
              <a:t>khóa học</a:t>
            </a:r>
            <a:r xmlns:a="http://schemas.openxmlformats.org/drawingml/2006/main">
              <a:rPr dirty="0" sz="1200" spc="-3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200">
                <a:latin typeface="Arial MT"/>
                <a:cs typeface="Arial MT"/>
              </a:rPr>
              <a:t>]</a:t>
            </a:r>
            <a:endParaRPr xmlns:a="http://schemas.openxmlformats.org/drawingml/2006/main"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15885" y="2997198"/>
            <a:ext cx="9975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200" spc="-5">
                <a:latin typeface="Arial MT"/>
                <a:cs typeface="Arial MT"/>
              </a:rPr>
              <a:t>Xóa bỏ</a:t>
            </a:r>
            <a:r xmlns:a="http://schemas.openxmlformats.org/drawingml/2006/main">
              <a:rPr dirty="0" sz="1200" spc="-7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200" spc="-5">
                <a:latin typeface="Arial MT"/>
                <a:cs typeface="Arial MT"/>
              </a:rPr>
              <a:t>Khóa học</a:t>
            </a:r>
            <a:endParaRPr xmlns:a="http://schemas.openxmlformats.org/drawingml/2006/main" sz="12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91128" y="3520452"/>
            <a:ext cx="1071880" cy="70485"/>
          </a:xfrm>
          <a:custGeom>
            <a:avLst/>
            <a:gdLst/>
            <a:ahLst/>
            <a:cxnLst/>
            <a:rect l="l" t="t" r="r" b="b"/>
            <a:pathLst>
              <a:path w="1071879" h="70485">
                <a:moveTo>
                  <a:pt x="1071372" y="0"/>
                </a:moveTo>
                <a:lnTo>
                  <a:pt x="0" y="0"/>
                </a:lnTo>
                <a:lnTo>
                  <a:pt x="0" y="70104"/>
                </a:lnTo>
                <a:lnTo>
                  <a:pt x="6096" y="70104"/>
                </a:lnTo>
                <a:lnTo>
                  <a:pt x="12192" y="70104"/>
                </a:lnTo>
                <a:lnTo>
                  <a:pt x="1057656" y="70104"/>
                </a:lnTo>
                <a:lnTo>
                  <a:pt x="1065276" y="70104"/>
                </a:lnTo>
                <a:lnTo>
                  <a:pt x="1071372" y="70104"/>
                </a:lnTo>
                <a:lnTo>
                  <a:pt x="107137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851906" y="2901186"/>
            <a:ext cx="1106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200">
                <a:latin typeface="Arial MT"/>
                <a:cs typeface="Arial MT"/>
              </a:rPr>
              <a:t>[</a:t>
            </a:r>
            <a:r xmlns:a="http://schemas.openxmlformats.org/drawingml/2006/main">
              <a:rPr dirty="0" sz="12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200" spc="-5">
                <a:latin typeface="Arial MT"/>
                <a:cs typeface="Arial MT"/>
              </a:rPr>
              <a:t>xóa bỏ</a:t>
            </a:r>
            <a:r xmlns:a="http://schemas.openxmlformats.org/drawingml/2006/main">
              <a:rPr dirty="0" sz="1200" spc="-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200" spc="-5">
                <a:latin typeface="Arial MT"/>
                <a:cs typeface="Arial MT"/>
              </a:rPr>
              <a:t>khóa học</a:t>
            </a:r>
            <a:r xmlns:a="http://schemas.openxmlformats.org/drawingml/2006/main">
              <a:rPr dirty="0" sz="1200" spc="-3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200">
                <a:latin typeface="Arial MT"/>
                <a:cs typeface="Arial MT"/>
              </a:rPr>
              <a:t>]</a:t>
            </a:r>
            <a:endParaRPr xmlns:a="http://schemas.openxmlformats.org/drawingml/2006/main" sz="12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57193" y="2970276"/>
            <a:ext cx="9144000" cy="4345305"/>
            <a:chOff x="457193" y="2970276"/>
            <a:chExt cx="9144000" cy="4345305"/>
          </a:xfrm>
        </p:grpSpPr>
        <p:sp>
          <p:nvSpPr>
            <p:cNvPr id="27" name="object 27"/>
            <p:cNvSpPr/>
            <p:nvPr/>
          </p:nvSpPr>
          <p:spPr>
            <a:xfrm>
              <a:off x="2183891" y="2974848"/>
              <a:ext cx="1668780" cy="777240"/>
            </a:xfrm>
            <a:custGeom>
              <a:avLst/>
              <a:gdLst/>
              <a:ahLst/>
              <a:cxnLst/>
              <a:rect l="l" t="t" r="r" b="b"/>
              <a:pathLst>
                <a:path w="1668779" h="777239">
                  <a:moveTo>
                    <a:pt x="1597221" y="725275"/>
                  </a:moveTo>
                  <a:lnTo>
                    <a:pt x="12192" y="0"/>
                  </a:lnTo>
                  <a:lnTo>
                    <a:pt x="0" y="25908"/>
                  </a:lnTo>
                  <a:lnTo>
                    <a:pt x="1585029" y="751183"/>
                  </a:lnTo>
                  <a:lnTo>
                    <a:pt x="1597221" y="725275"/>
                  </a:lnTo>
                  <a:close/>
                </a:path>
                <a:path w="1668779" h="777239">
                  <a:moveTo>
                    <a:pt x="1610868" y="776030"/>
                  </a:moveTo>
                  <a:lnTo>
                    <a:pt x="1610868" y="731520"/>
                  </a:lnTo>
                  <a:lnTo>
                    <a:pt x="1598676" y="757428"/>
                  </a:lnTo>
                  <a:lnTo>
                    <a:pt x="1585029" y="751183"/>
                  </a:lnTo>
                  <a:lnTo>
                    <a:pt x="1572768" y="777240"/>
                  </a:lnTo>
                  <a:lnTo>
                    <a:pt x="1610868" y="776030"/>
                  </a:lnTo>
                  <a:close/>
                </a:path>
                <a:path w="1668779" h="777239">
                  <a:moveTo>
                    <a:pt x="1610868" y="731520"/>
                  </a:moveTo>
                  <a:lnTo>
                    <a:pt x="1597221" y="725275"/>
                  </a:lnTo>
                  <a:lnTo>
                    <a:pt x="1585029" y="751183"/>
                  </a:lnTo>
                  <a:lnTo>
                    <a:pt x="1598676" y="757428"/>
                  </a:lnTo>
                  <a:lnTo>
                    <a:pt x="1610868" y="731520"/>
                  </a:lnTo>
                  <a:close/>
                </a:path>
                <a:path w="1668779" h="777239">
                  <a:moveTo>
                    <a:pt x="1668780" y="774192"/>
                  </a:moveTo>
                  <a:lnTo>
                    <a:pt x="1609344" y="699516"/>
                  </a:lnTo>
                  <a:lnTo>
                    <a:pt x="1597221" y="725275"/>
                  </a:lnTo>
                  <a:lnTo>
                    <a:pt x="1610868" y="731520"/>
                  </a:lnTo>
                  <a:lnTo>
                    <a:pt x="1610868" y="776030"/>
                  </a:lnTo>
                  <a:lnTo>
                    <a:pt x="1668780" y="774192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340352" y="3075444"/>
              <a:ext cx="1803400" cy="810895"/>
            </a:xfrm>
            <a:custGeom>
              <a:avLst/>
              <a:gdLst/>
              <a:ahLst/>
              <a:cxnLst/>
              <a:rect l="l" t="t" r="r" b="b"/>
              <a:pathLst>
                <a:path w="1803400" h="810895">
                  <a:moveTo>
                    <a:pt x="459511" y="810755"/>
                  </a:moveTo>
                  <a:lnTo>
                    <a:pt x="7620" y="498348"/>
                  </a:lnTo>
                  <a:lnTo>
                    <a:pt x="0" y="507492"/>
                  </a:lnTo>
                  <a:lnTo>
                    <a:pt x="436714" y="810755"/>
                  </a:lnTo>
                  <a:lnTo>
                    <a:pt x="459511" y="810755"/>
                  </a:lnTo>
                  <a:close/>
                </a:path>
                <a:path w="1803400" h="810895">
                  <a:moveTo>
                    <a:pt x="487400" y="810755"/>
                  </a:moveTo>
                  <a:lnTo>
                    <a:pt x="445008" y="723900"/>
                  </a:lnTo>
                  <a:lnTo>
                    <a:pt x="443484" y="720852"/>
                  </a:lnTo>
                  <a:lnTo>
                    <a:pt x="440436" y="720852"/>
                  </a:lnTo>
                  <a:lnTo>
                    <a:pt x="437388" y="722376"/>
                  </a:lnTo>
                  <a:lnTo>
                    <a:pt x="432816" y="723900"/>
                  </a:lnTo>
                  <a:lnTo>
                    <a:pt x="432816" y="726948"/>
                  </a:lnTo>
                  <a:lnTo>
                    <a:pt x="474192" y="810755"/>
                  </a:lnTo>
                  <a:lnTo>
                    <a:pt x="487400" y="810755"/>
                  </a:lnTo>
                  <a:close/>
                </a:path>
                <a:path w="1803400" h="810895">
                  <a:moveTo>
                    <a:pt x="1790700" y="64008"/>
                  </a:moveTo>
                  <a:lnTo>
                    <a:pt x="1789468" y="64008"/>
                  </a:lnTo>
                  <a:lnTo>
                    <a:pt x="1790700" y="64693"/>
                  </a:lnTo>
                  <a:lnTo>
                    <a:pt x="1790700" y="64008"/>
                  </a:lnTo>
                  <a:close/>
                </a:path>
                <a:path w="1803400" h="810895">
                  <a:moveTo>
                    <a:pt x="1802892" y="71628"/>
                  </a:moveTo>
                  <a:lnTo>
                    <a:pt x="1789468" y="64008"/>
                  </a:lnTo>
                  <a:lnTo>
                    <a:pt x="1679448" y="1524"/>
                  </a:lnTo>
                  <a:lnTo>
                    <a:pt x="1676400" y="0"/>
                  </a:lnTo>
                  <a:lnTo>
                    <a:pt x="1671828" y="1524"/>
                  </a:lnTo>
                  <a:lnTo>
                    <a:pt x="1668780" y="7620"/>
                  </a:lnTo>
                  <a:lnTo>
                    <a:pt x="1668780" y="10668"/>
                  </a:lnTo>
                  <a:lnTo>
                    <a:pt x="1671828" y="13716"/>
                  </a:lnTo>
                  <a:lnTo>
                    <a:pt x="1763814" y="64008"/>
                  </a:lnTo>
                  <a:lnTo>
                    <a:pt x="106680" y="64008"/>
                  </a:lnTo>
                  <a:lnTo>
                    <a:pt x="106680" y="77724"/>
                  </a:lnTo>
                  <a:lnTo>
                    <a:pt x="1764347" y="77724"/>
                  </a:lnTo>
                  <a:lnTo>
                    <a:pt x="1671828" y="129540"/>
                  </a:lnTo>
                  <a:lnTo>
                    <a:pt x="1668780" y="131064"/>
                  </a:lnTo>
                  <a:lnTo>
                    <a:pt x="1668780" y="134112"/>
                  </a:lnTo>
                  <a:lnTo>
                    <a:pt x="1671828" y="140208"/>
                  </a:lnTo>
                  <a:lnTo>
                    <a:pt x="1676400" y="141732"/>
                  </a:lnTo>
                  <a:lnTo>
                    <a:pt x="1679448" y="140208"/>
                  </a:lnTo>
                  <a:lnTo>
                    <a:pt x="1790700" y="78397"/>
                  </a:lnTo>
                  <a:lnTo>
                    <a:pt x="1802892" y="71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182368" y="2970276"/>
              <a:ext cx="2313940" cy="783590"/>
            </a:xfrm>
            <a:custGeom>
              <a:avLst/>
              <a:gdLst/>
              <a:ahLst/>
              <a:cxnLst/>
              <a:rect l="l" t="t" r="r" b="b"/>
              <a:pathLst>
                <a:path w="2313940" h="783589">
                  <a:moveTo>
                    <a:pt x="2236143" y="728701"/>
                  </a:moveTo>
                  <a:lnTo>
                    <a:pt x="7620" y="0"/>
                  </a:lnTo>
                  <a:lnTo>
                    <a:pt x="0" y="27432"/>
                  </a:lnTo>
                  <a:lnTo>
                    <a:pt x="2227461" y="756281"/>
                  </a:lnTo>
                  <a:lnTo>
                    <a:pt x="2236143" y="728701"/>
                  </a:lnTo>
                  <a:close/>
                </a:path>
                <a:path w="2313940" h="783589">
                  <a:moveTo>
                    <a:pt x="2249424" y="778911"/>
                  </a:moveTo>
                  <a:lnTo>
                    <a:pt x="2249424" y="733044"/>
                  </a:lnTo>
                  <a:lnTo>
                    <a:pt x="2240280" y="760476"/>
                  </a:lnTo>
                  <a:lnTo>
                    <a:pt x="2227461" y="756281"/>
                  </a:lnTo>
                  <a:lnTo>
                    <a:pt x="2218944" y="783336"/>
                  </a:lnTo>
                  <a:lnTo>
                    <a:pt x="2249424" y="778911"/>
                  </a:lnTo>
                  <a:close/>
                </a:path>
                <a:path w="2313940" h="783589">
                  <a:moveTo>
                    <a:pt x="2249424" y="733044"/>
                  </a:moveTo>
                  <a:lnTo>
                    <a:pt x="2236143" y="728701"/>
                  </a:lnTo>
                  <a:lnTo>
                    <a:pt x="2227461" y="756281"/>
                  </a:lnTo>
                  <a:lnTo>
                    <a:pt x="2240280" y="760476"/>
                  </a:lnTo>
                  <a:lnTo>
                    <a:pt x="2249424" y="733044"/>
                  </a:lnTo>
                  <a:close/>
                </a:path>
                <a:path w="2313940" h="783589">
                  <a:moveTo>
                    <a:pt x="2313432" y="769620"/>
                  </a:moveTo>
                  <a:lnTo>
                    <a:pt x="2244852" y="701040"/>
                  </a:lnTo>
                  <a:lnTo>
                    <a:pt x="2236143" y="728701"/>
                  </a:lnTo>
                  <a:lnTo>
                    <a:pt x="2249424" y="733044"/>
                  </a:lnTo>
                  <a:lnTo>
                    <a:pt x="2249424" y="778911"/>
                  </a:lnTo>
                  <a:lnTo>
                    <a:pt x="2313432" y="769620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754368" y="3357372"/>
              <a:ext cx="12700" cy="528955"/>
            </a:xfrm>
            <a:custGeom>
              <a:avLst/>
              <a:gdLst/>
              <a:ahLst/>
              <a:cxnLst/>
              <a:rect l="l" t="t" r="r" b="b"/>
              <a:pathLst>
                <a:path w="12700" h="528954">
                  <a:moveTo>
                    <a:pt x="0" y="0"/>
                  </a:moveTo>
                  <a:lnTo>
                    <a:pt x="0" y="528827"/>
                  </a:lnTo>
                  <a:lnTo>
                    <a:pt x="12192" y="528827"/>
                  </a:lnTo>
                  <a:lnTo>
                    <a:pt x="12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8994"/>
                  </a:lnTo>
                  <a:lnTo>
                    <a:pt x="9144000" y="342899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991868" y="4457700"/>
              <a:ext cx="494030" cy="448309"/>
            </a:xfrm>
            <a:custGeom>
              <a:avLst/>
              <a:gdLst/>
              <a:ahLst/>
              <a:cxnLst/>
              <a:rect l="l" t="t" r="r" b="b"/>
              <a:pathLst>
                <a:path w="494030" h="448310">
                  <a:moveTo>
                    <a:pt x="440384" y="380481"/>
                  </a:moveTo>
                  <a:lnTo>
                    <a:pt x="18288" y="0"/>
                  </a:lnTo>
                  <a:lnTo>
                    <a:pt x="0" y="21336"/>
                  </a:lnTo>
                  <a:lnTo>
                    <a:pt x="421154" y="402310"/>
                  </a:lnTo>
                  <a:lnTo>
                    <a:pt x="440384" y="380481"/>
                  </a:lnTo>
                  <a:close/>
                </a:path>
                <a:path w="494030" h="448310">
                  <a:moveTo>
                    <a:pt x="451104" y="436676"/>
                  </a:moveTo>
                  <a:lnTo>
                    <a:pt x="451104" y="390144"/>
                  </a:lnTo>
                  <a:lnTo>
                    <a:pt x="431292" y="411480"/>
                  </a:lnTo>
                  <a:lnTo>
                    <a:pt x="421154" y="402310"/>
                  </a:lnTo>
                  <a:lnTo>
                    <a:pt x="402336" y="423672"/>
                  </a:lnTo>
                  <a:lnTo>
                    <a:pt x="451104" y="436676"/>
                  </a:lnTo>
                  <a:close/>
                </a:path>
                <a:path w="494030" h="448310">
                  <a:moveTo>
                    <a:pt x="451104" y="390144"/>
                  </a:moveTo>
                  <a:lnTo>
                    <a:pt x="440384" y="380481"/>
                  </a:lnTo>
                  <a:lnTo>
                    <a:pt x="421154" y="402310"/>
                  </a:lnTo>
                  <a:lnTo>
                    <a:pt x="431292" y="411480"/>
                  </a:lnTo>
                  <a:lnTo>
                    <a:pt x="451104" y="390144"/>
                  </a:lnTo>
                  <a:close/>
                </a:path>
                <a:path w="494030" h="448310">
                  <a:moveTo>
                    <a:pt x="493776" y="448056"/>
                  </a:moveTo>
                  <a:lnTo>
                    <a:pt x="458724" y="359664"/>
                  </a:lnTo>
                  <a:lnTo>
                    <a:pt x="440384" y="380481"/>
                  </a:lnTo>
                  <a:lnTo>
                    <a:pt x="451104" y="390144"/>
                  </a:lnTo>
                  <a:lnTo>
                    <a:pt x="451104" y="436676"/>
                  </a:lnTo>
                  <a:lnTo>
                    <a:pt x="493776" y="448056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80357" y="3984750"/>
            <a:ext cx="9880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 marR="508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Bảo vệ</a:t>
            </a:r>
            <a:r xmlns:a="http://schemas.openxmlformats.org/drawingml/2006/main"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Điều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kiện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_ </a:t>
            </a: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_</a:t>
            </a:r>
            <a:endParaRPr xmlns:a="http://schemas.openxmlformats.org/drawingml/2006/main"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23471" y="4537962"/>
            <a:ext cx="16446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 marR="508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S </a:t>
            </a:r>
            <a:r xmlns:a="http://schemas.openxmlformats.org/drawingml/2006/main">
              <a:rPr dirty="0" sz="1800" spc="-25">
                <a:solidFill>
                  <a:srgbClr val="009999"/>
                </a:solidFill>
                <a:latin typeface="Arial MT"/>
                <a:cs typeface="Arial MT"/>
              </a:rPr>
              <a:t>y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n </a:t>
            </a: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c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h </a:t>
            </a:r>
            <a:r xmlns:a="http://schemas.openxmlformats.org/drawingml/2006/main"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r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oni </a:t>
            </a: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z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a </a:t>
            </a:r>
            <a:r xmlns:a="http://schemas.openxmlformats.org/drawingml/2006/main"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t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io </a:t>
            </a: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n Bar</a:t>
            </a:r>
            <a:r xmlns:a="http://schemas.openxmlformats.org/drawingml/2006/main">
              <a:rPr dirty="0" sz="1800" spc="-2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(Tham gia)</a:t>
            </a:r>
            <a:endParaRPr xmlns:a="http://schemas.openxmlformats.org/drawingml/2006/main"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680716" y="3886199"/>
            <a:ext cx="5412105" cy="3131820"/>
            <a:chOff x="2680716" y="3886199"/>
            <a:chExt cx="5412105" cy="3131820"/>
          </a:xfrm>
        </p:grpSpPr>
        <p:sp>
          <p:nvSpPr>
            <p:cNvPr id="36" name="object 36"/>
            <p:cNvSpPr/>
            <p:nvPr/>
          </p:nvSpPr>
          <p:spPr>
            <a:xfrm>
              <a:off x="6777227" y="5655564"/>
              <a:ext cx="1315720" cy="85725"/>
            </a:xfrm>
            <a:custGeom>
              <a:avLst/>
              <a:gdLst/>
              <a:ahLst/>
              <a:cxnLst/>
              <a:rect l="l" t="t" r="r" b="b"/>
              <a:pathLst>
                <a:path w="1315720" h="85725">
                  <a:moveTo>
                    <a:pt x="85344" y="28956"/>
                  </a:moveTo>
                  <a:lnTo>
                    <a:pt x="85344" y="0"/>
                  </a:lnTo>
                  <a:lnTo>
                    <a:pt x="0" y="42672"/>
                  </a:lnTo>
                  <a:lnTo>
                    <a:pt x="71628" y="78486"/>
                  </a:lnTo>
                  <a:lnTo>
                    <a:pt x="71628" y="28956"/>
                  </a:lnTo>
                  <a:lnTo>
                    <a:pt x="85344" y="28956"/>
                  </a:lnTo>
                  <a:close/>
                </a:path>
                <a:path w="1315720" h="85725">
                  <a:moveTo>
                    <a:pt x="1315212" y="56388"/>
                  </a:moveTo>
                  <a:lnTo>
                    <a:pt x="1315212" y="28956"/>
                  </a:lnTo>
                  <a:lnTo>
                    <a:pt x="71628" y="28956"/>
                  </a:lnTo>
                  <a:lnTo>
                    <a:pt x="71628" y="56388"/>
                  </a:lnTo>
                  <a:lnTo>
                    <a:pt x="1315212" y="56388"/>
                  </a:lnTo>
                  <a:close/>
                </a:path>
                <a:path w="1315720" h="85725">
                  <a:moveTo>
                    <a:pt x="85344" y="85344"/>
                  </a:moveTo>
                  <a:lnTo>
                    <a:pt x="85344" y="56388"/>
                  </a:lnTo>
                  <a:lnTo>
                    <a:pt x="71628" y="56388"/>
                  </a:lnTo>
                  <a:lnTo>
                    <a:pt x="71628" y="78486"/>
                  </a:lnTo>
                  <a:lnTo>
                    <a:pt x="85344" y="85344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0716" y="3886199"/>
              <a:ext cx="3249168" cy="313182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146792" y="5542277"/>
            <a:ext cx="1019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800" spc="-60">
                <a:solidFill>
                  <a:srgbClr val="009999"/>
                </a:solidFill>
                <a:latin typeface="Arial MT"/>
                <a:cs typeface="Arial MT"/>
              </a:rPr>
              <a:t>T </a:t>
            </a:r>
            <a:r xmlns:a="http://schemas.openxmlformats.org/drawingml/2006/main"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r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an </a:t>
            </a: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s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i </a:t>
            </a:r>
            <a:r xmlns:a="http://schemas.openxmlformats.org/drawingml/2006/main">
              <a:rPr dirty="0" sz="1800">
                <a:solidFill>
                  <a:srgbClr val="009999"/>
                </a:solidFill>
                <a:latin typeface="Arial MT"/>
                <a:cs typeface="Arial MT"/>
              </a:rPr>
              <a:t>t </a:t>
            </a:r>
            <a:r xmlns:a="http://schemas.openxmlformats.org/drawingml/2006/main">
              <a:rPr dirty="0" sz="1800" spc="-10">
                <a:solidFill>
                  <a:srgbClr val="009999"/>
                </a:solidFill>
                <a:latin typeface="Arial MT"/>
                <a:cs typeface="Arial MT"/>
              </a:rPr>
              <a:t>io </a:t>
            </a:r>
            <a:r xmlns:a="http://schemas.openxmlformats.org/drawingml/2006/main">
              <a:rPr dirty="0" sz="1800" spc="-5">
                <a:solidFill>
                  <a:srgbClr val="009999"/>
                </a:solidFill>
                <a:latin typeface="Arial MT"/>
                <a:cs typeface="Arial MT"/>
              </a:rPr>
              <a:t>n</a:t>
            </a:r>
            <a:endParaRPr xmlns:a="http://schemas.openxmlformats.org/drawingml/2006/main"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22522" y="3948174"/>
            <a:ext cx="662305" cy="36385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xmlns:a="http://schemas.openxmlformats.org/drawingml/2006/main" marL="12700" marR="5080" indent="77470">
              <a:lnSpc>
                <a:spcPts val="1220"/>
              </a:lnSpc>
              <a:spcBef>
                <a:spcPts val="320"/>
              </a:spcBef>
            </a:pPr>
            <a:r xmlns:a="http://schemas.openxmlformats.org/drawingml/2006/main">
              <a:rPr dirty="0" sz="1200" spc="-5">
                <a:latin typeface="Arial MT"/>
                <a:cs typeface="Arial MT"/>
              </a:rPr>
              <a:t>Kiểm tra </a:t>
            </a:r>
            <a:r xmlns:a="http://schemas.openxmlformats.org/drawingml/2006/main">
              <a:rPr dirty="0" sz="1200">
                <a:latin typeface="Arial MT"/>
                <a:cs typeface="Arial MT"/>
              </a:rPr>
              <a:t>S </a:t>
            </a:r>
            <a:r xmlns:a="http://schemas.openxmlformats.org/drawingml/2006/main">
              <a:rPr dirty="0" sz="1200" spc="-5">
                <a:latin typeface="Arial MT"/>
                <a:cs typeface="Arial MT"/>
              </a:rPr>
              <a:t>ched </a:t>
            </a:r>
            <a:r xmlns:a="http://schemas.openxmlformats.org/drawingml/2006/main">
              <a:rPr dirty="0" sz="1200" spc="-15">
                <a:latin typeface="Arial MT"/>
                <a:cs typeface="Arial MT"/>
              </a:rPr>
              <a:t>u </a:t>
            </a:r>
            <a:r xmlns:a="http://schemas.openxmlformats.org/drawingml/2006/main">
              <a:rPr dirty="0" sz="1200" spc="-10">
                <a:latin typeface="Arial MT"/>
                <a:cs typeface="Arial MT"/>
              </a:rPr>
              <a:t>l </a:t>
            </a:r>
            <a:r xmlns:a="http://schemas.openxmlformats.org/drawingml/2006/main">
              <a:rPr dirty="0" sz="1200" spc="-5">
                <a:latin typeface="Arial MT"/>
                <a:cs typeface="Arial MT"/>
              </a:rPr>
              <a:t>e</a:t>
            </a:r>
            <a:endParaRPr xmlns:a="http://schemas.openxmlformats.org/drawingml/2006/main" sz="12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762500" y="3930396"/>
            <a:ext cx="1167765" cy="422275"/>
            <a:chOff x="4762500" y="3930396"/>
            <a:chExt cx="1167765" cy="422275"/>
          </a:xfrm>
        </p:grpSpPr>
        <p:sp>
          <p:nvSpPr>
            <p:cNvPr id="41" name="object 41"/>
            <p:cNvSpPr/>
            <p:nvPr/>
          </p:nvSpPr>
          <p:spPr>
            <a:xfrm>
              <a:off x="4762500" y="3930396"/>
              <a:ext cx="1167765" cy="422275"/>
            </a:xfrm>
            <a:custGeom>
              <a:avLst/>
              <a:gdLst/>
              <a:ahLst/>
              <a:cxnLst/>
              <a:rect l="l" t="t" r="r" b="b"/>
              <a:pathLst>
                <a:path w="1167764" h="422275">
                  <a:moveTo>
                    <a:pt x="1167384" y="352044"/>
                  </a:moveTo>
                  <a:lnTo>
                    <a:pt x="1167384" y="70104"/>
                  </a:lnTo>
                  <a:lnTo>
                    <a:pt x="1161788" y="43076"/>
                  </a:lnTo>
                  <a:lnTo>
                    <a:pt x="1146619" y="20764"/>
                  </a:lnTo>
                  <a:lnTo>
                    <a:pt x="1124307" y="5595"/>
                  </a:lnTo>
                  <a:lnTo>
                    <a:pt x="1097280" y="0"/>
                  </a:lnTo>
                  <a:lnTo>
                    <a:pt x="70104" y="0"/>
                  </a:lnTo>
                  <a:lnTo>
                    <a:pt x="43076" y="5595"/>
                  </a:lnTo>
                  <a:lnTo>
                    <a:pt x="20764" y="20764"/>
                  </a:lnTo>
                  <a:lnTo>
                    <a:pt x="5595" y="43076"/>
                  </a:lnTo>
                  <a:lnTo>
                    <a:pt x="0" y="70104"/>
                  </a:lnTo>
                  <a:lnTo>
                    <a:pt x="0" y="352044"/>
                  </a:lnTo>
                  <a:lnTo>
                    <a:pt x="5595" y="379071"/>
                  </a:lnTo>
                  <a:lnTo>
                    <a:pt x="20764" y="401383"/>
                  </a:lnTo>
                  <a:lnTo>
                    <a:pt x="43076" y="416552"/>
                  </a:lnTo>
                  <a:lnTo>
                    <a:pt x="70104" y="422148"/>
                  </a:lnTo>
                  <a:lnTo>
                    <a:pt x="1097280" y="422148"/>
                  </a:lnTo>
                  <a:lnTo>
                    <a:pt x="1124307" y="416552"/>
                  </a:lnTo>
                  <a:lnTo>
                    <a:pt x="1146619" y="401383"/>
                  </a:lnTo>
                  <a:lnTo>
                    <a:pt x="1161788" y="379071"/>
                  </a:lnTo>
                  <a:lnTo>
                    <a:pt x="1167384" y="35204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762500" y="3930396"/>
              <a:ext cx="1167765" cy="422275"/>
            </a:xfrm>
            <a:custGeom>
              <a:avLst/>
              <a:gdLst/>
              <a:ahLst/>
              <a:cxnLst/>
              <a:rect l="l" t="t" r="r" b="b"/>
              <a:pathLst>
                <a:path w="1167764" h="422275">
                  <a:moveTo>
                    <a:pt x="1167384" y="358140"/>
                  </a:moveTo>
                  <a:lnTo>
                    <a:pt x="1167384" y="64008"/>
                  </a:lnTo>
                  <a:lnTo>
                    <a:pt x="1164336" y="48768"/>
                  </a:lnTo>
                  <a:lnTo>
                    <a:pt x="1155192" y="30480"/>
                  </a:lnTo>
                  <a:lnTo>
                    <a:pt x="1147572" y="19812"/>
                  </a:lnTo>
                  <a:lnTo>
                    <a:pt x="1146048" y="19812"/>
                  </a:lnTo>
                  <a:lnTo>
                    <a:pt x="1136904" y="12192"/>
                  </a:lnTo>
                  <a:lnTo>
                    <a:pt x="1130808" y="7620"/>
                  </a:lnTo>
                  <a:lnTo>
                    <a:pt x="1124712" y="4572"/>
                  </a:lnTo>
                  <a:lnTo>
                    <a:pt x="1117092" y="3048"/>
                  </a:lnTo>
                  <a:lnTo>
                    <a:pt x="1110996" y="1524"/>
                  </a:lnTo>
                  <a:lnTo>
                    <a:pt x="1103376" y="0"/>
                  </a:lnTo>
                  <a:lnTo>
                    <a:pt x="62484" y="0"/>
                  </a:lnTo>
                  <a:lnTo>
                    <a:pt x="56388" y="1524"/>
                  </a:lnTo>
                  <a:lnTo>
                    <a:pt x="48768" y="3048"/>
                  </a:lnTo>
                  <a:lnTo>
                    <a:pt x="42672" y="4572"/>
                  </a:lnTo>
                  <a:lnTo>
                    <a:pt x="36576" y="7620"/>
                  </a:lnTo>
                  <a:lnTo>
                    <a:pt x="30480" y="12192"/>
                  </a:lnTo>
                  <a:lnTo>
                    <a:pt x="19812" y="19812"/>
                  </a:lnTo>
                  <a:lnTo>
                    <a:pt x="12192" y="30480"/>
                  </a:lnTo>
                  <a:lnTo>
                    <a:pt x="7620" y="36576"/>
                  </a:lnTo>
                  <a:lnTo>
                    <a:pt x="4572" y="42672"/>
                  </a:lnTo>
                  <a:lnTo>
                    <a:pt x="3048" y="48768"/>
                  </a:lnTo>
                  <a:lnTo>
                    <a:pt x="0" y="64008"/>
                  </a:lnTo>
                  <a:lnTo>
                    <a:pt x="0" y="358140"/>
                  </a:lnTo>
                  <a:lnTo>
                    <a:pt x="1524" y="365760"/>
                  </a:lnTo>
                  <a:lnTo>
                    <a:pt x="1524" y="64008"/>
                  </a:lnTo>
                  <a:lnTo>
                    <a:pt x="3048" y="56388"/>
                  </a:lnTo>
                  <a:lnTo>
                    <a:pt x="6096" y="44196"/>
                  </a:lnTo>
                  <a:lnTo>
                    <a:pt x="12192" y="32004"/>
                  </a:lnTo>
                  <a:lnTo>
                    <a:pt x="21336" y="21336"/>
                  </a:lnTo>
                  <a:lnTo>
                    <a:pt x="32004" y="13716"/>
                  </a:lnTo>
                  <a:lnTo>
                    <a:pt x="38100" y="9144"/>
                  </a:lnTo>
                  <a:lnTo>
                    <a:pt x="44196" y="6096"/>
                  </a:lnTo>
                  <a:lnTo>
                    <a:pt x="56388" y="3048"/>
                  </a:lnTo>
                  <a:lnTo>
                    <a:pt x="64008" y="1524"/>
                  </a:lnTo>
                  <a:lnTo>
                    <a:pt x="1103376" y="1524"/>
                  </a:lnTo>
                  <a:lnTo>
                    <a:pt x="1110996" y="3048"/>
                  </a:lnTo>
                  <a:lnTo>
                    <a:pt x="1123188" y="6096"/>
                  </a:lnTo>
                  <a:lnTo>
                    <a:pt x="1129284" y="9144"/>
                  </a:lnTo>
                  <a:lnTo>
                    <a:pt x="1135380" y="13716"/>
                  </a:lnTo>
                  <a:lnTo>
                    <a:pt x="1146048" y="21336"/>
                  </a:lnTo>
                  <a:lnTo>
                    <a:pt x="1153668" y="32004"/>
                  </a:lnTo>
                  <a:lnTo>
                    <a:pt x="1158240" y="38100"/>
                  </a:lnTo>
                  <a:lnTo>
                    <a:pt x="1161288" y="44196"/>
                  </a:lnTo>
                  <a:lnTo>
                    <a:pt x="1164336" y="56388"/>
                  </a:lnTo>
                  <a:lnTo>
                    <a:pt x="1165860" y="64008"/>
                  </a:lnTo>
                  <a:lnTo>
                    <a:pt x="1165860" y="365760"/>
                  </a:lnTo>
                  <a:lnTo>
                    <a:pt x="1167384" y="358140"/>
                  </a:lnTo>
                  <a:close/>
                </a:path>
                <a:path w="1167764" h="422275">
                  <a:moveTo>
                    <a:pt x="1165860" y="365760"/>
                  </a:moveTo>
                  <a:lnTo>
                    <a:pt x="1165860" y="358140"/>
                  </a:lnTo>
                  <a:lnTo>
                    <a:pt x="1164336" y="365760"/>
                  </a:lnTo>
                  <a:lnTo>
                    <a:pt x="1161288" y="377952"/>
                  </a:lnTo>
                  <a:lnTo>
                    <a:pt x="1158240" y="384048"/>
                  </a:lnTo>
                  <a:lnTo>
                    <a:pt x="1153668" y="390144"/>
                  </a:lnTo>
                  <a:lnTo>
                    <a:pt x="1146048" y="400812"/>
                  </a:lnTo>
                  <a:lnTo>
                    <a:pt x="1135380" y="408432"/>
                  </a:lnTo>
                  <a:lnTo>
                    <a:pt x="1129284" y="413004"/>
                  </a:lnTo>
                  <a:lnTo>
                    <a:pt x="1123188" y="416052"/>
                  </a:lnTo>
                  <a:lnTo>
                    <a:pt x="1110996" y="419100"/>
                  </a:lnTo>
                  <a:lnTo>
                    <a:pt x="1103376" y="420624"/>
                  </a:lnTo>
                  <a:lnTo>
                    <a:pt x="64008" y="420624"/>
                  </a:lnTo>
                  <a:lnTo>
                    <a:pt x="56388" y="419100"/>
                  </a:lnTo>
                  <a:lnTo>
                    <a:pt x="50292" y="417576"/>
                  </a:lnTo>
                  <a:lnTo>
                    <a:pt x="42672" y="416052"/>
                  </a:lnTo>
                  <a:lnTo>
                    <a:pt x="38100" y="413004"/>
                  </a:lnTo>
                  <a:lnTo>
                    <a:pt x="32004" y="408432"/>
                  </a:lnTo>
                  <a:lnTo>
                    <a:pt x="21336" y="400812"/>
                  </a:lnTo>
                  <a:lnTo>
                    <a:pt x="12192" y="390144"/>
                  </a:lnTo>
                  <a:lnTo>
                    <a:pt x="6096" y="377952"/>
                  </a:lnTo>
                  <a:lnTo>
                    <a:pt x="3048" y="365760"/>
                  </a:lnTo>
                  <a:lnTo>
                    <a:pt x="1524" y="358140"/>
                  </a:lnTo>
                  <a:lnTo>
                    <a:pt x="1524" y="365760"/>
                  </a:lnTo>
                  <a:lnTo>
                    <a:pt x="3048" y="371856"/>
                  </a:lnTo>
                  <a:lnTo>
                    <a:pt x="4572" y="379476"/>
                  </a:lnTo>
                  <a:lnTo>
                    <a:pt x="7620" y="385572"/>
                  </a:lnTo>
                  <a:lnTo>
                    <a:pt x="12192" y="391668"/>
                  </a:lnTo>
                  <a:lnTo>
                    <a:pt x="19812" y="400812"/>
                  </a:lnTo>
                  <a:lnTo>
                    <a:pt x="19812" y="402336"/>
                  </a:lnTo>
                  <a:lnTo>
                    <a:pt x="30480" y="409956"/>
                  </a:lnTo>
                  <a:lnTo>
                    <a:pt x="36576" y="414528"/>
                  </a:lnTo>
                  <a:lnTo>
                    <a:pt x="42672" y="417576"/>
                  </a:lnTo>
                  <a:lnTo>
                    <a:pt x="48768" y="419100"/>
                  </a:lnTo>
                  <a:lnTo>
                    <a:pt x="64008" y="422148"/>
                  </a:lnTo>
                  <a:lnTo>
                    <a:pt x="1103376" y="422148"/>
                  </a:lnTo>
                  <a:lnTo>
                    <a:pt x="1110996" y="420624"/>
                  </a:lnTo>
                  <a:lnTo>
                    <a:pt x="1117092" y="419100"/>
                  </a:lnTo>
                  <a:lnTo>
                    <a:pt x="1124712" y="417576"/>
                  </a:lnTo>
                  <a:lnTo>
                    <a:pt x="1155192" y="391668"/>
                  </a:lnTo>
                  <a:lnTo>
                    <a:pt x="1161288" y="379476"/>
                  </a:lnTo>
                  <a:lnTo>
                    <a:pt x="1164336" y="371856"/>
                  </a:lnTo>
                  <a:lnTo>
                    <a:pt x="1165860" y="3657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833618" y="3948174"/>
            <a:ext cx="967740" cy="363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220979">
              <a:lnSpc>
                <a:spcPts val="1330"/>
              </a:lnSpc>
              <a:spcBef>
                <a:spcPts val="100"/>
              </a:spcBef>
            </a:pPr>
            <a:r xmlns:a="http://schemas.openxmlformats.org/drawingml/2006/main">
              <a:rPr dirty="0" sz="1200" spc="-5">
                <a:latin typeface="Arial MT"/>
                <a:cs typeface="Arial MT"/>
              </a:rPr>
              <a:t>Kiểm tra</a:t>
            </a:r>
            <a:endParaRPr xmlns:a="http://schemas.openxmlformats.org/drawingml/2006/main" sz="1200">
              <a:latin typeface="Arial MT"/>
              <a:cs typeface="Arial MT"/>
            </a:endParaRPr>
          </a:p>
          <a:p>
            <a:pPr xmlns:a="http://schemas.openxmlformats.org/drawingml/2006/main" marL="12700">
              <a:lnSpc>
                <a:spcPts val="1330"/>
              </a:lnSpc>
            </a:pPr>
            <a:r xmlns:a="http://schemas.openxmlformats.org/drawingml/2006/main">
              <a:rPr dirty="0" sz="1200" spc="-5">
                <a:latin typeface="Arial MT"/>
                <a:cs typeface="Arial MT"/>
              </a:rPr>
              <a:t>điều kiện tiên quyết</a:t>
            </a:r>
            <a:endParaRPr xmlns:a="http://schemas.openxmlformats.org/drawingml/2006/main" sz="12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75278" y="5537705"/>
            <a:ext cx="650240" cy="36703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xmlns:a="http://schemas.openxmlformats.org/drawingml/2006/main" marL="100965" marR="5080" indent="-88900">
              <a:lnSpc>
                <a:spcPts val="1250"/>
              </a:lnSpc>
              <a:spcBef>
                <a:spcPts val="300"/>
              </a:spcBef>
            </a:pPr>
            <a:r xmlns:a="http://schemas.openxmlformats.org/drawingml/2006/main">
              <a:rPr dirty="0" sz="1200">
                <a:latin typeface="Arial MT"/>
                <a:cs typeface="Arial MT"/>
              </a:rPr>
              <a:t>một </a:t>
            </a:r>
            <a:r xmlns:a="http://schemas.openxmlformats.org/drawingml/2006/main">
              <a:rPr dirty="0" sz="1200" spc="-5">
                <a:latin typeface="Arial MT"/>
                <a:cs typeface="Arial MT"/>
              </a:rPr>
              <a:t>dấu hiệu</a:t>
            </a:r>
            <a:r xmlns:a="http://schemas.openxmlformats.org/drawingml/2006/main">
              <a:rPr dirty="0" sz="12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200">
                <a:latin typeface="Arial MT"/>
                <a:cs typeface="Arial MT"/>
              </a:rPr>
              <a:t>khóa </a:t>
            </a:r>
            <a:r xmlns:a="http://schemas.openxmlformats.org/drawingml/2006/main">
              <a:rPr dirty="0" sz="1200" spc="-5">
                <a:latin typeface="Arial MT"/>
                <a:cs typeface="Arial MT"/>
              </a:rPr>
              <a:t>học</a:t>
            </a:r>
            <a:endParaRPr xmlns:a="http://schemas.openxmlformats.org/drawingml/2006/main" sz="12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33262" y="5537705"/>
            <a:ext cx="612140" cy="36703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xmlns:a="http://schemas.openxmlformats.org/drawingml/2006/main" marL="12700" marR="5080">
              <a:lnSpc>
                <a:spcPts val="1250"/>
              </a:lnSpc>
              <a:spcBef>
                <a:spcPts val="300"/>
              </a:spcBef>
            </a:pPr>
            <a:r xmlns:a="http://schemas.openxmlformats.org/drawingml/2006/main">
              <a:rPr dirty="0" sz="1200" spc="-5">
                <a:latin typeface="Arial MT"/>
                <a:cs typeface="Arial MT"/>
              </a:rPr>
              <a:t>Giải quyết</a:t>
            </a:r>
            <a:r xmlns:a="http://schemas.openxmlformats.org/drawingml/2006/main">
              <a:rPr dirty="0" sz="1200" spc="-3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200" spc="-10">
                <a:latin typeface="Arial MT"/>
                <a:cs typeface="Arial MT"/>
              </a:rPr>
              <a:t>C </a:t>
            </a:r>
            <a:r xmlns:a="http://schemas.openxmlformats.org/drawingml/2006/main">
              <a:rPr dirty="0" sz="1200" spc="-5">
                <a:latin typeface="Arial MT"/>
                <a:cs typeface="Arial MT"/>
              </a:rPr>
              <a:t>trên </a:t>
            </a:r>
            <a:r xmlns:a="http://schemas.openxmlformats.org/drawingml/2006/main">
              <a:rPr dirty="0" sz="1200" spc="10">
                <a:latin typeface="Arial MT"/>
                <a:cs typeface="Arial MT"/>
              </a:rPr>
              <a:t>ảnh </a:t>
            </a:r>
            <a:r xmlns:a="http://schemas.openxmlformats.org/drawingml/2006/main">
              <a:rPr dirty="0" sz="1200" spc="-10">
                <a:latin typeface="Arial MT"/>
                <a:cs typeface="Arial MT"/>
              </a:rPr>
              <a:t>_ </a:t>
            </a:r>
            <a:r xmlns:a="http://schemas.openxmlformats.org/drawingml/2006/main">
              <a:rPr dirty="0" sz="1200">
                <a:latin typeface="Arial MT"/>
                <a:cs typeface="Arial MT"/>
              </a:rPr>
              <a:t>_</a:t>
            </a:r>
            <a:endParaRPr xmlns:a="http://schemas.openxmlformats.org/drawingml/2006/main" sz="12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99662" y="6144257"/>
            <a:ext cx="662305" cy="36576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xmlns:a="http://schemas.openxmlformats.org/drawingml/2006/main" marL="12700" marR="5080" indent="54610">
              <a:lnSpc>
                <a:spcPts val="1240"/>
              </a:lnSpc>
              <a:spcBef>
                <a:spcPts val="305"/>
              </a:spcBef>
            </a:pPr>
            <a:r xmlns:a="http://schemas.openxmlformats.org/drawingml/2006/main">
              <a:rPr dirty="0" sz="1200" spc="-5">
                <a:latin typeface="Arial MT"/>
                <a:cs typeface="Arial MT"/>
              </a:rPr>
              <a:t>Cập </a:t>
            </a:r>
            <a:r xmlns:a="http://schemas.openxmlformats.org/drawingml/2006/main">
              <a:rPr dirty="0" sz="1200" spc="-5">
                <a:latin typeface="Arial MT"/>
                <a:cs typeface="Arial MT"/>
              </a:rPr>
              <a:t>nhật </a:t>
            </a:r>
            <a:r xmlns:a="http://schemas.openxmlformats.org/drawingml/2006/main">
              <a:rPr dirty="0" sz="1200">
                <a:latin typeface="Arial MT"/>
                <a:cs typeface="Arial MT"/>
              </a:rPr>
              <a:t>lịch </a:t>
            </a:r>
            <a:r xmlns:a="http://schemas.openxmlformats.org/drawingml/2006/main">
              <a:rPr dirty="0" sz="1200" spc="-5">
                <a:latin typeface="Arial MT"/>
                <a:cs typeface="Arial MT"/>
              </a:rPr>
              <a:t>trình </a:t>
            </a:r>
            <a:endParaRPr xmlns:a="http://schemas.openxmlformats.org/drawingml/2006/main" sz="1200">
              <a:latin typeface="Arial MT"/>
              <a:cs typeface="Arial MT"/>
            </a:endParaRPr>
            <a:r xmlns:a="http://schemas.openxmlformats.org/drawingml/2006/main">
              <a:rPr dirty="0" sz="1200" spc="-15">
                <a:latin typeface="Arial MT"/>
                <a:cs typeface="Arial MT"/>
              </a:rPr>
              <a:t>của </a:t>
            </a:r>
            <a:r xmlns:a="http://schemas.openxmlformats.org/drawingml/2006/main">
              <a:rPr dirty="0" sz="1200" spc="-10">
                <a:latin typeface="Arial MT"/>
                <a:cs typeface="Arial MT"/>
              </a:rPr>
              <a:t>bạn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2524759" y="4899150"/>
            <a:ext cx="14109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200">
                <a:latin typeface="Arial MT"/>
                <a:cs typeface="Arial MT"/>
              </a:rPr>
              <a:t>[</a:t>
            </a:r>
            <a:r xmlns:a="http://schemas.openxmlformats.org/drawingml/2006/main">
              <a:rPr dirty="0" sz="12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200" spc="-5">
                <a:latin typeface="Arial MT"/>
                <a:cs typeface="Arial MT"/>
              </a:rPr>
              <a:t>Séc</a:t>
            </a:r>
            <a:r xmlns:a="http://schemas.openxmlformats.org/drawingml/2006/main">
              <a:rPr dirty="0" sz="12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200" spc="-5">
                <a:latin typeface="Arial MT"/>
                <a:cs typeface="Arial MT"/>
              </a:rPr>
              <a:t>hoàn thành</a:t>
            </a:r>
            <a:r xmlns:a="http://schemas.openxmlformats.org/drawingml/2006/main">
              <a:rPr dirty="0" sz="1200" spc="-6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200">
                <a:latin typeface="Arial MT"/>
                <a:cs typeface="Arial MT"/>
              </a:rPr>
              <a:t>]</a:t>
            </a:r>
            <a:endParaRPr xmlns:a="http://schemas.openxmlformats.org/drawingml/2006/main" sz="12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09006" y="4899150"/>
            <a:ext cx="1072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200">
                <a:latin typeface="Arial MT"/>
                <a:cs typeface="Arial MT"/>
              </a:rPr>
              <a:t>[</a:t>
            </a:r>
            <a:r xmlns:a="http://schemas.openxmlformats.org/drawingml/2006/main">
              <a:rPr dirty="0" sz="12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200" spc="-5">
                <a:latin typeface="Arial MT"/>
                <a:cs typeface="Arial MT"/>
              </a:rPr>
              <a:t>Séc</a:t>
            </a:r>
            <a:r xmlns:a="http://schemas.openxmlformats.org/drawingml/2006/main">
              <a:rPr dirty="0" sz="12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200" spc="-5">
                <a:latin typeface="Arial MT"/>
                <a:cs typeface="Arial MT"/>
              </a:rPr>
              <a:t>thất bại</a:t>
            </a:r>
            <a:r xmlns:a="http://schemas.openxmlformats.org/drawingml/2006/main">
              <a:rPr dirty="0" sz="1200" spc="-6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200">
                <a:latin typeface="Arial MT"/>
                <a:cs typeface="Arial MT"/>
              </a:rPr>
              <a:t>]</a:t>
            </a:r>
            <a:endParaRPr xmlns:a="http://schemas.openxmlformats.org/drawingml/2006/main" sz="12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457700" y="3886199"/>
            <a:ext cx="2994660" cy="3088005"/>
            <a:chOff x="4457700" y="3886199"/>
            <a:chExt cx="2994660" cy="3088005"/>
          </a:xfrm>
        </p:grpSpPr>
        <p:sp>
          <p:nvSpPr>
            <p:cNvPr id="50" name="object 50"/>
            <p:cNvSpPr/>
            <p:nvPr/>
          </p:nvSpPr>
          <p:spPr>
            <a:xfrm>
              <a:off x="4913376" y="4657343"/>
              <a:ext cx="2539365" cy="85725"/>
            </a:xfrm>
            <a:custGeom>
              <a:avLst/>
              <a:gdLst/>
              <a:ahLst/>
              <a:cxnLst/>
              <a:rect l="l" t="t" r="r" b="b"/>
              <a:pathLst>
                <a:path w="2539365" h="85725">
                  <a:moveTo>
                    <a:pt x="85344" y="27448"/>
                  </a:moveTo>
                  <a:lnTo>
                    <a:pt x="85344" y="0"/>
                  </a:lnTo>
                  <a:lnTo>
                    <a:pt x="0" y="42672"/>
                  </a:lnTo>
                  <a:lnTo>
                    <a:pt x="71628" y="78486"/>
                  </a:lnTo>
                  <a:lnTo>
                    <a:pt x="71628" y="27432"/>
                  </a:lnTo>
                  <a:lnTo>
                    <a:pt x="85344" y="27448"/>
                  </a:lnTo>
                  <a:close/>
                </a:path>
                <a:path w="2539365" h="85725">
                  <a:moveTo>
                    <a:pt x="2538984" y="59436"/>
                  </a:moveTo>
                  <a:lnTo>
                    <a:pt x="2538984" y="30480"/>
                  </a:lnTo>
                  <a:lnTo>
                    <a:pt x="71628" y="27432"/>
                  </a:lnTo>
                  <a:lnTo>
                    <a:pt x="71628" y="56388"/>
                  </a:lnTo>
                  <a:lnTo>
                    <a:pt x="2538984" y="59436"/>
                  </a:lnTo>
                  <a:close/>
                </a:path>
                <a:path w="2539365" h="85725">
                  <a:moveTo>
                    <a:pt x="85344" y="85344"/>
                  </a:moveTo>
                  <a:lnTo>
                    <a:pt x="85344" y="56404"/>
                  </a:lnTo>
                  <a:lnTo>
                    <a:pt x="71628" y="56388"/>
                  </a:lnTo>
                  <a:lnTo>
                    <a:pt x="71628" y="78486"/>
                  </a:lnTo>
                  <a:lnTo>
                    <a:pt x="85344" y="85344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457700" y="3886199"/>
              <a:ext cx="2308860" cy="3088005"/>
            </a:xfrm>
            <a:custGeom>
              <a:avLst/>
              <a:gdLst/>
              <a:ahLst/>
              <a:cxnLst/>
              <a:rect l="l" t="t" r="r" b="b"/>
              <a:pathLst>
                <a:path w="2308859" h="3088004">
                  <a:moveTo>
                    <a:pt x="390144" y="41160"/>
                  </a:moveTo>
                  <a:lnTo>
                    <a:pt x="370052" y="0"/>
                  </a:lnTo>
                  <a:lnTo>
                    <a:pt x="356844" y="0"/>
                  </a:lnTo>
                  <a:lnTo>
                    <a:pt x="364451" y="15417"/>
                  </a:lnTo>
                  <a:lnTo>
                    <a:pt x="342163" y="0"/>
                  </a:lnTo>
                  <a:lnTo>
                    <a:pt x="319366" y="0"/>
                  </a:lnTo>
                  <a:lnTo>
                    <a:pt x="355447" y="25057"/>
                  </a:lnTo>
                  <a:lnTo>
                    <a:pt x="249936" y="15252"/>
                  </a:lnTo>
                  <a:lnTo>
                    <a:pt x="246888" y="13728"/>
                  </a:lnTo>
                  <a:lnTo>
                    <a:pt x="243840" y="16776"/>
                  </a:lnTo>
                  <a:lnTo>
                    <a:pt x="243840" y="24396"/>
                  </a:lnTo>
                  <a:lnTo>
                    <a:pt x="245364" y="27444"/>
                  </a:lnTo>
                  <a:lnTo>
                    <a:pt x="248412" y="27444"/>
                  </a:lnTo>
                  <a:lnTo>
                    <a:pt x="384048" y="40563"/>
                  </a:lnTo>
                  <a:lnTo>
                    <a:pt x="390144" y="41160"/>
                  </a:lnTo>
                  <a:close/>
                </a:path>
                <a:path w="2308859" h="3088004">
                  <a:moveTo>
                    <a:pt x="431292" y="437400"/>
                  </a:moveTo>
                  <a:lnTo>
                    <a:pt x="422148" y="426732"/>
                  </a:lnTo>
                  <a:lnTo>
                    <a:pt x="99123" y="725233"/>
                  </a:lnTo>
                  <a:lnTo>
                    <a:pt x="132588" y="624852"/>
                  </a:lnTo>
                  <a:lnTo>
                    <a:pt x="132588" y="620280"/>
                  </a:lnTo>
                  <a:lnTo>
                    <a:pt x="131064" y="617232"/>
                  </a:lnTo>
                  <a:lnTo>
                    <a:pt x="128016" y="615708"/>
                  </a:lnTo>
                  <a:lnTo>
                    <a:pt x="124968" y="615708"/>
                  </a:lnTo>
                  <a:lnTo>
                    <a:pt x="121920" y="617232"/>
                  </a:lnTo>
                  <a:lnTo>
                    <a:pt x="120396" y="620280"/>
                  </a:lnTo>
                  <a:lnTo>
                    <a:pt x="76200" y="755916"/>
                  </a:lnTo>
                  <a:lnTo>
                    <a:pt x="80772" y="754799"/>
                  </a:lnTo>
                  <a:lnTo>
                    <a:pt x="213360" y="722388"/>
                  </a:lnTo>
                  <a:lnTo>
                    <a:pt x="216408" y="720864"/>
                  </a:lnTo>
                  <a:lnTo>
                    <a:pt x="219456" y="717816"/>
                  </a:lnTo>
                  <a:lnTo>
                    <a:pt x="217932" y="714768"/>
                  </a:lnTo>
                  <a:lnTo>
                    <a:pt x="217932" y="710196"/>
                  </a:lnTo>
                  <a:lnTo>
                    <a:pt x="213360" y="708672"/>
                  </a:lnTo>
                  <a:lnTo>
                    <a:pt x="210312" y="710196"/>
                  </a:lnTo>
                  <a:lnTo>
                    <a:pt x="107797" y="734898"/>
                  </a:lnTo>
                  <a:lnTo>
                    <a:pt x="431292" y="437400"/>
                  </a:lnTo>
                  <a:close/>
                </a:path>
                <a:path w="2308859" h="3088004">
                  <a:moveTo>
                    <a:pt x="2302764" y="3014484"/>
                  </a:moveTo>
                  <a:lnTo>
                    <a:pt x="21551" y="3014484"/>
                  </a:lnTo>
                  <a:lnTo>
                    <a:pt x="86868" y="2959620"/>
                  </a:lnTo>
                  <a:lnTo>
                    <a:pt x="88392" y="2956572"/>
                  </a:lnTo>
                  <a:lnTo>
                    <a:pt x="86868" y="2952000"/>
                  </a:lnTo>
                  <a:lnTo>
                    <a:pt x="83820" y="2950476"/>
                  </a:lnTo>
                  <a:lnTo>
                    <a:pt x="80772" y="2952000"/>
                  </a:lnTo>
                  <a:lnTo>
                    <a:pt x="0" y="3019056"/>
                  </a:lnTo>
                  <a:lnTo>
                    <a:pt x="7620" y="3025381"/>
                  </a:lnTo>
                  <a:lnTo>
                    <a:pt x="80772" y="3086112"/>
                  </a:lnTo>
                  <a:lnTo>
                    <a:pt x="83820" y="3087636"/>
                  </a:lnTo>
                  <a:lnTo>
                    <a:pt x="86868" y="3086112"/>
                  </a:lnTo>
                  <a:lnTo>
                    <a:pt x="88392" y="3083064"/>
                  </a:lnTo>
                  <a:lnTo>
                    <a:pt x="86868" y="3078492"/>
                  </a:lnTo>
                  <a:lnTo>
                    <a:pt x="19951" y="3023628"/>
                  </a:lnTo>
                  <a:lnTo>
                    <a:pt x="2302764" y="3023628"/>
                  </a:lnTo>
                  <a:lnTo>
                    <a:pt x="2302764" y="3014484"/>
                  </a:lnTo>
                  <a:close/>
                </a:path>
                <a:path w="2308859" h="3088004">
                  <a:moveTo>
                    <a:pt x="2308860" y="0"/>
                  </a:moveTo>
                  <a:lnTo>
                    <a:pt x="2296668" y="0"/>
                  </a:lnTo>
                  <a:lnTo>
                    <a:pt x="2296668" y="3009912"/>
                  </a:lnTo>
                  <a:lnTo>
                    <a:pt x="2308860" y="3009912"/>
                  </a:lnTo>
                  <a:lnTo>
                    <a:pt x="2308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81275"/>
            <a:ext cx="7595234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xmlns:a="http://schemas.openxmlformats.org/drawingml/2006/main" marL="354965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800" spc="-5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8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 b="1">
                <a:latin typeface="Arial"/>
                <a:cs typeface="Arial"/>
              </a:rPr>
              <a:t>Đường bơi</a:t>
            </a:r>
            <a:r xmlns:a="http://schemas.openxmlformats.org/drawingml/2006/main">
              <a:rPr dirty="0" sz="2800" b="1">
                <a:latin typeface="Arial"/>
                <a:cs typeface="Arial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trình diễn</a:t>
            </a:r>
            <a:r xmlns:a="http://schemas.openxmlformats.org/drawingml/2006/main">
              <a:rPr dirty="0" sz="2800" spc="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các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hành động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Và</a:t>
            </a:r>
            <a:r xmlns:a="http://schemas.openxmlformats.org/drawingml/2006/main">
              <a:rPr dirty="0" sz="2800" spc="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các hoạt động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được thực hiện bởi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một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đơn vị,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một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đối tượng hoặc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một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lớp,</a:t>
            </a:r>
            <a:r xmlns:a="http://schemas.openxmlformats.org/drawingml/2006/main">
              <a:rPr dirty="0" sz="2800" spc="-76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hầu hết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đồng thời</a:t>
            </a:r>
            <a:r xmlns:a="http://schemas.openxmlformats.org/drawingml/2006/main">
              <a:rPr dirty="0" sz="28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đến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các hành động/hoạt động khác.</a:t>
            </a:r>
            <a:endParaRPr xmlns:a="http://schemas.openxmlformats.org/drawingml/2006/main"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algn="ctr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/>
              <a:t>Đường bơi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37" y="3742944"/>
            <a:ext cx="8144256" cy="31912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algn="ctr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/>
              <a:t>Ôn tập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1955392"/>
            <a:ext cx="7652384" cy="285432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xmlns:a="http://schemas.openxmlformats.org/drawingml/2006/main"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 spc="-5">
                <a:latin typeface="Arial MT"/>
                <a:cs typeface="Arial MT"/>
              </a:rPr>
              <a:t>Cái gì</a:t>
            </a:r>
            <a:r xmlns:a="http://schemas.openxmlformats.org/drawingml/2006/main">
              <a:rPr dirty="0" sz="3200" spc="-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là</a:t>
            </a:r>
            <a:r xmlns:a="http://schemas.openxmlformats.org/drawingml/2006/main">
              <a:rPr dirty="0" sz="32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hệ thống</a:t>
            </a:r>
            <a:r xmlns:a="http://schemas.openxmlformats.org/drawingml/2006/main">
              <a:rPr dirty="0" sz="3200" spc="-4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hành vi?</a:t>
            </a:r>
            <a:endParaRPr xmlns:a="http://schemas.openxmlformats.org/drawingml/2006/main" sz="3200">
              <a:latin typeface="Arial MT"/>
              <a:cs typeface="Arial MT"/>
            </a:endParaRPr>
          </a:p>
          <a:p>
            <a:pPr xmlns:a="http://schemas.openxmlformats.org/drawingml/2006/main" marL="354965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  <a:tab pos="5473065" algn="l"/>
              </a:tabLst>
            </a:pPr>
            <a:r xmlns:a="http://schemas.openxmlformats.org/drawingml/2006/main">
              <a:rPr dirty="0" sz="3200" spc="-5">
                <a:latin typeface="Arial MT"/>
                <a:cs typeface="Arial MT"/>
              </a:rPr>
              <a:t>Cái gì</a:t>
            </a:r>
            <a:r xmlns:a="http://schemas.openxmlformats.org/drawingml/2006/main">
              <a:rPr dirty="0" sz="32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là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một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trường hợp sử dụng</a:t>
            </a:r>
            <a:r xmlns:a="http://schemas.openxmlformats.org/drawingml/2006/main">
              <a:rPr dirty="0" sz="32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người mẫu? Cái gì</a:t>
            </a:r>
            <a:r xmlns:a="http://schemas.openxmlformats.org/drawingml/2006/main">
              <a:rPr dirty="0" sz="3200" spc="-4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là</a:t>
            </a:r>
            <a:r xmlns:a="http://schemas.openxmlformats.org/drawingml/2006/main">
              <a:rPr dirty="0" sz="3200" spc="-4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của nó</a:t>
            </a:r>
            <a:r xmlns:a="http://schemas.openxmlformats.org/drawingml/2006/main">
              <a:rPr dirty="0" sz="3200" spc="-87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những lợi ích?</a:t>
            </a:r>
            <a:endParaRPr xmlns:a="http://schemas.openxmlformats.org/drawingml/2006/main" sz="3200">
              <a:latin typeface="Arial MT"/>
              <a:cs typeface="Arial MT"/>
            </a:endParaRPr>
          </a:p>
          <a:p>
            <a:pPr xmlns:a="http://schemas.openxmlformats.org/drawingml/2006/main"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 spc="-5">
                <a:latin typeface="Arial MT"/>
                <a:cs typeface="Arial MT"/>
              </a:rPr>
              <a:t>Cái gì</a:t>
            </a:r>
            <a:r xmlns:a="http://schemas.openxmlformats.org/drawingml/2006/main">
              <a:rPr dirty="0" sz="32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là</a:t>
            </a:r>
            <a:r xmlns:a="http://schemas.openxmlformats.org/drawingml/2006/main">
              <a:rPr dirty="0" sz="32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32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diễn viên?</a:t>
            </a:r>
            <a:r xmlns:a="http://schemas.openxmlformats.org/drawingml/2006/main">
              <a:rPr dirty="0" sz="32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32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sử dụng</a:t>
            </a:r>
            <a:r xmlns:a="http://schemas.openxmlformats.org/drawingml/2006/main">
              <a:rPr dirty="0" sz="32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trường hợp?</a:t>
            </a:r>
            <a:endParaRPr xmlns:a="http://schemas.openxmlformats.org/drawingml/2006/main" sz="3200">
              <a:latin typeface="Arial MT"/>
              <a:cs typeface="Arial MT"/>
            </a:endParaRPr>
          </a:p>
          <a:p>
            <a:pPr xmlns:a="http://schemas.openxmlformats.org/drawingml/2006/main"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 spc="-5">
                <a:latin typeface="Arial MT"/>
                <a:cs typeface="Arial MT"/>
              </a:rPr>
              <a:t>Cái gì</a:t>
            </a:r>
            <a:r xmlns:a="http://schemas.openxmlformats.org/drawingml/2006/main">
              <a:rPr dirty="0" sz="32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là</a:t>
            </a:r>
            <a:r xmlns:a="http://schemas.openxmlformats.org/drawingml/2006/main">
              <a:rPr dirty="0" sz="32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32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hoạt động </a:t>
            </a:r>
            <a:r xmlns:a="http://schemas.openxmlformats.org/drawingml/2006/main">
              <a:rPr dirty="0" sz="32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biểu đồ?</a:t>
            </a:r>
            <a:endParaRPr xmlns:a="http://schemas.openxmlformats.org/drawingml/2006/main"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algn="ctr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 spc="-5"/>
              <a:t>Ở đâu</a:t>
            </a:r>
            <a:r xmlns:a="http://schemas.openxmlformats.org/drawingml/2006/main">
              <a:rPr dirty="0" spc="-45"/>
              <a:t> </a:t>
            </a:r>
            <a:r xmlns:a="http://schemas.openxmlformats.org/drawingml/2006/main">
              <a:rPr dirty="0"/>
              <a:t>Là</a:t>
            </a:r>
            <a:r xmlns:a="http://schemas.openxmlformats.org/drawingml/2006/main">
              <a:rPr dirty="0" spc="-25"/>
              <a:t> </a:t>
            </a:r>
            <a:r xmlns:a="http://schemas.openxmlformats.org/drawingml/2006/main">
              <a:rPr dirty="0" spc="-5"/>
              <a:t>Chúng tôi?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1981301"/>
            <a:ext cx="6028055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xmlns:a="http://schemas.openxmlformats.org/drawingml/2006/main"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 spc="-5">
                <a:latin typeface="Arial MT"/>
                <a:cs typeface="Arial MT"/>
              </a:rPr>
              <a:t>Các khái niệm</a:t>
            </a:r>
            <a:r xmlns:a="http://schemas.openxmlformats.org/drawingml/2006/main">
              <a:rPr dirty="0" sz="3200" spc="-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TRONG</a:t>
            </a:r>
            <a:r xmlns:a="http://schemas.openxmlformats.org/drawingml/2006/main">
              <a:rPr dirty="0" sz="32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trường hợp sử dụng</a:t>
            </a:r>
            <a:r xmlns:a="http://schemas.openxmlformats.org/drawingml/2006/main">
              <a:rPr dirty="0" sz="3200" spc="-4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10">
                <a:latin typeface="Arial MT"/>
                <a:cs typeface="Arial MT"/>
              </a:rPr>
              <a:t>người mẫu</a:t>
            </a:r>
            <a:endParaRPr xmlns:a="http://schemas.openxmlformats.org/drawingml/2006/main" sz="3200">
              <a:latin typeface="Arial MT"/>
              <a:cs typeface="Arial MT"/>
            </a:endParaRPr>
          </a:p>
          <a:p>
            <a:pPr xmlns:a="http://schemas.openxmlformats.org/drawingml/2006/main"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>
                <a:solidFill>
                  <a:srgbClr val="DDDDDD"/>
                </a:solidFill>
                <a:latin typeface="Arial MT"/>
                <a:cs typeface="Arial MT"/>
              </a:rPr>
              <a:t>Ca sử dụng</a:t>
            </a:r>
            <a:r xmlns:a="http://schemas.openxmlformats.org/drawingml/2006/main">
              <a:rPr dirty="0" sz="3200" spc="-95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sơ đồ</a:t>
            </a:r>
            <a:endParaRPr xmlns:a="http://schemas.openxmlformats.org/drawingml/2006/main" sz="3200">
              <a:latin typeface="Arial MT"/>
              <a:cs typeface="Arial MT"/>
            </a:endParaRPr>
          </a:p>
          <a:p>
            <a:pPr xmlns:a="http://schemas.openxmlformats.org/drawingml/2006/main"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Hoạt động</a:t>
            </a:r>
            <a:r xmlns:a="http://schemas.openxmlformats.org/drawingml/2006/main">
              <a:rPr dirty="0" sz="3200" spc="-5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sơ đồ</a:t>
            </a:r>
            <a:endParaRPr xmlns:a="http://schemas.openxmlformats.org/drawingml/2006/main"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marL="819785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 spc="-5"/>
              <a:t>Cái gì</a:t>
            </a:r>
            <a:r xmlns:a="http://schemas.openxmlformats.org/drawingml/2006/main">
              <a:rPr dirty="0" spc="-25"/>
              <a:t> </a:t>
            </a:r>
            <a:r xmlns:a="http://schemas.openxmlformats.org/drawingml/2006/main">
              <a:rPr dirty="0" spc="-5"/>
              <a:t>là </a:t>
            </a:r>
            <a:r xmlns:a="http://schemas.openxmlformats.org/drawingml/2006/main">
              <a:rPr dirty="0"/>
              <a:t>hệ thống</a:t>
            </a:r>
            <a:r xmlns:a="http://schemas.openxmlformats.org/drawingml/2006/main">
              <a:rPr dirty="0" spc="-25"/>
              <a:t> </a:t>
            </a:r>
            <a:r xmlns:a="http://schemas.openxmlformats.org/drawingml/2006/main">
              <a:rPr dirty="0" spc="-5"/>
              <a:t>Hành vi?</a:t>
            </a:r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3" y="2078227"/>
            <a:ext cx="8037830" cy="3466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>
                <a:latin typeface="Arial MT"/>
                <a:cs typeface="Arial MT"/>
              </a:rPr>
              <a:t>Hệ thống</a:t>
            </a:r>
            <a:r xmlns:a="http://schemas.openxmlformats.org/drawingml/2006/main">
              <a:rPr dirty="0" sz="3200" spc="-5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hành vi</a:t>
            </a:r>
            <a:r xmlns:a="http://schemas.openxmlformats.org/drawingml/2006/main">
              <a:rPr dirty="0" sz="32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là</a:t>
            </a:r>
            <a:r xmlns:a="http://schemas.openxmlformats.org/drawingml/2006/main">
              <a:rPr dirty="0" sz="32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Làm sao</a:t>
            </a:r>
            <a:r xmlns:a="http://schemas.openxmlformats.org/drawingml/2006/main">
              <a:rPr dirty="0" sz="32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32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hệ thống</a:t>
            </a:r>
            <a:r xmlns:a="http://schemas.openxmlformats.org/drawingml/2006/main">
              <a:rPr dirty="0" sz="3200" spc="-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hành vi</a:t>
            </a:r>
            <a:r xmlns:a="http://schemas.openxmlformats.org/drawingml/2006/main">
              <a:rPr dirty="0" sz="32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Và</a:t>
            </a:r>
            <a:r xmlns:a="http://schemas.openxmlformats.org/drawingml/2006/main">
              <a:rPr dirty="0" sz="3200" spc="-87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phản ứng.</a:t>
            </a:r>
            <a:endParaRPr xmlns:a="http://schemas.openxmlformats.org/drawingml/2006/main" sz="3200">
              <a:latin typeface="Arial MT"/>
              <a:cs typeface="Arial MT"/>
            </a:endParaRPr>
          </a:p>
          <a:p>
            <a:pPr xmlns:a="http://schemas.openxmlformats.org/drawingml/2006/main" lvl="1" marL="756285" marR="685800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 xmlns:a="http://schemas.openxmlformats.org/drawingml/2006/main">
              <a:rPr dirty="0" sz="2800" spc="-5">
                <a:latin typeface="Arial MT"/>
                <a:cs typeface="Arial MT"/>
              </a:rPr>
              <a:t>Nó</a:t>
            </a:r>
            <a:r xmlns:a="http://schemas.openxmlformats.org/drawingml/2006/main">
              <a:rPr dirty="0" sz="28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bao gồm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các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hành động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Và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các hoạt động</a:t>
            </a:r>
            <a:r xmlns:a="http://schemas.openxmlformats.org/drawingml/2006/main">
              <a:rPr dirty="0" sz="28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của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800" spc="-76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hệ thống.</a:t>
            </a:r>
            <a:endParaRPr xmlns:a="http://schemas.openxmlformats.org/drawingml/2006/main" sz="2800">
              <a:latin typeface="Arial MT"/>
              <a:cs typeface="Arial MT"/>
            </a:endParaRPr>
          </a:p>
          <a:p>
            <a:pPr xmlns:a="http://schemas.openxmlformats.org/drawingml/2006/main"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>
                <a:latin typeface="Arial MT"/>
                <a:cs typeface="Arial MT"/>
              </a:rPr>
              <a:t>Hệ thống</a:t>
            </a:r>
            <a:r xmlns:a="http://schemas.openxmlformats.org/drawingml/2006/main">
              <a:rPr dirty="0" sz="3200" spc="-5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hành vi</a:t>
            </a:r>
            <a:r xmlns:a="http://schemas.openxmlformats.org/drawingml/2006/main">
              <a:rPr dirty="0" sz="32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là</a:t>
            </a:r>
            <a:r xmlns:a="http://schemas.openxmlformats.org/drawingml/2006/main">
              <a:rPr dirty="0" sz="32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bị bắt</a:t>
            </a:r>
            <a:r xmlns:a="http://schemas.openxmlformats.org/drawingml/2006/main">
              <a:rPr dirty="0" sz="3200" spc="-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đang được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sử dụng</a:t>
            </a:r>
            <a:r xmlns:a="http://schemas.openxmlformats.org/drawingml/2006/main">
              <a:rPr dirty="0" sz="32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các trường hợp.</a:t>
            </a:r>
            <a:endParaRPr xmlns:a="http://schemas.openxmlformats.org/drawingml/2006/main" sz="3200">
              <a:latin typeface="Arial MT"/>
              <a:cs typeface="Arial MT"/>
            </a:endParaRPr>
          </a:p>
          <a:p>
            <a:pPr xmlns:a="http://schemas.openxmlformats.org/drawingml/2006/main" lvl="1" marL="756285" marR="208915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 xmlns:a="http://schemas.openxmlformats.org/drawingml/2006/main">
              <a:rPr dirty="0" sz="2800" spc="-5">
                <a:latin typeface="Arial MT"/>
                <a:cs typeface="Arial MT"/>
              </a:rPr>
              <a:t>sử dụng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mô tả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sự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tương tác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giữa</a:t>
            </a:r>
            <a:r xmlns:a="http://schemas.openxmlformats.org/drawingml/2006/main">
              <a:rPr dirty="0" sz="2800" spc="-76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các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hệ thống</a:t>
            </a:r>
            <a:r xmlns:a="http://schemas.openxmlformats.org/drawingml/2006/main">
              <a:rPr dirty="0" sz="28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Và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(các bộ phận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của)</a:t>
            </a:r>
            <a:r xmlns:a="http://schemas.openxmlformats.org/drawingml/2006/main">
              <a:rPr dirty="0" sz="28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 spc="-5">
                <a:latin typeface="Arial MT"/>
                <a:cs typeface="Arial MT"/>
              </a:rPr>
              <a:t>của nó</a:t>
            </a:r>
            <a:r xmlns:a="http://schemas.openxmlformats.org/drawingml/2006/main">
              <a:rPr dirty="0" sz="28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800">
                <a:latin typeface="Arial MT"/>
                <a:cs typeface="Arial MT"/>
              </a:rPr>
              <a:t>môi trường.</a:t>
            </a:r>
            <a:endParaRPr xmlns:a="http://schemas.openxmlformats.org/drawingml/2006/main"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marL="618490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 spc="-5"/>
              <a:t>Cái gì</a:t>
            </a:r>
            <a:r xmlns:a="http://schemas.openxmlformats.org/drawingml/2006/main">
              <a:rPr dirty="0" spc="-25"/>
              <a:t> </a:t>
            </a:r>
            <a:r xmlns:a="http://schemas.openxmlformats.org/drawingml/2006/main">
              <a:rPr dirty="0" spc="-5"/>
              <a:t>là </a:t>
            </a:r>
            <a:r xmlns:a="http://schemas.openxmlformats.org/drawingml/2006/main">
              <a:rPr dirty="0"/>
              <a:t>một</a:t>
            </a:r>
            <a:r xmlns:a="http://schemas.openxmlformats.org/drawingml/2006/main">
              <a:rPr dirty="0" spc="-5"/>
              <a:t> </a:t>
            </a:r>
            <a:r xmlns:a="http://schemas.openxmlformats.org/drawingml/2006/main">
              <a:rPr dirty="0"/>
              <a:t>Trường hợp sử dụng</a:t>
            </a:r>
            <a:r xmlns:a="http://schemas.openxmlformats.org/drawingml/2006/main">
              <a:rPr dirty="0" spc="-35"/>
              <a:t> </a:t>
            </a:r>
            <a:r xmlns:a="http://schemas.openxmlformats.org/drawingml/2006/main">
              <a:rPr dirty="0" spc="-5"/>
              <a:t>Người mẫu?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72100" y="4946904"/>
            <a:ext cx="2425700" cy="1283335"/>
            <a:chOff x="5372100" y="4946904"/>
            <a:chExt cx="2425700" cy="1283335"/>
          </a:xfrm>
        </p:grpSpPr>
        <p:sp>
          <p:nvSpPr>
            <p:cNvPr id="4" name="object 4"/>
            <p:cNvSpPr/>
            <p:nvPr/>
          </p:nvSpPr>
          <p:spPr>
            <a:xfrm>
              <a:off x="5379720" y="4953000"/>
              <a:ext cx="2415540" cy="571500"/>
            </a:xfrm>
            <a:custGeom>
              <a:avLst/>
              <a:gdLst/>
              <a:ahLst/>
              <a:cxnLst/>
              <a:rect l="l" t="t" r="r" b="b"/>
              <a:pathLst>
                <a:path w="2415540" h="571500">
                  <a:moveTo>
                    <a:pt x="2415540" y="286512"/>
                  </a:moveTo>
                  <a:lnTo>
                    <a:pt x="2396070" y="234942"/>
                  </a:lnTo>
                  <a:lnTo>
                    <a:pt x="2362512" y="202213"/>
                  </a:lnTo>
                  <a:lnTo>
                    <a:pt x="2313669" y="171083"/>
                  </a:lnTo>
                  <a:lnTo>
                    <a:pt x="2250552" y="141788"/>
                  </a:lnTo>
                  <a:lnTo>
                    <a:pt x="2213958" y="127903"/>
                  </a:lnTo>
                  <a:lnTo>
                    <a:pt x="2174174" y="114567"/>
                  </a:lnTo>
                  <a:lnTo>
                    <a:pt x="2131327" y="101809"/>
                  </a:lnTo>
                  <a:lnTo>
                    <a:pt x="2085544" y="89658"/>
                  </a:lnTo>
                  <a:lnTo>
                    <a:pt x="2036950" y="78144"/>
                  </a:lnTo>
                  <a:lnTo>
                    <a:pt x="1985673" y="67298"/>
                  </a:lnTo>
                  <a:lnTo>
                    <a:pt x="1931839" y="57149"/>
                  </a:lnTo>
                  <a:lnTo>
                    <a:pt x="1875573" y="47726"/>
                  </a:lnTo>
                  <a:lnTo>
                    <a:pt x="1817003" y="39059"/>
                  </a:lnTo>
                  <a:lnTo>
                    <a:pt x="1756254" y="31179"/>
                  </a:lnTo>
                  <a:lnTo>
                    <a:pt x="1693453" y="24114"/>
                  </a:lnTo>
                  <a:lnTo>
                    <a:pt x="1628727" y="17894"/>
                  </a:lnTo>
                  <a:lnTo>
                    <a:pt x="1562201" y="12550"/>
                  </a:lnTo>
                  <a:lnTo>
                    <a:pt x="1494003" y="8111"/>
                  </a:lnTo>
                  <a:lnTo>
                    <a:pt x="1424258" y="4607"/>
                  </a:lnTo>
                  <a:lnTo>
                    <a:pt x="1353093" y="2067"/>
                  </a:lnTo>
                  <a:lnTo>
                    <a:pt x="1280634" y="521"/>
                  </a:lnTo>
                  <a:lnTo>
                    <a:pt x="1207008" y="0"/>
                  </a:lnTo>
                  <a:lnTo>
                    <a:pt x="1133544" y="521"/>
                  </a:lnTo>
                  <a:lnTo>
                    <a:pt x="1061236" y="2067"/>
                  </a:lnTo>
                  <a:lnTo>
                    <a:pt x="990211" y="4607"/>
                  </a:lnTo>
                  <a:lnTo>
                    <a:pt x="920594" y="8111"/>
                  </a:lnTo>
                  <a:lnTo>
                    <a:pt x="852513" y="12550"/>
                  </a:lnTo>
                  <a:lnTo>
                    <a:pt x="786095" y="17894"/>
                  </a:lnTo>
                  <a:lnTo>
                    <a:pt x="721466" y="24114"/>
                  </a:lnTo>
                  <a:lnTo>
                    <a:pt x="658754" y="31179"/>
                  </a:lnTo>
                  <a:lnTo>
                    <a:pt x="598085" y="39059"/>
                  </a:lnTo>
                  <a:lnTo>
                    <a:pt x="539586" y="47726"/>
                  </a:lnTo>
                  <a:lnTo>
                    <a:pt x="483383" y="57149"/>
                  </a:lnTo>
                  <a:lnTo>
                    <a:pt x="429604" y="67298"/>
                  </a:lnTo>
                  <a:lnTo>
                    <a:pt x="378376" y="78144"/>
                  </a:lnTo>
                  <a:lnTo>
                    <a:pt x="329825" y="89658"/>
                  </a:lnTo>
                  <a:lnTo>
                    <a:pt x="284078" y="101809"/>
                  </a:lnTo>
                  <a:lnTo>
                    <a:pt x="241262" y="114567"/>
                  </a:lnTo>
                  <a:lnTo>
                    <a:pt x="201504" y="127903"/>
                  </a:lnTo>
                  <a:lnTo>
                    <a:pt x="164930" y="141788"/>
                  </a:lnTo>
                  <a:lnTo>
                    <a:pt x="101844" y="171083"/>
                  </a:lnTo>
                  <a:lnTo>
                    <a:pt x="53018" y="202213"/>
                  </a:lnTo>
                  <a:lnTo>
                    <a:pt x="19467" y="234942"/>
                  </a:lnTo>
                  <a:lnTo>
                    <a:pt x="2205" y="269031"/>
                  </a:lnTo>
                  <a:lnTo>
                    <a:pt x="0" y="286512"/>
                  </a:lnTo>
                  <a:lnTo>
                    <a:pt x="2205" y="303829"/>
                  </a:lnTo>
                  <a:lnTo>
                    <a:pt x="34269" y="354048"/>
                  </a:lnTo>
                  <a:lnTo>
                    <a:pt x="75585" y="385783"/>
                  </a:lnTo>
                  <a:lnTo>
                    <a:pt x="131668" y="415839"/>
                  </a:lnTo>
                  <a:lnTo>
                    <a:pt x="201504" y="443976"/>
                  </a:lnTo>
                  <a:lnTo>
                    <a:pt x="241262" y="457249"/>
                  </a:lnTo>
                  <a:lnTo>
                    <a:pt x="284078" y="469952"/>
                  </a:lnTo>
                  <a:lnTo>
                    <a:pt x="329825" y="482054"/>
                  </a:lnTo>
                  <a:lnTo>
                    <a:pt x="378376" y="493525"/>
                  </a:lnTo>
                  <a:lnTo>
                    <a:pt x="429604" y="504335"/>
                  </a:lnTo>
                  <a:lnTo>
                    <a:pt x="483383" y="514454"/>
                  </a:lnTo>
                  <a:lnTo>
                    <a:pt x="539586" y="523851"/>
                  </a:lnTo>
                  <a:lnTo>
                    <a:pt x="598085" y="532496"/>
                  </a:lnTo>
                  <a:lnTo>
                    <a:pt x="658754" y="540360"/>
                  </a:lnTo>
                  <a:lnTo>
                    <a:pt x="721466" y="547412"/>
                  </a:lnTo>
                  <a:lnTo>
                    <a:pt x="786095" y="553621"/>
                  </a:lnTo>
                  <a:lnTo>
                    <a:pt x="852513" y="558958"/>
                  </a:lnTo>
                  <a:lnTo>
                    <a:pt x="920594" y="563393"/>
                  </a:lnTo>
                  <a:lnTo>
                    <a:pt x="990211" y="566894"/>
                  </a:lnTo>
                  <a:lnTo>
                    <a:pt x="1061236" y="569433"/>
                  </a:lnTo>
                  <a:lnTo>
                    <a:pt x="1133544" y="570978"/>
                  </a:lnTo>
                  <a:lnTo>
                    <a:pt x="1207008" y="571500"/>
                  </a:lnTo>
                  <a:lnTo>
                    <a:pt x="1280634" y="570978"/>
                  </a:lnTo>
                  <a:lnTo>
                    <a:pt x="1353093" y="569433"/>
                  </a:lnTo>
                  <a:lnTo>
                    <a:pt x="1424258" y="566894"/>
                  </a:lnTo>
                  <a:lnTo>
                    <a:pt x="1494003" y="563393"/>
                  </a:lnTo>
                  <a:lnTo>
                    <a:pt x="1562201" y="558958"/>
                  </a:lnTo>
                  <a:lnTo>
                    <a:pt x="1628727" y="553621"/>
                  </a:lnTo>
                  <a:lnTo>
                    <a:pt x="1693453" y="547412"/>
                  </a:lnTo>
                  <a:lnTo>
                    <a:pt x="1756254" y="540360"/>
                  </a:lnTo>
                  <a:lnTo>
                    <a:pt x="1817003" y="532496"/>
                  </a:lnTo>
                  <a:lnTo>
                    <a:pt x="1875573" y="523851"/>
                  </a:lnTo>
                  <a:lnTo>
                    <a:pt x="1931839" y="514454"/>
                  </a:lnTo>
                  <a:lnTo>
                    <a:pt x="1985673" y="504335"/>
                  </a:lnTo>
                  <a:lnTo>
                    <a:pt x="2036950" y="493525"/>
                  </a:lnTo>
                  <a:lnTo>
                    <a:pt x="2085544" y="482054"/>
                  </a:lnTo>
                  <a:lnTo>
                    <a:pt x="2131327" y="469952"/>
                  </a:lnTo>
                  <a:lnTo>
                    <a:pt x="2174174" y="457249"/>
                  </a:lnTo>
                  <a:lnTo>
                    <a:pt x="2213958" y="443976"/>
                  </a:lnTo>
                  <a:lnTo>
                    <a:pt x="2250552" y="430163"/>
                  </a:lnTo>
                  <a:lnTo>
                    <a:pt x="2313669" y="401036"/>
                  </a:lnTo>
                  <a:lnTo>
                    <a:pt x="2362512" y="370110"/>
                  </a:lnTo>
                  <a:lnTo>
                    <a:pt x="2396070" y="337627"/>
                  </a:lnTo>
                  <a:lnTo>
                    <a:pt x="2415540" y="28651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2100" y="4946904"/>
              <a:ext cx="2425700" cy="584200"/>
            </a:xfrm>
            <a:custGeom>
              <a:avLst/>
              <a:gdLst/>
              <a:ahLst/>
              <a:cxnLst/>
              <a:rect l="l" t="t" r="r" b="b"/>
              <a:pathLst>
                <a:path w="2425700" h="584200">
                  <a:moveTo>
                    <a:pt x="2400300" y="252984"/>
                  </a:moveTo>
                  <a:lnTo>
                    <a:pt x="2400300" y="230124"/>
                  </a:lnTo>
                  <a:lnTo>
                    <a:pt x="2374900" y="208788"/>
                  </a:lnTo>
                  <a:lnTo>
                    <a:pt x="2362200" y="202692"/>
                  </a:lnTo>
                  <a:lnTo>
                    <a:pt x="2362200" y="195072"/>
                  </a:lnTo>
                  <a:lnTo>
                    <a:pt x="2336800" y="182880"/>
                  </a:lnTo>
                  <a:lnTo>
                    <a:pt x="2324100" y="175260"/>
                  </a:lnTo>
                  <a:lnTo>
                    <a:pt x="2235200" y="132588"/>
                  </a:lnTo>
                  <a:lnTo>
                    <a:pt x="2209800" y="126492"/>
                  </a:lnTo>
                  <a:lnTo>
                    <a:pt x="2184400" y="115824"/>
                  </a:lnTo>
                  <a:lnTo>
                    <a:pt x="2070100" y="83820"/>
                  </a:lnTo>
                  <a:lnTo>
                    <a:pt x="2019300" y="74676"/>
                  </a:lnTo>
                  <a:lnTo>
                    <a:pt x="1981200" y="65532"/>
                  </a:lnTo>
                  <a:lnTo>
                    <a:pt x="1930400" y="57912"/>
                  </a:lnTo>
                  <a:lnTo>
                    <a:pt x="1879600" y="48768"/>
                  </a:lnTo>
                  <a:lnTo>
                    <a:pt x="1841500" y="41148"/>
                  </a:lnTo>
                  <a:lnTo>
                    <a:pt x="1790700" y="35052"/>
                  </a:lnTo>
                  <a:lnTo>
                    <a:pt x="1676400" y="22860"/>
                  </a:lnTo>
                  <a:lnTo>
                    <a:pt x="1625600" y="18288"/>
                  </a:lnTo>
                  <a:lnTo>
                    <a:pt x="1511300" y="9144"/>
                  </a:lnTo>
                  <a:lnTo>
                    <a:pt x="1397000" y="3048"/>
                  </a:lnTo>
                  <a:lnTo>
                    <a:pt x="1333500" y="1524"/>
                  </a:lnTo>
                  <a:lnTo>
                    <a:pt x="1270000" y="1524"/>
                  </a:lnTo>
                  <a:lnTo>
                    <a:pt x="1206500" y="0"/>
                  </a:lnTo>
                  <a:lnTo>
                    <a:pt x="1143000" y="0"/>
                  </a:lnTo>
                  <a:lnTo>
                    <a:pt x="1028700" y="3048"/>
                  </a:lnTo>
                  <a:lnTo>
                    <a:pt x="901700" y="9144"/>
                  </a:lnTo>
                  <a:lnTo>
                    <a:pt x="850900" y="13716"/>
                  </a:lnTo>
                  <a:lnTo>
                    <a:pt x="787400" y="18288"/>
                  </a:lnTo>
                  <a:lnTo>
                    <a:pt x="736600" y="22860"/>
                  </a:lnTo>
                  <a:lnTo>
                    <a:pt x="584200" y="41148"/>
                  </a:lnTo>
                  <a:lnTo>
                    <a:pt x="533400" y="48768"/>
                  </a:lnTo>
                  <a:lnTo>
                    <a:pt x="482600" y="57912"/>
                  </a:lnTo>
                  <a:lnTo>
                    <a:pt x="444500" y="65532"/>
                  </a:lnTo>
                  <a:lnTo>
                    <a:pt x="393700" y="74676"/>
                  </a:lnTo>
                  <a:lnTo>
                    <a:pt x="355600" y="83820"/>
                  </a:lnTo>
                  <a:lnTo>
                    <a:pt x="203200" y="126492"/>
                  </a:lnTo>
                  <a:lnTo>
                    <a:pt x="190500" y="132588"/>
                  </a:lnTo>
                  <a:lnTo>
                    <a:pt x="152400" y="144780"/>
                  </a:lnTo>
                  <a:lnTo>
                    <a:pt x="88900" y="175260"/>
                  </a:lnTo>
                  <a:lnTo>
                    <a:pt x="76200" y="182880"/>
                  </a:lnTo>
                  <a:lnTo>
                    <a:pt x="63500" y="188976"/>
                  </a:lnTo>
                  <a:lnTo>
                    <a:pt x="63500" y="195072"/>
                  </a:lnTo>
                  <a:lnTo>
                    <a:pt x="50800" y="202692"/>
                  </a:lnTo>
                  <a:lnTo>
                    <a:pt x="38100" y="208788"/>
                  </a:lnTo>
                  <a:lnTo>
                    <a:pt x="25400" y="230124"/>
                  </a:lnTo>
                  <a:lnTo>
                    <a:pt x="12700" y="245364"/>
                  </a:lnTo>
                  <a:lnTo>
                    <a:pt x="0" y="252984"/>
                  </a:lnTo>
                  <a:lnTo>
                    <a:pt x="0" y="332232"/>
                  </a:lnTo>
                  <a:lnTo>
                    <a:pt x="12700" y="339852"/>
                  </a:lnTo>
                  <a:lnTo>
                    <a:pt x="12700" y="259080"/>
                  </a:lnTo>
                  <a:lnTo>
                    <a:pt x="25400" y="251460"/>
                  </a:lnTo>
                  <a:lnTo>
                    <a:pt x="25400" y="239268"/>
                  </a:lnTo>
                  <a:lnTo>
                    <a:pt x="38100" y="231648"/>
                  </a:lnTo>
                  <a:lnTo>
                    <a:pt x="38100" y="225552"/>
                  </a:lnTo>
                  <a:lnTo>
                    <a:pt x="50800" y="219456"/>
                  </a:lnTo>
                  <a:lnTo>
                    <a:pt x="63500" y="211836"/>
                  </a:lnTo>
                  <a:lnTo>
                    <a:pt x="76200" y="199644"/>
                  </a:lnTo>
                  <a:lnTo>
                    <a:pt x="101600" y="187452"/>
                  </a:lnTo>
                  <a:lnTo>
                    <a:pt x="114300" y="179832"/>
                  </a:lnTo>
                  <a:lnTo>
                    <a:pt x="165100" y="155448"/>
                  </a:lnTo>
                  <a:lnTo>
                    <a:pt x="177800" y="150876"/>
                  </a:lnTo>
                  <a:lnTo>
                    <a:pt x="203200" y="138684"/>
                  </a:lnTo>
                  <a:lnTo>
                    <a:pt x="355600" y="96012"/>
                  </a:lnTo>
                  <a:lnTo>
                    <a:pt x="393700" y="86868"/>
                  </a:lnTo>
                  <a:lnTo>
                    <a:pt x="444500" y="77724"/>
                  </a:lnTo>
                  <a:lnTo>
                    <a:pt x="482600" y="70104"/>
                  </a:lnTo>
                  <a:lnTo>
                    <a:pt x="635000" y="47244"/>
                  </a:lnTo>
                  <a:lnTo>
                    <a:pt x="736600" y="35052"/>
                  </a:lnTo>
                  <a:lnTo>
                    <a:pt x="787400" y="30480"/>
                  </a:lnTo>
                  <a:lnTo>
                    <a:pt x="901700" y="21336"/>
                  </a:lnTo>
                  <a:lnTo>
                    <a:pt x="965200" y="18288"/>
                  </a:lnTo>
                  <a:lnTo>
                    <a:pt x="1079500" y="15240"/>
                  </a:lnTo>
                  <a:lnTo>
                    <a:pt x="1143000" y="13716"/>
                  </a:lnTo>
                  <a:lnTo>
                    <a:pt x="1270000" y="13716"/>
                  </a:lnTo>
                  <a:lnTo>
                    <a:pt x="1397000" y="16764"/>
                  </a:lnTo>
                  <a:lnTo>
                    <a:pt x="1447800" y="18288"/>
                  </a:lnTo>
                  <a:lnTo>
                    <a:pt x="1511300" y="22860"/>
                  </a:lnTo>
                  <a:lnTo>
                    <a:pt x="1562100" y="25908"/>
                  </a:lnTo>
                  <a:lnTo>
                    <a:pt x="1625600" y="30480"/>
                  </a:lnTo>
                  <a:lnTo>
                    <a:pt x="1676400" y="35052"/>
                  </a:lnTo>
                  <a:lnTo>
                    <a:pt x="1778000" y="47244"/>
                  </a:lnTo>
                  <a:lnTo>
                    <a:pt x="1981200" y="77724"/>
                  </a:lnTo>
                  <a:lnTo>
                    <a:pt x="2057400" y="96012"/>
                  </a:lnTo>
                  <a:lnTo>
                    <a:pt x="2209800" y="138684"/>
                  </a:lnTo>
                  <a:lnTo>
                    <a:pt x="2235200" y="150876"/>
                  </a:lnTo>
                  <a:lnTo>
                    <a:pt x="2247900" y="155448"/>
                  </a:lnTo>
                  <a:lnTo>
                    <a:pt x="2273300" y="161544"/>
                  </a:lnTo>
                  <a:lnTo>
                    <a:pt x="2311400" y="179832"/>
                  </a:lnTo>
                  <a:lnTo>
                    <a:pt x="2324100" y="187452"/>
                  </a:lnTo>
                  <a:lnTo>
                    <a:pt x="2336800" y="199644"/>
                  </a:lnTo>
                  <a:lnTo>
                    <a:pt x="2349500" y="205740"/>
                  </a:lnTo>
                  <a:lnTo>
                    <a:pt x="2362200" y="213360"/>
                  </a:lnTo>
                  <a:lnTo>
                    <a:pt x="2374900" y="225552"/>
                  </a:lnTo>
                  <a:lnTo>
                    <a:pt x="2387600" y="239268"/>
                  </a:lnTo>
                  <a:lnTo>
                    <a:pt x="2387600" y="245364"/>
                  </a:lnTo>
                  <a:lnTo>
                    <a:pt x="2400300" y="252984"/>
                  </a:lnTo>
                  <a:close/>
                </a:path>
                <a:path w="2425700" h="584200">
                  <a:moveTo>
                    <a:pt x="25400" y="353568"/>
                  </a:moveTo>
                  <a:lnTo>
                    <a:pt x="25400" y="332232"/>
                  </a:lnTo>
                  <a:lnTo>
                    <a:pt x="12700" y="326136"/>
                  </a:lnTo>
                  <a:lnTo>
                    <a:pt x="12700" y="347472"/>
                  </a:lnTo>
                  <a:lnTo>
                    <a:pt x="25400" y="353568"/>
                  </a:lnTo>
                  <a:close/>
                </a:path>
                <a:path w="2425700" h="584200">
                  <a:moveTo>
                    <a:pt x="38100" y="368808"/>
                  </a:moveTo>
                  <a:lnTo>
                    <a:pt x="38100" y="352044"/>
                  </a:lnTo>
                  <a:lnTo>
                    <a:pt x="25400" y="345948"/>
                  </a:lnTo>
                  <a:lnTo>
                    <a:pt x="25400" y="361188"/>
                  </a:lnTo>
                  <a:lnTo>
                    <a:pt x="38100" y="368808"/>
                  </a:lnTo>
                  <a:close/>
                </a:path>
                <a:path w="2425700" h="584200">
                  <a:moveTo>
                    <a:pt x="2387600" y="368808"/>
                  </a:moveTo>
                  <a:lnTo>
                    <a:pt x="2387600" y="345948"/>
                  </a:lnTo>
                  <a:lnTo>
                    <a:pt x="2374900" y="359664"/>
                  </a:lnTo>
                  <a:lnTo>
                    <a:pt x="2362200" y="371856"/>
                  </a:lnTo>
                  <a:lnTo>
                    <a:pt x="2349500" y="379476"/>
                  </a:lnTo>
                  <a:lnTo>
                    <a:pt x="2336800" y="385572"/>
                  </a:lnTo>
                  <a:lnTo>
                    <a:pt x="2324100" y="397764"/>
                  </a:lnTo>
                  <a:lnTo>
                    <a:pt x="2273300" y="422148"/>
                  </a:lnTo>
                  <a:lnTo>
                    <a:pt x="2247900" y="428244"/>
                  </a:lnTo>
                  <a:lnTo>
                    <a:pt x="2209800" y="446532"/>
                  </a:lnTo>
                  <a:lnTo>
                    <a:pt x="2095500" y="478536"/>
                  </a:lnTo>
                  <a:lnTo>
                    <a:pt x="1981200" y="505968"/>
                  </a:lnTo>
                  <a:lnTo>
                    <a:pt x="1930400" y="515112"/>
                  </a:lnTo>
                  <a:lnTo>
                    <a:pt x="1828800" y="530352"/>
                  </a:lnTo>
                  <a:lnTo>
                    <a:pt x="1778000" y="536448"/>
                  </a:lnTo>
                  <a:lnTo>
                    <a:pt x="1727200" y="544068"/>
                  </a:lnTo>
                  <a:lnTo>
                    <a:pt x="1676400" y="548640"/>
                  </a:lnTo>
                  <a:lnTo>
                    <a:pt x="1625600" y="554736"/>
                  </a:lnTo>
                  <a:lnTo>
                    <a:pt x="1562100" y="559308"/>
                  </a:lnTo>
                  <a:lnTo>
                    <a:pt x="1447800" y="565404"/>
                  </a:lnTo>
                  <a:lnTo>
                    <a:pt x="1397000" y="568452"/>
                  </a:lnTo>
                  <a:lnTo>
                    <a:pt x="1270000" y="571500"/>
                  </a:lnTo>
                  <a:lnTo>
                    <a:pt x="1143000" y="571500"/>
                  </a:lnTo>
                  <a:lnTo>
                    <a:pt x="1079500" y="569976"/>
                  </a:lnTo>
                  <a:lnTo>
                    <a:pt x="1028700" y="568452"/>
                  </a:lnTo>
                  <a:lnTo>
                    <a:pt x="965200" y="565404"/>
                  </a:lnTo>
                  <a:lnTo>
                    <a:pt x="850900" y="559308"/>
                  </a:lnTo>
                  <a:lnTo>
                    <a:pt x="787400" y="554736"/>
                  </a:lnTo>
                  <a:lnTo>
                    <a:pt x="736600" y="548640"/>
                  </a:lnTo>
                  <a:lnTo>
                    <a:pt x="685800" y="544068"/>
                  </a:lnTo>
                  <a:lnTo>
                    <a:pt x="635000" y="536448"/>
                  </a:lnTo>
                  <a:lnTo>
                    <a:pt x="584200" y="530352"/>
                  </a:lnTo>
                  <a:lnTo>
                    <a:pt x="482600" y="515112"/>
                  </a:lnTo>
                  <a:lnTo>
                    <a:pt x="444500" y="505968"/>
                  </a:lnTo>
                  <a:lnTo>
                    <a:pt x="393700" y="496824"/>
                  </a:lnTo>
                  <a:lnTo>
                    <a:pt x="317500" y="478536"/>
                  </a:lnTo>
                  <a:lnTo>
                    <a:pt x="203200" y="446532"/>
                  </a:lnTo>
                  <a:lnTo>
                    <a:pt x="76200" y="385572"/>
                  </a:lnTo>
                  <a:lnTo>
                    <a:pt x="63500" y="377952"/>
                  </a:lnTo>
                  <a:lnTo>
                    <a:pt x="50800" y="365760"/>
                  </a:lnTo>
                  <a:lnTo>
                    <a:pt x="38100" y="359664"/>
                  </a:lnTo>
                  <a:lnTo>
                    <a:pt x="38100" y="374904"/>
                  </a:lnTo>
                  <a:lnTo>
                    <a:pt x="50800" y="382524"/>
                  </a:lnTo>
                  <a:lnTo>
                    <a:pt x="63500" y="388620"/>
                  </a:lnTo>
                  <a:lnTo>
                    <a:pt x="76200" y="396240"/>
                  </a:lnTo>
                  <a:lnTo>
                    <a:pt x="88900" y="408432"/>
                  </a:lnTo>
                  <a:lnTo>
                    <a:pt x="101600" y="416052"/>
                  </a:lnTo>
                  <a:lnTo>
                    <a:pt x="152400" y="440436"/>
                  </a:lnTo>
                  <a:lnTo>
                    <a:pt x="190500" y="452628"/>
                  </a:lnTo>
                  <a:lnTo>
                    <a:pt x="203200" y="458724"/>
                  </a:lnTo>
                  <a:lnTo>
                    <a:pt x="317500" y="490728"/>
                  </a:lnTo>
                  <a:lnTo>
                    <a:pt x="355600" y="499872"/>
                  </a:lnTo>
                  <a:lnTo>
                    <a:pt x="393700" y="510540"/>
                  </a:lnTo>
                  <a:lnTo>
                    <a:pt x="444500" y="519684"/>
                  </a:lnTo>
                  <a:lnTo>
                    <a:pt x="482600" y="527304"/>
                  </a:lnTo>
                  <a:lnTo>
                    <a:pt x="635000" y="550164"/>
                  </a:lnTo>
                  <a:lnTo>
                    <a:pt x="736600" y="562356"/>
                  </a:lnTo>
                  <a:lnTo>
                    <a:pt x="787400" y="566928"/>
                  </a:lnTo>
                  <a:lnTo>
                    <a:pt x="850900" y="571500"/>
                  </a:lnTo>
                  <a:lnTo>
                    <a:pt x="901700" y="576072"/>
                  </a:lnTo>
                  <a:lnTo>
                    <a:pt x="965200" y="579120"/>
                  </a:lnTo>
                  <a:lnTo>
                    <a:pt x="1028700" y="580644"/>
                  </a:lnTo>
                  <a:lnTo>
                    <a:pt x="1079500" y="582168"/>
                  </a:lnTo>
                  <a:lnTo>
                    <a:pt x="1143000" y="583692"/>
                  </a:lnTo>
                  <a:lnTo>
                    <a:pt x="1206500" y="583692"/>
                  </a:lnTo>
                  <a:lnTo>
                    <a:pt x="1206500" y="573024"/>
                  </a:lnTo>
                  <a:lnTo>
                    <a:pt x="1219200" y="574548"/>
                  </a:lnTo>
                  <a:lnTo>
                    <a:pt x="1219200" y="583692"/>
                  </a:lnTo>
                  <a:lnTo>
                    <a:pt x="1270000" y="583692"/>
                  </a:lnTo>
                  <a:lnTo>
                    <a:pt x="1397000" y="580644"/>
                  </a:lnTo>
                  <a:lnTo>
                    <a:pt x="1447800" y="579120"/>
                  </a:lnTo>
                  <a:lnTo>
                    <a:pt x="1511300" y="574548"/>
                  </a:lnTo>
                  <a:lnTo>
                    <a:pt x="1562100" y="571500"/>
                  </a:lnTo>
                  <a:lnTo>
                    <a:pt x="1625600" y="566928"/>
                  </a:lnTo>
                  <a:lnTo>
                    <a:pt x="1676400" y="562356"/>
                  </a:lnTo>
                  <a:lnTo>
                    <a:pt x="1739900" y="556260"/>
                  </a:lnTo>
                  <a:lnTo>
                    <a:pt x="1790700" y="550164"/>
                  </a:lnTo>
                  <a:lnTo>
                    <a:pt x="1841500" y="542544"/>
                  </a:lnTo>
                  <a:lnTo>
                    <a:pt x="1879600" y="534924"/>
                  </a:lnTo>
                  <a:lnTo>
                    <a:pt x="1930400" y="527304"/>
                  </a:lnTo>
                  <a:lnTo>
                    <a:pt x="1981200" y="518160"/>
                  </a:lnTo>
                  <a:lnTo>
                    <a:pt x="2019300" y="510540"/>
                  </a:lnTo>
                  <a:lnTo>
                    <a:pt x="2070100" y="499872"/>
                  </a:lnTo>
                  <a:lnTo>
                    <a:pt x="2108200" y="490728"/>
                  </a:lnTo>
                  <a:lnTo>
                    <a:pt x="2184400" y="469392"/>
                  </a:lnTo>
                  <a:lnTo>
                    <a:pt x="2209800" y="458724"/>
                  </a:lnTo>
                  <a:lnTo>
                    <a:pt x="2235200" y="452628"/>
                  </a:lnTo>
                  <a:lnTo>
                    <a:pt x="2311400" y="416052"/>
                  </a:lnTo>
                  <a:lnTo>
                    <a:pt x="2324100" y="408432"/>
                  </a:lnTo>
                  <a:lnTo>
                    <a:pt x="2349500" y="396240"/>
                  </a:lnTo>
                  <a:lnTo>
                    <a:pt x="2362200" y="388620"/>
                  </a:lnTo>
                  <a:lnTo>
                    <a:pt x="2362200" y="382524"/>
                  </a:lnTo>
                  <a:lnTo>
                    <a:pt x="2374900" y="374904"/>
                  </a:lnTo>
                  <a:lnTo>
                    <a:pt x="2387600" y="368808"/>
                  </a:lnTo>
                  <a:close/>
                </a:path>
                <a:path w="2425700" h="584200">
                  <a:moveTo>
                    <a:pt x="1219200" y="582168"/>
                  </a:moveTo>
                  <a:lnTo>
                    <a:pt x="1219200" y="574548"/>
                  </a:lnTo>
                  <a:lnTo>
                    <a:pt x="1206500" y="573024"/>
                  </a:lnTo>
                  <a:lnTo>
                    <a:pt x="1206500" y="583692"/>
                  </a:lnTo>
                  <a:lnTo>
                    <a:pt x="1219200" y="582168"/>
                  </a:lnTo>
                  <a:close/>
                </a:path>
                <a:path w="2425700" h="584200">
                  <a:moveTo>
                    <a:pt x="1219200" y="583692"/>
                  </a:moveTo>
                  <a:lnTo>
                    <a:pt x="1219200" y="582168"/>
                  </a:lnTo>
                  <a:lnTo>
                    <a:pt x="1206500" y="583692"/>
                  </a:lnTo>
                  <a:lnTo>
                    <a:pt x="1219200" y="583692"/>
                  </a:lnTo>
                  <a:close/>
                </a:path>
                <a:path w="2425700" h="584200">
                  <a:moveTo>
                    <a:pt x="2413000" y="339852"/>
                  </a:moveTo>
                  <a:lnTo>
                    <a:pt x="2413000" y="312420"/>
                  </a:lnTo>
                  <a:lnTo>
                    <a:pt x="2400300" y="320040"/>
                  </a:lnTo>
                  <a:lnTo>
                    <a:pt x="2400300" y="332232"/>
                  </a:lnTo>
                  <a:lnTo>
                    <a:pt x="2387600" y="339852"/>
                  </a:lnTo>
                  <a:lnTo>
                    <a:pt x="2387600" y="361188"/>
                  </a:lnTo>
                  <a:lnTo>
                    <a:pt x="2400300" y="345948"/>
                  </a:lnTo>
                  <a:lnTo>
                    <a:pt x="2413000" y="339852"/>
                  </a:lnTo>
                  <a:close/>
                </a:path>
                <a:path w="2425700" h="584200">
                  <a:moveTo>
                    <a:pt x="2425700" y="315468"/>
                  </a:moveTo>
                  <a:lnTo>
                    <a:pt x="2425700" y="268224"/>
                  </a:lnTo>
                  <a:lnTo>
                    <a:pt x="2413000" y="260604"/>
                  </a:lnTo>
                  <a:lnTo>
                    <a:pt x="2400300" y="237744"/>
                  </a:lnTo>
                  <a:lnTo>
                    <a:pt x="2400300" y="265176"/>
                  </a:lnTo>
                  <a:lnTo>
                    <a:pt x="2413000" y="272796"/>
                  </a:lnTo>
                  <a:lnTo>
                    <a:pt x="2413000" y="323088"/>
                  </a:lnTo>
                  <a:lnTo>
                    <a:pt x="2425700" y="31546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379720" y="5652516"/>
              <a:ext cx="2415540" cy="570230"/>
            </a:xfrm>
            <a:custGeom>
              <a:avLst/>
              <a:gdLst/>
              <a:ahLst/>
              <a:cxnLst/>
              <a:rect l="l" t="t" r="r" b="b"/>
              <a:pathLst>
                <a:path w="2415540" h="570229">
                  <a:moveTo>
                    <a:pt x="2415540" y="284988"/>
                  </a:moveTo>
                  <a:lnTo>
                    <a:pt x="2396070" y="233872"/>
                  </a:lnTo>
                  <a:lnTo>
                    <a:pt x="2362512" y="201389"/>
                  </a:lnTo>
                  <a:lnTo>
                    <a:pt x="2313669" y="170463"/>
                  </a:lnTo>
                  <a:lnTo>
                    <a:pt x="2250552" y="141336"/>
                  </a:lnTo>
                  <a:lnTo>
                    <a:pt x="2213958" y="127523"/>
                  </a:lnTo>
                  <a:lnTo>
                    <a:pt x="2174174" y="114250"/>
                  </a:lnTo>
                  <a:lnTo>
                    <a:pt x="2131327" y="101547"/>
                  </a:lnTo>
                  <a:lnTo>
                    <a:pt x="2085544" y="89445"/>
                  </a:lnTo>
                  <a:lnTo>
                    <a:pt x="2036950" y="77974"/>
                  </a:lnTo>
                  <a:lnTo>
                    <a:pt x="1985673" y="67164"/>
                  </a:lnTo>
                  <a:lnTo>
                    <a:pt x="1931839" y="57045"/>
                  </a:lnTo>
                  <a:lnTo>
                    <a:pt x="1875573" y="47648"/>
                  </a:lnTo>
                  <a:lnTo>
                    <a:pt x="1817003" y="39003"/>
                  </a:lnTo>
                  <a:lnTo>
                    <a:pt x="1756254" y="31139"/>
                  </a:lnTo>
                  <a:lnTo>
                    <a:pt x="1693453" y="24087"/>
                  </a:lnTo>
                  <a:lnTo>
                    <a:pt x="1628727" y="17878"/>
                  </a:lnTo>
                  <a:lnTo>
                    <a:pt x="1562201" y="12541"/>
                  </a:lnTo>
                  <a:lnTo>
                    <a:pt x="1494003" y="8106"/>
                  </a:lnTo>
                  <a:lnTo>
                    <a:pt x="1424258" y="4605"/>
                  </a:lnTo>
                  <a:lnTo>
                    <a:pt x="1353093" y="2066"/>
                  </a:lnTo>
                  <a:lnTo>
                    <a:pt x="1280634" y="521"/>
                  </a:lnTo>
                  <a:lnTo>
                    <a:pt x="1207008" y="0"/>
                  </a:lnTo>
                  <a:lnTo>
                    <a:pt x="1133544" y="521"/>
                  </a:lnTo>
                  <a:lnTo>
                    <a:pt x="1061236" y="2066"/>
                  </a:lnTo>
                  <a:lnTo>
                    <a:pt x="990211" y="4605"/>
                  </a:lnTo>
                  <a:lnTo>
                    <a:pt x="920594" y="8106"/>
                  </a:lnTo>
                  <a:lnTo>
                    <a:pt x="852513" y="12541"/>
                  </a:lnTo>
                  <a:lnTo>
                    <a:pt x="786095" y="17878"/>
                  </a:lnTo>
                  <a:lnTo>
                    <a:pt x="721466" y="24087"/>
                  </a:lnTo>
                  <a:lnTo>
                    <a:pt x="658754" y="31139"/>
                  </a:lnTo>
                  <a:lnTo>
                    <a:pt x="598085" y="39003"/>
                  </a:lnTo>
                  <a:lnTo>
                    <a:pt x="539586" y="47648"/>
                  </a:lnTo>
                  <a:lnTo>
                    <a:pt x="483383" y="57045"/>
                  </a:lnTo>
                  <a:lnTo>
                    <a:pt x="429604" y="67164"/>
                  </a:lnTo>
                  <a:lnTo>
                    <a:pt x="378376" y="77974"/>
                  </a:lnTo>
                  <a:lnTo>
                    <a:pt x="329825" y="89445"/>
                  </a:lnTo>
                  <a:lnTo>
                    <a:pt x="284078" y="101547"/>
                  </a:lnTo>
                  <a:lnTo>
                    <a:pt x="241262" y="114250"/>
                  </a:lnTo>
                  <a:lnTo>
                    <a:pt x="201504" y="127523"/>
                  </a:lnTo>
                  <a:lnTo>
                    <a:pt x="164930" y="141336"/>
                  </a:lnTo>
                  <a:lnTo>
                    <a:pt x="101844" y="170463"/>
                  </a:lnTo>
                  <a:lnTo>
                    <a:pt x="53018" y="201389"/>
                  </a:lnTo>
                  <a:lnTo>
                    <a:pt x="19467" y="233872"/>
                  </a:lnTo>
                  <a:lnTo>
                    <a:pt x="0" y="284988"/>
                  </a:lnTo>
                  <a:lnTo>
                    <a:pt x="2205" y="302462"/>
                  </a:lnTo>
                  <a:lnTo>
                    <a:pt x="19467" y="336505"/>
                  </a:lnTo>
                  <a:lnTo>
                    <a:pt x="53018" y="369148"/>
                  </a:lnTo>
                  <a:lnTo>
                    <a:pt x="101844" y="400162"/>
                  </a:lnTo>
                  <a:lnTo>
                    <a:pt x="164930" y="429316"/>
                  </a:lnTo>
                  <a:lnTo>
                    <a:pt x="201504" y="443123"/>
                  </a:lnTo>
                  <a:lnTo>
                    <a:pt x="241262" y="456379"/>
                  </a:lnTo>
                  <a:lnTo>
                    <a:pt x="284078" y="469055"/>
                  </a:lnTo>
                  <a:lnTo>
                    <a:pt x="329825" y="481122"/>
                  </a:lnTo>
                  <a:lnTo>
                    <a:pt x="378376" y="492550"/>
                  </a:lnTo>
                  <a:lnTo>
                    <a:pt x="429604" y="503313"/>
                  </a:lnTo>
                  <a:lnTo>
                    <a:pt x="483383" y="513379"/>
                  </a:lnTo>
                  <a:lnTo>
                    <a:pt x="539586" y="522722"/>
                  </a:lnTo>
                  <a:lnTo>
                    <a:pt x="598085" y="531311"/>
                  </a:lnTo>
                  <a:lnTo>
                    <a:pt x="658754" y="539119"/>
                  </a:lnTo>
                  <a:lnTo>
                    <a:pt x="721466" y="546115"/>
                  </a:lnTo>
                  <a:lnTo>
                    <a:pt x="786095" y="552273"/>
                  </a:lnTo>
                  <a:lnTo>
                    <a:pt x="852513" y="557562"/>
                  </a:lnTo>
                  <a:lnTo>
                    <a:pt x="920594" y="561954"/>
                  </a:lnTo>
                  <a:lnTo>
                    <a:pt x="990211" y="565420"/>
                  </a:lnTo>
                  <a:lnTo>
                    <a:pt x="1061236" y="567932"/>
                  </a:lnTo>
                  <a:lnTo>
                    <a:pt x="1133544" y="569460"/>
                  </a:lnTo>
                  <a:lnTo>
                    <a:pt x="1207008" y="569976"/>
                  </a:lnTo>
                  <a:lnTo>
                    <a:pt x="1280634" y="569460"/>
                  </a:lnTo>
                  <a:lnTo>
                    <a:pt x="1353093" y="567932"/>
                  </a:lnTo>
                  <a:lnTo>
                    <a:pt x="1424258" y="565420"/>
                  </a:lnTo>
                  <a:lnTo>
                    <a:pt x="1494003" y="561954"/>
                  </a:lnTo>
                  <a:lnTo>
                    <a:pt x="1562201" y="557562"/>
                  </a:lnTo>
                  <a:lnTo>
                    <a:pt x="1628727" y="552273"/>
                  </a:lnTo>
                  <a:lnTo>
                    <a:pt x="1693453" y="546115"/>
                  </a:lnTo>
                  <a:lnTo>
                    <a:pt x="1756254" y="539119"/>
                  </a:lnTo>
                  <a:lnTo>
                    <a:pt x="1817003" y="531311"/>
                  </a:lnTo>
                  <a:lnTo>
                    <a:pt x="1875573" y="522722"/>
                  </a:lnTo>
                  <a:lnTo>
                    <a:pt x="1931839" y="513379"/>
                  </a:lnTo>
                  <a:lnTo>
                    <a:pt x="1985673" y="503313"/>
                  </a:lnTo>
                  <a:lnTo>
                    <a:pt x="2036950" y="492550"/>
                  </a:lnTo>
                  <a:lnTo>
                    <a:pt x="2085544" y="481122"/>
                  </a:lnTo>
                  <a:lnTo>
                    <a:pt x="2131327" y="469055"/>
                  </a:lnTo>
                  <a:lnTo>
                    <a:pt x="2174174" y="456379"/>
                  </a:lnTo>
                  <a:lnTo>
                    <a:pt x="2213958" y="443123"/>
                  </a:lnTo>
                  <a:lnTo>
                    <a:pt x="2250552" y="429316"/>
                  </a:lnTo>
                  <a:lnTo>
                    <a:pt x="2313669" y="400162"/>
                  </a:lnTo>
                  <a:lnTo>
                    <a:pt x="2362512" y="369148"/>
                  </a:lnTo>
                  <a:lnTo>
                    <a:pt x="2396070" y="336505"/>
                  </a:lnTo>
                  <a:lnTo>
                    <a:pt x="2413334" y="302462"/>
                  </a:lnTo>
                  <a:lnTo>
                    <a:pt x="2415540" y="28498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372100" y="5644896"/>
              <a:ext cx="2425700" cy="585470"/>
            </a:xfrm>
            <a:custGeom>
              <a:avLst/>
              <a:gdLst/>
              <a:ahLst/>
              <a:cxnLst/>
              <a:rect l="l" t="t" r="r" b="b"/>
              <a:pathLst>
                <a:path w="2425699" h="585470">
                  <a:moveTo>
                    <a:pt x="2362200" y="390144"/>
                  </a:moveTo>
                  <a:lnTo>
                    <a:pt x="2362200" y="373380"/>
                  </a:lnTo>
                  <a:lnTo>
                    <a:pt x="2336800" y="385572"/>
                  </a:lnTo>
                  <a:lnTo>
                    <a:pt x="2324100" y="397764"/>
                  </a:lnTo>
                  <a:lnTo>
                    <a:pt x="2311400" y="405384"/>
                  </a:lnTo>
                  <a:lnTo>
                    <a:pt x="2273300" y="423672"/>
                  </a:lnTo>
                  <a:lnTo>
                    <a:pt x="2247900" y="429768"/>
                  </a:lnTo>
                  <a:lnTo>
                    <a:pt x="2235200" y="434340"/>
                  </a:lnTo>
                  <a:lnTo>
                    <a:pt x="2057400" y="489204"/>
                  </a:lnTo>
                  <a:lnTo>
                    <a:pt x="1981200" y="507492"/>
                  </a:lnTo>
                  <a:lnTo>
                    <a:pt x="1778000" y="537972"/>
                  </a:lnTo>
                  <a:lnTo>
                    <a:pt x="1676400" y="550164"/>
                  </a:lnTo>
                  <a:lnTo>
                    <a:pt x="1625600" y="554736"/>
                  </a:lnTo>
                  <a:lnTo>
                    <a:pt x="1562100" y="559308"/>
                  </a:lnTo>
                  <a:lnTo>
                    <a:pt x="1447800" y="565404"/>
                  </a:lnTo>
                  <a:lnTo>
                    <a:pt x="1397000" y="568452"/>
                  </a:lnTo>
                  <a:lnTo>
                    <a:pt x="1270000" y="571500"/>
                  </a:lnTo>
                  <a:lnTo>
                    <a:pt x="1143000" y="571500"/>
                  </a:lnTo>
                  <a:lnTo>
                    <a:pt x="1079500" y="569976"/>
                  </a:lnTo>
                  <a:lnTo>
                    <a:pt x="1028700" y="568452"/>
                  </a:lnTo>
                  <a:lnTo>
                    <a:pt x="965200" y="565404"/>
                  </a:lnTo>
                  <a:lnTo>
                    <a:pt x="850900" y="559308"/>
                  </a:lnTo>
                  <a:lnTo>
                    <a:pt x="787400" y="554736"/>
                  </a:lnTo>
                  <a:lnTo>
                    <a:pt x="736600" y="550164"/>
                  </a:lnTo>
                  <a:lnTo>
                    <a:pt x="635000" y="537972"/>
                  </a:lnTo>
                  <a:lnTo>
                    <a:pt x="482600" y="515112"/>
                  </a:lnTo>
                  <a:lnTo>
                    <a:pt x="444500" y="507492"/>
                  </a:lnTo>
                  <a:lnTo>
                    <a:pt x="393700" y="498348"/>
                  </a:lnTo>
                  <a:lnTo>
                    <a:pt x="355600" y="489204"/>
                  </a:lnTo>
                  <a:lnTo>
                    <a:pt x="203200" y="446532"/>
                  </a:lnTo>
                  <a:lnTo>
                    <a:pt x="165100" y="428244"/>
                  </a:lnTo>
                  <a:lnTo>
                    <a:pt x="152400" y="423672"/>
                  </a:lnTo>
                  <a:lnTo>
                    <a:pt x="127000" y="411480"/>
                  </a:lnTo>
                  <a:lnTo>
                    <a:pt x="114300" y="403860"/>
                  </a:lnTo>
                  <a:lnTo>
                    <a:pt x="63500" y="379476"/>
                  </a:lnTo>
                  <a:lnTo>
                    <a:pt x="63500" y="371856"/>
                  </a:lnTo>
                  <a:lnTo>
                    <a:pt x="38100" y="359664"/>
                  </a:lnTo>
                  <a:lnTo>
                    <a:pt x="38100" y="352044"/>
                  </a:lnTo>
                  <a:lnTo>
                    <a:pt x="25400" y="339852"/>
                  </a:lnTo>
                  <a:lnTo>
                    <a:pt x="25400" y="332232"/>
                  </a:lnTo>
                  <a:lnTo>
                    <a:pt x="12700" y="326136"/>
                  </a:lnTo>
                  <a:lnTo>
                    <a:pt x="12700" y="245364"/>
                  </a:lnTo>
                  <a:lnTo>
                    <a:pt x="0" y="252984"/>
                  </a:lnTo>
                  <a:lnTo>
                    <a:pt x="0" y="332232"/>
                  </a:lnTo>
                  <a:lnTo>
                    <a:pt x="12700" y="339852"/>
                  </a:lnTo>
                  <a:lnTo>
                    <a:pt x="25400" y="355092"/>
                  </a:lnTo>
                  <a:lnTo>
                    <a:pt x="38100" y="376428"/>
                  </a:lnTo>
                  <a:lnTo>
                    <a:pt x="50800" y="382524"/>
                  </a:lnTo>
                  <a:lnTo>
                    <a:pt x="63500" y="390144"/>
                  </a:lnTo>
                  <a:lnTo>
                    <a:pt x="76200" y="402336"/>
                  </a:lnTo>
                  <a:lnTo>
                    <a:pt x="88900" y="409956"/>
                  </a:lnTo>
                  <a:lnTo>
                    <a:pt x="152400" y="440436"/>
                  </a:lnTo>
                  <a:lnTo>
                    <a:pt x="190500" y="452628"/>
                  </a:lnTo>
                  <a:lnTo>
                    <a:pt x="203200" y="458724"/>
                  </a:lnTo>
                  <a:lnTo>
                    <a:pt x="355600" y="501396"/>
                  </a:lnTo>
                  <a:lnTo>
                    <a:pt x="444500" y="519684"/>
                  </a:lnTo>
                  <a:lnTo>
                    <a:pt x="482600" y="527304"/>
                  </a:lnTo>
                  <a:lnTo>
                    <a:pt x="533400" y="536448"/>
                  </a:lnTo>
                  <a:lnTo>
                    <a:pt x="584200" y="542544"/>
                  </a:lnTo>
                  <a:lnTo>
                    <a:pt x="635000" y="550164"/>
                  </a:lnTo>
                  <a:lnTo>
                    <a:pt x="736600" y="562356"/>
                  </a:lnTo>
                  <a:lnTo>
                    <a:pt x="787400" y="566928"/>
                  </a:lnTo>
                  <a:lnTo>
                    <a:pt x="850900" y="571500"/>
                  </a:lnTo>
                  <a:lnTo>
                    <a:pt x="901700" y="576072"/>
                  </a:lnTo>
                  <a:lnTo>
                    <a:pt x="965200" y="579120"/>
                  </a:lnTo>
                  <a:lnTo>
                    <a:pt x="1028700" y="580644"/>
                  </a:lnTo>
                  <a:lnTo>
                    <a:pt x="1079500" y="583692"/>
                  </a:lnTo>
                  <a:lnTo>
                    <a:pt x="1143000" y="583692"/>
                  </a:lnTo>
                  <a:lnTo>
                    <a:pt x="1206500" y="585216"/>
                  </a:lnTo>
                  <a:lnTo>
                    <a:pt x="1206500" y="574548"/>
                  </a:lnTo>
                  <a:lnTo>
                    <a:pt x="1219200" y="576072"/>
                  </a:lnTo>
                  <a:lnTo>
                    <a:pt x="1219200" y="584911"/>
                  </a:lnTo>
                  <a:lnTo>
                    <a:pt x="1270000" y="583692"/>
                  </a:lnTo>
                  <a:lnTo>
                    <a:pt x="1333500" y="583692"/>
                  </a:lnTo>
                  <a:lnTo>
                    <a:pt x="1397000" y="580644"/>
                  </a:lnTo>
                  <a:lnTo>
                    <a:pt x="1447800" y="579120"/>
                  </a:lnTo>
                  <a:lnTo>
                    <a:pt x="1511300" y="576072"/>
                  </a:lnTo>
                  <a:lnTo>
                    <a:pt x="1625600" y="566928"/>
                  </a:lnTo>
                  <a:lnTo>
                    <a:pt x="1676400" y="562356"/>
                  </a:lnTo>
                  <a:lnTo>
                    <a:pt x="1739900" y="556260"/>
                  </a:lnTo>
                  <a:lnTo>
                    <a:pt x="1790700" y="550164"/>
                  </a:lnTo>
                  <a:lnTo>
                    <a:pt x="1841500" y="542544"/>
                  </a:lnTo>
                  <a:lnTo>
                    <a:pt x="1879600" y="536448"/>
                  </a:lnTo>
                  <a:lnTo>
                    <a:pt x="1930400" y="527304"/>
                  </a:lnTo>
                  <a:lnTo>
                    <a:pt x="1981200" y="519684"/>
                  </a:lnTo>
                  <a:lnTo>
                    <a:pt x="2019300" y="510540"/>
                  </a:lnTo>
                  <a:lnTo>
                    <a:pt x="2070100" y="501396"/>
                  </a:lnTo>
                  <a:lnTo>
                    <a:pt x="2184400" y="469392"/>
                  </a:lnTo>
                  <a:lnTo>
                    <a:pt x="2209800" y="458724"/>
                  </a:lnTo>
                  <a:lnTo>
                    <a:pt x="2235200" y="452628"/>
                  </a:lnTo>
                  <a:lnTo>
                    <a:pt x="2324100" y="409956"/>
                  </a:lnTo>
                  <a:lnTo>
                    <a:pt x="2336800" y="402336"/>
                  </a:lnTo>
                  <a:lnTo>
                    <a:pt x="2362200" y="390144"/>
                  </a:lnTo>
                  <a:close/>
                </a:path>
                <a:path w="2425699" h="585470">
                  <a:moveTo>
                    <a:pt x="38100" y="233172"/>
                  </a:moveTo>
                  <a:lnTo>
                    <a:pt x="38100" y="216408"/>
                  </a:lnTo>
                  <a:lnTo>
                    <a:pt x="25400" y="224028"/>
                  </a:lnTo>
                  <a:lnTo>
                    <a:pt x="12700" y="239268"/>
                  </a:lnTo>
                  <a:lnTo>
                    <a:pt x="12700" y="265176"/>
                  </a:lnTo>
                  <a:lnTo>
                    <a:pt x="25400" y="252984"/>
                  </a:lnTo>
                  <a:lnTo>
                    <a:pt x="25400" y="245364"/>
                  </a:lnTo>
                  <a:lnTo>
                    <a:pt x="38100" y="233172"/>
                  </a:lnTo>
                  <a:close/>
                </a:path>
                <a:path w="2425699" h="585470">
                  <a:moveTo>
                    <a:pt x="63500" y="213360"/>
                  </a:moveTo>
                  <a:lnTo>
                    <a:pt x="63500" y="196596"/>
                  </a:lnTo>
                  <a:lnTo>
                    <a:pt x="50800" y="202692"/>
                  </a:lnTo>
                  <a:lnTo>
                    <a:pt x="38100" y="210312"/>
                  </a:lnTo>
                  <a:lnTo>
                    <a:pt x="38100" y="225552"/>
                  </a:lnTo>
                  <a:lnTo>
                    <a:pt x="63500" y="213360"/>
                  </a:lnTo>
                  <a:close/>
                </a:path>
                <a:path w="2425699" h="585470">
                  <a:moveTo>
                    <a:pt x="1219200" y="13716"/>
                  </a:moveTo>
                  <a:lnTo>
                    <a:pt x="1219200" y="4572"/>
                  </a:lnTo>
                  <a:lnTo>
                    <a:pt x="1206500" y="1524"/>
                  </a:lnTo>
                  <a:lnTo>
                    <a:pt x="1206500" y="0"/>
                  </a:lnTo>
                  <a:lnTo>
                    <a:pt x="1143000" y="1524"/>
                  </a:lnTo>
                  <a:lnTo>
                    <a:pt x="1079500" y="1524"/>
                  </a:lnTo>
                  <a:lnTo>
                    <a:pt x="1028700" y="4572"/>
                  </a:lnTo>
                  <a:lnTo>
                    <a:pt x="965200" y="6096"/>
                  </a:lnTo>
                  <a:lnTo>
                    <a:pt x="901700" y="9144"/>
                  </a:lnTo>
                  <a:lnTo>
                    <a:pt x="850900" y="13716"/>
                  </a:lnTo>
                  <a:lnTo>
                    <a:pt x="787400" y="18288"/>
                  </a:lnTo>
                  <a:lnTo>
                    <a:pt x="736600" y="22860"/>
                  </a:lnTo>
                  <a:lnTo>
                    <a:pt x="635000" y="35052"/>
                  </a:lnTo>
                  <a:lnTo>
                    <a:pt x="482600" y="57912"/>
                  </a:lnTo>
                  <a:lnTo>
                    <a:pt x="444500" y="65532"/>
                  </a:lnTo>
                  <a:lnTo>
                    <a:pt x="393700" y="74676"/>
                  </a:lnTo>
                  <a:lnTo>
                    <a:pt x="355600" y="85344"/>
                  </a:lnTo>
                  <a:lnTo>
                    <a:pt x="317500" y="94488"/>
                  </a:lnTo>
                  <a:lnTo>
                    <a:pt x="203200" y="126492"/>
                  </a:lnTo>
                  <a:lnTo>
                    <a:pt x="190500" y="132588"/>
                  </a:lnTo>
                  <a:lnTo>
                    <a:pt x="152400" y="144780"/>
                  </a:lnTo>
                  <a:lnTo>
                    <a:pt x="101600" y="169164"/>
                  </a:lnTo>
                  <a:lnTo>
                    <a:pt x="88900" y="176784"/>
                  </a:lnTo>
                  <a:lnTo>
                    <a:pt x="63500" y="188976"/>
                  </a:lnTo>
                  <a:lnTo>
                    <a:pt x="63500" y="205740"/>
                  </a:lnTo>
                  <a:lnTo>
                    <a:pt x="203200" y="138684"/>
                  </a:lnTo>
                  <a:lnTo>
                    <a:pt x="317500" y="106680"/>
                  </a:lnTo>
                  <a:lnTo>
                    <a:pt x="355600" y="97536"/>
                  </a:lnTo>
                  <a:lnTo>
                    <a:pt x="393700" y="86868"/>
                  </a:lnTo>
                  <a:lnTo>
                    <a:pt x="444500" y="79248"/>
                  </a:lnTo>
                  <a:lnTo>
                    <a:pt x="482600" y="70104"/>
                  </a:lnTo>
                  <a:lnTo>
                    <a:pt x="635000" y="47244"/>
                  </a:lnTo>
                  <a:lnTo>
                    <a:pt x="736600" y="35052"/>
                  </a:lnTo>
                  <a:lnTo>
                    <a:pt x="787400" y="30480"/>
                  </a:lnTo>
                  <a:lnTo>
                    <a:pt x="850900" y="25908"/>
                  </a:lnTo>
                  <a:lnTo>
                    <a:pt x="901700" y="22860"/>
                  </a:lnTo>
                  <a:lnTo>
                    <a:pt x="1028700" y="16764"/>
                  </a:lnTo>
                  <a:lnTo>
                    <a:pt x="1079500" y="15240"/>
                  </a:lnTo>
                  <a:lnTo>
                    <a:pt x="1143000" y="13716"/>
                  </a:lnTo>
                  <a:lnTo>
                    <a:pt x="1206500" y="13716"/>
                  </a:lnTo>
                  <a:lnTo>
                    <a:pt x="1206500" y="1524"/>
                  </a:lnTo>
                  <a:lnTo>
                    <a:pt x="1212850" y="1524"/>
                  </a:lnTo>
                  <a:lnTo>
                    <a:pt x="1212850" y="13716"/>
                  </a:lnTo>
                  <a:lnTo>
                    <a:pt x="1219200" y="13716"/>
                  </a:lnTo>
                  <a:close/>
                </a:path>
                <a:path w="2425699" h="585470">
                  <a:moveTo>
                    <a:pt x="1219200" y="4572"/>
                  </a:moveTo>
                  <a:lnTo>
                    <a:pt x="1219200" y="3048"/>
                  </a:lnTo>
                  <a:lnTo>
                    <a:pt x="1212850" y="1524"/>
                  </a:lnTo>
                  <a:lnTo>
                    <a:pt x="1206500" y="1524"/>
                  </a:lnTo>
                  <a:lnTo>
                    <a:pt x="1219200" y="4572"/>
                  </a:lnTo>
                  <a:close/>
                </a:path>
                <a:path w="2425699" h="585470">
                  <a:moveTo>
                    <a:pt x="1219200" y="583692"/>
                  </a:moveTo>
                  <a:lnTo>
                    <a:pt x="1219200" y="576072"/>
                  </a:lnTo>
                  <a:lnTo>
                    <a:pt x="1206500" y="574548"/>
                  </a:lnTo>
                  <a:lnTo>
                    <a:pt x="1206500" y="585216"/>
                  </a:lnTo>
                  <a:lnTo>
                    <a:pt x="1219200" y="583692"/>
                  </a:lnTo>
                  <a:close/>
                </a:path>
                <a:path w="2425699" h="585470">
                  <a:moveTo>
                    <a:pt x="1219200" y="584911"/>
                  </a:moveTo>
                  <a:lnTo>
                    <a:pt x="1219200" y="583692"/>
                  </a:lnTo>
                  <a:lnTo>
                    <a:pt x="1206500" y="585216"/>
                  </a:lnTo>
                  <a:lnTo>
                    <a:pt x="1219200" y="584911"/>
                  </a:lnTo>
                  <a:close/>
                </a:path>
                <a:path w="2425699" h="585470">
                  <a:moveTo>
                    <a:pt x="2387600" y="239268"/>
                  </a:moveTo>
                  <a:lnTo>
                    <a:pt x="2387600" y="216408"/>
                  </a:lnTo>
                  <a:lnTo>
                    <a:pt x="2374900" y="210312"/>
                  </a:lnTo>
                  <a:lnTo>
                    <a:pt x="2362200" y="202692"/>
                  </a:lnTo>
                  <a:lnTo>
                    <a:pt x="2362200" y="196596"/>
                  </a:lnTo>
                  <a:lnTo>
                    <a:pt x="2349500" y="188976"/>
                  </a:lnTo>
                  <a:lnTo>
                    <a:pt x="2336800" y="182880"/>
                  </a:lnTo>
                  <a:lnTo>
                    <a:pt x="2324100" y="175260"/>
                  </a:lnTo>
                  <a:lnTo>
                    <a:pt x="2235200" y="132588"/>
                  </a:lnTo>
                  <a:lnTo>
                    <a:pt x="2209800" y="126492"/>
                  </a:lnTo>
                  <a:lnTo>
                    <a:pt x="2184400" y="115824"/>
                  </a:lnTo>
                  <a:lnTo>
                    <a:pt x="2108200" y="94488"/>
                  </a:lnTo>
                  <a:lnTo>
                    <a:pt x="2070100" y="85344"/>
                  </a:lnTo>
                  <a:lnTo>
                    <a:pt x="2019300" y="74676"/>
                  </a:lnTo>
                  <a:lnTo>
                    <a:pt x="1981200" y="65532"/>
                  </a:lnTo>
                  <a:lnTo>
                    <a:pt x="1879600" y="50292"/>
                  </a:lnTo>
                  <a:lnTo>
                    <a:pt x="1841500" y="42672"/>
                  </a:lnTo>
                  <a:lnTo>
                    <a:pt x="1790700" y="35052"/>
                  </a:lnTo>
                  <a:lnTo>
                    <a:pt x="1676400" y="22860"/>
                  </a:lnTo>
                  <a:lnTo>
                    <a:pt x="1625600" y="18288"/>
                  </a:lnTo>
                  <a:lnTo>
                    <a:pt x="1511300" y="9144"/>
                  </a:lnTo>
                  <a:lnTo>
                    <a:pt x="1447800" y="6096"/>
                  </a:lnTo>
                  <a:lnTo>
                    <a:pt x="1397000" y="4572"/>
                  </a:lnTo>
                  <a:lnTo>
                    <a:pt x="1270000" y="1524"/>
                  </a:lnTo>
                  <a:lnTo>
                    <a:pt x="1212850" y="1524"/>
                  </a:lnTo>
                  <a:lnTo>
                    <a:pt x="1219200" y="3048"/>
                  </a:lnTo>
                  <a:lnTo>
                    <a:pt x="1219200" y="13716"/>
                  </a:lnTo>
                  <a:lnTo>
                    <a:pt x="1270000" y="13716"/>
                  </a:lnTo>
                  <a:lnTo>
                    <a:pt x="1397000" y="16764"/>
                  </a:lnTo>
                  <a:lnTo>
                    <a:pt x="1447800" y="19812"/>
                  </a:lnTo>
                  <a:lnTo>
                    <a:pt x="1562100" y="25908"/>
                  </a:lnTo>
                  <a:lnTo>
                    <a:pt x="1625600" y="30480"/>
                  </a:lnTo>
                  <a:lnTo>
                    <a:pt x="1676400" y="36576"/>
                  </a:lnTo>
                  <a:lnTo>
                    <a:pt x="1727200" y="41148"/>
                  </a:lnTo>
                  <a:lnTo>
                    <a:pt x="1778000" y="48768"/>
                  </a:lnTo>
                  <a:lnTo>
                    <a:pt x="1828800" y="54864"/>
                  </a:lnTo>
                  <a:lnTo>
                    <a:pt x="1930400" y="70104"/>
                  </a:lnTo>
                  <a:lnTo>
                    <a:pt x="1981200" y="79248"/>
                  </a:lnTo>
                  <a:lnTo>
                    <a:pt x="2095500" y="106680"/>
                  </a:lnTo>
                  <a:lnTo>
                    <a:pt x="2209800" y="138684"/>
                  </a:lnTo>
                  <a:lnTo>
                    <a:pt x="2247900" y="156972"/>
                  </a:lnTo>
                  <a:lnTo>
                    <a:pt x="2273300" y="163068"/>
                  </a:lnTo>
                  <a:lnTo>
                    <a:pt x="2324100" y="187452"/>
                  </a:lnTo>
                  <a:lnTo>
                    <a:pt x="2336800" y="199644"/>
                  </a:lnTo>
                  <a:lnTo>
                    <a:pt x="2349500" y="205740"/>
                  </a:lnTo>
                  <a:lnTo>
                    <a:pt x="2362200" y="213360"/>
                  </a:lnTo>
                  <a:lnTo>
                    <a:pt x="2374900" y="225552"/>
                  </a:lnTo>
                  <a:lnTo>
                    <a:pt x="2387600" y="239268"/>
                  </a:lnTo>
                  <a:close/>
                </a:path>
                <a:path w="2425699" h="585470">
                  <a:moveTo>
                    <a:pt x="2400300" y="353568"/>
                  </a:moveTo>
                  <a:lnTo>
                    <a:pt x="2400300" y="333756"/>
                  </a:lnTo>
                  <a:lnTo>
                    <a:pt x="2387600" y="345948"/>
                  </a:lnTo>
                  <a:lnTo>
                    <a:pt x="2387600" y="353568"/>
                  </a:lnTo>
                  <a:lnTo>
                    <a:pt x="2362200" y="365760"/>
                  </a:lnTo>
                  <a:lnTo>
                    <a:pt x="2362200" y="382524"/>
                  </a:lnTo>
                  <a:lnTo>
                    <a:pt x="2374900" y="376428"/>
                  </a:lnTo>
                  <a:lnTo>
                    <a:pt x="2387600" y="361188"/>
                  </a:lnTo>
                  <a:lnTo>
                    <a:pt x="2400300" y="353568"/>
                  </a:lnTo>
                  <a:close/>
                </a:path>
                <a:path w="2425699" h="585470">
                  <a:moveTo>
                    <a:pt x="2400300" y="252984"/>
                  </a:moveTo>
                  <a:lnTo>
                    <a:pt x="2400300" y="231648"/>
                  </a:lnTo>
                  <a:lnTo>
                    <a:pt x="2387600" y="224028"/>
                  </a:lnTo>
                  <a:lnTo>
                    <a:pt x="2387600" y="246888"/>
                  </a:lnTo>
                  <a:lnTo>
                    <a:pt x="2400300" y="252984"/>
                  </a:lnTo>
                  <a:close/>
                </a:path>
                <a:path w="2425699" h="585470">
                  <a:moveTo>
                    <a:pt x="2425700" y="286512"/>
                  </a:moveTo>
                  <a:lnTo>
                    <a:pt x="2425700" y="268224"/>
                  </a:lnTo>
                  <a:lnTo>
                    <a:pt x="2413000" y="260604"/>
                  </a:lnTo>
                  <a:lnTo>
                    <a:pt x="2400300" y="237744"/>
                  </a:lnTo>
                  <a:lnTo>
                    <a:pt x="2400300" y="266700"/>
                  </a:lnTo>
                  <a:lnTo>
                    <a:pt x="2413000" y="272796"/>
                  </a:lnTo>
                  <a:lnTo>
                    <a:pt x="2413000" y="286512"/>
                  </a:lnTo>
                  <a:lnTo>
                    <a:pt x="2425700" y="286512"/>
                  </a:lnTo>
                  <a:close/>
                </a:path>
                <a:path w="2425699" h="585470">
                  <a:moveTo>
                    <a:pt x="2413000" y="339852"/>
                  </a:moveTo>
                  <a:lnTo>
                    <a:pt x="2413000" y="312420"/>
                  </a:lnTo>
                  <a:lnTo>
                    <a:pt x="2400300" y="320040"/>
                  </a:lnTo>
                  <a:lnTo>
                    <a:pt x="2400300" y="347472"/>
                  </a:lnTo>
                  <a:lnTo>
                    <a:pt x="2413000" y="339852"/>
                  </a:lnTo>
                  <a:close/>
                </a:path>
                <a:path w="2425699" h="585470">
                  <a:moveTo>
                    <a:pt x="2425700" y="292608"/>
                  </a:moveTo>
                  <a:lnTo>
                    <a:pt x="2425700" y="286512"/>
                  </a:lnTo>
                  <a:lnTo>
                    <a:pt x="2413000" y="286512"/>
                  </a:lnTo>
                  <a:lnTo>
                    <a:pt x="2425700" y="292608"/>
                  </a:lnTo>
                  <a:close/>
                </a:path>
                <a:path w="2425699" h="585470">
                  <a:moveTo>
                    <a:pt x="2425700" y="316992"/>
                  </a:moveTo>
                  <a:lnTo>
                    <a:pt x="2425700" y="292608"/>
                  </a:lnTo>
                  <a:lnTo>
                    <a:pt x="2413000" y="286512"/>
                  </a:lnTo>
                  <a:lnTo>
                    <a:pt x="2413000" y="324612"/>
                  </a:lnTo>
                  <a:lnTo>
                    <a:pt x="2425700" y="31699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2464308" y="5477268"/>
            <a:ext cx="782320" cy="841375"/>
          </a:xfrm>
          <a:custGeom>
            <a:avLst/>
            <a:gdLst/>
            <a:ahLst/>
            <a:cxnLst/>
            <a:rect l="l" t="t" r="r" b="b"/>
            <a:pathLst>
              <a:path w="782319" h="841375">
                <a:moveTo>
                  <a:pt x="781812" y="830580"/>
                </a:moveTo>
                <a:lnTo>
                  <a:pt x="396227" y="581977"/>
                </a:lnTo>
                <a:lnTo>
                  <a:pt x="394436" y="407682"/>
                </a:lnTo>
                <a:lnTo>
                  <a:pt x="768096" y="408419"/>
                </a:lnTo>
                <a:lnTo>
                  <a:pt x="768096" y="396227"/>
                </a:lnTo>
                <a:lnTo>
                  <a:pt x="394309" y="395490"/>
                </a:lnTo>
                <a:lnTo>
                  <a:pt x="393255" y="292201"/>
                </a:lnTo>
                <a:lnTo>
                  <a:pt x="432816" y="289560"/>
                </a:lnTo>
                <a:lnTo>
                  <a:pt x="452628" y="284988"/>
                </a:lnTo>
                <a:lnTo>
                  <a:pt x="510540" y="268224"/>
                </a:lnTo>
                <a:lnTo>
                  <a:pt x="544068" y="249936"/>
                </a:lnTo>
                <a:lnTo>
                  <a:pt x="582168" y="216408"/>
                </a:lnTo>
                <a:lnTo>
                  <a:pt x="597408" y="193243"/>
                </a:lnTo>
                <a:lnTo>
                  <a:pt x="598932" y="190500"/>
                </a:lnTo>
                <a:lnTo>
                  <a:pt x="605028" y="176784"/>
                </a:lnTo>
                <a:lnTo>
                  <a:pt x="605028" y="175260"/>
                </a:lnTo>
                <a:lnTo>
                  <a:pt x="608076" y="161544"/>
                </a:lnTo>
                <a:lnTo>
                  <a:pt x="609600" y="146304"/>
                </a:lnTo>
                <a:lnTo>
                  <a:pt x="608076" y="131064"/>
                </a:lnTo>
                <a:lnTo>
                  <a:pt x="605028" y="115824"/>
                </a:lnTo>
                <a:lnTo>
                  <a:pt x="598932" y="102108"/>
                </a:lnTo>
                <a:lnTo>
                  <a:pt x="597408" y="99364"/>
                </a:lnTo>
                <a:lnTo>
                  <a:pt x="597408" y="146304"/>
                </a:lnTo>
                <a:lnTo>
                  <a:pt x="595884" y="160020"/>
                </a:lnTo>
                <a:lnTo>
                  <a:pt x="595884" y="158496"/>
                </a:lnTo>
                <a:lnTo>
                  <a:pt x="592836" y="172212"/>
                </a:lnTo>
                <a:lnTo>
                  <a:pt x="588264" y="185928"/>
                </a:lnTo>
                <a:lnTo>
                  <a:pt x="562356" y="219456"/>
                </a:lnTo>
                <a:lnTo>
                  <a:pt x="521208" y="248412"/>
                </a:lnTo>
                <a:lnTo>
                  <a:pt x="451104" y="272796"/>
                </a:lnTo>
                <a:lnTo>
                  <a:pt x="409956" y="278777"/>
                </a:lnTo>
                <a:lnTo>
                  <a:pt x="364236" y="278777"/>
                </a:lnTo>
                <a:lnTo>
                  <a:pt x="304800" y="268224"/>
                </a:lnTo>
                <a:lnTo>
                  <a:pt x="252984" y="248412"/>
                </a:lnTo>
                <a:lnTo>
                  <a:pt x="202692" y="208788"/>
                </a:lnTo>
                <a:lnTo>
                  <a:pt x="181356" y="172212"/>
                </a:lnTo>
                <a:lnTo>
                  <a:pt x="182880" y="172212"/>
                </a:lnTo>
                <a:lnTo>
                  <a:pt x="178308" y="158496"/>
                </a:lnTo>
                <a:lnTo>
                  <a:pt x="179832" y="160020"/>
                </a:lnTo>
                <a:lnTo>
                  <a:pt x="178308" y="146304"/>
                </a:lnTo>
                <a:lnTo>
                  <a:pt x="179832" y="132588"/>
                </a:lnTo>
                <a:lnTo>
                  <a:pt x="178308" y="132588"/>
                </a:lnTo>
                <a:lnTo>
                  <a:pt x="181356" y="123444"/>
                </a:lnTo>
                <a:lnTo>
                  <a:pt x="182880" y="118872"/>
                </a:lnTo>
                <a:lnTo>
                  <a:pt x="202692" y="83820"/>
                </a:lnTo>
                <a:lnTo>
                  <a:pt x="225552" y="62484"/>
                </a:lnTo>
                <a:lnTo>
                  <a:pt x="239268" y="51816"/>
                </a:lnTo>
                <a:lnTo>
                  <a:pt x="286512" y="28956"/>
                </a:lnTo>
                <a:lnTo>
                  <a:pt x="324612" y="18288"/>
                </a:lnTo>
                <a:lnTo>
                  <a:pt x="387096" y="12192"/>
                </a:lnTo>
                <a:lnTo>
                  <a:pt x="409956" y="13716"/>
                </a:lnTo>
                <a:lnTo>
                  <a:pt x="451104" y="18288"/>
                </a:lnTo>
                <a:lnTo>
                  <a:pt x="489204" y="28956"/>
                </a:lnTo>
                <a:lnTo>
                  <a:pt x="550164" y="62484"/>
                </a:lnTo>
                <a:lnTo>
                  <a:pt x="588264" y="108204"/>
                </a:lnTo>
                <a:lnTo>
                  <a:pt x="592836" y="120396"/>
                </a:lnTo>
                <a:lnTo>
                  <a:pt x="592836" y="118872"/>
                </a:lnTo>
                <a:lnTo>
                  <a:pt x="595884" y="132588"/>
                </a:lnTo>
                <a:lnTo>
                  <a:pt x="597408" y="146304"/>
                </a:lnTo>
                <a:lnTo>
                  <a:pt x="597408" y="99364"/>
                </a:lnTo>
                <a:lnTo>
                  <a:pt x="571500" y="64008"/>
                </a:lnTo>
                <a:lnTo>
                  <a:pt x="527304" y="32004"/>
                </a:lnTo>
                <a:lnTo>
                  <a:pt x="492252" y="16764"/>
                </a:lnTo>
                <a:lnTo>
                  <a:pt x="452628" y="6096"/>
                </a:lnTo>
                <a:lnTo>
                  <a:pt x="408432" y="1422"/>
                </a:lnTo>
                <a:lnTo>
                  <a:pt x="387096" y="0"/>
                </a:lnTo>
                <a:lnTo>
                  <a:pt x="364236" y="1524"/>
                </a:lnTo>
                <a:lnTo>
                  <a:pt x="321564" y="6096"/>
                </a:lnTo>
                <a:lnTo>
                  <a:pt x="281940" y="16764"/>
                </a:lnTo>
                <a:lnTo>
                  <a:pt x="246888" y="33528"/>
                </a:lnTo>
                <a:lnTo>
                  <a:pt x="192024" y="76200"/>
                </a:lnTo>
                <a:lnTo>
                  <a:pt x="170688" y="115824"/>
                </a:lnTo>
                <a:lnTo>
                  <a:pt x="169164" y="115824"/>
                </a:lnTo>
                <a:lnTo>
                  <a:pt x="166116" y="131064"/>
                </a:lnTo>
                <a:lnTo>
                  <a:pt x="166116" y="161544"/>
                </a:lnTo>
                <a:lnTo>
                  <a:pt x="169164" y="175260"/>
                </a:lnTo>
                <a:lnTo>
                  <a:pt x="170688" y="176784"/>
                </a:lnTo>
                <a:lnTo>
                  <a:pt x="175260" y="190500"/>
                </a:lnTo>
                <a:lnTo>
                  <a:pt x="178308" y="195986"/>
                </a:lnTo>
                <a:lnTo>
                  <a:pt x="181356" y="201472"/>
                </a:lnTo>
                <a:lnTo>
                  <a:pt x="182880" y="204216"/>
                </a:lnTo>
                <a:lnTo>
                  <a:pt x="204216" y="228600"/>
                </a:lnTo>
                <a:lnTo>
                  <a:pt x="246888" y="259080"/>
                </a:lnTo>
                <a:lnTo>
                  <a:pt x="301752" y="280416"/>
                </a:lnTo>
                <a:lnTo>
                  <a:pt x="342900" y="289560"/>
                </a:lnTo>
                <a:lnTo>
                  <a:pt x="365760" y="291084"/>
                </a:lnTo>
                <a:lnTo>
                  <a:pt x="381025" y="292176"/>
                </a:lnTo>
                <a:lnTo>
                  <a:pt x="381558" y="395465"/>
                </a:lnTo>
                <a:lnTo>
                  <a:pt x="6096" y="394703"/>
                </a:lnTo>
                <a:lnTo>
                  <a:pt x="6096" y="406895"/>
                </a:lnTo>
                <a:lnTo>
                  <a:pt x="381609" y="407657"/>
                </a:lnTo>
                <a:lnTo>
                  <a:pt x="382473" y="574598"/>
                </a:lnTo>
                <a:lnTo>
                  <a:pt x="381000" y="576072"/>
                </a:lnTo>
                <a:lnTo>
                  <a:pt x="0" y="822960"/>
                </a:lnTo>
                <a:lnTo>
                  <a:pt x="6096" y="833628"/>
                </a:lnTo>
                <a:lnTo>
                  <a:pt x="381000" y="590689"/>
                </a:lnTo>
                <a:lnTo>
                  <a:pt x="384048" y="588708"/>
                </a:lnTo>
                <a:lnTo>
                  <a:pt x="387096" y="590677"/>
                </a:lnTo>
                <a:lnTo>
                  <a:pt x="774192" y="841248"/>
                </a:lnTo>
                <a:lnTo>
                  <a:pt x="781812" y="830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93133" y="2078227"/>
            <a:ext cx="7856220" cy="4067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354965" marR="5029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>
                <a:latin typeface="Arial MT"/>
                <a:cs typeface="Arial MT"/>
              </a:rPr>
              <a:t>Một </a:t>
            </a:r>
            <a:r xmlns:a="http://schemas.openxmlformats.org/drawingml/2006/main">
              <a:rPr dirty="0" sz="3200" spc="-10">
                <a:latin typeface="Arial MT"/>
                <a:cs typeface="Arial MT"/>
              </a:rPr>
              <a:t>mô hình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mô tả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hệ thống</a:t>
            </a:r>
            <a:r xmlns:a="http://schemas.openxmlformats.org/drawingml/2006/main">
              <a:rPr dirty="0" sz="32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chức năng</a:t>
            </a:r>
            <a:r xmlns:a="http://schemas.openxmlformats.org/drawingml/2006/main">
              <a:rPr dirty="0" sz="3200" spc="-3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yêu cầu</a:t>
            </a:r>
            <a:r xmlns:a="http://schemas.openxmlformats.org/drawingml/2006/main">
              <a:rPr dirty="0" sz="32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TRONG</a:t>
            </a:r>
            <a:r xmlns:a="http://schemas.openxmlformats.org/drawingml/2006/main">
              <a:rPr dirty="0" sz="32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điều kiện</a:t>
            </a:r>
            <a:r xmlns:a="http://schemas.openxmlformats.org/drawingml/2006/main">
              <a:rPr dirty="0" sz="32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của</a:t>
            </a:r>
            <a:r xmlns:a="http://schemas.openxmlformats.org/drawingml/2006/main">
              <a:rPr dirty="0" sz="32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sử dụng</a:t>
            </a:r>
            <a:r xmlns:a="http://schemas.openxmlformats.org/drawingml/2006/main">
              <a:rPr dirty="0" sz="3200" spc="-87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các trường hợp.</a:t>
            </a:r>
            <a:endParaRPr xmlns:a="http://schemas.openxmlformats.org/drawingml/2006/main" sz="3200">
              <a:latin typeface="Arial MT"/>
              <a:cs typeface="Arial MT"/>
            </a:endParaRPr>
          </a:p>
          <a:p>
            <a:pPr xmlns:a="http://schemas.openxmlformats.org/drawingml/2006/main"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>
                <a:latin typeface="Arial MT"/>
                <a:cs typeface="Arial MT"/>
              </a:rPr>
              <a:t>Mô </a:t>
            </a:r>
            <a:r xmlns:a="http://schemas.openxmlformats.org/drawingml/2006/main">
              <a:rPr dirty="0" sz="3200" spc="-10">
                <a:latin typeface="Arial MT"/>
                <a:cs typeface="Arial MT"/>
              </a:rPr>
              <a:t>hình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chức năng </a:t>
            </a:r>
            <a:r xmlns:a="http://schemas.openxmlformats.org/drawingml/2006/main">
              <a:rPr dirty="0" sz="3200" spc="-10">
                <a:latin typeface="Arial MT"/>
                <a:cs typeface="Arial MT"/>
              </a:rPr>
              <a:t>dự định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của hệ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thống</a:t>
            </a:r>
            <a:r xmlns:a="http://schemas.openxmlformats.org/drawingml/2006/main">
              <a:rPr dirty="0" sz="3200" spc="-3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(sử dụng</a:t>
            </a:r>
            <a:r xmlns:a="http://schemas.openxmlformats.org/drawingml/2006/main">
              <a:rPr dirty="0" sz="3200" spc="-4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các trường hợp)</a:t>
            </a:r>
            <a:r xmlns:a="http://schemas.openxmlformats.org/drawingml/2006/main">
              <a:rPr dirty="0" sz="3200" spc="-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Và</a:t>
            </a:r>
            <a:r xmlns:a="http://schemas.openxmlformats.org/drawingml/2006/main">
              <a:rPr dirty="0" sz="32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của nó</a:t>
            </a:r>
            <a:r xmlns:a="http://schemas.openxmlformats.org/drawingml/2006/main">
              <a:rPr dirty="0" sz="32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môi trường</a:t>
            </a:r>
            <a:r xmlns:a="http://schemas.openxmlformats.org/drawingml/2006/main">
              <a:rPr dirty="0" sz="3200" spc="-87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>
                <a:latin typeface="Arial MT"/>
                <a:cs typeface="Arial MT"/>
              </a:rPr>
              <a:t>(diễn viên).</a:t>
            </a:r>
            <a:endParaRPr xmlns:a="http://schemas.openxmlformats.org/drawingml/2006/main" sz="3200">
              <a:latin typeface="Arial MT"/>
              <a:cs typeface="Arial MT"/>
            </a:endParaRPr>
          </a:p>
          <a:p>
            <a:pPr xmlns:a="http://schemas.openxmlformats.org/drawingml/2006/main" algn="ctr" marL="3354070">
              <a:lnSpc>
                <a:spcPct val="100000"/>
              </a:lnSpc>
              <a:spcBef>
                <a:spcPts val="345"/>
              </a:spcBef>
            </a:pPr>
            <a:r xmlns:a="http://schemas.openxmlformats.org/drawingml/2006/main">
              <a:rPr dirty="0" sz="1800" spc="-15">
                <a:solidFill>
                  <a:srgbClr val="7F7F7F"/>
                </a:solidFill>
                <a:latin typeface="Arial MT"/>
                <a:cs typeface="Arial MT"/>
              </a:rPr>
              <a:t>Xem</a:t>
            </a:r>
            <a:r xmlns:a="http://schemas.openxmlformats.org/drawingml/2006/main">
              <a:rPr dirty="0" sz="1800" spc="-2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Báo cáo</a:t>
            </a:r>
            <a:r xmlns:a="http://schemas.openxmlformats.org/drawingml/2006/main">
              <a:rPr dirty="0" sz="1800" spc="-1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Thẻ</a:t>
            </a:r>
            <a:endParaRPr xmlns:a="http://schemas.openxmlformats.org/drawingml/2006/main"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xmlns:a="http://schemas.openxmlformats.org/drawingml/2006/main" algn="ctr" marL="3356610">
              <a:lnSpc>
                <a:spcPct val="100000"/>
              </a:lnSpc>
              <a:spcBef>
                <a:spcPts val="1280"/>
              </a:spcBef>
            </a:pPr>
            <a:r xmlns:a="http://schemas.openxmlformats.org/drawingml/2006/main"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Đăng ký</a:t>
            </a:r>
            <a:r xmlns:a="http://schemas.openxmlformats.org/drawingml/2006/main">
              <a:rPr dirty="0" sz="1800" spc="-2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vì</a:t>
            </a:r>
            <a:r xmlns:a="http://schemas.openxmlformats.org/drawingml/2006/main">
              <a:rPr dirty="0" sz="1800" spc="-2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khóa học</a:t>
            </a:r>
            <a:endParaRPr xmlns:a="http://schemas.openxmlformats.org/drawingml/2006/main"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7703" y="6377429"/>
            <a:ext cx="811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800" spc="-5">
                <a:latin typeface="Arial MT"/>
                <a:cs typeface="Arial MT"/>
              </a:rPr>
              <a:t>học </a:t>
            </a:r>
            <a:r xmlns:a="http://schemas.openxmlformats.org/drawingml/2006/main">
              <a:rPr dirty="0" sz="1800">
                <a:latin typeface="Arial MT"/>
                <a:cs typeface="Arial MT"/>
              </a:rPr>
              <a:t>sinh </a:t>
            </a:r>
            <a:r xmlns:a="http://schemas.openxmlformats.org/drawingml/2006/main">
              <a:rPr dirty="0" sz="1800" spc="-10">
                <a:latin typeface="Arial MT"/>
                <a:cs typeface="Arial MT"/>
              </a:rPr>
              <a:t>_ </a:t>
            </a:r>
            <a:r xmlns:a="http://schemas.openxmlformats.org/drawingml/2006/main">
              <a:rPr dirty="0" sz="1800">
                <a:latin typeface="Arial MT"/>
                <a:cs typeface="Arial MT"/>
              </a:rPr>
              <a:t>_</a:t>
            </a:r>
            <a:endParaRPr xmlns:a="http://schemas.openxmlformats.org/drawingml/2006/main"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72100" y="6356604"/>
            <a:ext cx="2425700" cy="585470"/>
            <a:chOff x="5372100" y="6356604"/>
            <a:chExt cx="2425700" cy="585470"/>
          </a:xfrm>
        </p:grpSpPr>
        <p:sp>
          <p:nvSpPr>
            <p:cNvPr id="12" name="object 12"/>
            <p:cNvSpPr/>
            <p:nvPr/>
          </p:nvSpPr>
          <p:spPr>
            <a:xfrm>
              <a:off x="5379720" y="6364224"/>
              <a:ext cx="2415540" cy="570230"/>
            </a:xfrm>
            <a:custGeom>
              <a:avLst/>
              <a:gdLst/>
              <a:ahLst/>
              <a:cxnLst/>
              <a:rect l="l" t="t" r="r" b="b"/>
              <a:pathLst>
                <a:path w="2415540" h="570229">
                  <a:moveTo>
                    <a:pt x="2415540" y="284988"/>
                  </a:moveTo>
                  <a:lnTo>
                    <a:pt x="2396070" y="233872"/>
                  </a:lnTo>
                  <a:lnTo>
                    <a:pt x="2362512" y="201389"/>
                  </a:lnTo>
                  <a:lnTo>
                    <a:pt x="2313669" y="170463"/>
                  </a:lnTo>
                  <a:lnTo>
                    <a:pt x="2250552" y="141336"/>
                  </a:lnTo>
                  <a:lnTo>
                    <a:pt x="2213958" y="127523"/>
                  </a:lnTo>
                  <a:lnTo>
                    <a:pt x="2174174" y="114250"/>
                  </a:lnTo>
                  <a:lnTo>
                    <a:pt x="2131327" y="101547"/>
                  </a:lnTo>
                  <a:lnTo>
                    <a:pt x="2085544" y="89445"/>
                  </a:lnTo>
                  <a:lnTo>
                    <a:pt x="2036950" y="77974"/>
                  </a:lnTo>
                  <a:lnTo>
                    <a:pt x="1985673" y="67164"/>
                  </a:lnTo>
                  <a:lnTo>
                    <a:pt x="1931839" y="57045"/>
                  </a:lnTo>
                  <a:lnTo>
                    <a:pt x="1875573" y="47648"/>
                  </a:lnTo>
                  <a:lnTo>
                    <a:pt x="1817003" y="39003"/>
                  </a:lnTo>
                  <a:lnTo>
                    <a:pt x="1756254" y="31139"/>
                  </a:lnTo>
                  <a:lnTo>
                    <a:pt x="1693453" y="24087"/>
                  </a:lnTo>
                  <a:lnTo>
                    <a:pt x="1628727" y="17878"/>
                  </a:lnTo>
                  <a:lnTo>
                    <a:pt x="1562201" y="12541"/>
                  </a:lnTo>
                  <a:lnTo>
                    <a:pt x="1494003" y="8106"/>
                  </a:lnTo>
                  <a:lnTo>
                    <a:pt x="1424258" y="4605"/>
                  </a:lnTo>
                  <a:lnTo>
                    <a:pt x="1353093" y="2066"/>
                  </a:lnTo>
                  <a:lnTo>
                    <a:pt x="1280634" y="521"/>
                  </a:lnTo>
                  <a:lnTo>
                    <a:pt x="1207008" y="0"/>
                  </a:lnTo>
                  <a:lnTo>
                    <a:pt x="1133544" y="521"/>
                  </a:lnTo>
                  <a:lnTo>
                    <a:pt x="1061236" y="2066"/>
                  </a:lnTo>
                  <a:lnTo>
                    <a:pt x="990211" y="4605"/>
                  </a:lnTo>
                  <a:lnTo>
                    <a:pt x="920594" y="8106"/>
                  </a:lnTo>
                  <a:lnTo>
                    <a:pt x="852513" y="12541"/>
                  </a:lnTo>
                  <a:lnTo>
                    <a:pt x="786095" y="17878"/>
                  </a:lnTo>
                  <a:lnTo>
                    <a:pt x="721466" y="24087"/>
                  </a:lnTo>
                  <a:lnTo>
                    <a:pt x="658754" y="31139"/>
                  </a:lnTo>
                  <a:lnTo>
                    <a:pt x="598085" y="39003"/>
                  </a:lnTo>
                  <a:lnTo>
                    <a:pt x="539586" y="47648"/>
                  </a:lnTo>
                  <a:lnTo>
                    <a:pt x="483383" y="57045"/>
                  </a:lnTo>
                  <a:lnTo>
                    <a:pt x="429604" y="67164"/>
                  </a:lnTo>
                  <a:lnTo>
                    <a:pt x="378376" y="77974"/>
                  </a:lnTo>
                  <a:lnTo>
                    <a:pt x="329825" y="89445"/>
                  </a:lnTo>
                  <a:lnTo>
                    <a:pt x="284078" y="101547"/>
                  </a:lnTo>
                  <a:lnTo>
                    <a:pt x="241262" y="114250"/>
                  </a:lnTo>
                  <a:lnTo>
                    <a:pt x="201504" y="127523"/>
                  </a:lnTo>
                  <a:lnTo>
                    <a:pt x="164930" y="141336"/>
                  </a:lnTo>
                  <a:lnTo>
                    <a:pt x="101844" y="170463"/>
                  </a:lnTo>
                  <a:lnTo>
                    <a:pt x="53018" y="201389"/>
                  </a:lnTo>
                  <a:lnTo>
                    <a:pt x="19467" y="233872"/>
                  </a:lnTo>
                  <a:lnTo>
                    <a:pt x="0" y="284988"/>
                  </a:lnTo>
                  <a:lnTo>
                    <a:pt x="2205" y="302462"/>
                  </a:lnTo>
                  <a:lnTo>
                    <a:pt x="19467" y="336505"/>
                  </a:lnTo>
                  <a:lnTo>
                    <a:pt x="53018" y="369148"/>
                  </a:lnTo>
                  <a:lnTo>
                    <a:pt x="101844" y="400162"/>
                  </a:lnTo>
                  <a:lnTo>
                    <a:pt x="164930" y="429316"/>
                  </a:lnTo>
                  <a:lnTo>
                    <a:pt x="201504" y="443123"/>
                  </a:lnTo>
                  <a:lnTo>
                    <a:pt x="241262" y="456379"/>
                  </a:lnTo>
                  <a:lnTo>
                    <a:pt x="284078" y="469055"/>
                  </a:lnTo>
                  <a:lnTo>
                    <a:pt x="329825" y="481122"/>
                  </a:lnTo>
                  <a:lnTo>
                    <a:pt x="378376" y="492550"/>
                  </a:lnTo>
                  <a:lnTo>
                    <a:pt x="429604" y="503313"/>
                  </a:lnTo>
                  <a:lnTo>
                    <a:pt x="483383" y="513379"/>
                  </a:lnTo>
                  <a:lnTo>
                    <a:pt x="539586" y="522722"/>
                  </a:lnTo>
                  <a:lnTo>
                    <a:pt x="598085" y="531311"/>
                  </a:lnTo>
                  <a:lnTo>
                    <a:pt x="658754" y="539119"/>
                  </a:lnTo>
                  <a:lnTo>
                    <a:pt x="721466" y="546115"/>
                  </a:lnTo>
                  <a:lnTo>
                    <a:pt x="786095" y="552273"/>
                  </a:lnTo>
                  <a:lnTo>
                    <a:pt x="852513" y="557562"/>
                  </a:lnTo>
                  <a:lnTo>
                    <a:pt x="920594" y="561954"/>
                  </a:lnTo>
                  <a:lnTo>
                    <a:pt x="990211" y="565420"/>
                  </a:lnTo>
                  <a:lnTo>
                    <a:pt x="1061236" y="567932"/>
                  </a:lnTo>
                  <a:lnTo>
                    <a:pt x="1133544" y="569460"/>
                  </a:lnTo>
                  <a:lnTo>
                    <a:pt x="1207008" y="569976"/>
                  </a:lnTo>
                  <a:lnTo>
                    <a:pt x="1280634" y="569460"/>
                  </a:lnTo>
                  <a:lnTo>
                    <a:pt x="1353093" y="567932"/>
                  </a:lnTo>
                  <a:lnTo>
                    <a:pt x="1424258" y="565420"/>
                  </a:lnTo>
                  <a:lnTo>
                    <a:pt x="1494003" y="561954"/>
                  </a:lnTo>
                  <a:lnTo>
                    <a:pt x="1562201" y="557562"/>
                  </a:lnTo>
                  <a:lnTo>
                    <a:pt x="1628727" y="552273"/>
                  </a:lnTo>
                  <a:lnTo>
                    <a:pt x="1693453" y="546115"/>
                  </a:lnTo>
                  <a:lnTo>
                    <a:pt x="1756254" y="539119"/>
                  </a:lnTo>
                  <a:lnTo>
                    <a:pt x="1817003" y="531311"/>
                  </a:lnTo>
                  <a:lnTo>
                    <a:pt x="1875573" y="522722"/>
                  </a:lnTo>
                  <a:lnTo>
                    <a:pt x="1931839" y="513379"/>
                  </a:lnTo>
                  <a:lnTo>
                    <a:pt x="1985673" y="503313"/>
                  </a:lnTo>
                  <a:lnTo>
                    <a:pt x="2036950" y="492550"/>
                  </a:lnTo>
                  <a:lnTo>
                    <a:pt x="2085544" y="481122"/>
                  </a:lnTo>
                  <a:lnTo>
                    <a:pt x="2131327" y="469055"/>
                  </a:lnTo>
                  <a:lnTo>
                    <a:pt x="2174174" y="456379"/>
                  </a:lnTo>
                  <a:lnTo>
                    <a:pt x="2213958" y="443123"/>
                  </a:lnTo>
                  <a:lnTo>
                    <a:pt x="2250552" y="429316"/>
                  </a:lnTo>
                  <a:lnTo>
                    <a:pt x="2313669" y="400162"/>
                  </a:lnTo>
                  <a:lnTo>
                    <a:pt x="2362512" y="369148"/>
                  </a:lnTo>
                  <a:lnTo>
                    <a:pt x="2396070" y="336505"/>
                  </a:lnTo>
                  <a:lnTo>
                    <a:pt x="2413334" y="302462"/>
                  </a:lnTo>
                  <a:lnTo>
                    <a:pt x="2415540" y="28498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72100" y="6356604"/>
              <a:ext cx="2425700" cy="585470"/>
            </a:xfrm>
            <a:custGeom>
              <a:avLst/>
              <a:gdLst/>
              <a:ahLst/>
              <a:cxnLst/>
              <a:rect l="l" t="t" r="r" b="b"/>
              <a:pathLst>
                <a:path w="2425700" h="585470">
                  <a:moveTo>
                    <a:pt x="2362200" y="390144"/>
                  </a:moveTo>
                  <a:lnTo>
                    <a:pt x="2362200" y="373380"/>
                  </a:lnTo>
                  <a:lnTo>
                    <a:pt x="2336800" y="385572"/>
                  </a:lnTo>
                  <a:lnTo>
                    <a:pt x="2324100" y="397764"/>
                  </a:lnTo>
                  <a:lnTo>
                    <a:pt x="2311400" y="405384"/>
                  </a:lnTo>
                  <a:lnTo>
                    <a:pt x="2273300" y="423672"/>
                  </a:lnTo>
                  <a:lnTo>
                    <a:pt x="2247900" y="429768"/>
                  </a:lnTo>
                  <a:lnTo>
                    <a:pt x="2235200" y="434340"/>
                  </a:lnTo>
                  <a:lnTo>
                    <a:pt x="2057400" y="489204"/>
                  </a:lnTo>
                  <a:lnTo>
                    <a:pt x="1981200" y="507492"/>
                  </a:lnTo>
                  <a:lnTo>
                    <a:pt x="1778000" y="537972"/>
                  </a:lnTo>
                  <a:lnTo>
                    <a:pt x="1676400" y="550164"/>
                  </a:lnTo>
                  <a:lnTo>
                    <a:pt x="1625600" y="554736"/>
                  </a:lnTo>
                  <a:lnTo>
                    <a:pt x="1562100" y="559308"/>
                  </a:lnTo>
                  <a:lnTo>
                    <a:pt x="1447800" y="565404"/>
                  </a:lnTo>
                  <a:lnTo>
                    <a:pt x="1397000" y="568452"/>
                  </a:lnTo>
                  <a:lnTo>
                    <a:pt x="1270000" y="571500"/>
                  </a:lnTo>
                  <a:lnTo>
                    <a:pt x="1143000" y="571500"/>
                  </a:lnTo>
                  <a:lnTo>
                    <a:pt x="1079500" y="569976"/>
                  </a:lnTo>
                  <a:lnTo>
                    <a:pt x="965200" y="566928"/>
                  </a:lnTo>
                  <a:lnTo>
                    <a:pt x="901700" y="562356"/>
                  </a:lnTo>
                  <a:lnTo>
                    <a:pt x="850900" y="559308"/>
                  </a:lnTo>
                  <a:lnTo>
                    <a:pt x="787400" y="554736"/>
                  </a:lnTo>
                  <a:lnTo>
                    <a:pt x="736600" y="550164"/>
                  </a:lnTo>
                  <a:lnTo>
                    <a:pt x="635000" y="537972"/>
                  </a:lnTo>
                  <a:lnTo>
                    <a:pt x="482600" y="515112"/>
                  </a:lnTo>
                  <a:lnTo>
                    <a:pt x="444500" y="507492"/>
                  </a:lnTo>
                  <a:lnTo>
                    <a:pt x="393700" y="498348"/>
                  </a:lnTo>
                  <a:lnTo>
                    <a:pt x="355600" y="489204"/>
                  </a:lnTo>
                  <a:lnTo>
                    <a:pt x="203200" y="446532"/>
                  </a:lnTo>
                  <a:lnTo>
                    <a:pt x="177800" y="434340"/>
                  </a:lnTo>
                  <a:lnTo>
                    <a:pt x="165100" y="429768"/>
                  </a:lnTo>
                  <a:lnTo>
                    <a:pt x="127000" y="411480"/>
                  </a:lnTo>
                  <a:lnTo>
                    <a:pt x="114300" y="403860"/>
                  </a:lnTo>
                  <a:lnTo>
                    <a:pt x="63500" y="379476"/>
                  </a:lnTo>
                  <a:lnTo>
                    <a:pt x="63500" y="371856"/>
                  </a:lnTo>
                  <a:lnTo>
                    <a:pt x="38100" y="359664"/>
                  </a:lnTo>
                  <a:lnTo>
                    <a:pt x="38100" y="352044"/>
                  </a:lnTo>
                  <a:lnTo>
                    <a:pt x="25400" y="339852"/>
                  </a:lnTo>
                  <a:lnTo>
                    <a:pt x="25400" y="332232"/>
                  </a:lnTo>
                  <a:lnTo>
                    <a:pt x="12700" y="326136"/>
                  </a:lnTo>
                  <a:lnTo>
                    <a:pt x="12700" y="245364"/>
                  </a:lnTo>
                  <a:lnTo>
                    <a:pt x="0" y="252984"/>
                  </a:lnTo>
                  <a:lnTo>
                    <a:pt x="0" y="332232"/>
                  </a:lnTo>
                  <a:lnTo>
                    <a:pt x="12700" y="339852"/>
                  </a:lnTo>
                  <a:lnTo>
                    <a:pt x="25400" y="355092"/>
                  </a:lnTo>
                  <a:lnTo>
                    <a:pt x="38100" y="376428"/>
                  </a:lnTo>
                  <a:lnTo>
                    <a:pt x="50800" y="382524"/>
                  </a:lnTo>
                  <a:lnTo>
                    <a:pt x="63500" y="390144"/>
                  </a:lnTo>
                  <a:lnTo>
                    <a:pt x="76200" y="402336"/>
                  </a:lnTo>
                  <a:lnTo>
                    <a:pt x="88900" y="409956"/>
                  </a:lnTo>
                  <a:lnTo>
                    <a:pt x="152400" y="440436"/>
                  </a:lnTo>
                  <a:lnTo>
                    <a:pt x="190500" y="452628"/>
                  </a:lnTo>
                  <a:lnTo>
                    <a:pt x="203200" y="458724"/>
                  </a:lnTo>
                  <a:lnTo>
                    <a:pt x="355600" y="501396"/>
                  </a:lnTo>
                  <a:lnTo>
                    <a:pt x="444500" y="519684"/>
                  </a:lnTo>
                  <a:lnTo>
                    <a:pt x="482600" y="527304"/>
                  </a:lnTo>
                  <a:lnTo>
                    <a:pt x="533400" y="536448"/>
                  </a:lnTo>
                  <a:lnTo>
                    <a:pt x="584200" y="544068"/>
                  </a:lnTo>
                  <a:lnTo>
                    <a:pt x="736600" y="562356"/>
                  </a:lnTo>
                  <a:lnTo>
                    <a:pt x="787400" y="566928"/>
                  </a:lnTo>
                  <a:lnTo>
                    <a:pt x="850900" y="571500"/>
                  </a:lnTo>
                  <a:lnTo>
                    <a:pt x="901700" y="576072"/>
                  </a:lnTo>
                  <a:lnTo>
                    <a:pt x="1028700" y="582168"/>
                  </a:lnTo>
                  <a:lnTo>
                    <a:pt x="1079500" y="583692"/>
                  </a:lnTo>
                  <a:lnTo>
                    <a:pt x="1143000" y="583692"/>
                  </a:lnTo>
                  <a:lnTo>
                    <a:pt x="1206500" y="585216"/>
                  </a:lnTo>
                  <a:lnTo>
                    <a:pt x="1206500" y="583692"/>
                  </a:lnTo>
                  <a:lnTo>
                    <a:pt x="1219200" y="576072"/>
                  </a:lnTo>
                  <a:lnTo>
                    <a:pt x="1219200" y="583692"/>
                  </a:lnTo>
                  <a:lnTo>
                    <a:pt x="1333500" y="583692"/>
                  </a:lnTo>
                  <a:lnTo>
                    <a:pt x="1397000" y="580644"/>
                  </a:lnTo>
                  <a:lnTo>
                    <a:pt x="1447800" y="579120"/>
                  </a:lnTo>
                  <a:lnTo>
                    <a:pt x="1511300" y="576072"/>
                  </a:lnTo>
                  <a:lnTo>
                    <a:pt x="1625600" y="566928"/>
                  </a:lnTo>
                  <a:lnTo>
                    <a:pt x="1676400" y="562356"/>
                  </a:lnTo>
                  <a:lnTo>
                    <a:pt x="1739900" y="556260"/>
                  </a:lnTo>
                  <a:lnTo>
                    <a:pt x="1790700" y="550164"/>
                  </a:lnTo>
                  <a:lnTo>
                    <a:pt x="1841500" y="542544"/>
                  </a:lnTo>
                  <a:lnTo>
                    <a:pt x="1879600" y="536448"/>
                  </a:lnTo>
                  <a:lnTo>
                    <a:pt x="1930400" y="527304"/>
                  </a:lnTo>
                  <a:lnTo>
                    <a:pt x="1981200" y="519684"/>
                  </a:lnTo>
                  <a:lnTo>
                    <a:pt x="2019300" y="510540"/>
                  </a:lnTo>
                  <a:lnTo>
                    <a:pt x="2070100" y="501396"/>
                  </a:lnTo>
                  <a:lnTo>
                    <a:pt x="2184400" y="469392"/>
                  </a:lnTo>
                  <a:lnTo>
                    <a:pt x="2209800" y="458724"/>
                  </a:lnTo>
                  <a:lnTo>
                    <a:pt x="2235200" y="452628"/>
                  </a:lnTo>
                  <a:lnTo>
                    <a:pt x="2324100" y="409956"/>
                  </a:lnTo>
                  <a:lnTo>
                    <a:pt x="2336800" y="402336"/>
                  </a:lnTo>
                  <a:lnTo>
                    <a:pt x="2362200" y="390144"/>
                  </a:lnTo>
                  <a:close/>
                </a:path>
                <a:path w="2425700" h="585470">
                  <a:moveTo>
                    <a:pt x="38100" y="233172"/>
                  </a:moveTo>
                  <a:lnTo>
                    <a:pt x="38100" y="216408"/>
                  </a:lnTo>
                  <a:lnTo>
                    <a:pt x="25400" y="224028"/>
                  </a:lnTo>
                  <a:lnTo>
                    <a:pt x="12700" y="239268"/>
                  </a:lnTo>
                  <a:lnTo>
                    <a:pt x="12700" y="265176"/>
                  </a:lnTo>
                  <a:lnTo>
                    <a:pt x="25400" y="252984"/>
                  </a:lnTo>
                  <a:lnTo>
                    <a:pt x="25400" y="245364"/>
                  </a:lnTo>
                  <a:lnTo>
                    <a:pt x="38100" y="233172"/>
                  </a:lnTo>
                  <a:close/>
                </a:path>
                <a:path w="2425700" h="585470">
                  <a:moveTo>
                    <a:pt x="63500" y="213360"/>
                  </a:moveTo>
                  <a:lnTo>
                    <a:pt x="63500" y="196596"/>
                  </a:lnTo>
                  <a:lnTo>
                    <a:pt x="50800" y="202692"/>
                  </a:lnTo>
                  <a:lnTo>
                    <a:pt x="38100" y="210312"/>
                  </a:lnTo>
                  <a:lnTo>
                    <a:pt x="38100" y="225552"/>
                  </a:lnTo>
                  <a:lnTo>
                    <a:pt x="63500" y="213360"/>
                  </a:lnTo>
                  <a:close/>
                </a:path>
                <a:path w="2425700" h="585470">
                  <a:moveTo>
                    <a:pt x="1219200" y="13716"/>
                  </a:moveTo>
                  <a:lnTo>
                    <a:pt x="1219200" y="3048"/>
                  </a:lnTo>
                  <a:lnTo>
                    <a:pt x="1206500" y="3048"/>
                  </a:lnTo>
                  <a:lnTo>
                    <a:pt x="1206500" y="0"/>
                  </a:lnTo>
                  <a:lnTo>
                    <a:pt x="1143000" y="1524"/>
                  </a:lnTo>
                  <a:lnTo>
                    <a:pt x="1079500" y="1524"/>
                  </a:lnTo>
                  <a:lnTo>
                    <a:pt x="1028700" y="4572"/>
                  </a:lnTo>
                  <a:lnTo>
                    <a:pt x="965200" y="6096"/>
                  </a:lnTo>
                  <a:lnTo>
                    <a:pt x="901700" y="9144"/>
                  </a:lnTo>
                  <a:lnTo>
                    <a:pt x="850900" y="13716"/>
                  </a:lnTo>
                  <a:lnTo>
                    <a:pt x="787400" y="18288"/>
                  </a:lnTo>
                  <a:lnTo>
                    <a:pt x="736600" y="22860"/>
                  </a:lnTo>
                  <a:lnTo>
                    <a:pt x="635000" y="35052"/>
                  </a:lnTo>
                  <a:lnTo>
                    <a:pt x="482600" y="57912"/>
                  </a:lnTo>
                  <a:lnTo>
                    <a:pt x="444500" y="65532"/>
                  </a:lnTo>
                  <a:lnTo>
                    <a:pt x="393700" y="74676"/>
                  </a:lnTo>
                  <a:lnTo>
                    <a:pt x="355600" y="85344"/>
                  </a:lnTo>
                  <a:lnTo>
                    <a:pt x="317500" y="94488"/>
                  </a:lnTo>
                  <a:lnTo>
                    <a:pt x="203200" y="126492"/>
                  </a:lnTo>
                  <a:lnTo>
                    <a:pt x="190500" y="132588"/>
                  </a:lnTo>
                  <a:lnTo>
                    <a:pt x="152400" y="144780"/>
                  </a:lnTo>
                  <a:lnTo>
                    <a:pt x="101600" y="169164"/>
                  </a:lnTo>
                  <a:lnTo>
                    <a:pt x="88900" y="176784"/>
                  </a:lnTo>
                  <a:lnTo>
                    <a:pt x="63500" y="188976"/>
                  </a:lnTo>
                  <a:lnTo>
                    <a:pt x="63500" y="205740"/>
                  </a:lnTo>
                  <a:lnTo>
                    <a:pt x="203200" y="138684"/>
                  </a:lnTo>
                  <a:lnTo>
                    <a:pt x="317500" y="106680"/>
                  </a:lnTo>
                  <a:lnTo>
                    <a:pt x="355600" y="97536"/>
                  </a:lnTo>
                  <a:lnTo>
                    <a:pt x="393700" y="86868"/>
                  </a:lnTo>
                  <a:lnTo>
                    <a:pt x="444500" y="79248"/>
                  </a:lnTo>
                  <a:lnTo>
                    <a:pt x="482600" y="70104"/>
                  </a:lnTo>
                  <a:lnTo>
                    <a:pt x="635000" y="47244"/>
                  </a:lnTo>
                  <a:lnTo>
                    <a:pt x="685800" y="41148"/>
                  </a:lnTo>
                  <a:lnTo>
                    <a:pt x="736600" y="36576"/>
                  </a:lnTo>
                  <a:lnTo>
                    <a:pt x="787400" y="30480"/>
                  </a:lnTo>
                  <a:lnTo>
                    <a:pt x="850900" y="25908"/>
                  </a:lnTo>
                  <a:lnTo>
                    <a:pt x="901700" y="22860"/>
                  </a:lnTo>
                  <a:lnTo>
                    <a:pt x="1028700" y="16764"/>
                  </a:lnTo>
                  <a:lnTo>
                    <a:pt x="1079500" y="15240"/>
                  </a:lnTo>
                  <a:lnTo>
                    <a:pt x="1143000" y="13716"/>
                  </a:lnTo>
                  <a:lnTo>
                    <a:pt x="1219200" y="13716"/>
                  </a:lnTo>
                  <a:close/>
                </a:path>
                <a:path w="2425700" h="585470">
                  <a:moveTo>
                    <a:pt x="2387600" y="239268"/>
                  </a:moveTo>
                  <a:lnTo>
                    <a:pt x="2387600" y="216408"/>
                  </a:lnTo>
                  <a:lnTo>
                    <a:pt x="2374900" y="210312"/>
                  </a:lnTo>
                  <a:lnTo>
                    <a:pt x="2362200" y="202692"/>
                  </a:lnTo>
                  <a:lnTo>
                    <a:pt x="2362200" y="196596"/>
                  </a:lnTo>
                  <a:lnTo>
                    <a:pt x="2349500" y="188976"/>
                  </a:lnTo>
                  <a:lnTo>
                    <a:pt x="2324100" y="176784"/>
                  </a:lnTo>
                  <a:lnTo>
                    <a:pt x="2311400" y="169164"/>
                  </a:lnTo>
                  <a:lnTo>
                    <a:pt x="2235200" y="132588"/>
                  </a:lnTo>
                  <a:lnTo>
                    <a:pt x="2209800" y="126492"/>
                  </a:lnTo>
                  <a:lnTo>
                    <a:pt x="2184400" y="115824"/>
                  </a:lnTo>
                  <a:lnTo>
                    <a:pt x="2108200" y="94488"/>
                  </a:lnTo>
                  <a:lnTo>
                    <a:pt x="2070100" y="85344"/>
                  </a:lnTo>
                  <a:lnTo>
                    <a:pt x="2019300" y="74676"/>
                  </a:lnTo>
                  <a:lnTo>
                    <a:pt x="1981200" y="65532"/>
                  </a:lnTo>
                  <a:lnTo>
                    <a:pt x="1879600" y="50292"/>
                  </a:lnTo>
                  <a:lnTo>
                    <a:pt x="1841500" y="42672"/>
                  </a:lnTo>
                  <a:lnTo>
                    <a:pt x="1790700" y="35052"/>
                  </a:lnTo>
                  <a:lnTo>
                    <a:pt x="1676400" y="22860"/>
                  </a:lnTo>
                  <a:lnTo>
                    <a:pt x="1625600" y="18288"/>
                  </a:lnTo>
                  <a:lnTo>
                    <a:pt x="1511300" y="9144"/>
                  </a:lnTo>
                  <a:lnTo>
                    <a:pt x="1447800" y="6096"/>
                  </a:lnTo>
                  <a:lnTo>
                    <a:pt x="1397000" y="4572"/>
                  </a:lnTo>
                  <a:lnTo>
                    <a:pt x="1270000" y="1524"/>
                  </a:lnTo>
                  <a:lnTo>
                    <a:pt x="1206500" y="1524"/>
                  </a:lnTo>
                  <a:lnTo>
                    <a:pt x="1219200" y="3048"/>
                  </a:lnTo>
                  <a:lnTo>
                    <a:pt x="1219200" y="13716"/>
                  </a:lnTo>
                  <a:lnTo>
                    <a:pt x="1270000" y="13716"/>
                  </a:lnTo>
                  <a:lnTo>
                    <a:pt x="1397000" y="16764"/>
                  </a:lnTo>
                  <a:lnTo>
                    <a:pt x="1447800" y="19812"/>
                  </a:lnTo>
                  <a:lnTo>
                    <a:pt x="1562100" y="25908"/>
                  </a:lnTo>
                  <a:lnTo>
                    <a:pt x="1625600" y="30480"/>
                  </a:lnTo>
                  <a:lnTo>
                    <a:pt x="1676400" y="36576"/>
                  </a:lnTo>
                  <a:lnTo>
                    <a:pt x="1727200" y="41148"/>
                  </a:lnTo>
                  <a:lnTo>
                    <a:pt x="1778000" y="48768"/>
                  </a:lnTo>
                  <a:lnTo>
                    <a:pt x="1828800" y="54864"/>
                  </a:lnTo>
                  <a:lnTo>
                    <a:pt x="1930400" y="70104"/>
                  </a:lnTo>
                  <a:lnTo>
                    <a:pt x="1981200" y="79248"/>
                  </a:lnTo>
                  <a:lnTo>
                    <a:pt x="2095500" y="106680"/>
                  </a:lnTo>
                  <a:lnTo>
                    <a:pt x="2209800" y="138684"/>
                  </a:lnTo>
                  <a:lnTo>
                    <a:pt x="2247900" y="156972"/>
                  </a:lnTo>
                  <a:lnTo>
                    <a:pt x="2273300" y="163068"/>
                  </a:lnTo>
                  <a:lnTo>
                    <a:pt x="2324100" y="187452"/>
                  </a:lnTo>
                  <a:lnTo>
                    <a:pt x="2336800" y="199644"/>
                  </a:lnTo>
                  <a:lnTo>
                    <a:pt x="2349500" y="205740"/>
                  </a:lnTo>
                  <a:lnTo>
                    <a:pt x="2362200" y="213360"/>
                  </a:lnTo>
                  <a:lnTo>
                    <a:pt x="2374900" y="225552"/>
                  </a:lnTo>
                  <a:lnTo>
                    <a:pt x="2387600" y="239268"/>
                  </a:lnTo>
                  <a:close/>
                </a:path>
                <a:path w="2425700" h="585470">
                  <a:moveTo>
                    <a:pt x="1219200" y="582168"/>
                  </a:moveTo>
                  <a:lnTo>
                    <a:pt x="1219200" y="576072"/>
                  </a:lnTo>
                  <a:lnTo>
                    <a:pt x="1206500" y="583692"/>
                  </a:lnTo>
                  <a:lnTo>
                    <a:pt x="1212850" y="583692"/>
                  </a:lnTo>
                  <a:lnTo>
                    <a:pt x="1219200" y="582168"/>
                  </a:lnTo>
                  <a:close/>
                </a:path>
                <a:path w="2425700" h="585470">
                  <a:moveTo>
                    <a:pt x="1212850" y="583692"/>
                  </a:moveTo>
                  <a:lnTo>
                    <a:pt x="1206500" y="583692"/>
                  </a:lnTo>
                  <a:lnTo>
                    <a:pt x="1206500" y="585216"/>
                  </a:lnTo>
                  <a:lnTo>
                    <a:pt x="1212850" y="583692"/>
                  </a:lnTo>
                  <a:close/>
                </a:path>
                <a:path w="2425700" h="585470">
                  <a:moveTo>
                    <a:pt x="1219200" y="583692"/>
                  </a:moveTo>
                  <a:lnTo>
                    <a:pt x="1219200" y="582168"/>
                  </a:lnTo>
                  <a:lnTo>
                    <a:pt x="1212850" y="583692"/>
                  </a:lnTo>
                  <a:lnTo>
                    <a:pt x="1219200" y="583692"/>
                  </a:lnTo>
                  <a:close/>
                </a:path>
                <a:path w="2425700" h="585470">
                  <a:moveTo>
                    <a:pt x="2413000" y="339852"/>
                  </a:moveTo>
                  <a:lnTo>
                    <a:pt x="2413000" y="313944"/>
                  </a:lnTo>
                  <a:lnTo>
                    <a:pt x="2400300" y="326136"/>
                  </a:lnTo>
                  <a:lnTo>
                    <a:pt x="2400300" y="333756"/>
                  </a:lnTo>
                  <a:lnTo>
                    <a:pt x="2387600" y="345948"/>
                  </a:lnTo>
                  <a:lnTo>
                    <a:pt x="2387600" y="353568"/>
                  </a:lnTo>
                  <a:lnTo>
                    <a:pt x="2362200" y="365760"/>
                  </a:lnTo>
                  <a:lnTo>
                    <a:pt x="2362200" y="382524"/>
                  </a:lnTo>
                  <a:lnTo>
                    <a:pt x="2374900" y="376428"/>
                  </a:lnTo>
                  <a:lnTo>
                    <a:pt x="2400300" y="355092"/>
                  </a:lnTo>
                  <a:lnTo>
                    <a:pt x="2413000" y="339852"/>
                  </a:lnTo>
                  <a:close/>
                </a:path>
                <a:path w="2425700" h="585470">
                  <a:moveTo>
                    <a:pt x="2400300" y="252984"/>
                  </a:moveTo>
                  <a:lnTo>
                    <a:pt x="2400300" y="231648"/>
                  </a:lnTo>
                  <a:lnTo>
                    <a:pt x="2387600" y="224028"/>
                  </a:lnTo>
                  <a:lnTo>
                    <a:pt x="2387600" y="246888"/>
                  </a:lnTo>
                  <a:lnTo>
                    <a:pt x="2400300" y="252984"/>
                  </a:lnTo>
                  <a:close/>
                </a:path>
                <a:path w="2425700" h="585470">
                  <a:moveTo>
                    <a:pt x="2425700" y="286512"/>
                  </a:moveTo>
                  <a:lnTo>
                    <a:pt x="2425700" y="268224"/>
                  </a:lnTo>
                  <a:lnTo>
                    <a:pt x="2413000" y="260604"/>
                  </a:lnTo>
                  <a:lnTo>
                    <a:pt x="2400300" y="237744"/>
                  </a:lnTo>
                  <a:lnTo>
                    <a:pt x="2400300" y="266700"/>
                  </a:lnTo>
                  <a:lnTo>
                    <a:pt x="2413000" y="272796"/>
                  </a:lnTo>
                  <a:lnTo>
                    <a:pt x="2413000" y="286512"/>
                  </a:lnTo>
                  <a:lnTo>
                    <a:pt x="2425700" y="286512"/>
                  </a:lnTo>
                  <a:close/>
                </a:path>
                <a:path w="2425700" h="585470">
                  <a:moveTo>
                    <a:pt x="2425700" y="292608"/>
                  </a:moveTo>
                  <a:lnTo>
                    <a:pt x="2425700" y="286512"/>
                  </a:lnTo>
                  <a:lnTo>
                    <a:pt x="2413000" y="286512"/>
                  </a:lnTo>
                  <a:lnTo>
                    <a:pt x="2425700" y="292608"/>
                  </a:lnTo>
                  <a:close/>
                </a:path>
                <a:path w="2425700" h="585470">
                  <a:moveTo>
                    <a:pt x="2425700" y="316992"/>
                  </a:moveTo>
                  <a:lnTo>
                    <a:pt x="2425700" y="292608"/>
                  </a:lnTo>
                  <a:lnTo>
                    <a:pt x="2413000" y="286512"/>
                  </a:lnTo>
                  <a:lnTo>
                    <a:pt x="2413000" y="324612"/>
                  </a:lnTo>
                  <a:lnTo>
                    <a:pt x="2425700" y="31699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308849" y="6557260"/>
            <a:ext cx="582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800" spc="-10">
                <a:solidFill>
                  <a:srgbClr val="7F7F7F"/>
                </a:solidFill>
                <a:latin typeface="Arial MT"/>
                <a:cs typeface="Arial MT"/>
              </a:rPr>
              <a:t>Đăng nhập </a:t>
            </a:r>
            <a:r xmlns:a="http://schemas.openxmlformats.org/drawingml/2006/main">
              <a:rPr dirty="0" sz="1800" spc="-5">
                <a:solidFill>
                  <a:srgbClr val="7F7F7F"/>
                </a:solidFill>
                <a:latin typeface="Arial MT"/>
                <a:cs typeface="Arial MT"/>
              </a:rPr>
              <a:t>n</a:t>
            </a:r>
            <a:endParaRPr xmlns:a="http://schemas.openxmlformats.org/drawingml/2006/main" sz="1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71088" y="5276100"/>
            <a:ext cx="2009139" cy="1335405"/>
          </a:xfrm>
          <a:custGeom>
            <a:avLst/>
            <a:gdLst/>
            <a:ahLst/>
            <a:cxnLst/>
            <a:rect l="l" t="t" r="r" b="b"/>
            <a:pathLst>
              <a:path w="2009139" h="1335404">
                <a:moveTo>
                  <a:pt x="1970532" y="672084"/>
                </a:moveTo>
                <a:lnTo>
                  <a:pt x="1845564" y="603504"/>
                </a:lnTo>
                <a:lnTo>
                  <a:pt x="1842516" y="600456"/>
                </a:lnTo>
                <a:lnTo>
                  <a:pt x="1839468" y="601980"/>
                </a:lnTo>
                <a:lnTo>
                  <a:pt x="1836420" y="605028"/>
                </a:lnTo>
                <a:lnTo>
                  <a:pt x="1834896" y="608076"/>
                </a:lnTo>
                <a:lnTo>
                  <a:pt x="1836420" y="612648"/>
                </a:lnTo>
                <a:lnTo>
                  <a:pt x="1839468" y="614172"/>
                </a:lnTo>
                <a:lnTo>
                  <a:pt x="1934248" y="665988"/>
                </a:lnTo>
                <a:lnTo>
                  <a:pt x="13716" y="665988"/>
                </a:lnTo>
                <a:lnTo>
                  <a:pt x="13716" y="679704"/>
                </a:lnTo>
                <a:lnTo>
                  <a:pt x="1931949" y="678192"/>
                </a:lnTo>
                <a:lnTo>
                  <a:pt x="1953768" y="678180"/>
                </a:lnTo>
                <a:lnTo>
                  <a:pt x="1956816" y="678180"/>
                </a:lnTo>
                <a:lnTo>
                  <a:pt x="1931949" y="678192"/>
                </a:lnTo>
                <a:lnTo>
                  <a:pt x="1839468" y="729996"/>
                </a:lnTo>
                <a:lnTo>
                  <a:pt x="1836420" y="731520"/>
                </a:lnTo>
                <a:lnTo>
                  <a:pt x="1834896" y="736092"/>
                </a:lnTo>
                <a:lnTo>
                  <a:pt x="1836420" y="739140"/>
                </a:lnTo>
                <a:lnTo>
                  <a:pt x="1839468" y="742188"/>
                </a:lnTo>
                <a:lnTo>
                  <a:pt x="1842516" y="742188"/>
                </a:lnTo>
                <a:lnTo>
                  <a:pt x="1845564" y="740664"/>
                </a:lnTo>
                <a:lnTo>
                  <a:pt x="1956816" y="679602"/>
                </a:lnTo>
                <a:lnTo>
                  <a:pt x="1970532" y="672084"/>
                </a:lnTo>
                <a:close/>
              </a:path>
              <a:path w="2009139" h="1335404">
                <a:moveTo>
                  <a:pt x="2008632" y="1299972"/>
                </a:moveTo>
                <a:lnTo>
                  <a:pt x="1906524" y="1200912"/>
                </a:lnTo>
                <a:lnTo>
                  <a:pt x="1903476" y="1197864"/>
                </a:lnTo>
                <a:lnTo>
                  <a:pt x="1900428" y="1197864"/>
                </a:lnTo>
                <a:lnTo>
                  <a:pt x="1894332" y="1203960"/>
                </a:lnTo>
                <a:lnTo>
                  <a:pt x="1894332" y="1207008"/>
                </a:lnTo>
                <a:lnTo>
                  <a:pt x="1897380" y="1210056"/>
                </a:lnTo>
                <a:lnTo>
                  <a:pt x="1972932" y="1284376"/>
                </a:lnTo>
                <a:lnTo>
                  <a:pt x="3048" y="743712"/>
                </a:lnTo>
                <a:lnTo>
                  <a:pt x="0" y="755904"/>
                </a:lnTo>
                <a:lnTo>
                  <a:pt x="1969731" y="1296517"/>
                </a:lnTo>
                <a:lnTo>
                  <a:pt x="1866900" y="1321308"/>
                </a:lnTo>
                <a:lnTo>
                  <a:pt x="1863852" y="1322832"/>
                </a:lnTo>
                <a:lnTo>
                  <a:pt x="1860804" y="1325880"/>
                </a:lnTo>
                <a:lnTo>
                  <a:pt x="1862328" y="1328928"/>
                </a:lnTo>
                <a:lnTo>
                  <a:pt x="1863852" y="1333500"/>
                </a:lnTo>
                <a:lnTo>
                  <a:pt x="1866900" y="1335024"/>
                </a:lnTo>
                <a:lnTo>
                  <a:pt x="1869948" y="1333500"/>
                </a:lnTo>
                <a:lnTo>
                  <a:pt x="1996440" y="1302918"/>
                </a:lnTo>
                <a:lnTo>
                  <a:pt x="2008632" y="1299972"/>
                </a:lnTo>
                <a:close/>
              </a:path>
              <a:path w="2009139" h="1335404">
                <a:moveTo>
                  <a:pt x="2008632" y="35052"/>
                </a:moveTo>
                <a:lnTo>
                  <a:pt x="1869948" y="1524"/>
                </a:lnTo>
                <a:lnTo>
                  <a:pt x="1866900" y="0"/>
                </a:lnTo>
                <a:lnTo>
                  <a:pt x="1863852" y="3048"/>
                </a:lnTo>
                <a:lnTo>
                  <a:pt x="1860804" y="9144"/>
                </a:lnTo>
                <a:lnTo>
                  <a:pt x="1863852" y="12192"/>
                </a:lnTo>
                <a:lnTo>
                  <a:pt x="1866900" y="13716"/>
                </a:lnTo>
                <a:lnTo>
                  <a:pt x="1969731" y="38493"/>
                </a:lnTo>
                <a:lnTo>
                  <a:pt x="0" y="579120"/>
                </a:lnTo>
                <a:lnTo>
                  <a:pt x="3048" y="591312"/>
                </a:lnTo>
                <a:lnTo>
                  <a:pt x="1972932" y="50634"/>
                </a:lnTo>
                <a:lnTo>
                  <a:pt x="1993392" y="45021"/>
                </a:lnTo>
                <a:lnTo>
                  <a:pt x="1996440" y="44196"/>
                </a:lnTo>
                <a:lnTo>
                  <a:pt x="1972932" y="50634"/>
                </a:lnTo>
                <a:lnTo>
                  <a:pt x="1897380" y="124968"/>
                </a:lnTo>
                <a:lnTo>
                  <a:pt x="1894332" y="128016"/>
                </a:lnTo>
                <a:lnTo>
                  <a:pt x="1894332" y="132588"/>
                </a:lnTo>
                <a:lnTo>
                  <a:pt x="1897380" y="134112"/>
                </a:lnTo>
                <a:lnTo>
                  <a:pt x="1900428" y="137160"/>
                </a:lnTo>
                <a:lnTo>
                  <a:pt x="1903476" y="137160"/>
                </a:lnTo>
                <a:lnTo>
                  <a:pt x="1906524" y="134112"/>
                </a:lnTo>
                <a:lnTo>
                  <a:pt x="1996440" y="46875"/>
                </a:lnTo>
                <a:lnTo>
                  <a:pt x="200863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323298"/>
          </a:solidFill>
        </p:spPr>
        <p:txBody>
          <a:bodyPr wrap="square" lIns="0" tIns="0" rIns="0" bIns="0" rtlCol="0" vert="horz">
            <a:spAutoFit/>
          </a:bodyPr>
          <a:lstStyle/>
          <a:p>
            <a:pPr xmlns:a="http://schemas.openxmlformats.org/drawingml/2006/main" algn="ctr">
              <a:lnSpc>
                <a:spcPts val="4375"/>
              </a:lnSpc>
            </a:pPr>
            <a:r xmlns:a="http://schemas.openxmlformats.org/drawingml/2006/main"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cái gì </a:t>
            </a:r>
            <a:r xmlns:a="http://schemas.openxmlformats.org/drawingml/2006/main">
              <a:rPr dirty="0" sz="4000" spc="-5">
                <a:solidFill>
                  <a:srgbClr val="FFCC00"/>
                </a:solidFill>
                <a:latin typeface="Arial MT"/>
                <a:cs typeface="Arial MT"/>
              </a:rPr>
              <a:t>là</a:t>
            </a:r>
            <a:r xmlns:a="http://schemas.openxmlformats.org/drawingml/2006/main">
              <a:rPr dirty="0" sz="400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4000" spc="-5">
                <a:solidFill>
                  <a:srgbClr val="FFCC00"/>
                </a:solidFill>
                <a:latin typeface="Arial MT"/>
                <a:cs typeface="Arial MT"/>
              </a:rPr>
              <a:t>Những lợi ích</a:t>
            </a:r>
            <a:r xmlns:a="http://schemas.openxmlformats.org/drawingml/2006/main"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4000" spc="-5">
                <a:solidFill>
                  <a:srgbClr val="FFCC00"/>
                </a:solidFill>
                <a:latin typeface="Arial MT"/>
                <a:cs typeface="Arial MT"/>
              </a:rPr>
              <a:t>của việc sử dụng-</a:t>
            </a:r>
            <a:endParaRPr xmlns:a="http://schemas.openxmlformats.org/drawingml/2006/main" sz="4000">
              <a:latin typeface="Arial MT"/>
              <a:cs typeface="Arial MT"/>
            </a:endParaRPr>
          </a:p>
          <a:p>
            <a:pPr xmlns:a="http://schemas.openxmlformats.org/drawingml/2006/main" algn="ctr">
              <a:lnSpc>
                <a:spcPts val="4625"/>
              </a:lnSpc>
            </a:pPr>
            <a:r xmlns:a="http://schemas.openxmlformats.org/drawingml/2006/main"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Trường hợp</a:t>
            </a:r>
            <a:r xmlns:a="http://schemas.openxmlformats.org/drawingml/2006/main">
              <a:rPr dirty="0" sz="4000" spc="-3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Người mẫu?</a:t>
            </a:r>
            <a:endParaRPr xmlns:a="http://schemas.openxmlformats.org/drawingml/2006/main" sz="4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95727" y="2133600"/>
            <a:ext cx="5674360" cy="2851785"/>
            <a:chOff x="2395727" y="2133600"/>
            <a:chExt cx="5674360" cy="2851785"/>
          </a:xfrm>
        </p:grpSpPr>
        <p:sp>
          <p:nvSpPr>
            <p:cNvPr id="4" name="object 4"/>
            <p:cNvSpPr/>
            <p:nvPr/>
          </p:nvSpPr>
          <p:spPr>
            <a:xfrm>
              <a:off x="5854700" y="3139452"/>
              <a:ext cx="2209800" cy="746760"/>
            </a:xfrm>
            <a:custGeom>
              <a:avLst/>
              <a:gdLst/>
              <a:ahLst/>
              <a:cxnLst/>
              <a:rect l="l" t="t" r="r" b="b"/>
              <a:pathLst>
                <a:path w="2209800" h="746760">
                  <a:moveTo>
                    <a:pt x="2209800" y="419100"/>
                  </a:moveTo>
                  <a:lnTo>
                    <a:pt x="1981200" y="419100"/>
                  </a:lnTo>
                  <a:lnTo>
                    <a:pt x="228600" y="4191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59892"/>
                  </a:lnTo>
                  <a:lnTo>
                    <a:pt x="228600" y="659892"/>
                  </a:lnTo>
                  <a:lnTo>
                    <a:pt x="1981200" y="659892"/>
                  </a:lnTo>
                  <a:lnTo>
                    <a:pt x="1981200" y="746747"/>
                  </a:lnTo>
                  <a:lnTo>
                    <a:pt x="2209800" y="746747"/>
                  </a:lnTo>
                  <a:lnTo>
                    <a:pt x="2209800" y="4191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50636" y="3134868"/>
              <a:ext cx="2219325" cy="751840"/>
            </a:xfrm>
            <a:custGeom>
              <a:avLst/>
              <a:gdLst/>
              <a:ahLst/>
              <a:cxnLst/>
              <a:rect l="l" t="t" r="r" b="b"/>
              <a:pathLst>
                <a:path w="2219325" h="751839">
                  <a:moveTo>
                    <a:pt x="237744" y="419100"/>
                  </a:moveTo>
                  <a:lnTo>
                    <a:pt x="237744" y="4572"/>
                  </a:lnTo>
                  <a:lnTo>
                    <a:pt x="236220" y="1524"/>
                  </a:lnTo>
                  <a:lnTo>
                    <a:pt x="233172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0" y="664464"/>
                  </a:lnTo>
                  <a:lnTo>
                    <a:pt x="1524" y="667512"/>
                  </a:lnTo>
                  <a:lnTo>
                    <a:pt x="4572" y="669036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228600" y="9144"/>
                  </a:lnTo>
                  <a:lnTo>
                    <a:pt x="228600" y="4572"/>
                  </a:lnTo>
                  <a:lnTo>
                    <a:pt x="233172" y="9144"/>
                  </a:lnTo>
                  <a:lnTo>
                    <a:pt x="233172" y="419100"/>
                  </a:lnTo>
                  <a:lnTo>
                    <a:pt x="237744" y="419100"/>
                  </a:lnTo>
                  <a:close/>
                </a:path>
                <a:path w="2219325" h="751839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2219325" h="751839">
                  <a:moveTo>
                    <a:pt x="9144" y="659892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659892"/>
                  </a:lnTo>
                  <a:lnTo>
                    <a:pt x="9144" y="659892"/>
                  </a:lnTo>
                  <a:close/>
                </a:path>
                <a:path w="2219325" h="751839">
                  <a:moveTo>
                    <a:pt x="1990344" y="751331"/>
                  </a:moveTo>
                  <a:lnTo>
                    <a:pt x="1990344" y="664464"/>
                  </a:lnTo>
                  <a:lnTo>
                    <a:pt x="1988820" y="661416"/>
                  </a:lnTo>
                  <a:lnTo>
                    <a:pt x="1985772" y="659892"/>
                  </a:lnTo>
                  <a:lnTo>
                    <a:pt x="4572" y="659892"/>
                  </a:lnTo>
                  <a:lnTo>
                    <a:pt x="9144" y="664464"/>
                  </a:lnTo>
                  <a:lnTo>
                    <a:pt x="9144" y="669036"/>
                  </a:lnTo>
                  <a:lnTo>
                    <a:pt x="1981200" y="669036"/>
                  </a:lnTo>
                  <a:lnTo>
                    <a:pt x="1981200" y="664464"/>
                  </a:lnTo>
                  <a:lnTo>
                    <a:pt x="1985772" y="669036"/>
                  </a:lnTo>
                  <a:lnTo>
                    <a:pt x="1985772" y="751331"/>
                  </a:lnTo>
                  <a:lnTo>
                    <a:pt x="1990344" y="751331"/>
                  </a:lnTo>
                  <a:close/>
                </a:path>
                <a:path w="2219325" h="751839">
                  <a:moveTo>
                    <a:pt x="9144" y="669036"/>
                  </a:moveTo>
                  <a:lnTo>
                    <a:pt x="9144" y="664464"/>
                  </a:lnTo>
                  <a:lnTo>
                    <a:pt x="4572" y="659892"/>
                  </a:lnTo>
                  <a:lnTo>
                    <a:pt x="4572" y="669036"/>
                  </a:lnTo>
                  <a:lnTo>
                    <a:pt x="9144" y="669036"/>
                  </a:lnTo>
                  <a:close/>
                </a:path>
                <a:path w="2219325" h="751839">
                  <a:moveTo>
                    <a:pt x="233172" y="9144"/>
                  </a:moveTo>
                  <a:lnTo>
                    <a:pt x="228600" y="4572"/>
                  </a:lnTo>
                  <a:lnTo>
                    <a:pt x="228600" y="9144"/>
                  </a:lnTo>
                  <a:lnTo>
                    <a:pt x="233172" y="9144"/>
                  </a:lnTo>
                  <a:close/>
                </a:path>
                <a:path w="2219325" h="751839">
                  <a:moveTo>
                    <a:pt x="237744" y="428244"/>
                  </a:moveTo>
                  <a:lnTo>
                    <a:pt x="237744" y="423672"/>
                  </a:lnTo>
                  <a:lnTo>
                    <a:pt x="233172" y="419100"/>
                  </a:lnTo>
                  <a:lnTo>
                    <a:pt x="233172" y="9144"/>
                  </a:lnTo>
                  <a:lnTo>
                    <a:pt x="228600" y="9144"/>
                  </a:lnTo>
                  <a:lnTo>
                    <a:pt x="228600" y="423672"/>
                  </a:lnTo>
                  <a:lnTo>
                    <a:pt x="230124" y="426720"/>
                  </a:lnTo>
                  <a:lnTo>
                    <a:pt x="233172" y="428244"/>
                  </a:lnTo>
                  <a:lnTo>
                    <a:pt x="237744" y="428244"/>
                  </a:lnTo>
                  <a:close/>
                </a:path>
                <a:path w="2219325" h="751839">
                  <a:moveTo>
                    <a:pt x="2218944" y="751331"/>
                  </a:moveTo>
                  <a:lnTo>
                    <a:pt x="2218944" y="423672"/>
                  </a:lnTo>
                  <a:lnTo>
                    <a:pt x="2217420" y="420624"/>
                  </a:lnTo>
                  <a:lnTo>
                    <a:pt x="2214372" y="419100"/>
                  </a:lnTo>
                  <a:lnTo>
                    <a:pt x="233172" y="419100"/>
                  </a:lnTo>
                  <a:lnTo>
                    <a:pt x="237744" y="423672"/>
                  </a:lnTo>
                  <a:lnTo>
                    <a:pt x="237744" y="428244"/>
                  </a:lnTo>
                  <a:lnTo>
                    <a:pt x="2209800" y="428244"/>
                  </a:lnTo>
                  <a:lnTo>
                    <a:pt x="2209800" y="423672"/>
                  </a:lnTo>
                  <a:lnTo>
                    <a:pt x="2214372" y="428244"/>
                  </a:lnTo>
                  <a:lnTo>
                    <a:pt x="2214372" y="751331"/>
                  </a:lnTo>
                  <a:lnTo>
                    <a:pt x="2218944" y="751331"/>
                  </a:lnTo>
                  <a:close/>
                </a:path>
                <a:path w="2219325" h="751839">
                  <a:moveTo>
                    <a:pt x="1985772" y="669036"/>
                  </a:moveTo>
                  <a:lnTo>
                    <a:pt x="1981200" y="664464"/>
                  </a:lnTo>
                  <a:lnTo>
                    <a:pt x="1981200" y="669036"/>
                  </a:lnTo>
                  <a:lnTo>
                    <a:pt x="1985772" y="669036"/>
                  </a:lnTo>
                  <a:close/>
                </a:path>
                <a:path w="2219325" h="751839">
                  <a:moveTo>
                    <a:pt x="1985772" y="751331"/>
                  </a:moveTo>
                  <a:lnTo>
                    <a:pt x="1985772" y="669036"/>
                  </a:lnTo>
                  <a:lnTo>
                    <a:pt x="1981200" y="669036"/>
                  </a:lnTo>
                  <a:lnTo>
                    <a:pt x="1981200" y="751331"/>
                  </a:lnTo>
                  <a:lnTo>
                    <a:pt x="1985772" y="751331"/>
                  </a:lnTo>
                  <a:close/>
                </a:path>
                <a:path w="2219325" h="751839">
                  <a:moveTo>
                    <a:pt x="2214372" y="428244"/>
                  </a:moveTo>
                  <a:lnTo>
                    <a:pt x="2209800" y="423672"/>
                  </a:lnTo>
                  <a:lnTo>
                    <a:pt x="2209800" y="428244"/>
                  </a:lnTo>
                  <a:lnTo>
                    <a:pt x="2214372" y="428244"/>
                  </a:lnTo>
                  <a:close/>
                </a:path>
                <a:path w="2219325" h="751839">
                  <a:moveTo>
                    <a:pt x="2214372" y="751331"/>
                  </a:moveTo>
                  <a:lnTo>
                    <a:pt x="2214372" y="428244"/>
                  </a:lnTo>
                  <a:lnTo>
                    <a:pt x="2209800" y="428244"/>
                  </a:lnTo>
                  <a:lnTo>
                    <a:pt x="2209800" y="751331"/>
                  </a:lnTo>
                  <a:lnTo>
                    <a:pt x="2214372" y="75133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00300" y="3127260"/>
              <a:ext cx="3068320" cy="759460"/>
            </a:xfrm>
            <a:custGeom>
              <a:avLst/>
              <a:gdLst/>
              <a:ahLst/>
              <a:cxnLst/>
              <a:rect l="l" t="t" r="r" b="b"/>
              <a:pathLst>
                <a:path w="3068320" h="759460">
                  <a:moveTo>
                    <a:pt x="3068320" y="0"/>
                  </a:moveTo>
                  <a:lnTo>
                    <a:pt x="2839720" y="0"/>
                  </a:lnTo>
                  <a:lnTo>
                    <a:pt x="2839720" y="431292"/>
                  </a:lnTo>
                  <a:lnTo>
                    <a:pt x="222250" y="431292"/>
                  </a:lnTo>
                  <a:lnTo>
                    <a:pt x="0" y="431292"/>
                  </a:lnTo>
                  <a:lnTo>
                    <a:pt x="0" y="758939"/>
                  </a:lnTo>
                  <a:lnTo>
                    <a:pt x="222250" y="758939"/>
                  </a:lnTo>
                  <a:lnTo>
                    <a:pt x="222250" y="653796"/>
                  </a:lnTo>
                  <a:lnTo>
                    <a:pt x="2839720" y="653796"/>
                  </a:lnTo>
                  <a:lnTo>
                    <a:pt x="3068320" y="653796"/>
                  </a:lnTo>
                  <a:lnTo>
                    <a:pt x="30683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95727" y="3121152"/>
              <a:ext cx="3077210" cy="765175"/>
            </a:xfrm>
            <a:custGeom>
              <a:avLst/>
              <a:gdLst/>
              <a:ahLst/>
              <a:cxnLst/>
              <a:rect l="l" t="t" r="r" b="b"/>
              <a:pathLst>
                <a:path w="3077210" h="765175">
                  <a:moveTo>
                    <a:pt x="2843784" y="432816"/>
                  </a:moveTo>
                  <a:lnTo>
                    <a:pt x="4572" y="432816"/>
                  </a:lnTo>
                  <a:lnTo>
                    <a:pt x="1524" y="434340"/>
                  </a:lnTo>
                  <a:lnTo>
                    <a:pt x="0" y="437388"/>
                  </a:lnTo>
                  <a:lnTo>
                    <a:pt x="0" y="765047"/>
                  </a:lnTo>
                  <a:lnTo>
                    <a:pt x="4572" y="765047"/>
                  </a:lnTo>
                  <a:lnTo>
                    <a:pt x="4572" y="441960"/>
                  </a:lnTo>
                  <a:lnTo>
                    <a:pt x="10668" y="437388"/>
                  </a:lnTo>
                  <a:lnTo>
                    <a:pt x="10668" y="441960"/>
                  </a:lnTo>
                  <a:lnTo>
                    <a:pt x="2839212" y="441960"/>
                  </a:lnTo>
                  <a:lnTo>
                    <a:pt x="2839212" y="437388"/>
                  </a:lnTo>
                  <a:lnTo>
                    <a:pt x="2843784" y="432816"/>
                  </a:lnTo>
                  <a:close/>
                </a:path>
                <a:path w="3077210" h="765175">
                  <a:moveTo>
                    <a:pt x="10668" y="441960"/>
                  </a:moveTo>
                  <a:lnTo>
                    <a:pt x="10668" y="437388"/>
                  </a:lnTo>
                  <a:lnTo>
                    <a:pt x="4572" y="441960"/>
                  </a:lnTo>
                  <a:lnTo>
                    <a:pt x="10668" y="441960"/>
                  </a:lnTo>
                  <a:close/>
                </a:path>
                <a:path w="3077210" h="765175">
                  <a:moveTo>
                    <a:pt x="10668" y="765047"/>
                  </a:moveTo>
                  <a:lnTo>
                    <a:pt x="10668" y="441960"/>
                  </a:lnTo>
                  <a:lnTo>
                    <a:pt x="4572" y="441960"/>
                  </a:lnTo>
                  <a:lnTo>
                    <a:pt x="4572" y="765047"/>
                  </a:lnTo>
                  <a:lnTo>
                    <a:pt x="10668" y="765047"/>
                  </a:lnTo>
                  <a:close/>
                </a:path>
                <a:path w="3077210" h="765175">
                  <a:moveTo>
                    <a:pt x="3072384" y="655320"/>
                  </a:moveTo>
                  <a:lnTo>
                    <a:pt x="224028" y="655320"/>
                  </a:lnTo>
                  <a:lnTo>
                    <a:pt x="222504" y="659892"/>
                  </a:lnTo>
                  <a:lnTo>
                    <a:pt x="222504" y="765047"/>
                  </a:lnTo>
                  <a:lnTo>
                    <a:pt x="227076" y="765047"/>
                  </a:lnTo>
                  <a:lnTo>
                    <a:pt x="227076" y="664464"/>
                  </a:lnTo>
                  <a:lnTo>
                    <a:pt x="231648" y="659892"/>
                  </a:lnTo>
                  <a:lnTo>
                    <a:pt x="231648" y="664464"/>
                  </a:lnTo>
                  <a:lnTo>
                    <a:pt x="3067812" y="664464"/>
                  </a:lnTo>
                  <a:lnTo>
                    <a:pt x="3067812" y="659892"/>
                  </a:lnTo>
                  <a:lnTo>
                    <a:pt x="3072384" y="655320"/>
                  </a:lnTo>
                  <a:close/>
                </a:path>
                <a:path w="3077210" h="765175">
                  <a:moveTo>
                    <a:pt x="231648" y="664464"/>
                  </a:moveTo>
                  <a:lnTo>
                    <a:pt x="231648" y="659892"/>
                  </a:lnTo>
                  <a:lnTo>
                    <a:pt x="227076" y="664464"/>
                  </a:lnTo>
                  <a:lnTo>
                    <a:pt x="231648" y="664464"/>
                  </a:lnTo>
                  <a:close/>
                </a:path>
                <a:path w="3077210" h="765175">
                  <a:moveTo>
                    <a:pt x="231648" y="765047"/>
                  </a:moveTo>
                  <a:lnTo>
                    <a:pt x="231648" y="664464"/>
                  </a:lnTo>
                  <a:lnTo>
                    <a:pt x="227076" y="664464"/>
                  </a:lnTo>
                  <a:lnTo>
                    <a:pt x="227076" y="765047"/>
                  </a:lnTo>
                  <a:lnTo>
                    <a:pt x="231648" y="765047"/>
                  </a:lnTo>
                  <a:close/>
                </a:path>
                <a:path w="3077210" h="765175">
                  <a:moveTo>
                    <a:pt x="3076956" y="659892"/>
                  </a:moveTo>
                  <a:lnTo>
                    <a:pt x="3076956" y="6096"/>
                  </a:lnTo>
                  <a:lnTo>
                    <a:pt x="3075432" y="1524"/>
                  </a:lnTo>
                  <a:lnTo>
                    <a:pt x="3072384" y="0"/>
                  </a:lnTo>
                  <a:lnTo>
                    <a:pt x="2843784" y="0"/>
                  </a:lnTo>
                  <a:lnTo>
                    <a:pt x="2840736" y="1524"/>
                  </a:lnTo>
                  <a:lnTo>
                    <a:pt x="2839212" y="6096"/>
                  </a:lnTo>
                  <a:lnTo>
                    <a:pt x="2839212" y="432816"/>
                  </a:lnTo>
                  <a:lnTo>
                    <a:pt x="2843784" y="432816"/>
                  </a:lnTo>
                  <a:lnTo>
                    <a:pt x="2843784" y="10668"/>
                  </a:lnTo>
                  <a:lnTo>
                    <a:pt x="2848356" y="6096"/>
                  </a:lnTo>
                  <a:lnTo>
                    <a:pt x="2848356" y="10668"/>
                  </a:lnTo>
                  <a:lnTo>
                    <a:pt x="3067812" y="10668"/>
                  </a:lnTo>
                  <a:lnTo>
                    <a:pt x="3067812" y="6096"/>
                  </a:lnTo>
                  <a:lnTo>
                    <a:pt x="3072384" y="10668"/>
                  </a:lnTo>
                  <a:lnTo>
                    <a:pt x="3072384" y="664464"/>
                  </a:lnTo>
                  <a:lnTo>
                    <a:pt x="3075432" y="662940"/>
                  </a:lnTo>
                  <a:lnTo>
                    <a:pt x="3076956" y="659892"/>
                  </a:lnTo>
                  <a:close/>
                </a:path>
                <a:path w="3077210" h="765175">
                  <a:moveTo>
                    <a:pt x="2848356" y="437388"/>
                  </a:moveTo>
                  <a:lnTo>
                    <a:pt x="2848356" y="10668"/>
                  </a:lnTo>
                  <a:lnTo>
                    <a:pt x="2843784" y="10668"/>
                  </a:lnTo>
                  <a:lnTo>
                    <a:pt x="2843784" y="432816"/>
                  </a:lnTo>
                  <a:lnTo>
                    <a:pt x="2839212" y="437388"/>
                  </a:lnTo>
                  <a:lnTo>
                    <a:pt x="2839212" y="441960"/>
                  </a:lnTo>
                  <a:lnTo>
                    <a:pt x="2843784" y="441960"/>
                  </a:lnTo>
                  <a:lnTo>
                    <a:pt x="2846832" y="440436"/>
                  </a:lnTo>
                  <a:lnTo>
                    <a:pt x="2848356" y="437388"/>
                  </a:lnTo>
                  <a:close/>
                </a:path>
                <a:path w="3077210" h="765175">
                  <a:moveTo>
                    <a:pt x="2848356" y="10668"/>
                  </a:moveTo>
                  <a:lnTo>
                    <a:pt x="2848356" y="6096"/>
                  </a:lnTo>
                  <a:lnTo>
                    <a:pt x="2843784" y="10668"/>
                  </a:lnTo>
                  <a:lnTo>
                    <a:pt x="2848356" y="10668"/>
                  </a:lnTo>
                  <a:close/>
                </a:path>
                <a:path w="3077210" h="765175">
                  <a:moveTo>
                    <a:pt x="3072384" y="10668"/>
                  </a:moveTo>
                  <a:lnTo>
                    <a:pt x="3067812" y="6096"/>
                  </a:lnTo>
                  <a:lnTo>
                    <a:pt x="3067812" y="10668"/>
                  </a:lnTo>
                  <a:lnTo>
                    <a:pt x="3072384" y="10668"/>
                  </a:lnTo>
                  <a:close/>
                </a:path>
                <a:path w="3077210" h="765175">
                  <a:moveTo>
                    <a:pt x="3072384" y="655320"/>
                  </a:moveTo>
                  <a:lnTo>
                    <a:pt x="3072384" y="10668"/>
                  </a:lnTo>
                  <a:lnTo>
                    <a:pt x="3067812" y="10668"/>
                  </a:lnTo>
                  <a:lnTo>
                    <a:pt x="3067812" y="655320"/>
                  </a:lnTo>
                  <a:lnTo>
                    <a:pt x="3072384" y="655320"/>
                  </a:lnTo>
                  <a:close/>
                </a:path>
                <a:path w="3077210" h="765175">
                  <a:moveTo>
                    <a:pt x="3072384" y="664464"/>
                  </a:moveTo>
                  <a:lnTo>
                    <a:pt x="3072384" y="655320"/>
                  </a:lnTo>
                  <a:lnTo>
                    <a:pt x="3067812" y="659892"/>
                  </a:lnTo>
                  <a:lnTo>
                    <a:pt x="3067812" y="664464"/>
                  </a:lnTo>
                  <a:lnTo>
                    <a:pt x="3072384" y="66446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6676" y="2133600"/>
              <a:ext cx="2058924" cy="285140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340853" y="3524502"/>
            <a:ext cx="1021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95"/>
              </a:spcBef>
            </a:pPr>
            <a:r xmlns:a="http://schemas.openxmlformats.org/drawingml/2006/main">
              <a:rPr dirty="0" sz="1600" spc="-10">
                <a:latin typeface="Arial MT"/>
                <a:cs typeface="Arial MT"/>
              </a:rPr>
              <a:t>xác minh</a:t>
            </a:r>
            <a:endParaRPr xmlns:a="http://schemas.openxmlformats.org/drawingml/2006/main"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1154" y="2453131"/>
            <a:ext cx="147764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2600">
                <a:latin typeface="Arial MT"/>
                <a:cs typeface="Arial MT"/>
              </a:rPr>
              <a:t>Sử dụng</a:t>
            </a:r>
            <a:r xmlns:a="http://schemas.openxmlformats.org/drawingml/2006/main">
              <a:rPr dirty="0" sz="2600" spc="-9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600">
                <a:latin typeface="Arial MT"/>
                <a:cs typeface="Arial MT"/>
              </a:rPr>
              <a:t>Trường hợp</a:t>
            </a:r>
            <a:endParaRPr xmlns:a="http://schemas.openxmlformats.org/drawingml/2006/main"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4210" y="3524502"/>
            <a:ext cx="1437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95"/>
              </a:spcBef>
            </a:pPr>
            <a:r xmlns:a="http://schemas.openxmlformats.org/drawingml/2006/main">
              <a:rPr dirty="0" sz="1600" spc="-5">
                <a:latin typeface="Arial MT"/>
                <a:cs typeface="Arial MT"/>
              </a:rPr>
              <a:t>Giao tiếp</a:t>
            </a:r>
            <a:endParaRPr xmlns:a="http://schemas.openxmlformats.org/drawingml/2006/main" sz="16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3077" y="3886199"/>
            <a:ext cx="7528559" cy="2464435"/>
            <a:chOff x="1053077" y="3886199"/>
            <a:chExt cx="7528559" cy="2464435"/>
          </a:xfrm>
        </p:grpSpPr>
        <p:sp>
          <p:nvSpPr>
            <p:cNvPr id="13" name="object 13"/>
            <p:cNvSpPr/>
            <p:nvPr/>
          </p:nvSpPr>
          <p:spPr>
            <a:xfrm>
              <a:off x="7709916" y="3886199"/>
              <a:ext cx="463550" cy="1100455"/>
            </a:xfrm>
            <a:custGeom>
              <a:avLst/>
              <a:gdLst/>
              <a:ahLst/>
              <a:cxnLst/>
              <a:rect l="l" t="t" r="r" b="b"/>
              <a:pathLst>
                <a:path w="463550" h="1100454">
                  <a:moveTo>
                    <a:pt x="463296" y="630936"/>
                  </a:moveTo>
                  <a:lnTo>
                    <a:pt x="355092" y="630936"/>
                  </a:lnTo>
                  <a:lnTo>
                    <a:pt x="355092" y="0"/>
                  </a:lnTo>
                  <a:lnTo>
                    <a:pt x="126492" y="0"/>
                  </a:lnTo>
                  <a:lnTo>
                    <a:pt x="126492" y="637032"/>
                  </a:lnTo>
                  <a:lnTo>
                    <a:pt x="0" y="637032"/>
                  </a:lnTo>
                  <a:lnTo>
                    <a:pt x="240792" y="1100328"/>
                  </a:lnTo>
                  <a:lnTo>
                    <a:pt x="463296" y="630936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05344" y="3886199"/>
              <a:ext cx="472440" cy="1104900"/>
            </a:xfrm>
            <a:custGeom>
              <a:avLst/>
              <a:gdLst/>
              <a:ahLst/>
              <a:cxnLst/>
              <a:rect l="l" t="t" r="r" b="b"/>
              <a:pathLst>
                <a:path w="472440" h="1104900">
                  <a:moveTo>
                    <a:pt x="131064" y="632460"/>
                  </a:moveTo>
                  <a:lnTo>
                    <a:pt x="4572" y="632460"/>
                  </a:lnTo>
                  <a:lnTo>
                    <a:pt x="0" y="635508"/>
                  </a:lnTo>
                  <a:lnTo>
                    <a:pt x="0" y="640080"/>
                  </a:lnTo>
                  <a:lnTo>
                    <a:pt x="4572" y="648877"/>
                  </a:lnTo>
                  <a:lnTo>
                    <a:pt x="4572" y="641604"/>
                  </a:lnTo>
                  <a:lnTo>
                    <a:pt x="9144" y="635508"/>
                  </a:lnTo>
                  <a:lnTo>
                    <a:pt x="12312" y="641604"/>
                  </a:lnTo>
                  <a:lnTo>
                    <a:pt x="126492" y="641604"/>
                  </a:lnTo>
                  <a:lnTo>
                    <a:pt x="126492" y="637032"/>
                  </a:lnTo>
                  <a:lnTo>
                    <a:pt x="131064" y="632460"/>
                  </a:lnTo>
                  <a:close/>
                </a:path>
                <a:path w="472440" h="1104900">
                  <a:moveTo>
                    <a:pt x="12312" y="641604"/>
                  </a:moveTo>
                  <a:lnTo>
                    <a:pt x="9144" y="635508"/>
                  </a:lnTo>
                  <a:lnTo>
                    <a:pt x="4572" y="641604"/>
                  </a:lnTo>
                  <a:lnTo>
                    <a:pt x="12312" y="641604"/>
                  </a:lnTo>
                  <a:close/>
                </a:path>
                <a:path w="472440" h="1104900">
                  <a:moveTo>
                    <a:pt x="245153" y="1089602"/>
                  </a:moveTo>
                  <a:lnTo>
                    <a:pt x="12312" y="641604"/>
                  </a:lnTo>
                  <a:lnTo>
                    <a:pt x="4572" y="641604"/>
                  </a:lnTo>
                  <a:lnTo>
                    <a:pt x="4572" y="648877"/>
                  </a:lnTo>
                  <a:lnTo>
                    <a:pt x="240792" y="1103376"/>
                  </a:lnTo>
                  <a:lnTo>
                    <a:pt x="240792" y="1098804"/>
                  </a:lnTo>
                  <a:lnTo>
                    <a:pt x="245153" y="1089602"/>
                  </a:lnTo>
                  <a:close/>
                </a:path>
                <a:path w="472440" h="1104900">
                  <a:moveTo>
                    <a:pt x="135636" y="637032"/>
                  </a:moveTo>
                  <a:lnTo>
                    <a:pt x="135636" y="0"/>
                  </a:lnTo>
                  <a:lnTo>
                    <a:pt x="126492" y="0"/>
                  </a:lnTo>
                  <a:lnTo>
                    <a:pt x="126492" y="632460"/>
                  </a:lnTo>
                  <a:lnTo>
                    <a:pt x="131064" y="632460"/>
                  </a:lnTo>
                  <a:lnTo>
                    <a:pt x="131064" y="641604"/>
                  </a:lnTo>
                  <a:lnTo>
                    <a:pt x="134112" y="640080"/>
                  </a:lnTo>
                  <a:lnTo>
                    <a:pt x="135636" y="637032"/>
                  </a:lnTo>
                  <a:close/>
                </a:path>
                <a:path w="472440" h="1104900">
                  <a:moveTo>
                    <a:pt x="131064" y="641604"/>
                  </a:moveTo>
                  <a:lnTo>
                    <a:pt x="131064" y="632460"/>
                  </a:lnTo>
                  <a:lnTo>
                    <a:pt x="126492" y="637032"/>
                  </a:lnTo>
                  <a:lnTo>
                    <a:pt x="126492" y="641604"/>
                  </a:lnTo>
                  <a:lnTo>
                    <a:pt x="131064" y="641604"/>
                  </a:lnTo>
                  <a:close/>
                </a:path>
                <a:path w="472440" h="1104900">
                  <a:moveTo>
                    <a:pt x="249936" y="1098804"/>
                  </a:moveTo>
                  <a:lnTo>
                    <a:pt x="245153" y="1089602"/>
                  </a:lnTo>
                  <a:lnTo>
                    <a:pt x="240792" y="1098804"/>
                  </a:lnTo>
                  <a:lnTo>
                    <a:pt x="249936" y="1098804"/>
                  </a:lnTo>
                  <a:close/>
                </a:path>
                <a:path w="472440" h="1104900">
                  <a:moveTo>
                    <a:pt x="249936" y="1103376"/>
                  </a:moveTo>
                  <a:lnTo>
                    <a:pt x="249936" y="1098804"/>
                  </a:lnTo>
                  <a:lnTo>
                    <a:pt x="240792" y="1098804"/>
                  </a:lnTo>
                  <a:lnTo>
                    <a:pt x="240792" y="1103376"/>
                  </a:lnTo>
                  <a:lnTo>
                    <a:pt x="245364" y="1104900"/>
                  </a:lnTo>
                  <a:lnTo>
                    <a:pt x="249936" y="1103376"/>
                  </a:lnTo>
                  <a:close/>
                </a:path>
                <a:path w="472440" h="1104900">
                  <a:moveTo>
                    <a:pt x="467868" y="642136"/>
                  </a:moveTo>
                  <a:lnTo>
                    <a:pt x="467868" y="635508"/>
                  </a:lnTo>
                  <a:lnTo>
                    <a:pt x="460406" y="635508"/>
                  </a:lnTo>
                  <a:lnTo>
                    <a:pt x="245153" y="1089602"/>
                  </a:lnTo>
                  <a:lnTo>
                    <a:pt x="249936" y="1098804"/>
                  </a:lnTo>
                  <a:lnTo>
                    <a:pt x="249936" y="1103376"/>
                  </a:lnTo>
                  <a:lnTo>
                    <a:pt x="467868" y="642136"/>
                  </a:lnTo>
                  <a:close/>
                </a:path>
                <a:path w="472440" h="1104900">
                  <a:moveTo>
                    <a:pt x="364236" y="626364"/>
                  </a:moveTo>
                  <a:lnTo>
                    <a:pt x="364236" y="0"/>
                  </a:lnTo>
                  <a:lnTo>
                    <a:pt x="355092" y="0"/>
                  </a:lnTo>
                  <a:lnTo>
                    <a:pt x="355092" y="630936"/>
                  </a:lnTo>
                  <a:lnTo>
                    <a:pt x="356616" y="633984"/>
                  </a:lnTo>
                  <a:lnTo>
                    <a:pt x="359664" y="635508"/>
                  </a:lnTo>
                  <a:lnTo>
                    <a:pt x="359664" y="626364"/>
                  </a:lnTo>
                  <a:lnTo>
                    <a:pt x="364236" y="626364"/>
                  </a:lnTo>
                  <a:close/>
                </a:path>
                <a:path w="472440" h="1104900">
                  <a:moveTo>
                    <a:pt x="472440" y="632460"/>
                  </a:moveTo>
                  <a:lnTo>
                    <a:pt x="472440" y="627888"/>
                  </a:lnTo>
                  <a:lnTo>
                    <a:pt x="467868" y="626364"/>
                  </a:lnTo>
                  <a:lnTo>
                    <a:pt x="359664" y="626364"/>
                  </a:lnTo>
                  <a:lnTo>
                    <a:pt x="364236" y="630936"/>
                  </a:lnTo>
                  <a:lnTo>
                    <a:pt x="364236" y="635508"/>
                  </a:lnTo>
                  <a:lnTo>
                    <a:pt x="460406" y="635508"/>
                  </a:lnTo>
                  <a:lnTo>
                    <a:pt x="463296" y="629412"/>
                  </a:lnTo>
                  <a:lnTo>
                    <a:pt x="467868" y="635508"/>
                  </a:lnTo>
                  <a:lnTo>
                    <a:pt x="467868" y="642136"/>
                  </a:lnTo>
                  <a:lnTo>
                    <a:pt x="472440" y="632460"/>
                  </a:lnTo>
                  <a:close/>
                </a:path>
                <a:path w="472440" h="1104900">
                  <a:moveTo>
                    <a:pt x="364236" y="635508"/>
                  </a:moveTo>
                  <a:lnTo>
                    <a:pt x="364236" y="630936"/>
                  </a:lnTo>
                  <a:lnTo>
                    <a:pt x="359664" y="626364"/>
                  </a:lnTo>
                  <a:lnTo>
                    <a:pt x="359664" y="635508"/>
                  </a:lnTo>
                  <a:lnTo>
                    <a:pt x="364236" y="635508"/>
                  </a:lnTo>
                  <a:close/>
                </a:path>
                <a:path w="472440" h="1104900">
                  <a:moveTo>
                    <a:pt x="467868" y="635508"/>
                  </a:moveTo>
                  <a:lnTo>
                    <a:pt x="463296" y="629412"/>
                  </a:lnTo>
                  <a:lnTo>
                    <a:pt x="460406" y="635508"/>
                  </a:lnTo>
                  <a:lnTo>
                    <a:pt x="467868" y="63550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73808" y="3886199"/>
              <a:ext cx="463550" cy="1094740"/>
            </a:xfrm>
            <a:custGeom>
              <a:avLst/>
              <a:gdLst/>
              <a:ahLst/>
              <a:cxnLst/>
              <a:rect l="l" t="t" r="r" b="b"/>
              <a:pathLst>
                <a:path w="463550" h="1094739">
                  <a:moveTo>
                    <a:pt x="463296" y="637032"/>
                  </a:moveTo>
                  <a:lnTo>
                    <a:pt x="348996" y="637032"/>
                  </a:lnTo>
                  <a:lnTo>
                    <a:pt x="348996" y="0"/>
                  </a:lnTo>
                  <a:lnTo>
                    <a:pt x="126492" y="0"/>
                  </a:lnTo>
                  <a:lnTo>
                    <a:pt x="126492" y="643128"/>
                  </a:lnTo>
                  <a:lnTo>
                    <a:pt x="0" y="643128"/>
                  </a:lnTo>
                  <a:lnTo>
                    <a:pt x="234696" y="1094232"/>
                  </a:lnTo>
                  <a:lnTo>
                    <a:pt x="463296" y="63703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69236" y="3886199"/>
              <a:ext cx="472440" cy="1099185"/>
            </a:xfrm>
            <a:custGeom>
              <a:avLst/>
              <a:gdLst/>
              <a:ahLst/>
              <a:cxnLst/>
              <a:rect l="l" t="t" r="r" b="b"/>
              <a:pathLst>
                <a:path w="472439" h="1099185">
                  <a:moveTo>
                    <a:pt x="131064" y="638556"/>
                  </a:moveTo>
                  <a:lnTo>
                    <a:pt x="4572" y="638556"/>
                  </a:lnTo>
                  <a:lnTo>
                    <a:pt x="0" y="641604"/>
                  </a:lnTo>
                  <a:lnTo>
                    <a:pt x="0" y="646176"/>
                  </a:lnTo>
                  <a:lnTo>
                    <a:pt x="4572" y="654907"/>
                  </a:lnTo>
                  <a:lnTo>
                    <a:pt x="4572" y="647700"/>
                  </a:lnTo>
                  <a:lnTo>
                    <a:pt x="9144" y="641604"/>
                  </a:lnTo>
                  <a:lnTo>
                    <a:pt x="12315" y="647700"/>
                  </a:lnTo>
                  <a:lnTo>
                    <a:pt x="126492" y="647700"/>
                  </a:lnTo>
                  <a:lnTo>
                    <a:pt x="126492" y="643128"/>
                  </a:lnTo>
                  <a:lnTo>
                    <a:pt x="131064" y="638556"/>
                  </a:lnTo>
                  <a:close/>
                </a:path>
                <a:path w="472439" h="1099185">
                  <a:moveTo>
                    <a:pt x="12315" y="647700"/>
                  </a:moveTo>
                  <a:lnTo>
                    <a:pt x="9144" y="641604"/>
                  </a:lnTo>
                  <a:lnTo>
                    <a:pt x="4572" y="647700"/>
                  </a:lnTo>
                  <a:lnTo>
                    <a:pt x="12315" y="647700"/>
                  </a:lnTo>
                  <a:close/>
                </a:path>
                <a:path w="472439" h="1099185">
                  <a:moveTo>
                    <a:pt x="239954" y="1085239"/>
                  </a:moveTo>
                  <a:lnTo>
                    <a:pt x="12315" y="647700"/>
                  </a:lnTo>
                  <a:lnTo>
                    <a:pt x="4572" y="647700"/>
                  </a:lnTo>
                  <a:lnTo>
                    <a:pt x="4572" y="654907"/>
                  </a:lnTo>
                  <a:lnTo>
                    <a:pt x="236220" y="1097280"/>
                  </a:lnTo>
                  <a:lnTo>
                    <a:pt x="236220" y="1092708"/>
                  </a:lnTo>
                  <a:lnTo>
                    <a:pt x="239954" y="1085239"/>
                  </a:lnTo>
                  <a:close/>
                </a:path>
                <a:path w="472439" h="1099185">
                  <a:moveTo>
                    <a:pt x="137160" y="643128"/>
                  </a:moveTo>
                  <a:lnTo>
                    <a:pt x="137160" y="0"/>
                  </a:lnTo>
                  <a:lnTo>
                    <a:pt x="126492" y="0"/>
                  </a:lnTo>
                  <a:lnTo>
                    <a:pt x="126492" y="638556"/>
                  </a:lnTo>
                  <a:lnTo>
                    <a:pt x="131064" y="638556"/>
                  </a:lnTo>
                  <a:lnTo>
                    <a:pt x="131064" y="647700"/>
                  </a:lnTo>
                  <a:lnTo>
                    <a:pt x="135636" y="647700"/>
                  </a:lnTo>
                  <a:lnTo>
                    <a:pt x="137160" y="643128"/>
                  </a:lnTo>
                  <a:close/>
                </a:path>
                <a:path w="472439" h="1099185">
                  <a:moveTo>
                    <a:pt x="131064" y="647700"/>
                  </a:moveTo>
                  <a:lnTo>
                    <a:pt x="131064" y="638556"/>
                  </a:lnTo>
                  <a:lnTo>
                    <a:pt x="126492" y="643128"/>
                  </a:lnTo>
                  <a:lnTo>
                    <a:pt x="126492" y="647700"/>
                  </a:lnTo>
                  <a:lnTo>
                    <a:pt x="131064" y="647700"/>
                  </a:lnTo>
                  <a:close/>
                </a:path>
                <a:path w="472439" h="1099185">
                  <a:moveTo>
                    <a:pt x="243840" y="1092708"/>
                  </a:moveTo>
                  <a:lnTo>
                    <a:pt x="239954" y="1085239"/>
                  </a:lnTo>
                  <a:lnTo>
                    <a:pt x="236220" y="1092708"/>
                  </a:lnTo>
                  <a:lnTo>
                    <a:pt x="243840" y="1092708"/>
                  </a:lnTo>
                  <a:close/>
                </a:path>
                <a:path w="472439" h="1099185">
                  <a:moveTo>
                    <a:pt x="243840" y="1097280"/>
                  </a:moveTo>
                  <a:lnTo>
                    <a:pt x="243840" y="1092708"/>
                  </a:lnTo>
                  <a:lnTo>
                    <a:pt x="236220" y="1092708"/>
                  </a:lnTo>
                  <a:lnTo>
                    <a:pt x="236220" y="1097280"/>
                  </a:lnTo>
                  <a:lnTo>
                    <a:pt x="239268" y="1098804"/>
                  </a:lnTo>
                  <a:lnTo>
                    <a:pt x="243840" y="1097280"/>
                  </a:lnTo>
                  <a:close/>
                </a:path>
                <a:path w="472439" h="1099185">
                  <a:moveTo>
                    <a:pt x="467868" y="649224"/>
                  </a:moveTo>
                  <a:lnTo>
                    <a:pt x="467868" y="641604"/>
                  </a:lnTo>
                  <a:lnTo>
                    <a:pt x="461772" y="641604"/>
                  </a:lnTo>
                  <a:lnTo>
                    <a:pt x="239954" y="1085239"/>
                  </a:lnTo>
                  <a:lnTo>
                    <a:pt x="243840" y="1092708"/>
                  </a:lnTo>
                  <a:lnTo>
                    <a:pt x="243840" y="1097280"/>
                  </a:lnTo>
                  <a:lnTo>
                    <a:pt x="467868" y="649224"/>
                  </a:lnTo>
                  <a:close/>
                </a:path>
                <a:path w="472439" h="1099185">
                  <a:moveTo>
                    <a:pt x="358140" y="632460"/>
                  </a:moveTo>
                  <a:lnTo>
                    <a:pt x="358140" y="0"/>
                  </a:lnTo>
                  <a:lnTo>
                    <a:pt x="348996" y="0"/>
                  </a:lnTo>
                  <a:lnTo>
                    <a:pt x="348996" y="637032"/>
                  </a:lnTo>
                  <a:lnTo>
                    <a:pt x="350520" y="640080"/>
                  </a:lnTo>
                  <a:lnTo>
                    <a:pt x="353568" y="641604"/>
                  </a:lnTo>
                  <a:lnTo>
                    <a:pt x="353568" y="632460"/>
                  </a:lnTo>
                  <a:lnTo>
                    <a:pt x="358140" y="632460"/>
                  </a:lnTo>
                  <a:close/>
                </a:path>
                <a:path w="472439" h="1099185">
                  <a:moveTo>
                    <a:pt x="472440" y="640080"/>
                  </a:moveTo>
                  <a:lnTo>
                    <a:pt x="472440" y="635508"/>
                  </a:lnTo>
                  <a:lnTo>
                    <a:pt x="467868" y="632460"/>
                  </a:lnTo>
                  <a:lnTo>
                    <a:pt x="353568" y="632460"/>
                  </a:lnTo>
                  <a:lnTo>
                    <a:pt x="358140" y="637032"/>
                  </a:lnTo>
                  <a:lnTo>
                    <a:pt x="358140" y="641604"/>
                  </a:lnTo>
                  <a:lnTo>
                    <a:pt x="461772" y="641604"/>
                  </a:lnTo>
                  <a:lnTo>
                    <a:pt x="464820" y="635508"/>
                  </a:lnTo>
                  <a:lnTo>
                    <a:pt x="467868" y="641604"/>
                  </a:lnTo>
                  <a:lnTo>
                    <a:pt x="467868" y="649224"/>
                  </a:lnTo>
                  <a:lnTo>
                    <a:pt x="472440" y="640080"/>
                  </a:lnTo>
                  <a:close/>
                </a:path>
                <a:path w="472439" h="1099185">
                  <a:moveTo>
                    <a:pt x="358140" y="641604"/>
                  </a:moveTo>
                  <a:lnTo>
                    <a:pt x="358140" y="637032"/>
                  </a:lnTo>
                  <a:lnTo>
                    <a:pt x="353568" y="632460"/>
                  </a:lnTo>
                  <a:lnTo>
                    <a:pt x="353568" y="641604"/>
                  </a:lnTo>
                  <a:lnTo>
                    <a:pt x="358140" y="641604"/>
                  </a:lnTo>
                  <a:close/>
                </a:path>
                <a:path w="472439" h="1099185">
                  <a:moveTo>
                    <a:pt x="467868" y="641604"/>
                  </a:moveTo>
                  <a:lnTo>
                    <a:pt x="464820" y="635508"/>
                  </a:lnTo>
                  <a:lnTo>
                    <a:pt x="461772" y="641604"/>
                  </a:lnTo>
                  <a:lnTo>
                    <a:pt x="467868" y="64160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0544" y="5132831"/>
              <a:ext cx="1118616" cy="11094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53071" y="4988064"/>
              <a:ext cx="7529195" cy="1362710"/>
            </a:xfrm>
            <a:custGeom>
              <a:avLst/>
              <a:gdLst/>
              <a:ahLst/>
              <a:cxnLst/>
              <a:rect l="l" t="t" r="r" b="b"/>
              <a:pathLst>
                <a:path w="7529195" h="1362710">
                  <a:moveTo>
                    <a:pt x="2924568" y="230124"/>
                  </a:moveTo>
                  <a:lnTo>
                    <a:pt x="2919996" y="184404"/>
                  </a:lnTo>
                  <a:lnTo>
                    <a:pt x="2906280" y="140208"/>
                  </a:lnTo>
                  <a:lnTo>
                    <a:pt x="2895612" y="120396"/>
                  </a:lnTo>
                  <a:lnTo>
                    <a:pt x="2895612" y="231648"/>
                  </a:lnTo>
                  <a:lnTo>
                    <a:pt x="2895612" y="1094232"/>
                  </a:lnTo>
                  <a:lnTo>
                    <a:pt x="2891040" y="1135380"/>
                  </a:lnTo>
                  <a:lnTo>
                    <a:pt x="2880372" y="1173480"/>
                  </a:lnTo>
                  <a:lnTo>
                    <a:pt x="2860560" y="1207008"/>
                  </a:lnTo>
                  <a:lnTo>
                    <a:pt x="2849892" y="1223772"/>
                  </a:lnTo>
                  <a:lnTo>
                    <a:pt x="2805696" y="1261872"/>
                  </a:lnTo>
                  <a:lnTo>
                    <a:pt x="2772168" y="1280160"/>
                  </a:lnTo>
                  <a:lnTo>
                    <a:pt x="2734068" y="1292352"/>
                  </a:lnTo>
                  <a:lnTo>
                    <a:pt x="2714256" y="1295400"/>
                  </a:lnTo>
                  <a:lnTo>
                    <a:pt x="208788" y="1295400"/>
                  </a:lnTo>
                  <a:lnTo>
                    <a:pt x="169164" y="1286256"/>
                  </a:lnTo>
                  <a:lnTo>
                    <a:pt x="117348" y="1261872"/>
                  </a:lnTo>
                  <a:lnTo>
                    <a:pt x="86868" y="1235964"/>
                  </a:lnTo>
                  <a:lnTo>
                    <a:pt x="53340" y="1190244"/>
                  </a:lnTo>
                  <a:lnTo>
                    <a:pt x="38100" y="1153668"/>
                  </a:lnTo>
                  <a:lnTo>
                    <a:pt x="28956" y="1114044"/>
                  </a:lnTo>
                  <a:lnTo>
                    <a:pt x="28956" y="230124"/>
                  </a:lnTo>
                  <a:lnTo>
                    <a:pt x="33528" y="188976"/>
                  </a:lnTo>
                  <a:lnTo>
                    <a:pt x="44196" y="152400"/>
                  </a:lnTo>
                  <a:lnTo>
                    <a:pt x="64008" y="117348"/>
                  </a:lnTo>
                  <a:lnTo>
                    <a:pt x="102108" y="74676"/>
                  </a:lnTo>
                  <a:lnTo>
                    <a:pt x="134112" y="53340"/>
                  </a:lnTo>
                  <a:lnTo>
                    <a:pt x="170688" y="38100"/>
                  </a:lnTo>
                  <a:lnTo>
                    <a:pt x="210312" y="30480"/>
                  </a:lnTo>
                  <a:lnTo>
                    <a:pt x="2694444" y="28956"/>
                  </a:lnTo>
                  <a:lnTo>
                    <a:pt x="2715780" y="30480"/>
                  </a:lnTo>
                  <a:lnTo>
                    <a:pt x="2755404" y="38100"/>
                  </a:lnTo>
                  <a:lnTo>
                    <a:pt x="2790456" y="53340"/>
                  </a:lnTo>
                  <a:lnTo>
                    <a:pt x="2837700" y="88392"/>
                  </a:lnTo>
                  <a:lnTo>
                    <a:pt x="2862084" y="118872"/>
                  </a:lnTo>
                  <a:lnTo>
                    <a:pt x="2880372" y="152400"/>
                  </a:lnTo>
                  <a:lnTo>
                    <a:pt x="2886468" y="172212"/>
                  </a:lnTo>
                  <a:lnTo>
                    <a:pt x="2892564" y="190500"/>
                  </a:lnTo>
                  <a:lnTo>
                    <a:pt x="2895612" y="231648"/>
                  </a:lnTo>
                  <a:lnTo>
                    <a:pt x="2895612" y="120396"/>
                  </a:lnTo>
                  <a:lnTo>
                    <a:pt x="2871228" y="83820"/>
                  </a:lnTo>
                  <a:lnTo>
                    <a:pt x="2840748" y="53340"/>
                  </a:lnTo>
                  <a:lnTo>
                    <a:pt x="2802648" y="27432"/>
                  </a:lnTo>
                  <a:lnTo>
                    <a:pt x="2761500" y="10668"/>
                  </a:lnTo>
                  <a:lnTo>
                    <a:pt x="2717304" y="1524"/>
                  </a:lnTo>
                  <a:lnTo>
                    <a:pt x="2694444" y="0"/>
                  </a:lnTo>
                  <a:lnTo>
                    <a:pt x="230124" y="0"/>
                  </a:lnTo>
                  <a:lnTo>
                    <a:pt x="182880" y="6096"/>
                  </a:lnTo>
                  <a:lnTo>
                    <a:pt x="140208" y="18288"/>
                  </a:lnTo>
                  <a:lnTo>
                    <a:pt x="100584" y="39624"/>
                  </a:lnTo>
                  <a:lnTo>
                    <a:pt x="67056" y="68580"/>
                  </a:lnTo>
                  <a:lnTo>
                    <a:pt x="39624" y="102108"/>
                  </a:lnTo>
                  <a:lnTo>
                    <a:pt x="18288" y="141732"/>
                  </a:lnTo>
                  <a:lnTo>
                    <a:pt x="4572" y="185928"/>
                  </a:lnTo>
                  <a:lnTo>
                    <a:pt x="0" y="230124"/>
                  </a:lnTo>
                  <a:lnTo>
                    <a:pt x="0" y="1095756"/>
                  </a:lnTo>
                  <a:lnTo>
                    <a:pt x="4572" y="1141476"/>
                  </a:lnTo>
                  <a:lnTo>
                    <a:pt x="18288" y="1184148"/>
                  </a:lnTo>
                  <a:lnTo>
                    <a:pt x="39624" y="1223772"/>
                  </a:lnTo>
                  <a:lnTo>
                    <a:pt x="83820" y="1272540"/>
                  </a:lnTo>
                  <a:lnTo>
                    <a:pt x="121920" y="1296924"/>
                  </a:lnTo>
                  <a:lnTo>
                    <a:pt x="163068" y="1313688"/>
                  </a:lnTo>
                  <a:lnTo>
                    <a:pt x="207264" y="1322832"/>
                  </a:lnTo>
                  <a:lnTo>
                    <a:pt x="230124" y="1324356"/>
                  </a:lnTo>
                  <a:lnTo>
                    <a:pt x="2694444" y="1324356"/>
                  </a:lnTo>
                  <a:lnTo>
                    <a:pt x="2741688" y="1319784"/>
                  </a:lnTo>
                  <a:lnTo>
                    <a:pt x="2784360" y="1306068"/>
                  </a:lnTo>
                  <a:lnTo>
                    <a:pt x="2823984" y="1284732"/>
                  </a:lnTo>
                  <a:lnTo>
                    <a:pt x="2857512" y="1257300"/>
                  </a:lnTo>
                  <a:lnTo>
                    <a:pt x="2895612" y="1206246"/>
                  </a:lnTo>
                  <a:lnTo>
                    <a:pt x="2897136" y="1203960"/>
                  </a:lnTo>
                  <a:lnTo>
                    <a:pt x="2913900" y="1162812"/>
                  </a:lnTo>
                  <a:lnTo>
                    <a:pt x="2923044" y="1117092"/>
                  </a:lnTo>
                  <a:lnTo>
                    <a:pt x="2924568" y="1094232"/>
                  </a:lnTo>
                  <a:lnTo>
                    <a:pt x="2924568" y="230124"/>
                  </a:lnTo>
                  <a:close/>
                </a:path>
                <a:path w="7529195" h="1362710">
                  <a:moveTo>
                    <a:pt x="7528573" y="216408"/>
                  </a:moveTo>
                  <a:lnTo>
                    <a:pt x="7524001" y="172212"/>
                  </a:lnTo>
                  <a:lnTo>
                    <a:pt x="7510285" y="132588"/>
                  </a:lnTo>
                  <a:lnTo>
                    <a:pt x="7499617" y="110388"/>
                  </a:lnTo>
                  <a:lnTo>
                    <a:pt x="7499617" y="217932"/>
                  </a:lnTo>
                  <a:lnTo>
                    <a:pt x="7499617" y="1146048"/>
                  </a:lnTo>
                  <a:lnTo>
                    <a:pt x="7495045" y="1184148"/>
                  </a:lnTo>
                  <a:lnTo>
                    <a:pt x="7484377" y="1220724"/>
                  </a:lnTo>
                  <a:lnTo>
                    <a:pt x="7456945" y="1266444"/>
                  </a:lnTo>
                  <a:lnTo>
                    <a:pt x="7415797" y="1303020"/>
                  </a:lnTo>
                  <a:lnTo>
                    <a:pt x="7367029" y="1325880"/>
                  </a:lnTo>
                  <a:lnTo>
                    <a:pt x="7330453" y="1333500"/>
                  </a:lnTo>
                  <a:lnTo>
                    <a:pt x="6483109" y="1333500"/>
                  </a:lnTo>
                  <a:lnTo>
                    <a:pt x="6429769" y="1319784"/>
                  </a:lnTo>
                  <a:lnTo>
                    <a:pt x="6382525" y="1290828"/>
                  </a:lnTo>
                  <a:lnTo>
                    <a:pt x="6347473" y="1251204"/>
                  </a:lnTo>
                  <a:lnTo>
                    <a:pt x="6323089" y="1200912"/>
                  </a:lnTo>
                  <a:lnTo>
                    <a:pt x="6315468" y="1164336"/>
                  </a:lnTo>
                  <a:lnTo>
                    <a:pt x="6315468" y="216408"/>
                  </a:lnTo>
                  <a:lnTo>
                    <a:pt x="6318517" y="178308"/>
                  </a:lnTo>
                  <a:lnTo>
                    <a:pt x="6338329" y="126492"/>
                  </a:lnTo>
                  <a:lnTo>
                    <a:pt x="6370333" y="83820"/>
                  </a:lnTo>
                  <a:lnTo>
                    <a:pt x="6414529" y="51816"/>
                  </a:lnTo>
                  <a:lnTo>
                    <a:pt x="6466345" y="33528"/>
                  </a:lnTo>
                  <a:lnTo>
                    <a:pt x="7312165" y="28956"/>
                  </a:lnTo>
                  <a:lnTo>
                    <a:pt x="7331977" y="30480"/>
                  </a:lnTo>
                  <a:lnTo>
                    <a:pt x="7385317" y="44196"/>
                  </a:lnTo>
                  <a:lnTo>
                    <a:pt x="7444753" y="85344"/>
                  </a:lnTo>
                  <a:lnTo>
                    <a:pt x="7476757" y="128016"/>
                  </a:lnTo>
                  <a:lnTo>
                    <a:pt x="7496569" y="179832"/>
                  </a:lnTo>
                  <a:lnTo>
                    <a:pt x="7499617" y="217932"/>
                  </a:lnTo>
                  <a:lnTo>
                    <a:pt x="7499617" y="110388"/>
                  </a:lnTo>
                  <a:lnTo>
                    <a:pt x="7464565" y="64008"/>
                  </a:lnTo>
                  <a:lnTo>
                    <a:pt x="7432561" y="36576"/>
                  </a:lnTo>
                  <a:lnTo>
                    <a:pt x="7395985" y="16764"/>
                  </a:lnTo>
                  <a:lnTo>
                    <a:pt x="7374649" y="10668"/>
                  </a:lnTo>
                  <a:lnTo>
                    <a:pt x="7354837" y="4572"/>
                  </a:lnTo>
                  <a:lnTo>
                    <a:pt x="7333501" y="1524"/>
                  </a:lnTo>
                  <a:lnTo>
                    <a:pt x="7312165" y="0"/>
                  </a:lnTo>
                  <a:lnTo>
                    <a:pt x="6502921" y="0"/>
                  </a:lnTo>
                  <a:lnTo>
                    <a:pt x="6458725" y="4572"/>
                  </a:lnTo>
                  <a:lnTo>
                    <a:pt x="6417577" y="18288"/>
                  </a:lnTo>
                  <a:lnTo>
                    <a:pt x="6381001" y="38100"/>
                  </a:lnTo>
                  <a:lnTo>
                    <a:pt x="6348997" y="64008"/>
                  </a:lnTo>
                  <a:lnTo>
                    <a:pt x="6323089" y="96012"/>
                  </a:lnTo>
                  <a:lnTo>
                    <a:pt x="6303276" y="134112"/>
                  </a:lnTo>
                  <a:lnTo>
                    <a:pt x="6291084" y="173736"/>
                  </a:lnTo>
                  <a:lnTo>
                    <a:pt x="6286512" y="216408"/>
                  </a:lnTo>
                  <a:lnTo>
                    <a:pt x="6286512" y="1147572"/>
                  </a:lnTo>
                  <a:lnTo>
                    <a:pt x="6291084" y="1190244"/>
                  </a:lnTo>
                  <a:lnTo>
                    <a:pt x="6303276" y="1231392"/>
                  </a:lnTo>
                  <a:lnTo>
                    <a:pt x="6315468" y="1254252"/>
                  </a:lnTo>
                  <a:lnTo>
                    <a:pt x="6324613" y="1267968"/>
                  </a:lnTo>
                  <a:lnTo>
                    <a:pt x="6350521" y="1299972"/>
                  </a:lnTo>
                  <a:lnTo>
                    <a:pt x="6382525" y="1325880"/>
                  </a:lnTo>
                  <a:lnTo>
                    <a:pt x="6419101" y="1345692"/>
                  </a:lnTo>
                  <a:lnTo>
                    <a:pt x="6460249" y="1357884"/>
                  </a:lnTo>
                  <a:lnTo>
                    <a:pt x="6502921" y="1362456"/>
                  </a:lnTo>
                  <a:lnTo>
                    <a:pt x="7312165" y="1362456"/>
                  </a:lnTo>
                  <a:lnTo>
                    <a:pt x="7356361" y="1357884"/>
                  </a:lnTo>
                  <a:lnTo>
                    <a:pt x="7395985" y="1345692"/>
                  </a:lnTo>
                  <a:lnTo>
                    <a:pt x="7432561" y="1325880"/>
                  </a:lnTo>
                  <a:lnTo>
                    <a:pt x="7464565" y="1298448"/>
                  </a:lnTo>
                  <a:lnTo>
                    <a:pt x="7491997" y="1266444"/>
                  </a:lnTo>
                  <a:lnTo>
                    <a:pt x="7499617" y="1253375"/>
                  </a:lnTo>
                  <a:lnTo>
                    <a:pt x="7502665" y="1248156"/>
                  </a:lnTo>
                  <a:lnTo>
                    <a:pt x="7517905" y="1210056"/>
                  </a:lnTo>
                  <a:lnTo>
                    <a:pt x="7527049" y="1167384"/>
                  </a:lnTo>
                  <a:lnTo>
                    <a:pt x="7528573" y="1146048"/>
                  </a:lnTo>
                  <a:lnTo>
                    <a:pt x="7528573" y="216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59757" y="5140452"/>
              <a:ext cx="1049020" cy="1049020"/>
            </a:xfrm>
            <a:custGeom>
              <a:avLst/>
              <a:gdLst/>
              <a:ahLst/>
              <a:cxnLst/>
              <a:rect l="l" t="t" r="r" b="b"/>
              <a:pathLst>
                <a:path w="1049020" h="1049020">
                  <a:moveTo>
                    <a:pt x="1048518" y="873252"/>
                  </a:moveTo>
                  <a:lnTo>
                    <a:pt x="1048518" y="175260"/>
                  </a:lnTo>
                  <a:lnTo>
                    <a:pt x="1042316" y="128940"/>
                  </a:lnTo>
                  <a:lnTo>
                    <a:pt x="1024811" y="87150"/>
                  </a:lnTo>
                  <a:lnTo>
                    <a:pt x="997654" y="51625"/>
                  </a:lnTo>
                  <a:lnTo>
                    <a:pt x="962496" y="24101"/>
                  </a:lnTo>
                  <a:lnTo>
                    <a:pt x="920988" y="6314"/>
                  </a:lnTo>
                  <a:lnTo>
                    <a:pt x="874782" y="0"/>
                  </a:lnTo>
                  <a:lnTo>
                    <a:pt x="173736" y="0"/>
                  </a:lnTo>
                  <a:lnTo>
                    <a:pt x="127529" y="6314"/>
                  </a:lnTo>
                  <a:lnTo>
                    <a:pt x="86021" y="24101"/>
                  </a:lnTo>
                  <a:lnTo>
                    <a:pt x="50863" y="51625"/>
                  </a:lnTo>
                  <a:lnTo>
                    <a:pt x="23706" y="87150"/>
                  </a:lnTo>
                  <a:lnTo>
                    <a:pt x="6201" y="128940"/>
                  </a:lnTo>
                  <a:lnTo>
                    <a:pt x="0" y="175260"/>
                  </a:lnTo>
                  <a:lnTo>
                    <a:pt x="0" y="873252"/>
                  </a:lnTo>
                  <a:lnTo>
                    <a:pt x="6201" y="920100"/>
                  </a:lnTo>
                  <a:lnTo>
                    <a:pt x="23706" y="962039"/>
                  </a:lnTo>
                  <a:lnTo>
                    <a:pt x="50863" y="997458"/>
                  </a:lnTo>
                  <a:lnTo>
                    <a:pt x="86021" y="1024748"/>
                  </a:lnTo>
                  <a:lnTo>
                    <a:pt x="127529" y="1042303"/>
                  </a:lnTo>
                  <a:lnTo>
                    <a:pt x="173736" y="1048512"/>
                  </a:lnTo>
                  <a:lnTo>
                    <a:pt x="874782" y="1048512"/>
                  </a:lnTo>
                  <a:lnTo>
                    <a:pt x="920988" y="1042303"/>
                  </a:lnTo>
                  <a:lnTo>
                    <a:pt x="962496" y="1024748"/>
                  </a:lnTo>
                  <a:lnTo>
                    <a:pt x="997654" y="997458"/>
                  </a:lnTo>
                  <a:lnTo>
                    <a:pt x="1024811" y="962039"/>
                  </a:lnTo>
                  <a:lnTo>
                    <a:pt x="1042316" y="920100"/>
                  </a:lnTo>
                  <a:lnTo>
                    <a:pt x="1048518" y="873252"/>
                  </a:lnTo>
                  <a:close/>
                </a:path>
              </a:pathLst>
            </a:custGeom>
            <a:solidFill>
              <a:srgbClr val="00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53661" y="5134355"/>
              <a:ext cx="1062355" cy="1061085"/>
            </a:xfrm>
            <a:custGeom>
              <a:avLst/>
              <a:gdLst/>
              <a:ahLst/>
              <a:cxnLst/>
              <a:rect l="l" t="t" r="r" b="b"/>
              <a:pathLst>
                <a:path w="1062355" h="1061085">
                  <a:moveTo>
                    <a:pt x="1062234" y="879348"/>
                  </a:moveTo>
                  <a:lnTo>
                    <a:pt x="1062234" y="181356"/>
                  </a:lnTo>
                  <a:lnTo>
                    <a:pt x="1060710" y="163068"/>
                  </a:lnTo>
                  <a:lnTo>
                    <a:pt x="1046994" y="111252"/>
                  </a:lnTo>
                  <a:lnTo>
                    <a:pt x="1019562" y="65532"/>
                  </a:lnTo>
                  <a:lnTo>
                    <a:pt x="981462" y="30480"/>
                  </a:lnTo>
                  <a:lnTo>
                    <a:pt x="934218" y="7620"/>
                  </a:lnTo>
                  <a:lnTo>
                    <a:pt x="880878" y="0"/>
                  </a:lnTo>
                  <a:lnTo>
                    <a:pt x="179832" y="0"/>
                  </a:lnTo>
                  <a:lnTo>
                    <a:pt x="126492" y="9144"/>
                  </a:lnTo>
                  <a:lnTo>
                    <a:pt x="79248" y="32004"/>
                  </a:lnTo>
                  <a:lnTo>
                    <a:pt x="30480" y="80772"/>
                  </a:lnTo>
                  <a:lnTo>
                    <a:pt x="7620" y="128016"/>
                  </a:lnTo>
                  <a:lnTo>
                    <a:pt x="0" y="163068"/>
                  </a:lnTo>
                  <a:lnTo>
                    <a:pt x="0" y="899160"/>
                  </a:lnTo>
                  <a:lnTo>
                    <a:pt x="3048" y="915924"/>
                  </a:lnTo>
                  <a:lnTo>
                    <a:pt x="7620" y="934212"/>
                  </a:lnTo>
                  <a:lnTo>
                    <a:pt x="12192" y="946785"/>
                  </a:lnTo>
                  <a:lnTo>
                    <a:pt x="12192" y="181356"/>
                  </a:lnTo>
                  <a:lnTo>
                    <a:pt x="13716" y="163068"/>
                  </a:lnTo>
                  <a:lnTo>
                    <a:pt x="32004" y="100584"/>
                  </a:lnTo>
                  <a:lnTo>
                    <a:pt x="73152" y="51816"/>
                  </a:lnTo>
                  <a:lnTo>
                    <a:pt x="115824" y="25908"/>
                  </a:lnTo>
                  <a:lnTo>
                    <a:pt x="163068" y="13716"/>
                  </a:lnTo>
                  <a:lnTo>
                    <a:pt x="897642" y="13716"/>
                  </a:lnTo>
                  <a:lnTo>
                    <a:pt x="946410" y="25908"/>
                  </a:lnTo>
                  <a:lnTo>
                    <a:pt x="987558" y="51816"/>
                  </a:lnTo>
                  <a:lnTo>
                    <a:pt x="1021086" y="86868"/>
                  </a:lnTo>
                  <a:lnTo>
                    <a:pt x="1028706" y="102108"/>
                  </a:lnTo>
                  <a:lnTo>
                    <a:pt x="1036326" y="115824"/>
                  </a:lnTo>
                  <a:lnTo>
                    <a:pt x="1040898" y="131064"/>
                  </a:lnTo>
                  <a:lnTo>
                    <a:pt x="1045470" y="147828"/>
                  </a:lnTo>
                  <a:lnTo>
                    <a:pt x="1048518" y="164592"/>
                  </a:lnTo>
                  <a:lnTo>
                    <a:pt x="1048518" y="945261"/>
                  </a:lnTo>
                  <a:lnTo>
                    <a:pt x="1053090" y="932688"/>
                  </a:lnTo>
                  <a:lnTo>
                    <a:pt x="1057662" y="915924"/>
                  </a:lnTo>
                  <a:lnTo>
                    <a:pt x="1060710" y="897636"/>
                  </a:lnTo>
                  <a:lnTo>
                    <a:pt x="1062234" y="879348"/>
                  </a:lnTo>
                  <a:close/>
                </a:path>
                <a:path w="1062355" h="1061085">
                  <a:moveTo>
                    <a:pt x="1048518" y="945261"/>
                  </a:moveTo>
                  <a:lnTo>
                    <a:pt x="1048518" y="897636"/>
                  </a:lnTo>
                  <a:lnTo>
                    <a:pt x="1045470" y="914400"/>
                  </a:lnTo>
                  <a:lnTo>
                    <a:pt x="1036326" y="944880"/>
                  </a:lnTo>
                  <a:lnTo>
                    <a:pt x="1010418" y="987552"/>
                  </a:lnTo>
                  <a:lnTo>
                    <a:pt x="960126" y="1028700"/>
                  </a:lnTo>
                  <a:lnTo>
                    <a:pt x="914406" y="1045464"/>
                  </a:lnTo>
                  <a:lnTo>
                    <a:pt x="880878" y="1048512"/>
                  </a:lnTo>
                  <a:lnTo>
                    <a:pt x="179832" y="1048385"/>
                  </a:lnTo>
                  <a:lnTo>
                    <a:pt x="131064" y="1040892"/>
                  </a:lnTo>
                  <a:lnTo>
                    <a:pt x="86868" y="1019556"/>
                  </a:lnTo>
                  <a:lnTo>
                    <a:pt x="50292" y="986028"/>
                  </a:lnTo>
                  <a:lnTo>
                    <a:pt x="19812" y="929640"/>
                  </a:lnTo>
                  <a:lnTo>
                    <a:pt x="12192" y="879348"/>
                  </a:lnTo>
                  <a:lnTo>
                    <a:pt x="12192" y="946785"/>
                  </a:lnTo>
                  <a:lnTo>
                    <a:pt x="30480" y="981456"/>
                  </a:lnTo>
                  <a:lnTo>
                    <a:pt x="65532" y="1019556"/>
                  </a:lnTo>
                  <a:lnTo>
                    <a:pt x="109728" y="1046988"/>
                  </a:lnTo>
                  <a:lnTo>
                    <a:pt x="163068" y="1060704"/>
                  </a:lnTo>
                  <a:lnTo>
                    <a:pt x="880878" y="1060704"/>
                  </a:lnTo>
                  <a:lnTo>
                    <a:pt x="934218" y="1053084"/>
                  </a:lnTo>
                  <a:lnTo>
                    <a:pt x="981462" y="1030224"/>
                  </a:lnTo>
                  <a:lnTo>
                    <a:pt x="1021086" y="995172"/>
                  </a:lnTo>
                  <a:lnTo>
                    <a:pt x="1046994" y="949452"/>
                  </a:lnTo>
                  <a:lnTo>
                    <a:pt x="1048518" y="945261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73695" y="5327916"/>
              <a:ext cx="401320" cy="541020"/>
            </a:xfrm>
            <a:custGeom>
              <a:avLst/>
              <a:gdLst/>
              <a:ahLst/>
              <a:cxnLst/>
              <a:rect l="l" t="t" r="r" b="b"/>
              <a:pathLst>
                <a:path w="401319" h="541020">
                  <a:moveTo>
                    <a:pt x="160032" y="182880"/>
                  </a:moveTo>
                  <a:lnTo>
                    <a:pt x="152412" y="176784"/>
                  </a:lnTo>
                  <a:lnTo>
                    <a:pt x="144792" y="172212"/>
                  </a:lnTo>
                  <a:lnTo>
                    <a:pt x="137172" y="166116"/>
                  </a:lnTo>
                  <a:lnTo>
                    <a:pt x="143268" y="172212"/>
                  </a:lnTo>
                  <a:lnTo>
                    <a:pt x="150888" y="178308"/>
                  </a:lnTo>
                  <a:lnTo>
                    <a:pt x="160032" y="182880"/>
                  </a:lnTo>
                  <a:close/>
                </a:path>
                <a:path w="401319" h="541020">
                  <a:moveTo>
                    <a:pt x="295668" y="59436"/>
                  </a:moveTo>
                  <a:lnTo>
                    <a:pt x="292620" y="50292"/>
                  </a:lnTo>
                  <a:lnTo>
                    <a:pt x="286524" y="42672"/>
                  </a:lnTo>
                  <a:lnTo>
                    <a:pt x="281952" y="35052"/>
                  </a:lnTo>
                  <a:lnTo>
                    <a:pt x="243852" y="7620"/>
                  </a:lnTo>
                  <a:lnTo>
                    <a:pt x="216420" y="0"/>
                  </a:lnTo>
                  <a:lnTo>
                    <a:pt x="196608" y="0"/>
                  </a:lnTo>
                  <a:lnTo>
                    <a:pt x="185940" y="1524"/>
                  </a:lnTo>
                  <a:lnTo>
                    <a:pt x="167652" y="7620"/>
                  </a:lnTo>
                  <a:lnTo>
                    <a:pt x="160032" y="12192"/>
                  </a:lnTo>
                  <a:lnTo>
                    <a:pt x="150888" y="16764"/>
                  </a:lnTo>
                  <a:lnTo>
                    <a:pt x="143268" y="22860"/>
                  </a:lnTo>
                  <a:lnTo>
                    <a:pt x="131076" y="35052"/>
                  </a:lnTo>
                  <a:lnTo>
                    <a:pt x="124980" y="42672"/>
                  </a:lnTo>
                  <a:lnTo>
                    <a:pt x="120408" y="51816"/>
                  </a:lnTo>
                  <a:lnTo>
                    <a:pt x="115836" y="59436"/>
                  </a:lnTo>
                  <a:lnTo>
                    <a:pt x="109740" y="77724"/>
                  </a:lnTo>
                  <a:lnTo>
                    <a:pt x="108216" y="88392"/>
                  </a:lnTo>
                  <a:lnTo>
                    <a:pt x="108216" y="108204"/>
                  </a:lnTo>
                  <a:lnTo>
                    <a:pt x="120408" y="144780"/>
                  </a:lnTo>
                  <a:lnTo>
                    <a:pt x="137172" y="166116"/>
                  </a:lnTo>
                  <a:lnTo>
                    <a:pt x="131076" y="158496"/>
                  </a:lnTo>
                  <a:lnTo>
                    <a:pt x="117360" y="135636"/>
                  </a:lnTo>
                  <a:lnTo>
                    <a:pt x="111264" y="117348"/>
                  </a:lnTo>
                  <a:lnTo>
                    <a:pt x="109740" y="106680"/>
                  </a:lnTo>
                  <a:lnTo>
                    <a:pt x="109740" y="88392"/>
                  </a:lnTo>
                  <a:lnTo>
                    <a:pt x="131076" y="36576"/>
                  </a:lnTo>
                  <a:lnTo>
                    <a:pt x="169176" y="9144"/>
                  </a:lnTo>
                  <a:lnTo>
                    <a:pt x="196608" y="1524"/>
                  </a:lnTo>
                  <a:lnTo>
                    <a:pt x="216420" y="1524"/>
                  </a:lnTo>
                  <a:lnTo>
                    <a:pt x="225564" y="3048"/>
                  </a:lnTo>
                  <a:lnTo>
                    <a:pt x="243852" y="9144"/>
                  </a:lnTo>
                  <a:lnTo>
                    <a:pt x="251472" y="13716"/>
                  </a:lnTo>
                  <a:lnTo>
                    <a:pt x="260616" y="18288"/>
                  </a:lnTo>
                  <a:lnTo>
                    <a:pt x="266712" y="22860"/>
                  </a:lnTo>
                  <a:lnTo>
                    <a:pt x="274332" y="28956"/>
                  </a:lnTo>
                  <a:lnTo>
                    <a:pt x="286524" y="44196"/>
                  </a:lnTo>
                  <a:lnTo>
                    <a:pt x="295668" y="59436"/>
                  </a:lnTo>
                  <a:close/>
                </a:path>
                <a:path w="401319" h="541020">
                  <a:moveTo>
                    <a:pt x="347484" y="227063"/>
                  </a:moveTo>
                  <a:lnTo>
                    <a:pt x="196608" y="226288"/>
                  </a:lnTo>
                  <a:lnTo>
                    <a:pt x="196608" y="195072"/>
                  </a:lnTo>
                  <a:lnTo>
                    <a:pt x="216420" y="195072"/>
                  </a:lnTo>
                  <a:lnTo>
                    <a:pt x="225564" y="193548"/>
                  </a:lnTo>
                  <a:lnTo>
                    <a:pt x="260616" y="178308"/>
                  </a:lnTo>
                  <a:lnTo>
                    <a:pt x="292620" y="144780"/>
                  </a:lnTo>
                  <a:lnTo>
                    <a:pt x="295668" y="135636"/>
                  </a:lnTo>
                  <a:lnTo>
                    <a:pt x="300240" y="126492"/>
                  </a:lnTo>
                  <a:lnTo>
                    <a:pt x="301764" y="117348"/>
                  </a:lnTo>
                  <a:lnTo>
                    <a:pt x="303288" y="108204"/>
                  </a:lnTo>
                  <a:lnTo>
                    <a:pt x="303288" y="86868"/>
                  </a:lnTo>
                  <a:lnTo>
                    <a:pt x="300240" y="68580"/>
                  </a:lnTo>
                  <a:lnTo>
                    <a:pt x="295668" y="59436"/>
                  </a:lnTo>
                  <a:lnTo>
                    <a:pt x="298716" y="68580"/>
                  </a:lnTo>
                  <a:lnTo>
                    <a:pt x="300240" y="77724"/>
                  </a:lnTo>
                  <a:lnTo>
                    <a:pt x="301764" y="88392"/>
                  </a:lnTo>
                  <a:lnTo>
                    <a:pt x="301764" y="108204"/>
                  </a:lnTo>
                  <a:lnTo>
                    <a:pt x="298716" y="126492"/>
                  </a:lnTo>
                  <a:lnTo>
                    <a:pt x="294144" y="135636"/>
                  </a:lnTo>
                  <a:lnTo>
                    <a:pt x="291096" y="143256"/>
                  </a:lnTo>
                  <a:lnTo>
                    <a:pt x="260616" y="176784"/>
                  </a:lnTo>
                  <a:lnTo>
                    <a:pt x="225564" y="192024"/>
                  </a:lnTo>
                  <a:lnTo>
                    <a:pt x="216420" y="193548"/>
                  </a:lnTo>
                  <a:lnTo>
                    <a:pt x="196608" y="193548"/>
                  </a:lnTo>
                  <a:lnTo>
                    <a:pt x="196608" y="182867"/>
                  </a:lnTo>
                  <a:lnTo>
                    <a:pt x="195084" y="182867"/>
                  </a:lnTo>
                  <a:lnTo>
                    <a:pt x="195084" y="193332"/>
                  </a:lnTo>
                  <a:lnTo>
                    <a:pt x="185940" y="192024"/>
                  </a:lnTo>
                  <a:lnTo>
                    <a:pt x="176796" y="188976"/>
                  </a:lnTo>
                  <a:lnTo>
                    <a:pt x="169176" y="185928"/>
                  </a:lnTo>
                  <a:lnTo>
                    <a:pt x="160032" y="182880"/>
                  </a:lnTo>
                  <a:lnTo>
                    <a:pt x="167652" y="187452"/>
                  </a:lnTo>
                  <a:lnTo>
                    <a:pt x="185940" y="193548"/>
                  </a:lnTo>
                  <a:lnTo>
                    <a:pt x="195084" y="194856"/>
                  </a:lnTo>
                  <a:lnTo>
                    <a:pt x="195084" y="226275"/>
                  </a:lnTo>
                  <a:lnTo>
                    <a:pt x="54876" y="225539"/>
                  </a:lnTo>
                  <a:lnTo>
                    <a:pt x="54876" y="227063"/>
                  </a:lnTo>
                  <a:lnTo>
                    <a:pt x="195084" y="227799"/>
                  </a:lnTo>
                  <a:lnTo>
                    <a:pt x="195084" y="344411"/>
                  </a:lnTo>
                  <a:lnTo>
                    <a:pt x="196608" y="344411"/>
                  </a:lnTo>
                  <a:lnTo>
                    <a:pt x="196608" y="227812"/>
                  </a:lnTo>
                  <a:lnTo>
                    <a:pt x="347484" y="228587"/>
                  </a:lnTo>
                  <a:lnTo>
                    <a:pt x="347484" y="227063"/>
                  </a:lnTo>
                  <a:close/>
                </a:path>
                <a:path w="401319" h="541020">
                  <a:moveTo>
                    <a:pt x="400824" y="539496"/>
                  </a:moveTo>
                  <a:lnTo>
                    <a:pt x="196608" y="344424"/>
                  </a:lnTo>
                  <a:lnTo>
                    <a:pt x="195084" y="344424"/>
                  </a:lnTo>
                  <a:lnTo>
                    <a:pt x="0" y="539496"/>
                  </a:lnTo>
                  <a:lnTo>
                    <a:pt x="1524" y="541020"/>
                  </a:lnTo>
                  <a:lnTo>
                    <a:pt x="195084" y="347472"/>
                  </a:lnTo>
                  <a:lnTo>
                    <a:pt x="195859" y="346684"/>
                  </a:lnTo>
                  <a:lnTo>
                    <a:pt x="196608" y="347383"/>
                  </a:lnTo>
                  <a:lnTo>
                    <a:pt x="400824" y="541020"/>
                  </a:lnTo>
                  <a:lnTo>
                    <a:pt x="400824" y="53949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293367" y="5923277"/>
            <a:ext cx="8166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400" spc="-5">
                <a:solidFill>
                  <a:srgbClr val="7F7F7F"/>
                </a:solidFill>
                <a:latin typeface="Arial MT"/>
                <a:cs typeface="Arial MT"/>
              </a:rPr>
              <a:t>Kết thúc</a:t>
            </a:r>
            <a:r xmlns:a="http://schemas.openxmlformats.org/drawingml/2006/main">
              <a:rPr dirty="0" sz="1400" spc="31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400" spc="-5">
                <a:solidFill>
                  <a:srgbClr val="7F7F7F"/>
                </a:solidFill>
                <a:latin typeface="Arial MT"/>
                <a:cs typeface="Arial MT"/>
              </a:rPr>
              <a:t>Người dùng</a:t>
            </a:r>
            <a:endParaRPr xmlns:a="http://schemas.openxmlformats.org/drawingml/2006/main" sz="1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65248" y="5135880"/>
            <a:ext cx="1473835" cy="1061085"/>
            <a:chOff x="2365248" y="5135880"/>
            <a:chExt cx="1473835" cy="1061085"/>
          </a:xfrm>
        </p:grpSpPr>
        <p:sp>
          <p:nvSpPr>
            <p:cNvPr id="24" name="object 24"/>
            <p:cNvSpPr/>
            <p:nvPr/>
          </p:nvSpPr>
          <p:spPr>
            <a:xfrm>
              <a:off x="2371344" y="5141976"/>
              <a:ext cx="1461770" cy="1049020"/>
            </a:xfrm>
            <a:custGeom>
              <a:avLst/>
              <a:gdLst/>
              <a:ahLst/>
              <a:cxnLst/>
              <a:rect l="l" t="t" r="r" b="b"/>
              <a:pathLst>
                <a:path w="1461770" h="1049020">
                  <a:moveTo>
                    <a:pt x="1461516" y="873252"/>
                  </a:moveTo>
                  <a:lnTo>
                    <a:pt x="1461516" y="175260"/>
                  </a:lnTo>
                  <a:lnTo>
                    <a:pt x="1455307" y="128940"/>
                  </a:lnTo>
                  <a:lnTo>
                    <a:pt x="1437752" y="87150"/>
                  </a:lnTo>
                  <a:lnTo>
                    <a:pt x="1410462" y="51625"/>
                  </a:lnTo>
                  <a:lnTo>
                    <a:pt x="1375043" y="24101"/>
                  </a:lnTo>
                  <a:lnTo>
                    <a:pt x="1333104" y="6314"/>
                  </a:lnTo>
                  <a:lnTo>
                    <a:pt x="1286256" y="0"/>
                  </a:lnTo>
                  <a:lnTo>
                    <a:pt x="173736" y="0"/>
                  </a:lnTo>
                  <a:lnTo>
                    <a:pt x="127529" y="6314"/>
                  </a:lnTo>
                  <a:lnTo>
                    <a:pt x="86021" y="24101"/>
                  </a:lnTo>
                  <a:lnTo>
                    <a:pt x="50863" y="51625"/>
                  </a:lnTo>
                  <a:lnTo>
                    <a:pt x="23706" y="87150"/>
                  </a:lnTo>
                  <a:lnTo>
                    <a:pt x="6201" y="128940"/>
                  </a:lnTo>
                  <a:lnTo>
                    <a:pt x="0" y="175260"/>
                  </a:lnTo>
                  <a:lnTo>
                    <a:pt x="0" y="873252"/>
                  </a:lnTo>
                  <a:lnTo>
                    <a:pt x="6201" y="920100"/>
                  </a:lnTo>
                  <a:lnTo>
                    <a:pt x="23706" y="962039"/>
                  </a:lnTo>
                  <a:lnTo>
                    <a:pt x="50863" y="997458"/>
                  </a:lnTo>
                  <a:lnTo>
                    <a:pt x="86021" y="1024748"/>
                  </a:lnTo>
                  <a:lnTo>
                    <a:pt x="127529" y="1042303"/>
                  </a:lnTo>
                  <a:lnTo>
                    <a:pt x="173736" y="1048512"/>
                  </a:lnTo>
                  <a:lnTo>
                    <a:pt x="1286256" y="1048512"/>
                  </a:lnTo>
                  <a:lnTo>
                    <a:pt x="1333104" y="1042303"/>
                  </a:lnTo>
                  <a:lnTo>
                    <a:pt x="1375043" y="1024748"/>
                  </a:lnTo>
                  <a:lnTo>
                    <a:pt x="1410462" y="997458"/>
                  </a:lnTo>
                  <a:lnTo>
                    <a:pt x="1437752" y="962039"/>
                  </a:lnTo>
                  <a:lnTo>
                    <a:pt x="1455307" y="920100"/>
                  </a:lnTo>
                  <a:lnTo>
                    <a:pt x="1461516" y="873252"/>
                  </a:lnTo>
                  <a:close/>
                </a:path>
              </a:pathLst>
            </a:custGeom>
            <a:solidFill>
              <a:srgbClr val="00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365248" y="5135880"/>
              <a:ext cx="1473835" cy="1061085"/>
            </a:xfrm>
            <a:custGeom>
              <a:avLst/>
              <a:gdLst/>
              <a:ahLst/>
              <a:cxnLst/>
              <a:rect l="l" t="t" r="r" b="b"/>
              <a:pathLst>
                <a:path w="1473835" h="1061085">
                  <a:moveTo>
                    <a:pt x="1473708" y="897636"/>
                  </a:moveTo>
                  <a:lnTo>
                    <a:pt x="1473708" y="163068"/>
                  </a:lnTo>
                  <a:lnTo>
                    <a:pt x="1459992" y="111252"/>
                  </a:lnTo>
                  <a:lnTo>
                    <a:pt x="1432560" y="65532"/>
                  </a:lnTo>
                  <a:lnTo>
                    <a:pt x="1394460" y="30480"/>
                  </a:lnTo>
                  <a:lnTo>
                    <a:pt x="1347216" y="9144"/>
                  </a:lnTo>
                  <a:lnTo>
                    <a:pt x="1292352" y="0"/>
                  </a:lnTo>
                  <a:lnTo>
                    <a:pt x="179832" y="0"/>
                  </a:lnTo>
                  <a:lnTo>
                    <a:pt x="126492" y="9144"/>
                  </a:lnTo>
                  <a:lnTo>
                    <a:pt x="79248" y="32004"/>
                  </a:lnTo>
                  <a:lnTo>
                    <a:pt x="30480" y="80772"/>
                  </a:lnTo>
                  <a:lnTo>
                    <a:pt x="7620" y="128016"/>
                  </a:lnTo>
                  <a:lnTo>
                    <a:pt x="0" y="163068"/>
                  </a:lnTo>
                  <a:lnTo>
                    <a:pt x="0" y="899160"/>
                  </a:lnTo>
                  <a:lnTo>
                    <a:pt x="3048" y="917448"/>
                  </a:lnTo>
                  <a:lnTo>
                    <a:pt x="7620" y="934212"/>
                  </a:lnTo>
                  <a:lnTo>
                    <a:pt x="12192" y="946785"/>
                  </a:lnTo>
                  <a:lnTo>
                    <a:pt x="12192" y="164592"/>
                  </a:lnTo>
                  <a:lnTo>
                    <a:pt x="15240" y="147828"/>
                  </a:lnTo>
                  <a:lnTo>
                    <a:pt x="32004" y="100584"/>
                  </a:lnTo>
                  <a:lnTo>
                    <a:pt x="60960" y="62484"/>
                  </a:lnTo>
                  <a:lnTo>
                    <a:pt x="100584" y="33528"/>
                  </a:lnTo>
                  <a:lnTo>
                    <a:pt x="146304" y="16764"/>
                  </a:lnTo>
                  <a:lnTo>
                    <a:pt x="163068" y="13716"/>
                  </a:lnTo>
                  <a:lnTo>
                    <a:pt x="1310640" y="13716"/>
                  </a:lnTo>
                  <a:lnTo>
                    <a:pt x="1327404" y="16764"/>
                  </a:lnTo>
                  <a:lnTo>
                    <a:pt x="1342644" y="21336"/>
                  </a:lnTo>
                  <a:lnTo>
                    <a:pt x="1359408" y="25908"/>
                  </a:lnTo>
                  <a:lnTo>
                    <a:pt x="1400556" y="51816"/>
                  </a:lnTo>
                  <a:lnTo>
                    <a:pt x="1432560" y="86868"/>
                  </a:lnTo>
                  <a:lnTo>
                    <a:pt x="1453896" y="131064"/>
                  </a:lnTo>
                  <a:lnTo>
                    <a:pt x="1461516" y="181356"/>
                  </a:lnTo>
                  <a:lnTo>
                    <a:pt x="1461516" y="945261"/>
                  </a:lnTo>
                  <a:lnTo>
                    <a:pt x="1466088" y="932688"/>
                  </a:lnTo>
                  <a:lnTo>
                    <a:pt x="1470660" y="915924"/>
                  </a:lnTo>
                  <a:lnTo>
                    <a:pt x="1473708" y="897636"/>
                  </a:lnTo>
                  <a:close/>
                </a:path>
                <a:path w="1473835" h="1061085">
                  <a:moveTo>
                    <a:pt x="1461516" y="945261"/>
                  </a:moveTo>
                  <a:lnTo>
                    <a:pt x="1461516" y="879348"/>
                  </a:lnTo>
                  <a:lnTo>
                    <a:pt x="1458468" y="914400"/>
                  </a:lnTo>
                  <a:lnTo>
                    <a:pt x="1453896" y="929640"/>
                  </a:lnTo>
                  <a:lnTo>
                    <a:pt x="1423416" y="987552"/>
                  </a:lnTo>
                  <a:lnTo>
                    <a:pt x="1373124" y="1028700"/>
                  </a:lnTo>
                  <a:lnTo>
                    <a:pt x="1327404" y="1045464"/>
                  </a:lnTo>
                  <a:lnTo>
                    <a:pt x="1292352" y="1048512"/>
                  </a:lnTo>
                  <a:lnTo>
                    <a:pt x="179832" y="1048512"/>
                  </a:lnTo>
                  <a:lnTo>
                    <a:pt x="129540" y="1040892"/>
                  </a:lnTo>
                  <a:lnTo>
                    <a:pt x="85344" y="1019556"/>
                  </a:lnTo>
                  <a:lnTo>
                    <a:pt x="50292" y="986028"/>
                  </a:lnTo>
                  <a:lnTo>
                    <a:pt x="24384" y="944880"/>
                  </a:lnTo>
                  <a:lnTo>
                    <a:pt x="12192" y="896112"/>
                  </a:lnTo>
                  <a:lnTo>
                    <a:pt x="12192" y="946785"/>
                  </a:lnTo>
                  <a:lnTo>
                    <a:pt x="30480" y="981456"/>
                  </a:lnTo>
                  <a:lnTo>
                    <a:pt x="65532" y="1019556"/>
                  </a:lnTo>
                  <a:lnTo>
                    <a:pt x="109728" y="1046988"/>
                  </a:lnTo>
                  <a:lnTo>
                    <a:pt x="161544" y="1060704"/>
                  </a:lnTo>
                  <a:lnTo>
                    <a:pt x="1312164" y="1060704"/>
                  </a:lnTo>
                  <a:lnTo>
                    <a:pt x="1363980" y="1046988"/>
                  </a:lnTo>
                  <a:lnTo>
                    <a:pt x="1408176" y="1019556"/>
                  </a:lnTo>
                  <a:lnTo>
                    <a:pt x="1443228" y="981456"/>
                  </a:lnTo>
                  <a:lnTo>
                    <a:pt x="1459992" y="949452"/>
                  </a:lnTo>
                  <a:lnTo>
                    <a:pt x="1461516" y="945261"/>
                  </a:lnTo>
                  <a:close/>
                </a:path>
              </a:pathLst>
            </a:custGeom>
            <a:solidFill>
              <a:srgbClr val="00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0172" y="5346204"/>
              <a:ext cx="390525" cy="551815"/>
            </a:xfrm>
            <a:custGeom>
              <a:avLst/>
              <a:gdLst/>
              <a:ahLst/>
              <a:cxnLst/>
              <a:rect l="l" t="t" r="r" b="b"/>
              <a:pathLst>
                <a:path w="390525" h="551814">
                  <a:moveTo>
                    <a:pt x="294132" y="88392"/>
                  </a:moveTo>
                  <a:lnTo>
                    <a:pt x="292608" y="77724"/>
                  </a:lnTo>
                  <a:lnTo>
                    <a:pt x="286512" y="59436"/>
                  </a:lnTo>
                  <a:lnTo>
                    <a:pt x="277368" y="44196"/>
                  </a:lnTo>
                  <a:lnTo>
                    <a:pt x="271272" y="36576"/>
                  </a:lnTo>
                  <a:lnTo>
                    <a:pt x="280416" y="51816"/>
                  </a:lnTo>
                  <a:lnTo>
                    <a:pt x="284988" y="60960"/>
                  </a:lnTo>
                  <a:lnTo>
                    <a:pt x="291084" y="79248"/>
                  </a:lnTo>
                  <a:lnTo>
                    <a:pt x="292608" y="88392"/>
                  </a:lnTo>
                  <a:lnTo>
                    <a:pt x="292608" y="108204"/>
                  </a:lnTo>
                  <a:lnTo>
                    <a:pt x="291084" y="117348"/>
                  </a:lnTo>
                  <a:lnTo>
                    <a:pt x="284988" y="135636"/>
                  </a:lnTo>
                  <a:lnTo>
                    <a:pt x="280416" y="144780"/>
                  </a:lnTo>
                  <a:lnTo>
                    <a:pt x="271272" y="160020"/>
                  </a:lnTo>
                  <a:lnTo>
                    <a:pt x="277368" y="152400"/>
                  </a:lnTo>
                  <a:lnTo>
                    <a:pt x="281940" y="144780"/>
                  </a:lnTo>
                  <a:lnTo>
                    <a:pt x="286512" y="135636"/>
                  </a:lnTo>
                  <a:lnTo>
                    <a:pt x="292608" y="117348"/>
                  </a:lnTo>
                  <a:lnTo>
                    <a:pt x="294132" y="108204"/>
                  </a:lnTo>
                  <a:lnTo>
                    <a:pt x="294132" y="88392"/>
                  </a:lnTo>
                  <a:close/>
                </a:path>
                <a:path w="390525" h="551814">
                  <a:moveTo>
                    <a:pt x="347472" y="236207"/>
                  </a:moveTo>
                  <a:lnTo>
                    <a:pt x="196989" y="236207"/>
                  </a:lnTo>
                  <a:lnTo>
                    <a:pt x="196608" y="195072"/>
                  </a:lnTo>
                  <a:lnTo>
                    <a:pt x="205740" y="195072"/>
                  </a:lnTo>
                  <a:lnTo>
                    <a:pt x="216408" y="193548"/>
                  </a:lnTo>
                  <a:lnTo>
                    <a:pt x="225552" y="192024"/>
                  </a:lnTo>
                  <a:lnTo>
                    <a:pt x="234696" y="187452"/>
                  </a:lnTo>
                  <a:lnTo>
                    <a:pt x="242316" y="184404"/>
                  </a:lnTo>
                  <a:lnTo>
                    <a:pt x="251460" y="178308"/>
                  </a:lnTo>
                  <a:lnTo>
                    <a:pt x="259080" y="173736"/>
                  </a:lnTo>
                  <a:lnTo>
                    <a:pt x="265176" y="167640"/>
                  </a:lnTo>
                  <a:lnTo>
                    <a:pt x="271272" y="160020"/>
                  </a:lnTo>
                  <a:lnTo>
                    <a:pt x="263652" y="166116"/>
                  </a:lnTo>
                  <a:lnTo>
                    <a:pt x="257556" y="172212"/>
                  </a:lnTo>
                  <a:lnTo>
                    <a:pt x="249936" y="178308"/>
                  </a:lnTo>
                  <a:lnTo>
                    <a:pt x="242316" y="182880"/>
                  </a:lnTo>
                  <a:lnTo>
                    <a:pt x="233172" y="187452"/>
                  </a:lnTo>
                  <a:lnTo>
                    <a:pt x="224028" y="190500"/>
                  </a:lnTo>
                  <a:lnTo>
                    <a:pt x="205740" y="193548"/>
                  </a:lnTo>
                  <a:lnTo>
                    <a:pt x="196596" y="193548"/>
                  </a:lnTo>
                  <a:lnTo>
                    <a:pt x="195072" y="193535"/>
                  </a:lnTo>
                  <a:lnTo>
                    <a:pt x="185928" y="193548"/>
                  </a:lnTo>
                  <a:lnTo>
                    <a:pt x="167640" y="190500"/>
                  </a:lnTo>
                  <a:lnTo>
                    <a:pt x="158496" y="185928"/>
                  </a:lnTo>
                  <a:lnTo>
                    <a:pt x="149352" y="182880"/>
                  </a:lnTo>
                  <a:lnTo>
                    <a:pt x="115824" y="152400"/>
                  </a:lnTo>
                  <a:lnTo>
                    <a:pt x="111252" y="143256"/>
                  </a:lnTo>
                  <a:lnTo>
                    <a:pt x="106680" y="135636"/>
                  </a:lnTo>
                  <a:lnTo>
                    <a:pt x="103632" y="126492"/>
                  </a:lnTo>
                  <a:lnTo>
                    <a:pt x="100584" y="108204"/>
                  </a:lnTo>
                  <a:lnTo>
                    <a:pt x="99060" y="97536"/>
                  </a:lnTo>
                  <a:lnTo>
                    <a:pt x="103632" y="70104"/>
                  </a:lnTo>
                  <a:lnTo>
                    <a:pt x="121920" y="36576"/>
                  </a:lnTo>
                  <a:lnTo>
                    <a:pt x="158496" y="9144"/>
                  </a:lnTo>
                  <a:lnTo>
                    <a:pt x="196596" y="1524"/>
                  </a:lnTo>
                  <a:lnTo>
                    <a:pt x="214884" y="4572"/>
                  </a:lnTo>
                  <a:lnTo>
                    <a:pt x="225552" y="6096"/>
                  </a:lnTo>
                  <a:lnTo>
                    <a:pt x="263652" y="30480"/>
                  </a:lnTo>
                  <a:lnTo>
                    <a:pt x="271272" y="36576"/>
                  </a:lnTo>
                  <a:lnTo>
                    <a:pt x="265176" y="28956"/>
                  </a:lnTo>
                  <a:lnTo>
                    <a:pt x="259080" y="22860"/>
                  </a:lnTo>
                  <a:lnTo>
                    <a:pt x="251460" y="16764"/>
                  </a:lnTo>
                  <a:lnTo>
                    <a:pt x="242316" y="12192"/>
                  </a:lnTo>
                  <a:lnTo>
                    <a:pt x="234696" y="7620"/>
                  </a:lnTo>
                  <a:lnTo>
                    <a:pt x="225552" y="4572"/>
                  </a:lnTo>
                  <a:lnTo>
                    <a:pt x="216408" y="3048"/>
                  </a:lnTo>
                  <a:lnTo>
                    <a:pt x="205740" y="1524"/>
                  </a:lnTo>
                  <a:lnTo>
                    <a:pt x="196596" y="0"/>
                  </a:lnTo>
                  <a:lnTo>
                    <a:pt x="185928" y="1524"/>
                  </a:lnTo>
                  <a:lnTo>
                    <a:pt x="176784" y="3048"/>
                  </a:lnTo>
                  <a:lnTo>
                    <a:pt x="166116" y="4572"/>
                  </a:lnTo>
                  <a:lnTo>
                    <a:pt x="126492" y="28956"/>
                  </a:lnTo>
                  <a:lnTo>
                    <a:pt x="102108" y="68580"/>
                  </a:lnTo>
                  <a:lnTo>
                    <a:pt x="100584" y="79248"/>
                  </a:lnTo>
                  <a:lnTo>
                    <a:pt x="97536" y="97536"/>
                  </a:lnTo>
                  <a:lnTo>
                    <a:pt x="99060" y="108204"/>
                  </a:lnTo>
                  <a:lnTo>
                    <a:pt x="100584" y="117348"/>
                  </a:lnTo>
                  <a:lnTo>
                    <a:pt x="102108" y="128016"/>
                  </a:lnTo>
                  <a:lnTo>
                    <a:pt x="126492" y="167640"/>
                  </a:lnTo>
                  <a:lnTo>
                    <a:pt x="158496" y="187452"/>
                  </a:lnTo>
                  <a:lnTo>
                    <a:pt x="167640" y="192024"/>
                  </a:lnTo>
                  <a:lnTo>
                    <a:pt x="185928" y="195072"/>
                  </a:lnTo>
                  <a:lnTo>
                    <a:pt x="195084" y="195072"/>
                  </a:lnTo>
                  <a:lnTo>
                    <a:pt x="195465" y="236207"/>
                  </a:lnTo>
                  <a:lnTo>
                    <a:pt x="54864" y="236207"/>
                  </a:lnTo>
                  <a:lnTo>
                    <a:pt x="54864" y="237731"/>
                  </a:lnTo>
                  <a:lnTo>
                    <a:pt x="195478" y="237731"/>
                  </a:lnTo>
                  <a:lnTo>
                    <a:pt x="196596" y="355079"/>
                  </a:lnTo>
                  <a:lnTo>
                    <a:pt x="198120" y="355079"/>
                  </a:lnTo>
                  <a:lnTo>
                    <a:pt x="197002" y="237731"/>
                  </a:lnTo>
                  <a:lnTo>
                    <a:pt x="347472" y="237731"/>
                  </a:lnTo>
                  <a:lnTo>
                    <a:pt x="347472" y="236207"/>
                  </a:lnTo>
                  <a:close/>
                </a:path>
                <a:path w="390525" h="551814">
                  <a:moveTo>
                    <a:pt x="390144" y="548640"/>
                  </a:moveTo>
                  <a:lnTo>
                    <a:pt x="196596" y="355092"/>
                  </a:lnTo>
                  <a:lnTo>
                    <a:pt x="195072" y="355092"/>
                  </a:lnTo>
                  <a:lnTo>
                    <a:pt x="0" y="550164"/>
                  </a:lnTo>
                  <a:lnTo>
                    <a:pt x="1524" y="551688"/>
                  </a:lnTo>
                  <a:lnTo>
                    <a:pt x="195072" y="358140"/>
                  </a:lnTo>
                  <a:lnTo>
                    <a:pt x="195834" y="357378"/>
                  </a:lnTo>
                  <a:lnTo>
                    <a:pt x="196596" y="358140"/>
                  </a:lnTo>
                  <a:lnTo>
                    <a:pt x="388620" y="550164"/>
                  </a:lnTo>
                  <a:lnTo>
                    <a:pt x="390144" y="54864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518662" y="5938517"/>
            <a:ext cx="11969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400" spc="-5">
                <a:solidFill>
                  <a:srgbClr val="7F7F7F"/>
                </a:solidFill>
                <a:latin typeface="Arial MT"/>
                <a:cs typeface="Arial MT"/>
              </a:rPr>
              <a:t>Lãnh địa</a:t>
            </a:r>
            <a:r xmlns:a="http://schemas.openxmlformats.org/drawingml/2006/main">
              <a:rPr dirty="0" sz="1400" spc="-9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400" spc="-5">
                <a:solidFill>
                  <a:srgbClr val="7F7F7F"/>
                </a:solidFill>
                <a:latin typeface="Arial MT"/>
                <a:cs typeface="Arial MT"/>
              </a:rPr>
              <a:t>Chuyên gia</a:t>
            </a:r>
            <a:endParaRPr xmlns:a="http://schemas.openxmlformats.org/drawingml/2006/main" sz="1400">
              <a:latin typeface="Arial MT"/>
              <a:cs typeface="Arial M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03776" y="4988052"/>
            <a:ext cx="2695956" cy="136245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760466" y="5940041"/>
            <a:ext cx="4914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1400" spc="-10">
                <a:solidFill>
                  <a:srgbClr val="7F7F7F"/>
                </a:solidFill>
                <a:latin typeface="Arial MT"/>
                <a:cs typeface="Arial MT"/>
              </a:rPr>
              <a:t>bạn </a:t>
            </a:r>
            <a:r xmlns:a="http://schemas.openxmlformats.org/drawingml/2006/main">
              <a:rPr dirty="0" sz="1400" spc="5">
                <a:solidFill>
                  <a:srgbClr val="7F7F7F"/>
                </a:solidFill>
                <a:latin typeface="Arial MT"/>
                <a:cs typeface="Arial MT"/>
              </a:rPr>
              <a:t>_ </a:t>
            </a:r>
            <a:r xmlns:a="http://schemas.openxmlformats.org/drawingml/2006/main">
              <a:rPr dirty="0" sz="1400" spc="-5">
                <a:solidFill>
                  <a:srgbClr val="7F7F7F"/>
                </a:solidFill>
                <a:latin typeface="Arial MT"/>
                <a:cs typeface="Arial MT"/>
              </a:rPr>
              <a:t>_ </a:t>
            </a:r>
            <a:r xmlns:a="http://schemas.openxmlformats.org/drawingml/2006/main">
              <a:rPr dirty="0" sz="1400">
                <a:solidFill>
                  <a:srgbClr val="7F7F7F"/>
                </a:solidFill>
                <a:latin typeface="Arial MT"/>
                <a:cs typeface="Arial MT"/>
              </a:rPr>
              <a:t>_</a:t>
            </a:r>
            <a:endParaRPr xmlns:a="http://schemas.openxmlformats.org/drawingml/2006/main"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51777" y="3417900"/>
            <a:ext cx="228600" cy="11671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xmlns:a="http://schemas.openxmlformats.org/drawingml/2006/main" marL="12700">
              <a:lnSpc>
                <a:spcPts val="1655"/>
              </a:lnSpc>
            </a:pPr>
            <a:r xmlns:a="http://schemas.openxmlformats.org/drawingml/2006/main">
              <a:rPr dirty="0" sz="1600" spc="-5">
                <a:latin typeface="Arial MT"/>
                <a:cs typeface="Arial MT"/>
              </a:rPr>
              <a:t>Nhận biết</a:t>
            </a:r>
            <a:endParaRPr xmlns:a="http://schemas.openxmlformats.org/drawingml/2006/main"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82799"/>
            <a:ext cx="33496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400" spc="-5">
                <a:latin typeface="Arial MT"/>
                <a:cs typeface="Arial MT"/>
              </a:rPr>
              <a:t>Một diễn viên đại diện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bất cứ thứ gì tương tác</a:t>
            </a:r>
            <a:r xmlns:a="http://schemas.openxmlformats.org/drawingml/2006/main">
              <a:rPr dirty="0" sz="2400" spc="-65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với</a:t>
            </a:r>
            <a:r xmlns:a="http://schemas.openxmlformats.org/drawingml/2006/main">
              <a:rPr dirty="0" sz="24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hệ thống.</a:t>
            </a:r>
            <a:endParaRPr xmlns:a="http://schemas.openxmlformats.org/drawingml/2006/main"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323298"/>
          </a:solidFill>
        </p:spPr>
        <p:txBody>
          <a:bodyPr wrap="square" lIns="0" tIns="0" rIns="0" bIns="0" rtlCol="0" vert="horz">
            <a:spAutoFit/>
          </a:bodyPr>
          <a:lstStyle/>
          <a:p>
            <a:pPr xmlns:a="http://schemas.openxmlformats.org/drawingml/2006/main" algn="ctr">
              <a:lnSpc>
                <a:spcPts val="4375"/>
              </a:lnSpc>
            </a:pPr>
            <a:r xmlns:a="http://schemas.openxmlformats.org/drawingml/2006/main"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Lớn lao</a:t>
            </a:r>
            <a:r xmlns:a="http://schemas.openxmlformats.org/drawingml/2006/main">
              <a:rPr dirty="0" sz="4000" spc="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4000" spc="-5">
                <a:solidFill>
                  <a:srgbClr val="FFCC00"/>
                </a:solidFill>
                <a:latin typeface="Arial MT"/>
                <a:cs typeface="Arial MT"/>
              </a:rPr>
              <a:t>Các khái niệm</a:t>
            </a:r>
            <a:r xmlns:a="http://schemas.openxmlformats.org/drawingml/2006/main">
              <a:rPr dirty="0" sz="4000" spc="15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4000" spc="-5">
                <a:solidFill>
                  <a:srgbClr val="FFCC00"/>
                </a:solidFill>
                <a:latin typeface="Arial MT"/>
                <a:cs typeface="Arial MT"/>
              </a:rPr>
              <a:t>trong </a:t>
            </a:r>
            <a:r xmlns:a="http://schemas.openxmlformats.org/drawingml/2006/main"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trường hợp sử dụng</a:t>
            </a:r>
            <a:endParaRPr xmlns:a="http://schemas.openxmlformats.org/drawingml/2006/main" sz="4000">
              <a:latin typeface="Arial MT"/>
              <a:cs typeface="Arial MT"/>
            </a:endParaRPr>
          </a:p>
          <a:p>
            <a:pPr xmlns:a="http://schemas.openxmlformats.org/drawingml/2006/main" algn="ctr">
              <a:lnSpc>
                <a:spcPts val="4625"/>
              </a:lnSpc>
            </a:pPr>
            <a:r xmlns:a="http://schemas.openxmlformats.org/drawingml/2006/main">
              <a:rPr dirty="0" sz="4000" spc="-10">
                <a:solidFill>
                  <a:srgbClr val="FFCC00"/>
                </a:solidFill>
                <a:latin typeface="Arial MT"/>
                <a:cs typeface="Arial MT"/>
              </a:rPr>
              <a:t>người mẫu</a:t>
            </a:r>
            <a:endParaRPr xmlns:a="http://schemas.openxmlformats.org/drawingml/2006/main" sz="4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0400" y="2286012"/>
            <a:ext cx="786765" cy="1373505"/>
          </a:xfrm>
          <a:custGeom>
            <a:avLst/>
            <a:gdLst/>
            <a:ahLst/>
            <a:cxnLst/>
            <a:rect l="l" t="t" r="r" b="b"/>
            <a:pathLst>
              <a:path w="786765" h="1373504">
                <a:moveTo>
                  <a:pt x="498348" y="24384"/>
                </a:moveTo>
                <a:lnTo>
                  <a:pt x="402336" y="0"/>
                </a:lnTo>
                <a:lnTo>
                  <a:pt x="306324" y="24384"/>
                </a:lnTo>
                <a:lnTo>
                  <a:pt x="222504" y="83820"/>
                </a:lnTo>
                <a:lnTo>
                  <a:pt x="173736" y="155448"/>
                </a:lnTo>
                <a:lnTo>
                  <a:pt x="172212" y="155448"/>
                </a:lnTo>
                <a:lnTo>
                  <a:pt x="149352" y="251460"/>
                </a:lnTo>
                <a:lnTo>
                  <a:pt x="150876" y="257860"/>
                </a:lnTo>
                <a:lnTo>
                  <a:pt x="172212" y="347472"/>
                </a:lnTo>
                <a:lnTo>
                  <a:pt x="173736" y="347472"/>
                </a:lnTo>
                <a:lnTo>
                  <a:pt x="222504" y="431292"/>
                </a:lnTo>
                <a:lnTo>
                  <a:pt x="173736" y="345948"/>
                </a:lnTo>
                <a:lnTo>
                  <a:pt x="150876" y="251460"/>
                </a:lnTo>
                <a:lnTo>
                  <a:pt x="173736" y="156972"/>
                </a:lnTo>
                <a:lnTo>
                  <a:pt x="222504" y="85344"/>
                </a:lnTo>
                <a:lnTo>
                  <a:pt x="306324" y="25908"/>
                </a:lnTo>
                <a:lnTo>
                  <a:pt x="402336" y="1524"/>
                </a:lnTo>
                <a:lnTo>
                  <a:pt x="498348" y="25908"/>
                </a:lnTo>
                <a:lnTo>
                  <a:pt x="498348" y="24384"/>
                </a:lnTo>
                <a:close/>
              </a:path>
              <a:path w="786765" h="1373504">
                <a:moveTo>
                  <a:pt x="655320" y="251460"/>
                </a:moveTo>
                <a:lnTo>
                  <a:pt x="630936" y="155448"/>
                </a:lnTo>
                <a:lnTo>
                  <a:pt x="629412" y="155448"/>
                </a:lnTo>
                <a:lnTo>
                  <a:pt x="569976" y="83820"/>
                </a:lnTo>
                <a:lnTo>
                  <a:pt x="499872" y="24384"/>
                </a:lnTo>
                <a:lnTo>
                  <a:pt x="498348" y="24384"/>
                </a:lnTo>
                <a:lnTo>
                  <a:pt x="568452" y="85344"/>
                </a:lnTo>
                <a:lnTo>
                  <a:pt x="629412" y="156972"/>
                </a:lnTo>
                <a:lnTo>
                  <a:pt x="653796" y="251460"/>
                </a:lnTo>
                <a:lnTo>
                  <a:pt x="629412" y="345948"/>
                </a:lnTo>
                <a:lnTo>
                  <a:pt x="568452" y="429768"/>
                </a:lnTo>
                <a:lnTo>
                  <a:pt x="498348" y="489204"/>
                </a:lnTo>
                <a:lnTo>
                  <a:pt x="402336" y="501396"/>
                </a:lnTo>
                <a:lnTo>
                  <a:pt x="306324" y="489204"/>
                </a:lnTo>
                <a:lnTo>
                  <a:pt x="222504" y="429768"/>
                </a:lnTo>
                <a:lnTo>
                  <a:pt x="222504" y="431292"/>
                </a:lnTo>
                <a:lnTo>
                  <a:pt x="306324" y="490728"/>
                </a:lnTo>
                <a:lnTo>
                  <a:pt x="402336" y="502920"/>
                </a:lnTo>
                <a:lnTo>
                  <a:pt x="498348" y="490728"/>
                </a:lnTo>
                <a:lnTo>
                  <a:pt x="569976" y="431292"/>
                </a:lnTo>
                <a:lnTo>
                  <a:pt x="630936" y="347472"/>
                </a:lnTo>
                <a:lnTo>
                  <a:pt x="653796" y="257454"/>
                </a:lnTo>
                <a:lnTo>
                  <a:pt x="655320" y="251460"/>
                </a:lnTo>
                <a:close/>
              </a:path>
              <a:path w="786765" h="1373504">
                <a:moveTo>
                  <a:pt x="743712" y="595871"/>
                </a:moveTo>
                <a:lnTo>
                  <a:pt x="403860" y="595871"/>
                </a:lnTo>
                <a:lnTo>
                  <a:pt x="403860" y="513588"/>
                </a:lnTo>
                <a:lnTo>
                  <a:pt x="402336" y="513588"/>
                </a:lnTo>
                <a:lnTo>
                  <a:pt x="402336" y="595871"/>
                </a:lnTo>
                <a:lnTo>
                  <a:pt x="57912" y="595871"/>
                </a:lnTo>
                <a:lnTo>
                  <a:pt x="57912" y="605015"/>
                </a:lnTo>
                <a:lnTo>
                  <a:pt x="402336" y="605015"/>
                </a:lnTo>
                <a:lnTo>
                  <a:pt x="402336" y="909828"/>
                </a:lnTo>
                <a:lnTo>
                  <a:pt x="0" y="1371600"/>
                </a:lnTo>
                <a:lnTo>
                  <a:pt x="1524" y="1373124"/>
                </a:lnTo>
                <a:lnTo>
                  <a:pt x="402336" y="911352"/>
                </a:lnTo>
                <a:lnTo>
                  <a:pt x="403860" y="911352"/>
                </a:lnTo>
                <a:lnTo>
                  <a:pt x="403860" y="605015"/>
                </a:lnTo>
                <a:lnTo>
                  <a:pt x="743712" y="605015"/>
                </a:lnTo>
                <a:lnTo>
                  <a:pt x="743712" y="595871"/>
                </a:lnTo>
                <a:close/>
              </a:path>
              <a:path w="786765" h="1373504">
                <a:moveTo>
                  <a:pt x="786384" y="1371587"/>
                </a:moveTo>
                <a:lnTo>
                  <a:pt x="405384" y="914387"/>
                </a:lnTo>
                <a:lnTo>
                  <a:pt x="402336" y="915911"/>
                </a:lnTo>
                <a:lnTo>
                  <a:pt x="783336" y="1373111"/>
                </a:lnTo>
                <a:lnTo>
                  <a:pt x="786384" y="1371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3" y="4131054"/>
            <a:ext cx="380746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400">
                <a:latin typeface="Arial MT"/>
                <a:cs typeface="Arial MT"/>
              </a:rPr>
              <a:t>Một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ca sử dụng mô tả một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sự liên tiếp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của</a:t>
            </a:r>
            <a:r xmlns:a="http://schemas.openxmlformats.org/drawingml/2006/main">
              <a:rPr dirty="0" sz="2400" spc="-1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sự kiện,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được thực hiện bởi hệ thống,</a:t>
            </a:r>
            <a:r xmlns:a="http://schemas.openxmlformats.org/drawingml/2006/main">
              <a:rPr dirty="0" sz="2400" spc="-65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mang lại một quan sát được</a:t>
            </a:r>
            <a:r xmlns:a="http://schemas.openxmlformats.org/drawingml/2006/main">
              <a:rPr dirty="0" sz="2400" spc="-65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kết quả của giá trị 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cho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cụ thể</a:t>
            </a:r>
            <a:r xmlns:a="http://schemas.openxmlformats.org/drawingml/2006/main">
              <a:rPr dirty="0" sz="24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latin typeface="Arial MT"/>
                <a:cs typeface="Arial MT"/>
              </a:rPr>
              <a:t>diễn viên.</a:t>
            </a:r>
            <a:endParaRPr xmlns:a="http://schemas.openxmlformats.org/drawingml/2006/main"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1037" y="3801870"/>
            <a:ext cx="736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2400" spc="-5">
                <a:latin typeface="Arial MT"/>
                <a:cs typeface="Arial MT"/>
              </a:rPr>
              <a:t>Một 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ct </a:t>
            </a:r>
            <a:r xmlns:a="http://schemas.openxmlformats.org/drawingml/2006/main">
              <a:rPr dirty="0" sz="2400" spc="-10">
                <a:latin typeface="Arial MT"/>
                <a:cs typeface="Arial MT"/>
              </a:rPr>
              <a:t>hoặc 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r</a:t>
            </a:r>
            <a:endParaRPr xmlns:a="http://schemas.openxmlformats.org/drawingml/2006/main"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12408" y="5169408"/>
            <a:ext cx="2159000" cy="1092835"/>
            <a:chOff x="6312408" y="5169408"/>
            <a:chExt cx="2159000" cy="1092835"/>
          </a:xfrm>
        </p:grpSpPr>
        <p:sp>
          <p:nvSpPr>
            <p:cNvPr id="8" name="object 8"/>
            <p:cNvSpPr/>
            <p:nvPr/>
          </p:nvSpPr>
          <p:spPr>
            <a:xfrm>
              <a:off x="6324600" y="5181600"/>
              <a:ext cx="2133600" cy="1066800"/>
            </a:xfrm>
            <a:custGeom>
              <a:avLst/>
              <a:gdLst/>
              <a:ahLst/>
              <a:cxnLst/>
              <a:rect l="l" t="t" r="r" b="b"/>
              <a:pathLst>
                <a:path w="2133600" h="1066800">
                  <a:moveTo>
                    <a:pt x="2133600" y="533400"/>
                  </a:moveTo>
                  <a:lnTo>
                    <a:pt x="2126431" y="471278"/>
                  </a:lnTo>
                  <a:lnTo>
                    <a:pt x="2105457" y="411240"/>
                  </a:lnTo>
                  <a:lnTo>
                    <a:pt x="2071473" y="353687"/>
                  </a:lnTo>
                  <a:lnTo>
                    <a:pt x="2025276" y="299023"/>
                  </a:lnTo>
                  <a:lnTo>
                    <a:pt x="1967662" y="247652"/>
                  </a:lnTo>
                  <a:lnTo>
                    <a:pt x="1934823" y="223327"/>
                  </a:lnTo>
                  <a:lnTo>
                    <a:pt x="1899428" y="199977"/>
                  </a:lnTo>
                  <a:lnTo>
                    <a:pt x="1861577" y="177651"/>
                  </a:lnTo>
                  <a:lnTo>
                    <a:pt x="1821370" y="156400"/>
                  </a:lnTo>
                  <a:lnTo>
                    <a:pt x="1778906" y="136275"/>
                  </a:lnTo>
                  <a:lnTo>
                    <a:pt x="1734285" y="117325"/>
                  </a:lnTo>
                  <a:lnTo>
                    <a:pt x="1687606" y="99602"/>
                  </a:lnTo>
                  <a:lnTo>
                    <a:pt x="1638969" y="83156"/>
                  </a:lnTo>
                  <a:lnTo>
                    <a:pt x="1588473" y="68037"/>
                  </a:lnTo>
                  <a:lnTo>
                    <a:pt x="1536218" y="54295"/>
                  </a:lnTo>
                  <a:lnTo>
                    <a:pt x="1482304" y="41981"/>
                  </a:lnTo>
                  <a:lnTo>
                    <a:pt x="1426830" y="31145"/>
                  </a:lnTo>
                  <a:lnTo>
                    <a:pt x="1369895" y="21839"/>
                  </a:lnTo>
                  <a:lnTo>
                    <a:pt x="1311599" y="14111"/>
                  </a:lnTo>
                  <a:lnTo>
                    <a:pt x="1252042" y="8013"/>
                  </a:lnTo>
                  <a:lnTo>
                    <a:pt x="1191324" y="3595"/>
                  </a:lnTo>
                  <a:lnTo>
                    <a:pt x="1129543" y="907"/>
                  </a:lnTo>
                  <a:lnTo>
                    <a:pt x="1066800" y="0"/>
                  </a:lnTo>
                  <a:lnTo>
                    <a:pt x="1004208" y="907"/>
                  </a:lnTo>
                  <a:lnTo>
                    <a:pt x="942557" y="3595"/>
                  </a:lnTo>
                  <a:lnTo>
                    <a:pt x="881947" y="8013"/>
                  </a:lnTo>
                  <a:lnTo>
                    <a:pt x="822480" y="14111"/>
                  </a:lnTo>
                  <a:lnTo>
                    <a:pt x="764255" y="21839"/>
                  </a:lnTo>
                  <a:lnTo>
                    <a:pt x="707374" y="31145"/>
                  </a:lnTo>
                  <a:lnTo>
                    <a:pt x="651938" y="41981"/>
                  </a:lnTo>
                  <a:lnTo>
                    <a:pt x="598047" y="54295"/>
                  </a:lnTo>
                  <a:lnTo>
                    <a:pt x="545803" y="68037"/>
                  </a:lnTo>
                  <a:lnTo>
                    <a:pt x="495305" y="83156"/>
                  </a:lnTo>
                  <a:lnTo>
                    <a:pt x="446655" y="99602"/>
                  </a:lnTo>
                  <a:lnTo>
                    <a:pt x="399954" y="117325"/>
                  </a:lnTo>
                  <a:lnTo>
                    <a:pt x="355302" y="136275"/>
                  </a:lnTo>
                  <a:lnTo>
                    <a:pt x="312801" y="156400"/>
                  </a:lnTo>
                  <a:lnTo>
                    <a:pt x="272550" y="177651"/>
                  </a:lnTo>
                  <a:lnTo>
                    <a:pt x="234651" y="199977"/>
                  </a:lnTo>
                  <a:lnTo>
                    <a:pt x="199205" y="223327"/>
                  </a:lnTo>
                  <a:lnTo>
                    <a:pt x="166312" y="247652"/>
                  </a:lnTo>
                  <a:lnTo>
                    <a:pt x="136074" y="272901"/>
                  </a:lnTo>
                  <a:lnTo>
                    <a:pt x="83962" y="325969"/>
                  </a:lnTo>
                  <a:lnTo>
                    <a:pt x="43678" y="382127"/>
                  </a:lnTo>
                  <a:lnTo>
                    <a:pt x="16026" y="440973"/>
                  </a:lnTo>
                  <a:lnTo>
                    <a:pt x="1814" y="502104"/>
                  </a:lnTo>
                  <a:lnTo>
                    <a:pt x="0" y="533400"/>
                  </a:lnTo>
                  <a:lnTo>
                    <a:pt x="1814" y="564847"/>
                  </a:lnTo>
                  <a:lnTo>
                    <a:pt x="16026" y="626216"/>
                  </a:lnTo>
                  <a:lnTo>
                    <a:pt x="43678" y="685223"/>
                  </a:lnTo>
                  <a:lnTo>
                    <a:pt x="83962" y="741473"/>
                  </a:lnTo>
                  <a:lnTo>
                    <a:pt x="136074" y="794575"/>
                  </a:lnTo>
                  <a:lnTo>
                    <a:pt x="166312" y="819822"/>
                  </a:lnTo>
                  <a:lnTo>
                    <a:pt x="199205" y="844134"/>
                  </a:lnTo>
                  <a:lnTo>
                    <a:pt x="234651" y="867462"/>
                  </a:lnTo>
                  <a:lnTo>
                    <a:pt x="272550" y="889757"/>
                  </a:lnTo>
                  <a:lnTo>
                    <a:pt x="312801" y="910971"/>
                  </a:lnTo>
                  <a:lnTo>
                    <a:pt x="355302" y="931052"/>
                  </a:lnTo>
                  <a:lnTo>
                    <a:pt x="399954" y="949954"/>
                  </a:lnTo>
                  <a:lnTo>
                    <a:pt x="446655" y="967625"/>
                  </a:lnTo>
                  <a:lnTo>
                    <a:pt x="495305" y="984018"/>
                  </a:lnTo>
                  <a:lnTo>
                    <a:pt x="545803" y="999083"/>
                  </a:lnTo>
                  <a:lnTo>
                    <a:pt x="598047" y="1012771"/>
                  </a:lnTo>
                  <a:lnTo>
                    <a:pt x="651938" y="1025032"/>
                  </a:lnTo>
                  <a:lnTo>
                    <a:pt x="707374" y="1035819"/>
                  </a:lnTo>
                  <a:lnTo>
                    <a:pt x="764255" y="1045080"/>
                  </a:lnTo>
                  <a:lnTo>
                    <a:pt x="822480" y="1052768"/>
                  </a:lnTo>
                  <a:lnTo>
                    <a:pt x="881947" y="1058833"/>
                  </a:lnTo>
                  <a:lnTo>
                    <a:pt x="942557" y="1063226"/>
                  </a:lnTo>
                  <a:lnTo>
                    <a:pt x="1004208" y="1065898"/>
                  </a:lnTo>
                  <a:lnTo>
                    <a:pt x="1066800" y="1066800"/>
                  </a:lnTo>
                  <a:lnTo>
                    <a:pt x="1129543" y="1065898"/>
                  </a:lnTo>
                  <a:lnTo>
                    <a:pt x="1191324" y="1063226"/>
                  </a:lnTo>
                  <a:lnTo>
                    <a:pt x="1252042" y="1058833"/>
                  </a:lnTo>
                  <a:lnTo>
                    <a:pt x="1311599" y="1052768"/>
                  </a:lnTo>
                  <a:lnTo>
                    <a:pt x="1369895" y="1045080"/>
                  </a:lnTo>
                  <a:lnTo>
                    <a:pt x="1426830" y="1035819"/>
                  </a:lnTo>
                  <a:lnTo>
                    <a:pt x="1482304" y="1025032"/>
                  </a:lnTo>
                  <a:lnTo>
                    <a:pt x="1536218" y="1012771"/>
                  </a:lnTo>
                  <a:lnTo>
                    <a:pt x="1588473" y="999083"/>
                  </a:lnTo>
                  <a:lnTo>
                    <a:pt x="1638969" y="984018"/>
                  </a:lnTo>
                  <a:lnTo>
                    <a:pt x="1687606" y="967625"/>
                  </a:lnTo>
                  <a:lnTo>
                    <a:pt x="1734285" y="949954"/>
                  </a:lnTo>
                  <a:lnTo>
                    <a:pt x="1778906" y="931052"/>
                  </a:lnTo>
                  <a:lnTo>
                    <a:pt x="1821370" y="910971"/>
                  </a:lnTo>
                  <a:lnTo>
                    <a:pt x="1861577" y="889757"/>
                  </a:lnTo>
                  <a:lnTo>
                    <a:pt x="1899428" y="867462"/>
                  </a:lnTo>
                  <a:lnTo>
                    <a:pt x="1934823" y="844134"/>
                  </a:lnTo>
                  <a:lnTo>
                    <a:pt x="1967662" y="819822"/>
                  </a:lnTo>
                  <a:lnTo>
                    <a:pt x="1997846" y="794575"/>
                  </a:lnTo>
                  <a:lnTo>
                    <a:pt x="2049851" y="741473"/>
                  </a:lnTo>
                  <a:lnTo>
                    <a:pt x="2090041" y="685223"/>
                  </a:lnTo>
                  <a:lnTo>
                    <a:pt x="2117620" y="626216"/>
                  </a:lnTo>
                  <a:lnTo>
                    <a:pt x="2131791" y="564847"/>
                  </a:lnTo>
                  <a:lnTo>
                    <a:pt x="2133600" y="5334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12408" y="5169408"/>
              <a:ext cx="2159000" cy="1092835"/>
            </a:xfrm>
            <a:custGeom>
              <a:avLst/>
              <a:gdLst/>
              <a:ahLst/>
              <a:cxnLst/>
              <a:rect l="l" t="t" r="r" b="b"/>
              <a:pathLst>
                <a:path w="2159000" h="1092835">
                  <a:moveTo>
                    <a:pt x="38100" y="455676"/>
                  </a:moveTo>
                  <a:lnTo>
                    <a:pt x="38100" y="394716"/>
                  </a:lnTo>
                  <a:lnTo>
                    <a:pt x="25400" y="406908"/>
                  </a:lnTo>
                  <a:lnTo>
                    <a:pt x="12700" y="448056"/>
                  </a:lnTo>
                  <a:lnTo>
                    <a:pt x="12700" y="461772"/>
                  </a:lnTo>
                  <a:lnTo>
                    <a:pt x="0" y="475488"/>
                  </a:lnTo>
                  <a:lnTo>
                    <a:pt x="0" y="617220"/>
                  </a:lnTo>
                  <a:lnTo>
                    <a:pt x="12700" y="658368"/>
                  </a:lnTo>
                  <a:lnTo>
                    <a:pt x="25400" y="685800"/>
                  </a:lnTo>
                  <a:lnTo>
                    <a:pt x="25400" y="467868"/>
                  </a:lnTo>
                  <a:lnTo>
                    <a:pt x="38100" y="455676"/>
                  </a:lnTo>
                  <a:close/>
                </a:path>
                <a:path w="2159000" h="1092835">
                  <a:moveTo>
                    <a:pt x="38100" y="699516"/>
                  </a:moveTo>
                  <a:lnTo>
                    <a:pt x="38100" y="637032"/>
                  </a:lnTo>
                  <a:lnTo>
                    <a:pt x="25400" y="623316"/>
                  </a:lnTo>
                  <a:lnTo>
                    <a:pt x="25400" y="685800"/>
                  </a:lnTo>
                  <a:lnTo>
                    <a:pt x="38100" y="699516"/>
                  </a:lnTo>
                  <a:close/>
                </a:path>
                <a:path w="2159000" h="1092835">
                  <a:moveTo>
                    <a:pt x="1092200" y="25908"/>
                  </a:moveTo>
                  <a:lnTo>
                    <a:pt x="1092200" y="12192"/>
                  </a:lnTo>
                  <a:lnTo>
                    <a:pt x="1087966" y="8128"/>
                  </a:lnTo>
                  <a:lnTo>
                    <a:pt x="1079500" y="6096"/>
                  </a:lnTo>
                  <a:lnTo>
                    <a:pt x="1079500" y="0"/>
                  </a:lnTo>
                  <a:lnTo>
                    <a:pt x="1016000" y="0"/>
                  </a:lnTo>
                  <a:lnTo>
                    <a:pt x="914400" y="6096"/>
                  </a:lnTo>
                  <a:lnTo>
                    <a:pt x="850900" y="10668"/>
                  </a:lnTo>
                  <a:lnTo>
                    <a:pt x="800100" y="16764"/>
                  </a:lnTo>
                  <a:lnTo>
                    <a:pt x="698500" y="32004"/>
                  </a:lnTo>
                  <a:lnTo>
                    <a:pt x="660400" y="42672"/>
                  </a:lnTo>
                  <a:lnTo>
                    <a:pt x="609600" y="53340"/>
                  </a:lnTo>
                  <a:lnTo>
                    <a:pt x="520700" y="77724"/>
                  </a:lnTo>
                  <a:lnTo>
                    <a:pt x="469900" y="91440"/>
                  </a:lnTo>
                  <a:lnTo>
                    <a:pt x="431800" y="106680"/>
                  </a:lnTo>
                  <a:lnTo>
                    <a:pt x="355600" y="140208"/>
                  </a:lnTo>
                  <a:lnTo>
                    <a:pt x="279400" y="176784"/>
                  </a:lnTo>
                  <a:lnTo>
                    <a:pt x="241300" y="196596"/>
                  </a:lnTo>
                  <a:lnTo>
                    <a:pt x="215900" y="216408"/>
                  </a:lnTo>
                  <a:lnTo>
                    <a:pt x="177800" y="237744"/>
                  </a:lnTo>
                  <a:lnTo>
                    <a:pt x="101600" y="306324"/>
                  </a:lnTo>
                  <a:lnTo>
                    <a:pt x="63500" y="342900"/>
                  </a:lnTo>
                  <a:lnTo>
                    <a:pt x="63500" y="355092"/>
                  </a:lnTo>
                  <a:lnTo>
                    <a:pt x="50800" y="368808"/>
                  </a:lnTo>
                  <a:lnTo>
                    <a:pt x="38100" y="381000"/>
                  </a:lnTo>
                  <a:lnTo>
                    <a:pt x="38100" y="443484"/>
                  </a:lnTo>
                  <a:lnTo>
                    <a:pt x="63500" y="406908"/>
                  </a:lnTo>
                  <a:lnTo>
                    <a:pt x="76200" y="382524"/>
                  </a:lnTo>
                  <a:lnTo>
                    <a:pt x="101600" y="345948"/>
                  </a:lnTo>
                  <a:lnTo>
                    <a:pt x="127000" y="323088"/>
                  </a:lnTo>
                  <a:lnTo>
                    <a:pt x="139700" y="301752"/>
                  </a:lnTo>
                  <a:lnTo>
                    <a:pt x="165100" y="278892"/>
                  </a:lnTo>
                  <a:lnTo>
                    <a:pt x="190500" y="257556"/>
                  </a:lnTo>
                  <a:lnTo>
                    <a:pt x="228600" y="237744"/>
                  </a:lnTo>
                  <a:lnTo>
                    <a:pt x="254000" y="217932"/>
                  </a:lnTo>
                  <a:lnTo>
                    <a:pt x="292100" y="198120"/>
                  </a:lnTo>
                  <a:lnTo>
                    <a:pt x="330200" y="179832"/>
                  </a:lnTo>
                  <a:lnTo>
                    <a:pt x="355600" y="163068"/>
                  </a:lnTo>
                  <a:lnTo>
                    <a:pt x="406400" y="146304"/>
                  </a:lnTo>
                  <a:lnTo>
                    <a:pt x="482600" y="115824"/>
                  </a:lnTo>
                  <a:lnTo>
                    <a:pt x="520700" y="102108"/>
                  </a:lnTo>
                  <a:lnTo>
                    <a:pt x="571500" y="89916"/>
                  </a:lnTo>
                  <a:lnTo>
                    <a:pt x="609600" y="77724"/>
                  </a:lnTo>
                  <a:lnTo>
                    <a:pt x="660400" y="67056"/>
                  </a:lnTo>
                  <a:lnTo>
                    <a:pt x="762000" y="48768"/>
                  </a:lnTo>
                  <a:lnTo>
                    <a:pt x="863600" y="36576"/>
                  </a:lnTo>
                  <a:lnTo>
                    <a:pt x="965200" y="27432"/>
                  </a:lnTo>
                  <a:lnTo>
                    <a:pt x="1016000" y="25908"/>
                  </a:lnTo>
                  <a:lnTo>
                    <a:pt x="1054100" y="25908"/>
                  </a:lnTo>
                  <a:lnTo>
                    <a:pt x="1054100" y="12192"/>
                  </a:lnTo>
                  <a:lnTo>
                    <a:pt x="1079500" y="25908"/>
                  </a:lnTo>
                  <a:lnTo>
                    <a:pt x="1092200" y="25908"/>
                  </a:lnTo>
                  <a:close/>
                </a:path>
                <a:path w="2159000" h="1092835">
                  <a:moveTo>
                    <a:pt x="76200" y="749808"/>
                  </a:moveTo>
                  <a:lnTo>
                    <a:pt x="76200" y="710184"/>
                  </a:lnTo>
                  <a:lnTo>
                    <a:pt x="63500" y="685800"/>
                  </a:lnTo>
                  <a:lnTo>
                    <a:pt x="38100" y="649224"/>
                  </a:lnTo>
                  <a:lnTo>
                    <a:pt x="38100" y="711708"/>
                  </a:lnTo>
                  <a:lnTo>
                    <a:pt x="50800" y="725424"/>
                  </a:lnTo>
                  <a:lnTo>
                    <a:pt x="76200" y="749808"/>
                  </a:lnTo>
                  <a:close/>
                </a:path>
                <a:path w="2159000" h="1092835">
                  <a:moveTo>
                    <a:pt x="1079500" y="1066800"/>
                  </a:moveTo>
                  <a:lnTo>
                    <a:pt x="1016000" y="1066800"/>
                  </a:lnTo>
                  <a:lnTo>
                    <a:pt x="914400" y="1060704"/>
                  </a:lnTo>
                  <a:lnTo>
                    <a:pt x="863600" y="1056132"/>
                  </a:lnTo>
                  <a:lnTo>
                    <a:pt x="762000" y="1043940"/>
                  </a:lnTo>
                  <a:lnTo>
                    <a:pt x="660400" y="1025652"/>
                  </a:lnTo>
                  <a:lnTo>
                    <a:pt x="609600" y="1014984"/>
                  </a:lnTo>
                  <a:lnTo>
                    <a:pt x="571500" y="1002792"/>
                  </a:lnTo>
                  <a:lnTo>
                    <a:pt x="520700" y="990600"/>
                  </a:lnTo>
                  <a:lnTo>
                    <a:pt x="482600" y="976884"/>
                  </a:lnTo>
                  <a:lnTo>
                    <a:pt x="444500" y="961644"/>
                  </a:lnTo>
                  <a:lnTo>
                    <a:pt x="393700" y="946404"/>
                  </a:lnTo>
                  <a:lnTo>
                    <a:pt x="355600" y="929640"/>
                  </a:lnTo>
                  <a:lnTo>
                    <a:pt x="330200" y="911352"/>
                  </a:lnTo>
                  <a:lnTo>
                    <a:pt x="254000" y="874776"/>
                  </a:lnTo>
                  <a:lnTo>
                    <a:pt x="228600" y="854964"/>
                  </a:lnTo>
                  <a:lnTo>
                    <a:pt x="190500" y="833628"/>
                  </a:lnTo>
                  <a:lnTo>
                    <a:pt x="139700" y="790956"/>
                  </a:lnTo>
                  <a:lnTo>
                    <a:pt x="114300" y="768096"/>
                  </a:lnTo>
                  <a:lnTo>
                    <a:pt x="101600" y="745236"/>
                  </a:lnTo>
                  <a:lnTo>
                    <a:pt x="88900" y="734568"/>
                  </a:lnTo>
                  <a:lnTo>
                    <a:pt x="76200" y="722376"/>
                  </a:lnTo>
                  <a:lnTo>
                    <a:pt x="76200" y="762000"/>
                  </a:lnTo>
                  <a:lnTo>
                    <a:pt x="127000" y="810768"/>
                  </a:lnTo>
                  <a:lnTo>
                    <a:pt x="152400" y="833628"/>
                  </a:lnTo>
                  <a:lnTo>
                    <a:pt x="177800" y="854964"/>
                  </a:lnTo>
                  <a:lnTo>
                    <a:pt x="215900" y="876300"/>
                  </a:lnTo>
                  <a:lnTo>
                    <a:pt x="241300" y="896112"/>
                  </a:lnTo>
                  <a:lnTo>
                    <a:pt x="279400" y="915924"/>
                  </a:lnTo>
                  <a:lnTo>
                    <a:pt x="355600" y="952500"/>
                  </a:lnTo>
                  <a:lnTo>
                    <a:pt x="431800" y="986028"/>
                  </a:lnTo>
                  <a:lnTo>
                    <a:pt x="469900" y="1001268"/>
                  </a:lnTo>
                  <a:lnTo>
                    <a:pt x="520700" y="1014984"/>
                  </a:lnTo>
                  <a:lnTo>
                    <a:pt x="609600" y="1039368"/>
                  </a:lnTo>
                  <a:lnTo>
                    <a:pt x="660400" y="1050036"/>
                  </a:lnTo>
                  <a:lnTo>
                    <a:pt x="698500" y="1059180"/>
                  </a:lnTo>
                  <a:lnTo>
                    <a:pt x="749300" y="1068324"/>
                  </a:lnTo>
                  <a:lnTo>
                    <a:pt x="800100" y="1075944"/>
                  </a:lnTo>
                  <a:lnTo>
                    <a:pt x="863600" y="1082040"/>
                  </a:lnTo>
                  <a:lnTo>
                    <a:pt x="914400" y="1086612"/>
                  </a:lnTo>
                  <a:lnTo>
                    <a:pt x="965200" y="1089660"/>
                  </a:lnTo>
                  <a:lnTo>
                    <a:pt x="1054100" y="1092327"/>
                  </a:lnTo>
                  <a:lnTo>
                    <a:pt x="1054100" y="1077468"/>
                  </a:lnTo>
                  <a:lnTo>
                    <a:pt x="1066800" y="1071372"/>
                  </a:lnTo>
                  <a:lnTo>
                    <a:pt x="1066800" y="1091184"/>
                  </a:lnTo>
                  <a:lnTo>
                    <a:pt x="1079500" y="1066800"/>
                  </a:lnTo>
                  <a:close/>
                </a:path>
                <a:path w="2159000" h="1092835">
                  <a:moveTo>
                    <a:pt x="1079500" y="25908"/>
                  </a:moveTo>
                  <a:lnTo>
                    <a:pt x="1054100" y="12192"/>
                  </a:lnTo>
                  <a:lnTo>
                    <a:pt x="1054100" y="19812"/>
                  </a:lnTo>
                  <a:lnTo>
                    <a:pt x="1066800" y="25908"/>
                  </a:lnTo>
                  <a:lnTo>
                    <a:pt x="1079500" y="25908"/>
                  </a:lnTo>
                  <a:close/>
                </a:path>
                <a:path w="2159000" h="1092835">
                  <a:moveTo>
                    <a:pt x="1066800" y="25908"/>
                  </a:moveTo>
                  <a:lnTo>
                    <a:pt x="1054100" y="19812"/>
                  </a:lnTo>
                  <a:lnTo>
                    <a:pt x="1054100" y="25908"/>
                  </a:lnTo>
                  <a:lnTo>
                    <a:pt x="1066800" y="25908"/>
                  </a:lnTo>
                  <a:close/>
                </a:path>
                <a:path w="2159000" h="1092835">
                  <a:moveTo>
                    <a:pt x="1066800" y="1088136"/>
                  </a:moveTo>
                  <a:lnTo>
                    <a:pt x="1066800" y="1071372"/>
                  </a:lnTo>
                  <a:lnTo>
                    <a:pt x="1054100" y="1077468"/>
                  </a:lnTo>
                  <a:lnTo>
                    <a:pt x="1054100" y="1082040"/>
                  </a:lnTo>
                  <a:lnTo>
                    <a:pt x="1066800" y="1088136"/>
                  </a:lnTo>
                  <a:close/>
                </a:path>
                <a:path w="2159000" h="1092835">
                  <a:moveTo>
                    <a:pt x="2108200" y="711708"/>
                  </a:moveTo>
                  <a:lnTo>
                    <a:pt x="2108200" y="649224"/>
                  </a:lnTo>
                  <a:lnTo>
                    <a:pt x="2095500" y="661416"/>
                  </a:lnTo>
                  <a:lnTo>
                    <a:pt x="2057400" y="734568"/>
                  </a:lnTo>
                  <a:lnTo>
                    <a:pt x="2044700" y="745236"/>
                  </a:lnTo>
                  <a:lnTo>
                    <a:pt x="2019300" y="769620"/>
                  </a:lnTo>
                  <a:lnTo>
                    <a:pt x="2006600" y="790956"/>
                  </a:lnTo>
                  <a:lnTo>
                    <a:pt x="1981200" y="813816"/>
                  </a:lnTo>
                  <a:lnTo>
                    <a:pt x="1955800" y="835152"/>
                  </a:lnTo>
                  <a:lnTo>
                    <a:pt x="1917700" y="854964"/>
                  </a:lnTo>
                  <a:lnTo>
                    <a:pt x="1892300" y="874776"/>
                  </a:lnTo>
                  <a:lnTo>
                    <a:pt x="1854200" y="894588"/>
                  </a:lnTo>
                  <a:lnTo>
                    <a:pt x="1816100" y="912876"/>
                  </a:lnTo>
                  <a:lnTo>
                    <a:pt x="1739900" y="946404"/>
                  </a:lnTo>
                  <a:lnTo>
                    <a:pt x="1663700" y="976884"/>
                  </a:lnTo>
                  <a:lnTo>
                    <a:pt x="1625600" y="990600"/>
                  </a:lnTo>
                  <a:lnTo>
                    <a:pt x="1574800" y="1002792"/>
                  </a:lnTo>
                  <a:lnTo>
                    <a:pt x="1536700" y="1014984"/>
                  </a:lnTo>
                  <a:lnTo>
                    <a:pt x="1485900" y="1025652"/>
                  </a:lnTo>
                  <a:lnTo>
                    <a:pt x="1384300" y="1043940"/>
                  </a:lnTo>
                  <a:lnTo>
                    <a:pt x="1282700" y="1056132"/>
                  </a:lnTo>
                  <a:lnTo>
                    <a:pt x="1231900" y="1060704"/>
                  </a:lnTo>
                  <a:lnTo>
                    <a:pt x="1130300" y="1066800"/>
                  </a:lnTo>
                  <a:lnTo>
                    <a:pt x="1079500" y="1066800"/>
                  </a:lnTo>
                  <a:lnTo>
                    <a:pt x="1066800" y="1091184"/>
                  </a:lnTo>
                  <a:lnTo>
                    <a:pt x="1066800" y="1088136"/>
                  </a:lnTo>
                  <a:lnTo>
                    <a:pt x="1054100" y="1082040"/>
                  </a:lnTo>
                  <a:lnTo>
                    <a:pt x="1054100" y="1092327"/>
                  </a:lnTo>
                  <a:lnTo>
                    <a:pt x="1066800" y="1092708"/>
                  </a:lnTo>
                  <a:lnTo>
                    <a:pt x="1079500" y="1068324"/>
                  </a:lnTo>
                  <a:lnTo>
                    <a:pt x="1079500" y="1071372"/>
                  </a:lnTo>
                  <a:lnTo>
                    <a:pt x="1092200" y="1077468"/>
                  </a:lnTo>
                  <a:lnTo>
                    <a:pt x="1092200" y="1092098"/>
                  </a:lnTo>
                  <a:lnTo>
                    <a:pt x="1130300" y="1091184"/>
                  </a:lnTo>
                  <a:lnTo>
                    <a:pt x="1181100" y="1089660"/>
                  </a:lnTo>
                  <a:lnTo>
                    <a:pt x="1231900" y="1086612"/>
                  </a:lnTo>
                  <a:lnTo>
                    <a:pt x="1282700" y="1082040"/>
                  </a:lnTo>
                  <a:lnTo>
                    <a:pt x="1346200" y="1075944"/>
                  </a:lnTo>
                  <a:lnTo>
                    <a:pt x="1397000" y="1068324"/>
                  </a:lnTo>
                  <a:lnTo>
                    <a:pt x="1447800" y="1059180"/>
                  </a:lnTo>
                  <a:lnTo>
                    <a:pt x="1485900" y="1050036"/>
                  </a:lnTo>
                  <a:lnTo>
                    <a:pt x="1536700" y="1039368"/>
                  </a:lnTo>
                  <a:lnTo>
                    <a:pt x="1625600" y="1014984"/>
                  </a:lnTo>
                  <a:lnTo>
                    <a:pt x="1676400" y="1001268"/>
                  </a:lnTo>
                  <a:lnTo>
                    <a:pt x="1714500" y="986028"/>
                  </a:lnTo>
                  <a:lnTo>
                    <a:pt x="1790700" y="952500"/>
                  </a:lnTo>
                  <a:lnTo>
                    <a:pt x="1866900" y="915924"/>
                  </a:lnTo>
                  <a:lnTo>
                    <a:pt x="1905000" y="896112"/>
                  </a:lnTo>
                  <a:lnTo>
                    <a:pt x="1930400" y="876300"/>
                  </a:lnTo>
                  <a:lnTo>
                    <a:pt x="1968500" y="854964"/>
                  </a:lnTo>
                  <a:lnTo>
                    <a:pt x="2044700" y="786384"/>
                  </a:lnTo>
                  <a:lnTo>
                    <a:pt x="2082800" y="749808"/>
                  </a:lnTo>
                  <a:lnTo>
                    <a:pt x="2082800" y="737616"/>
                  </a:lnTo>
                  <a:lnTo>
                    <a:pt x="2095500" y="723900"/>
                  </a:lnTo>
                  <a:lnTo>
                    <a:pt x="2108200" y="711708"/>
                  </a:lnTo>
                  <a:close/>
                </a:path>
                <a:path w="2159000" h="1092835">
                  <a:moveTo>
                    <a:pt x="1092200" y="1092098"/>
                  </a:moveTo>
                  <a:lnTo>
                    <a:pt x="1092200" y="1082040"/>
                  </a:lnTo>
                  <a:lnTo>
                    <a:pt x="1079500" y="1088136"/>
                  </a:lnTo>
                  <a:lnTo>
                    <a:pt x="1079500" y="1068324"/>
                  </a:lnTo>
                  <a:lnTo>
                    <a:pt x="1066800" y="1092708"/>
                  </a:lnTo>
                  <a:lnTo>
                    <a:pt x="1092200" y="1092098"/>
                  </a:lnTo>
                  <a:close/>
                </a:path>
                <a:path w="2159000" h="1092835">
                  <a:moveTo>
                    <a:pt x="1079500" y="1092708"/>
                  </a:moveTo>
                  <a:lnTo>
                    <a:pt x="1079500" y="1092403"/>
                  </a:lnTo>
                  <a:lnTo>
                    <a:pt x="1066800" y="1092708"/>
                  </a:lnTo>
                  <a:lnTo>
                    <a:pt x="1079500" y="1092708"/>
                  </a:lnTo>
                  <a:close/>
                </a:path>
                <a:path w="2159000" h="1092835">
                  <a:moveTo>
                    <a:pt x="2108200" y="443484"/>
                  </a:moveTo>
                  <a:lnTo>
                    <a:pt x="2108200" y="381000"/>
                  </a:lnTo>
                  <a:lnTo>
                    <a:pt x="2095500" y="367284"/>
                  </a:lnTo>
                  <a:lnTo>
                    <a:pt x="2070100" y="342900"/>
                  </a:lnTo>
                  <a:lnTo>
                    <a:pt x="2070100" y="330708"/>
                  </a:lnTo>
                  <a:lnTo>
                    <a:pt x="2019300" y="281940"/>
                  </a:lnTo>
                  <a:lnTo>
                    <a:pt x="1993900" y="259080"/>
                  </a:lnTo>
                  <a:lnTo>
                    <a:pt x="1968500" y="237744"/>
                  </a:lnTo>
                  <a:lnTo>
                    <a:pt x="1930400" y="216408"/>
                  </a:lnTo>
                  <a:lnTo>
                    <a:pt x="1905000" y="196596"/>
                  </a:lnTo>
                  <a:lnTo>
                    <a:pt x="1866900" y="176784"/>
                  </a:lnTo>
                  <a:lnTo>
                    <a:pt x="1790700" y="140208"/>
                  </a:lnTo>
                  <a:lnTo>
                    <a:pt x="1714500" y="106680"/>
                  </a:lnTo>
                  <a:lnTo>
                    <a:pt x="1676400" y="91440"/>
                  </a:lnTo>
                  <a:lnTo>
                    <a:pt x="1625600" y="77724"/>
                  </a:lnTo>
                  <a:lnTo>
                    <a:pt x="1536700" y="53340"/>
                  </a:lnTo>
                  <a:lnTo>
                    <a:pt x="1485900" y="42672"/>
                  </a:lnTo>
                  <a:lnTo>
                    <a:pt x="1447800" y="33528"/>
                  </a:lnTo>
                  <a:lnTo>
                    <a:pt x="1397000" y="24384"/>
                  </a:lnTo>
                  <a:lnTo>
                    <a:pt x="1346200" y="16764"/>
                  </a:lnTo>
                  <a:lnTo>
                    <a:pt x="1282700" y="10668"/>
                  </a:lnTo>
                  <a:lnTo>
                    <a:pt x="1231900" y="6096"/>
                  </a:lnTo>
                  <a:lnTo>
                    <a:pt x="1181100" y="3048"/>
                  </a:lnTo>
                  <a:lnTo>
                    <a:pt x="1079500" y="0"/>
                  </a:lnTo>
                  <a:lnTo>
                    <a:pt x="1087966" y="8128"/>
                  </a:lnTo>
                  <a:lnTo>
                    <a:pt x="1092200" y="9144"/>
                  </a:lnTo>
                  <a:lnTo>
                    <a:pt x="1092200" y="25908"/>
                  </a:lnTo>
                  <a:lnTo>
                    <a:pt x="1130300" y="25908"/>
                  </a:lnTo>
                  <a:lnTo>
                    <a:pt x="1231900" y="32004"/>
                  </a:lnTo>
                  <a:lnTo>
                    <a:pt x="1282700" y="36576"/>
                  </a:lnTo>
                  <a:lnTo>
                    <a:pt x="1384300" y="48768"/>
                  </a:lnTo>
                  <a:lnTo>
                    <a:pt x="1485900" y="67056"/>
                  </a:lnTo>
                  <a:lnTo>
                    <a:pt x="1536700" y="77724"/>
                  </a:lnTo>
                  <a:lnTo>
                    <a:pt x="1574800" y="89916"/>
                  </a:lnTo>
                  <a:lnTo>
                    <a:pt x="1625600" y="102108"/>
                  </a:lnTo>
                  <a:lnTo>
                    <a:pt x="1663700" y="115824"/>
                  </a:lnTo>
                  <a:lnTo>
                    <a:pt x="1752600" y="146304"/>
                  </a:lnTo>
                  <a:lnTo>
                    <a:pt x="1790700" y="163068"/>
                  </a:lnTo>
                  <a:lnTo>
                    <a:pt x="1816100" y="181356"/>
                  </a:lnTo>
                  <a:lnTo>
                    <a:pt x="1892300" y="217932"/>
                  </a:lnTo>
                  <a:lnTo>
                    <a:pt x="1917700" y="237744"/>
                  </a:lnTo>
                  <a:lnTo>
                    <a:pt x="1955800" y="259080"/>
                  </a:lnTo>
                  <a:lnTo>
                    <a:pt x="2006600" y="301752"/>
                  </a:lnTo>
                  <a:lnTo>
                    <a:pt x="2032000" y="324612"/>
                  </a:lnTo>
                  <a:lnTo>
                    <a:pt x="2044700" y="347472"/>
                  </a:lnTo>
                  <a:lnTo>
                    <a:pt x="2057400" y="358140"/>
                  </a:lnTo>
                  <a:lnTo>
                    <a:pt x="2082800" y="406908"/>
                  </a:lnTo>
                  <a:lnTo>
                    <a:pt x="2108200" y="443484"/>
                  </a:lnTo>
                  <a:close/>
                </a:path>
                <a:path w="2159000" h="1092835">
                  <a:moveTo>
                    <a:pt x="1092200" y="1082040"/>
                  </a:moveTo>
                  <a:lnTo>
                    <a:pt x="1092200" y="1077468"/>
                  </a:lnTo>
                  <a:lnTo>
                    <a:pt x="1079500" y="1071372"/>
                  </a:lnTo>
                  <a:lnTo>
                    <a:pt x="1079500" y="1088136"/>
                  </a:lnTo>
                  <a:lnTo>
                    <a:pt x="1092200" y="1082040"/>
                  </a:lnTo>
                  <a:close/>
                </a:path>
                <a:path w="2159000" h="1092835">
                  <a:moveTo>
                    <a:pt x="1092200" y="12192"/>
                  </a:moveTo>
                  <a:lnTo>
                    <a:pt x="1092200" y="9144"/>
                  </a:lnTo>
                  <a:lnTo>
                    <a:pt x="1087966" y="8128"/>
                  </a:lnTo>
                  <a:lnTo>
                    <a:pt x="1092200" y="12192"/>
                  </a:lnTo>
                  <a:close/>
                </a:path>
                <a:path w="2159000" h="1092835">
                  <a:moveTo>
                    <a:pt x="2146300" y="617220"/>
                  </a:moveTo>
                  <a:lnTo>
                    <a:pt x="2146300" y="475488"/>
                  </a:lnTo>
                  <a:lnTo>
                    <a:pt x="2133600" y="434340"/>
                  </a:lnTo>
                  <a:lnTo>
                    <a:pt x="2120900" y="406908"/>
                  </a:lnTo>
                  <a:lnTo>
                    <a:pt x="2108200" y="393192"/>
                  </a:lnTo>
                  <a:lnTo>
                    <a:pt x="2108200" y="457200"/>
                  </a:lnTo>
                  <a:lnTo>
                    <a:pt x="2120900" y="469392"/>
                  </a:lnTo>
                  <a:lnTo>
                    <a:pt x="2120900" y="685800"/>
                  </a:lnTo>
                  <a:lnTo>
                    <a:pt x="2133600" y="658368"/>
                  </a:lnTo>
                  <a:lnTo>
                    <a:pt x="2146300" y="617220"/>
                  </a:lnTo>
                  <a:close/>
                </a:path>
                <a:path w="2159000" h="1092835">
                  <a:moveTo>
                    <a:pt x="2120900" y="685800"/>
                  </a:moveTo>
                  <a:lnTo>
                    <a:pt x="2120900" y="624840"/>
                  </a:lnTo>
                  <a:lnTo>
                    <a:pt x="2108200" y="637032"/>
                  </a:lnTo>
                  <a:lnTo>
                    <a:pt x="2108200" y="697992"/>
                  </a:lnTo>
                  <a:lnTo>
                    <a:pt x="2120900" y="685800"/>
                  </a:lnTo>
                  <a:close/>
                </a:path>
                <a:path w="2159000" h="1092835">
                  <a:moveTo>
                    <a:pt x="2159000" y="560832"/>
                  </a:moveTo>
                  <a:lnTo>
                    <a:pt x="2159000" y="531876"/>
                  </a:lnTo>
                  <a:lnTo>
                    <a:pt x="2146300" y="516636"/>
                  </a:lnTo>
                  <a:lnTo>
                    <a:pt x="2146300" y="574548"/>
                  </a:lnTo>
                  <a:lnTo>
                    <a:pt x="2159000" y="560832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709660" y="5511797"/>
            <a:ext cx="1360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2400" spc="-5">
                <a:solidFill>
                  <a:srgbClr val="7F7F7F"/>
                </a:solidFill>
                <a:latin typeface="Arial MT"/>
                <a:cs typeface="Arial MT"/>
              </a:rPr>
              <a:t>Sử dụng</a:t>
            </a:r>
            <a:r xmlns:a="http://schemas.openxmlformats.org/drawingml/2006/main">
              <a:rPr dirty="0" sz="2400" spc="-8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400" spc="-5">
                <a:solidFill>
                  <a:srgbClr val="7F7F7F"/>
                </a:solidFill>
                <a:latin typeface="Arial MT"/>
                <a:cs typeface="Arial MT"/>
              </a:rPr>
              <a:t>Trường hợp</a:t>
            </a:r>
            <a:endParaRPr xmlns:a="http://schemas.openxmlformats.org/drawingml/2006/main"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algn="ctr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 spc="-5"/>
              <a:t>Ở đâu</a:t>
            </a:r>
            <a:r xmlns:a="http://schemas.openxmlformats.org/drawingml/2006/main">
              <a:rPr dirty="0" spc="-45"/>
              <a:t> </a:t>
            </a:r>
            <a:r xmlns:a="http://schemas.openxmlformats.org/drawingml/2006/main">
              <a:rPr dirty="0"/>
              <a:t>Là</a:t>
            </a:r>
            <a:r xmlns:a="http://schemas.openxmlformats.org/drawingml/2006/main">
              <a:rPr dirty="0" spc="-25"/>
              <a:t> </a:t>
            </a:r>
            <a:r xmlns:a="http://schemas.openxmlformats.org/drawingml/2006/main">
              <a:rPr dirty="0" spc="-5"/>
              <a:t>Chúng tôi?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1981301"/>
            <a:ext cx="6028055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xmlns:a="http://schemas.openxmlformats.org/drawingml/2006/main"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Các khái niệm</a:t>
            </a:r>
            <a:r xmlns:a="http://schemas.openxmlformats.org/drawingml/2006/main">
              <a:rPr dirty="0" sz="3200" spc="-4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TRONG</a:t>
            </a:r>
            <a:r xmlns:a="http://schemas.openxmlformats.org/drawingml/2006/main">
              <a:rPr dirty="0" sz="3200" spc="-1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trường hợp sử dụng</a:t>
            </a:r>
            <a:r xmlns:a="http://schemas.openxmlformats.org/drawingml/2006/main">
              <a:rPr dirty="0" sz="3200" spc="-45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10">
                <a:solidFill>
                  <a:srgbClr val="DDDDDD"/>
                </a:solidFill>
                <a:latin typeface="Arial MT"/>
                <a:cs typeface="Arial MT"/>
              </a:rPr>
              <a:t>người mẫu</a:t>
            </a:r>
            <a:endParaRPr xmlns:a="http://schemas.openxmlformats.org/drawingml/2006/main" sz="3200">
              <a:latin typeface="Arial MT"/>
              <a:cs typeface="Arial MT"/>
            </a:endParaRPr>
          </a:p>
          <a:p>
            <a:pPr xmlns:a="http://schemas.openxmlformats.org/drawingml/2006/main"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>
                <a:latin typeface="Arial MT"/>
                <a:cs typeface="Arial MT"/>
              </a:rPr>
              <a:t>trường hợp sử dụng</a:t>
            </a:r>
            <a:r xmlns:a="http://schemas.openxmlformats.org/drawingml/2006/main">
              <a:rPr dirty="0" sz="3200" spc="-9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latin typeface="Arial MT"/>
                <a:cs typeface="Arial MT"/>
              </a:rPr>
              <a:t>sơ đồ</a:t>
            </a:r>
            <a:endParaRPr xmlns:a="http://schemas.openxmlformats.org/drawingml/2006/main" sz="3200">
              <a:latin typeface="Arial MT"/>
              <a:cs typeface="Arial MT"/>
            </a:endParaRPr>
          </a:p>
          <a:p>
            <a:pPr xmlns:a="http://schemas.openxmlformats.org/drawingml/2006/main"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Hoạt động</a:t>
            </a:r>
            <a:r xmlns:a="http://schemas.openxmlformats.org/drawingml/2006/main">
              <a:rPr dirty="0" sz="3200" spc="-5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 xmlns:a="http://schemas.openxmlformats.org/drawingml/2006/main">
              <a:rPr dirty="0" sz="3200" spc="-5">
                <a:solidFill>
                  <a:srgbClr val="DDDDDD"/>
                </a:solidFill>
                <a:latin typeface="Arial MT"/>
                <a:cs typeface="Arial MT"/>
              </a:rPr>
              <a:t>sơ đồ</a:t>
            </a:r>
            <a:endParaRPr xmlns:a="http://schemas.openxmlformats.org/drawingml/2006/main"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82799"/>
            <a:ext cx="3781425" cy="398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354965" marR="1600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000">
                <a:latin typeface="Arial MT"/>
                <a:cs typeface="Arial MT"/>
              </a:rPr>
              <a:t>diễn viên</a:t>
            </a:r>
            <a:r xmlns:a="http://schemas.openxmlformats.org/drawingml/2006/main">
              <a:rPr dirty="0" sz="2000" spc="-5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đại diện</a:t>
            </a:r>
            <a:r xmlns:a="http://schemas.openxmlformats.org/drawingml/2006/main">
              <a:rPr dirty="0" sz="2000" spc="-7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vai trò</a:t>
            </a:r>
            <a:r xmlns:a="http://schemas.openxmlformats.org/drawingml/2006/main">
              <a:rPr dirty="0" sz="2000" spc="-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0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người dùng</a:t>
            </a:r>
            <a:r xmlns:a="http://schemas.openxmlformats.org/drawingml/2006/main">
              <a:rPr dirty="0" sz="2000" spc="-5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của</a:t>
            </a:r>
            <a:r xmlns:a="http://schemas.openxmlformats.org/drawingml/2006/main">
              <a:rPr dirty="0" sz="2000" spc="-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các</a:t>
            </a:r>
            <a:r xmlns:a="http://schemas.openxmlformats.org/drawingml/2006/main">
              <a:rPr dirty="0" sz="20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hệ thống</a:t>
            </a:r>
            <a:r xmlns:a="http://schemas.openxmlformats.org/drawingml/2006/main">
              <a:rPr dirty="0" sz="2000" spc="-3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Có thể</a:t>
            </a:r>
            <a:r xmlns:a="http://schemas.openxmlformats.org/drawingml/2006/main">
              <a:rPr dirty="0" sz="20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chơi.</a:t>
            </a:r>
            <a:endParaRPr xmlns:a="http://schemas.openxmlformats.org/drawingml/2006/main" sz="2000">
              <a:latin typeface="Arial MT"/>
              <a:cs typeface="Arial MT"/>
            </a:endParaRPr>
          </a:p>
          <a:p>
            <a:pPr xmlns:a="http://schemas.openxmlformats.org/drawingml/2006/main" marL="354965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000">
                <a:latin typeface="Arial MT"/>
                <a:cs typeface="Arial MT"/>
              </a:rPr>
              <a:t>Họ có thể đại diện cho một con người,</a:t>
            </a:r>
            <a:r xmlns:a="http://schemas.openxmlformats.org/drawingml/2006/main">
              <a:rPr dirty="0" sz="20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0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máy móc,</a:t>
            </a:r>
            <a:r xmlns:a="http://schemas.openxmlformats.org/drawingml/2006/main">
              <a:rPr dirty="0" sz="2000" spc="-5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hoặc</a:t>
            </a:r>
            <a:r xmlns:a="http://schemas.openxmlformats.org/drawingml/2006/main">
              <a:rPr dirty="0" sz="20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khác</a:t>
            </a:r>
            <a:r xmlns:a="http://schemas.openxmlformats.org/drawingml/2006/main">
              <a:rPr dirty="0" sz="2000" spc="-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hệ thống.</a:t>
            </a:r>
            <a:endParaRPr xmlns:a="http://schemas.openxmlformats.org/drawingml/2006/main" sz="2000">
              <a:latin typeface="Arial MT"/>
              <a:cs typeface="Arial MT"/>
            </a:endParaRPr>
          </a:p>
          <a:p>
            <a:pPr xmlns:a="http://schemas.openxmlformats.org/drawingml/2006/main" marL="355600" marR="558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000">
                <a:latin typeface="Arial MT"/>
                <a:cs typeface="Arial MT"/>
              </a:rPr>
              <a:t>Họ</a:t>
            </a:r>
            <a:r xmlns:a="http://schemas.openxmlformats.org/drawingml/2006/main">
              <a:rPr dirty="0" sz="2000" spc="-4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Có thể</a:t>
            </a:r>
            <a:r xmlns:a="http://schemas.openxmlformats.org/drawingml/2006/main">
              <a:rPr dirty="0" sz="2000" spc="-4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tích cực</a:t>
            </a:r>
            <a:r xmlns:a="http://schemas.openxmlformats.org/drawingml/2006/main">
              <a:rPr dirty="0" sz="20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trao đổi</a:t>
            </a:r>
            <a:r xmlns:a="http://schemas.openxmlformats.org/drawingml/2006/main">
              <a:rPr dirty="0" sz="2000" spc="-5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thông tin</a:t>
            </a:r>
            <a:r xmlns:a="http://schemas.openxmlformats.org/drawingml/2006/main">
              <a:rPr dirty="0" sz="2000" spc="-4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với</a:t>
            </a:r>
            <a:r xmlns:a="http://schemas.openxmlformats.org/drawingml/2006/main">
              <a:rPr dirty="0" sz="2000" spc="-1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hệ thống.</a:t>
            </a:r>
            <a:endParaRPr xmlns:a="http://schemas.openxmlformats.org/drawingml/2006/main" sz="2000">
              <a:latin typeface="Arial MT"/>
              <a:cs typeface="Arial MT"/>
            </a:endParaRPr>
          </a:p>
          <a:p>
            <a:pPr xmlns:a="http://schemas.openxmlformats.org/drawingml/2006/main" marL="354965" marR="90868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000">
                <a:latin typeface="Arial MT"/>
                <a:cs typeface="Arial MT"/>
              </a:rPr>
              <a:t>Họ</a:t>
            </a:r>
            <a:r xmlns:a="http://schemas.openxmlformats.org/drawingml/2006/main">
              <a:rPr dirty="0" sz="2000" spc="-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Có thể</a:t>
            </a:r>
            <a:r xmlns:a="http://schemas.openxmlformats.org/drawingml/2006/main">
              <a:rPr dirty="0" sz="2000" spc="-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là</a:t>
            </a:r>
            <a:r xmlns:a="http://schemas.openxmlformats.org/drawingml/2006/main">
              <a:rPr dirty="0" sz="20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Một</a:t>
            </a:r>
            <a:r xmlns:a="http://schemas.openxmlformats.org/drawingml/2006/main">
              <a:rPr dirty="0" sz="2000" spc="-2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người cho</a:t>
            </a:r>
            <a:r xmlns:a="http://schemas.openxmlformats.org/drawingml/2006/main">
              <a:rPr dirty="0" sz="2000" spc="-2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của</a:t>
            </a:r>
            <a:r xmlns:a="http://schemas.openxmlformats.org/drawingml/2006/main">
              <a:rPr dirty="0" sz="2000" spc="-5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thông tin.</a:t>
            </a:r>
            <a:endParaRPr xmlns:a="http://schemas.openxmlformats.org/drawingml/2006/main" sz="2000">
              <a:latin typeface="Arial MT"/>
              <a:cs typeface="Arial MT"/>
            </a:endParaRPr>
          </a:p>
          <a:p>
            <a:pPr xmlns:a="http://schemas.openxmlformats.org/drawingml/2006/main" marL="354965" marR="77914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000">
                <a:latin typeface="Arial MT"/>
                <a:cs typeface="Arial MT"/>
              </a:rPr>
              <a:t>Họ có thể là người thụ động</a:t>
            </a:r>
            <a:r xmlns:a="http://schemas.openxmlformats.org/drawingml/2006/main">
              <a:rPr dirty="0" sz="2000" spc="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người nhận</a:t>
            </a:r>
            <a:r xmlns:a="http://schemas.openxmlformats.org/drawingml/2006/main">
              <a:rPr dirty="0" sz="2000" spc="-6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của</a:t>
            </a:r>
            <a:r xmlns:a="http://schemas.openxmlformats.org/drawingml/2006/main">
              <a:rPr dirty="0" sz="2000" spc="-5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thông tin.</a:t>
            </a:r>
            <a:endParaRPr xmlns:a="http://schemas.openxmlformats.org/drawingml/2006/main" sz="2000">
              <a:latin typeface="Arial MT"/>
              <a:cs typeface="Arial MT"/>
            </a:endParaRPr>
          </a:p>
          <a:p>
            <a:pPr xmlns:a="http://schemas.openxmlformats.org/drawingml/2006/main" marL="354965" marR="63055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 xmlns:a="http://schemas.openxmlformats.org/drawingml/2006/main">
              <a:rPr dirty="0" sz="2000">
                <a:latin typeface="Arial MT"/>
                <a:cs typeface="Arial MT"/>
              </a:rPr>
              <a:t>diễn viên</a:t>
            </a:r>
            <a:r xmlns:a="http://schemas.openxmlformats.org/drawingml/2006/main">
              <a:rPr dirty="0" sz="2000" spc="-5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là</a:t>
            </a:r>
            <a:r xmlns:a="http://schemas.openxmlformats.org/drawingml/2006/main">
              <a:rPr dirty="0" sz="2000" spc="-4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không</a:t>
            </a:r>
            <a:r xmlns:a="http://schemas.openxmlformats.org/drawingml/2006/main">
              <a:rPr dirty="0" sz="2000" spc="-3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phần</a:t>
            </a:r>
            <a:r xmlns:a="http://schemas.openxmlformats.org/drawingml/2006/main">
              <a:rPr dirty="0" sz="2000" spc="-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>
                <a:latin typeface="Arial MT"/>
                <a:cs typeface="Arial MT"/>
              </a:rPr>
              <a:t>của</a:t>
            </a:r>
            <a:r xmlns:a="http://schemas.openxmlformats.org/drawingml/2006/main">
              <a:rPr dirty="0" sz="2000" spc="-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các</a:t>
            </a:r>
            <a:r xmlns:a="http://schemas.openxmlformats.org/drawingml/2006/main">
              <a:rPr dirty="0" sz="2000" spc="-54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2000" spc="-5">
                <a:latin typeface="Arial MT"/>
                <a:cs typeface="Arial MT"/>
              </a:rPr>
              <a:t>hệ thống.</a:t>
            </a:r>
            <a:endParaRPr xmlns:a="http://schemas.openxmlformats.org/drawingml/2006/main"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/>
          <a:solidFill>
            <a:srgbClr val="323298"/>
          </a:solidFill>
        </p:spPr>
        <p:txBody>
          <a:bodyPr wrap="square" lIns="0" tIns="219710" rIns="0" bIns="0" rtlCol="0" vert="horz">
            <a:spAutoFit/>
          </a:bodyPr>
          <a:lstStyle/>
          <a:p>
            <a:pPr xmlns:a="http://schemas.openxmlformats.org/drawingml/2006/main" algn="ctr">
              <a:lnSpc>
                <a:spcPct val="100000"/>
              </a:lnSpc>
              <a:spcBef>
                <a:spcPts val="1730"/>
              </a:spcBef>
            </a:pPr>
            <a:r xmlns:a="http://schemas.openxmlformats.org/drawingml/2006/main">
              <a:rPr dirty="0" spc="-5"/>
              <a:t>Cái gì</a:t>
            </a:r>
            <a:r xmlns:a="http://schemas.openxmlformats.org/drawingml/2006/main">
              <a:rPr dirty="0" spc="-35"/>
              <a:t> </a:t>
            </a:r>
            <a:r xmlns:a="http://schemas.openxmlformats.org/drawingml/2006/main">
              <a:rPr dirty="0" spc="-5"/>
              <a:t>Là</a:t>
            </a:r>
            <a:r xmlns:a="http://schemas.openxmlformats.org/drawingml/2006/main">
              <a:rPr dirty="0" spc="-10"/>
              <a:t> </a:t>
            </a:r>
            <a:r xmlns:a="http://schemas.openxmlformats.org/drawingml/2006/main">
              <a:rPr dirty="0" spc="-5"/>
              <a:t>MỘT</a:t>
            </a:r>
            <a:r xmlns:a="http://schemas.openxmlformats.org/drawingml/2006/main">
              <a:rPr dirty="0" spc="-20"/>
              <a:t> </a:t>
            </a:r>
            <a:r xmlns:a="http://schemas.openxmlformats.org/drawingml/2006/main">
              <a:rPr dirty="0"/>
              <a:t>Diễn viên?</a:t>
            </a:r>
          </a:p>
        </p:txBody>
      </p:sp>
      <p:sp>
        <p:nvSpPr>
          <p:cNvPr id="4" name="object 4"/>
          <p:cNvSpPr/>
          <p:nvPr/>
        </p:nvSpPr>
        <p:spPr>
          <a:xfrm>
            <a:off x="6248400" y="2438412"/>
            <a:ext cx="1777364" cy="2364105"/>
          </a:xfrm>
          <a:custGeom>
            <a:avLst/>
            <a:gdLst/>
            <a:ahLst/>
            <a:cxnLst/>
            <a:rect l="l" t="t" r="r" b="b"/>
            <a:pathLst>
              <a:path w="1777365" h="2364104">
                <a:moveTo>
                  <a:pt x="1325880" y="396240"/>
                </a:moveTo>
                <a:lnTo>
                  <a:pt x="1283208" y="245364"/>
                </a:lnTo>
                <a:lnTo>
                  <a:pt x="1182624" y="132588"/>
                </a:lnTo>
                <a:lnTo>
                  <a:pt x="1063752" y="38100"/>
                </a:lnTo>
                <a:lnTo>
                  <a:pt x="903732" y="0"/>
                </a:lnTo>
                <a:lnTo>
                  <a:pt x="742188" y="38100"/>
                </a:lnTo>
                <a:lnTo>
                  <a:pt x="601980" y="132588"/>
                </a:lnTo>
                <a:lnTo>
                  <a:pt x="521208" y="245364"/>
                </a:lnTo>
                <a:lnTo>
                  <a:pt x="481584" y="396240"/>
                </a:lnTo>
                <a:lnTo>
                  <a:pt x="483108" y="401980"/>
                </a:lnTo>
                <a:lnTo>
                  <a:pt x="521208" y="545592"/>
                </a:lnTo>
                <a:lnTo>
                  <a:pt x="522732" y="545592"/>
                </a:lnTo>
                <a:lnTo>
                  <a:pt x="483108" y="396240"/>
                </a:lnTo>
                <a:lnTo>
                  <a:pt x="521208" y="251155"/>
                </a:lnTo>
                <a:lnTo>
                  <a:pt x="522732" y="245364"/>
                </a:lnTo>
                <a:lnTo>
                  <a:pt x="521208" y="246888"/>
                </a:lnTo>
                <a:lnTo>
                  <a:pt x="603504" y="134112"/>
                </a:lnTo>
                <a:lnTo>
                  <a:pt x="742188" y="40640"/>
                </a:lnTo>
                <a:lnTo>
                  <a:pt x="743712" y="39624"/>
                </a:lnTo>
                <a:lnTo>
                  <a:pt x="742188" y="39624"/>
                </a:lnTo>
                <a:lnTo>
                  <a:pt x="903732" y="1524"/>
                </a:lnTo>
                <a:lnTo>
                  <a:pt x="1063752" y="39624"/>
                </a:lnTo>
                <a:lnTo>
                  <a:pt x="1182624" y="134112"/>
                </a:lnTo>
                <a:lnTo>
                  <a:pt x="1281684" y="246888"/>
                </a:lnTo>
                <a:lnTo>
                  <a:pt x="1324356" y="396240"/>
                </a:lnTo>
                <a:lnTo>
                  <a:pt x="1281684" y="545592"/>
                </a:lnTo>
                <a:lnTo>
                  <a:pt x="1182624" y="678180"/>
                </a:lnTo>
                <a:lnTo>
                  <a:pt x="1063752" y="771144"/>
                </a:lnTo>
                <a:lnTo>
                  <a:pt x="903732" y="790956"/>
                </a:lnTo>
                <a:lnTo>
                  <a:pt x="742188" y="771144"/>
                </a:lnTo>
                <a:lnTo>
                  <a:pt x="743712" y="771144"/>
                </a:lnTo>
                <a:lnTo>
                  <a:pt x="603504" y="678180"/>
                </a:lnTo>
                <a:lnTo>
                  <a:pt x="521208" y="545592"/>
                </a:lnTo>
                <a:lnTo>
                  <a:pt x="521208" y="547116"/>
                </a:lnTo>
                <a:lnTo>
                  <a:pt x="601980" y="679704"/>
                </a:lnTo>
                <a:lnTo>
                  <a:pt x="742188" y="772668"/>
                </a:lnTo>
                <a:lnTo>
                  <a:pt x="903732" y="792480"/>
                </a:lnTo>
                <a:lnTo>
                  <a:pt x="1063752" y="772668"/>
                </a:lnTo>
                <a:lnTo>
                  <a:pt x="1182624" y="679704"/>
                </a:lnTo>
                <a:lnTo>
                  <a:pt x="1283208" y="547116"/>
                </a:lnTo>
                <a:lnTo>
                  <a:pt x="1283208" y="545592"/>
                </a:lnTo>
                <a:lnTo>
                  <a:pt x="1324356" y="401574"/>
                </a:lnTo>
                <a:lnTo>
                  <a:pt x="1325880" y="396240"/>
                </a:lnTo>
                <a:close/>
              </a:path>
              <a:path w="1777365" h="2364104">
                <a:moveTo>
                  <a:pt x="1481328" y="1019543"/>
                </a:moveTo>
                <a:lnTo>
                  <a:pt x="905256" y="1018032"/>
                </a:lnTo>
                <a:lnTo>
                  <a:pt x="905256" y="809244"/>
                </a:lnTo>
                <a:lnTo>
                  <a:pt x="903732" y="809244"/>
                </a:lnTo>
                <a:lnTo>
                  <a:pt x="903732" y="1018032"/>
                </a:lnTo>
                <a:lnTo>
                  <a:pt x="321564" y="1016495"/>
                </a:lnTo>
                <a:lnTo>
                  <a:pt x="321564" y="1018019"/>
                </a:lnTo>
                <a:lnTo>
                  <a:pt x="903732" y="1019556"/>
                </a:lnTo>
                <a:lnTo>
                  <a:pt x="903732" y="1447787"/>
                </a:lnTo>
                <a:lnTo>
                  <a:pt x="903732" y="1504175"/>
                </a:lnTo>
                <a:lnTo>
                  <a:pt x="0" y="2313419"/>
                </a:lnTo>
                <a:lnTo>
                  <a:pt x="1524" y="2314943"/>
                </a:lnTo>
                <a:lnTo>
                  <a:pt x="905256" y="1505699"/>
                </a:lnTo>
                <a:lnTo>
                  <a:pt x="905256" y="1447787"/>
                </a:lnTo>
                <a:lnTo>
                  <a:pt x="905256" y="1019556"/>
                </a:lnTo>
                <a:lnTo>
                  <a:pt x="1481328" y="1021067"/>
                </a:lnTo>
                <a:lnTo>
                  <a:pt x="1481328" y="1019543"/>
                </a:lnTo>
                <a:close/>
              </a:path>
              <a:path w="1777365" h="2364104">
                <a:moveTo>
                  <a:pt x="1776984" y="2362187"/>
                </a:moveTo>
                <a:lnTo>
                  <a:pt x="894588" y="1517891"/>
                </a:lnTo>
                <a:lnTo>
                  <a:pt x="894588" y="1519415"/>
                </a:lnTo>
                <a:lnTo>
                  <a:pt x="1776984" y="2363711"/>
                </a:lnTo>
                <a:lnTo>
                  <a:pt x="1776984" y="2362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50333" y="6101585"/>
            <a:ext cx="2684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 xmlns:a="http://schemas.openxmlformats.org/drawingml/2006/main">
              <a:rPr dirty="0" sz="1800" spc="-5">
                <a:latin typeface="Arial MT"/>
                <a:cs typeface="Arial MT"/>
              </a:rPr>
              <a:t>– Diễn viên</a:t>
            </a:r>
            <a:r xmlns:a="http://schemas.openxmlformats.org/drawingml/2006/main">
              <a:rPr dirty="0" sz="1800" spc="-35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800" spc="-5">
                <a:latin typeface="Arial MT"/>
                <a:cs typeface="Arial MT"/>
              </a:rPr>
              <a:t>là</a:t>
            </a:r>
            <a:r xmlns:a="http://schemas.openxmlformats.org/drawingml/2006/main">
              <a:rPr dirty="0" sz="1800" spc="-30">
                <a:latin typeface="Arial MT"/>
                <a:cs typeface="Arial MT"/>
              </a:rPr>
              <a:t> </a:t>
            </a:r>
            <a:r xmlns:a="http://schemas.openxmlformats.org/drawingml/2006/main">
              <a:rPr dirty="0" sz="1800" spc="-5">
                <a:latin typeface="Arial MT"/>
                <a:cs typeface="Arial MT"/>
              </a:rPr>
              <a:t>BÊN NGOÀI.</a:t>
            </a:r>
            <a:endParaRPr xmlns:a="http://schemas.openxmlformats.org/drawingml/2006/main"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3669" y="5249669"/>
            <a:ext cx="736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xmlns:a="http://schemas.openxmlformats.org/drawingml/2006/main" marL="12700">
              <a:lnSpc>
                <a:spcPct val="100000"/>
              </a:lnSpc>
              <a:spcBef>
                <a:spcPts val="100"/>
              </a:spcBef>
            </a:pPr>
            <a:r xmlns:a="http://schemas.openxmlformats.org/drawingml/2006/main">
              <a:rPr dirty="0" sz="2400" spc="-5">
                <a:latin typeface="Arial MT"/>
                <a:cs typeface="Arial MT"/>
              </a:rPr>
              <a:t>Một 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ct </a:t>
            </a:r>
            <a:r xmlns:a="http://schemas.openxmlformats.org/drawingml/2006/main">
              <a:rPr dirty="0" sz="2400" spc="-10">
                <a:latin typeface="Arial MT"/>
                <a:cs typeface="Arial MT"/>
              </a:rPr>
              <a:t>hoặc </a:t>
            </a:r>
            <a:r xmlns:a="http://schemas.openxmlformats.org/drawingml/2006/main">
              <a:rPr dirty="0" sz="2400">
                <a:latin typeface="Arial MT"/>
                <a:cs typeface="Arial MT"/>
              </a:rPr>
              <a:t>r</a:t>
            </a:r>
            <a:endParaRPr xmlns:a="http://schemas.openxmlformats.org/drawingml/2006/main"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khanh</dc:creator>
  <dc:title>Microsoft PowerPoint - Slides3_UseCaseModeling [Compatibility Mode]</dc:title>
  <dcterms:created xsi:type="dcterms:W3CDTF">2023-08-22T00:05:26Z</dcterms:created>
  <dcterms:modified xsi:type="dcterms:W3CDTF">2023-08-22T00:05:26Z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2023-08-22T00:00:00Z</vt:filetime>
  </property>
</Properties>
</file>