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00"/>
    <a:srgbClr val="FF99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5C3ED-50CB-4917-9A27-A4136B2EAC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C9DD775-2850-4BB5-BFB0-0428995F7F94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0B39F3-6E68-4D5B-8F2D-91A821AB6AC1}" type="parTrans" cxnId="{60773E40-FE79-4BAC-AEAD-7AB8BD793C58}">
      <dgm:prSet/>
      <dgm:spPr/>
      <dgm:t>
        <a:bodyPr/>
        <a:lstStyle/>
        <a:p>
          <a:endParaRPr lang="vi-VN"/>
        </a:p>
      </dgm:t>
    </dgm:pt>
    <dgm:pt modelId="{B6298BA6-8AE3-4C4F-B1E9-7EAD3233FC9A}" type="sibTrans" cxnId="{60773E40-FE79-4BAC-AEAD-7AB8BD793C58}">
      <dgm:prSet/>
      <dgm:spPr/>
      <dgm:t>
        <a:bodyPr/>
        <a:lstStyle/>
        <a:p>
          <a:endParaRPr lang="vi-VN"/>
        </a:p>
      </dgm:t>
    </dgm:pt>
    <dgm:pt modelId="{3FD3DB90-6954-4B7A-8763-D0F2E3D6F08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C51E9A-06B8-4FD2-AEB2-1D276680F956}" type="parTrans" cxnId="{B36896BE-28D9-4256-A923-2E2B59B3C6EA}">
      <dgm:prSet/>
      <dgm:spPr/>
      <dgm:t>
        <a:bodyPr/>
        <a:lstStyle/>
        <a:p>
          <a:endParaRPr lang="vi-VN"/>
        </a:p>
      </dgm:t>
    </dgm:pt>
    <dgm:pt modelId="{DA75ED0C-5DAC-48D4-900A-A7C8D9B6840C}" type="sibTrans" cxnId="{B36896BE-28D9-4256-A923-2E2B59B3C6EA}">
      <dgm:prSet/>
      <dgm:spPr/>
      <dgm:t>
        <a:bodyPr/>
        <a:lstStyle/>
        <a:p>
          <a:endParaRPr lang="vi-VN"/>
        </a:p>
      </dgm:t>
    </dgm:pt>
    <dgm:pt modelId="{35E061E4-368F-420B-A094-957C42C49C8F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9C032D-7C3D-4BC7-9E78-E8477A49479C}" type="sibTrans" cxnId="{1B333E49-35AB-4CFE-A208-2DBF340DED5F}">
      <dgm:prSet/>
      <dgm:spPr/>
      <dgm:t>
        <a:bodyPr/>
        <a:lstStyle/>
        <a:p>
          <a:endParaRPr lang="vi-VN"/>
        </a:p>
      </dgm:t>
    </dgm:pt>
    <dgm:pt modelId="{BA958953-F345-4461-85CA-F24F82D2B351}" type="parTrans" cxnId="{1B333E49-35AB-4CFE-A208-2DBF340DED5F}">
      <dgm:prSet/>
      <dgm:spPr/>
      <dgm:t>
        <a:bodyPr/>
        <a:lstStyle/>
        <a:p>
          <a:endParaRPr lang="vi-VN"/>
        </a:p>
      </dgm:t>
    </dgm:pt>
    <dgm:pt modelId="{A4E91B89-060A-4AF8-A8E8-7B20863082B4}" type="pres">
      <dgm:prSet presAssocID="{59A5C3ED-50CB-4917-9A27-A4136B2EAC46}" presName="linear" presStyleCnt="0">
        <dgm:presLayoutVars>
          <dgm:dir/>
          <dgm:animLvl val="lvl"/>
          <dgm:resizeHandles val="exact"/>
        </dgm:presLayoutVars>
      </dgm:prSet>
      <dgm:spPr/>
    </dgm:pt>
    <dgm:pt modelId="{E69A87FD-8032-4218-92CB-C2E30DFCAB1A}" type="pres">
      <dgm:prSet presAssocID="{2C9DD775-2850-4BB5-BFB0-0428995F7F94}" presName="parentLin" presStyleCnt="0"/>
      <dgm:spPr/>
    </dgm:pt>
    <dgm:pt modelId="{D290BD58-9B39-4A03-B715-0A72934EABCD}" type="pres">
      <dgm:prSet presAssocID="{2C9DD775-2850-4BB5-BFB0-0428995F7F94}" presName="parentLeftMargin" presStyleLbl="node1" presStyleIdx="0" presStyleCnt="3"/>
      <dgm:spPr/>
    </dgm:pt>
    <dgm:pt modelId="{36A5F63C-C0EC-4F27-A09D-340B7AE2FFBC}" type="pres">
      <dgm:prSet presAssocID="{2C9DD775-2850-4BB5-BFB0-0428995F7F94}" presName="parentText" presStyleLbl="node1" presStyleIdx="0" presStyleCnt="3" custLinFactNeighborY="14851">
        <dgm:presLayoutVars>
          <dgm:chMax val="0"/>
          <dgm:bulletEnabled val="1"/>
        </dgm:presLayoutVars>
      </dgm:prSet>
      <dgm:spPr/>
    </dgm:pt>
    <dgm:pt modelId="{797F6DF3-157E-41EB-BE24-484CF76F652B}" type="pres">
      <dgm:prSet presAssocID="{2C9DD775-2850-4BB5-BFB0-0428995F7F94}" presName="negativeSpace" presStyleCnt="0"/>
      <dgm:spPr/>
    </dgm:pt>
    <dgm:pt modelId="{719BB2DC-CFD7-4D68-AE29-95890738F76E}" type="pres">
      <dgm:prSet presAssocID="{2C9DD775-2850-4BB5-BFB0-0428995F7F94}" presName="childText" presStyleLbl="conFgAcc1" presStyleIdx="0" presStyleCnt="3">
        <dgm:presLayoutVars>
          <dgm:bulletEnabled val="1"/>
        </dgm:presLayoutVars>
      </dgm:prSet>
      <dgm:spPr/>
    </dgm:pt>
    <dgm:pt modelId="{AF34161A-86DF-4BEA-A831-DE9D3E9C57A6}" type="pres">
      <dgm:prSet presAssocID="{B6298BA6-8AE3-4C4F-B1E9-7EAD3233FC9A}" presName="spaceBetweenRectangles" presStyleCnt="0"/>
      <dgm:spPr/>
    </dgm:pt>
    <dgm:pt modelId="{9ADA92DE-24C3-42BF-9E82-FC1C1CF4C5CA}" type="pres">
      <dgm:prSet presAssocID="{35E061E4-368F-420B-A094-957C42C49C8F}" presName="parentLin" presStyleCnt="0"/>
      <dgm:spPr/>
    </dgm:pt>
    <dgm:pt modelId="{AA348741-B6F6-4A96-B8C2-33162318BE45}" type="pres">
      <dgm:prSet presAssocID="{35E061E4-368F-420B-A094-957C42C49C8F}" presName="parentLeftMargin" presStyleLbl="node1" presStyleIdx="0" presStyleCnt="3"/>
      <dgm:spPr/>
    </dgm:pt>
    <dgm:pt modelId="{567F1C04-9393-4F70-8792-3662C567B0CE}" type="pres">
      <dgm:prSet presAssocID="{35E061E4-368F-420B-A094-957C42C49C8F}" presName="parentText" presStyleLbl="node1" presStyleIdx="1" presStyleCnt="3" custLinFactNeighborX="2686">
        <dgm:presLayoutVars>
          <dgm:chMax val="0"/>
          <dgm:bulletEnabled val="1"/>
        </dgm:presLayoutVars>
      </dgm:prSet>
      <dgm:spPr/>
    </dgm:pt>
    <dgm:pt modelId="{54EB6418-60B4-48AB-8AE3-FE010468DDD1}" type="pres">
      <dgm:prSet presAssocID="{35E061E4-368F-420B-A094-957C42C49C8F}" presName="negativeSpace" presStyleCnt="0"/>
      <dgm:spPr/>
    </dgm:pt>
    <dgm:pt modelId="{B50C0417-F498-460C-9AFB-4DC0FD74C9E0}" type="pres">
      <dgm:prSet presAssocID="{35E061E4-368F-420B-A094-957C42C49C8F}" presName="childText" presStyleLbl="conFgAcc1" presStyleIdx="1" presStyleCnt="3">
        <dgm:presLayoutVars>
          <dgm:bulletEnabled val="1"/>
        </dgm:presLayoutVars>
      </dgm:prSet>
      <dgm:spPr/>
    </dgm:pt>
    <dgm:pt modelId="{981EF541-8F12-499F-9111-C84F5D972F4F}" type="pres">
      <dgm:prSet presAssocID="{B69C032D-7C3D-4BC7-9E78-E8477A49479C}" presName="spaceBetweenRectangles" presStyleCnt="0"/>
      <dgm:spPr/>
    </dgm:pt>
    <dgm:pt modelId="{C9A9E79A-EC6C-4270-A7DA-7743BF5CFEAC}" type="pres">
      <dgm:prSet presAssocID="{3FD3DB90-6954-4B7A-8763-D0F2E3D6F08B}" presName="parentLin" presStyleCnt="0"/>
      <dgm:spPr/>
    </dgm:pt>
    <dgm:pt modelId="{23506230-52B7-42F6-AB90-BBA7B385210E}" type="pres">
      <dgm:prSet presAssocID="{3FD3DB90-6954-4B7A-8763-D0F2E3D6F08B}" presName="parentLeftMargin" presStyleLbl="node1" presStyleIdx="1" presStyleCnt="3"/>
      <dgm:spPr/>
    </dgm:pt>
    <dgm:pt modelId="{39F522C0-956D-4CF4-9BCE-3616C33C4F94}" type="pres">
      <dgm:prSet presAssocID="{3FD3DB90-6954-4B7A-8763-D0F2E3D6F0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DED686-52B9-4456-BA9F-D62EE570311E}" type="pres">
      <dgm:prSet presAssocID="{3FD3DB90-6954-4B7A-8763-D0F2E3D6F08B}" presName="negativeSpace" presStyleCnt="0"/>
      <dgm:spPr/>
    </dgm:pt>
    <dgm:pt modelId="{7CBE4145-CABA-4063-A6BC-BFEA0F3A2AE8}" type="pres">
      <dgm:prSet presAssocID="{3FD3DB90-6954-4B7A-8763-D0F2E3D6F0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7D161B-3330-4DEF-A6FC-3A2536AA52A1}" type="presOf" srcId="{35E061E4-368F-420B-A094-957C42C49C8F}" destId="{567F1C04-9393-4F70-8792-3662C567B0CE}" srcOrd="1" destOrd="0" presId="urn:microsoft.com/office/officeart/2005/8/layout/list1"/>
    <dgm:cxn modelId="{28D46734-2E52-417E-AA27-3F28C6575BF8}" type="presOf" srcId="{59A5C3ED-50CB-4917-9A27-A4136B2EAC46}" destId="{A4E91B89-060A-4AF8-A8E8-7B20863082B4}" srcOrd="0" destOrd="0" presId="urn:microsoft.com/office/officeart/2005/8/layout/list1"/>
    <dgm:cxn modelId="{60773E40-FE79-4BAC-AEAD-7AB8BD793C58}" srcId="{59A5C3ED-50CB-4917-9A27-A4136B2EAC46}" destId="{2C9DD775-2850-4BB5-BFB0-0428995F7F94}" srcOrd="0" destOrd="0" parTransId="{E60B39F3-6E68-4D5B-8F2D-91A821AB6AC1}" sibTransId="{B6298BA6-8AE3-4C4F-B1E9-7EAD3233FC9A}"/>
    <dgm:cxn modelId="{5253CA5C-70E1-45E3-845C-1E439C1794FE}" type="presOf" srcId="{3FD3DB90-6954-4B7A-8763-D0F2E3D6F08B}" destId="{23506230-52B7-42F6-AB90-BBA7B385210E}" srcOrd="0" destOrd="0" presId="urn:microsoft.com/office/officeart/2005/8/layout/list1"/>
    <dgm:cxn modelId="{3F82D945-9ECA-46B3-A39B-D9275639BD1F}" type="presOf" srcId="{3FD3DB90-6954-4B7A-8763-D0F2E3D6F08B}" destId="{39F522C0-956D-4CF4-9BCE-3616C33C4F94}" srcOrd="1" destOrd="0" presId="urn:microsoft.com/office/officeart/2005/8/layout/list1"/>
    <dgm:cxn modelId="{1B333E49-35AB-4CFE-A208-2DBF340DED5F}" srcId="{59A5C3ED-50CB-4917-9A27-A4136B2EAC46}" destId="{35E061E4-368F-420B-A094-957C42C49C8F}" srcOrd="1" destOrd="0" parTransId="{BA958953-F345-4461-85CA-F24F82D2B351}" sibTransId="{B69C032D-7C3D-4BC7-9E78-E8477A49479C}"/>
    <dgm:cxn modelId="{96852CA6-0034-4F31-95BB-F7FB812DF7F2}" type="presOf" srcId="{2C9DD775-2850-4BB5-BFB0-0428995F7F94}" destId="{D290BD58-9B39-4A03-B715-0A72934EABCD}" srcOrd="0" destOrd="0" presId="urn:microsoft.com/office/officeart/2005/8/layout/list1"/>
    <dgm:cxn modelId="{B36896BE-28D9-4256-A923-2E2B59B3C6EA}" srcId="{59A5C3ED-50CB-4917-9A27-A4136B2EAC46}" destId="{3FD3DB90-6954-4B7A-8763-D0F2E3D6F08B}" srcOrd="2" destOrd="0" parTransId="{A7C51E9A-06B8-4FD2-AEB2-1D276680F956}" sibTransId="{DA75ED0C-5DAC-48D4-900A-A7C8D9B6840C}"/>
    <dgm:cxn modelId="{3626B2C6-7FFD-42E8-8444-D5EA830ABC99}" type="presOf" srcId="{2C9DD775-2850-4BB5-BFB0-0428995F7F94}" destId="{36A5F63C-C0EC-4F27-A09D-340B7AE2FFBC}" srcOrd="1" destOrd="0" presId="urn:microsoft.com/office/officeart/2005/8/layout/list1"/>
    <dgm:cxn modelId="{D14A98F3-1CC7-4F55-861B-4A12A43863A1}" type="presOf" srcId="{35E061E4-368F-420B-A094-957C42C49C8F}" destId="{AA348741-B6F6-4A96-B8C2-33162318BE45}" srcOrd="0" destOrd="0" presId="urn:microsoft.com/office/officeart/2005/8/layout/list1"/>
    <dgm:cxn modelId="{1C6989B2-4751-417D-B4EE-22A967B19596}" type="presParOf" srcId="{A4E91B89-060A-4AF8-A8E8-7B20863082B4}" destId="{E69A87FD-8032-4218-92CB-C2E30DFCAB1A}" srcOrd="0" destOrd="0" presId="urn:microsoft.com/office/officeart/2005/8/layout/list1"/>
    <dgm:cxn modelId="{6C5C5AD4-10E7-4651-8119-DC3CB11AC2D4}" type="presParOf" srcId="{E69A87FD-8032-4218-92CB-C2E30DFCAB1A}" destId="{D290BD58-9B39-4A03-B715-0A72934EABCD}" srcOrd="0" destOrd="0" presId="urn:microsoft.com/office/officeart/2005/8/layout/list1"/>
    <dgm:cxn modelId="{667A41C0-6759-42B4-AB2A-7E2499E76F89}" type="presParOf" srcId="{E69A87FD-8032-4218-92CB-C2E30DFCAB1A}" destId="{36A5F63C-C0EC-4F27-A09D-340B7AE2FFBC}" srcOrd="1" destOrd="0" presId="urn:microsoft.com/office/officeart/2005/8/layout/list1"/>
    <dgm:cxn modelId="{4FF66049-6CC2-468A-9A85-765FAE3EE8E8}" type="presParOf" srcId="{A4E91B89-060A-4AF8-A8E8-7B20863082B4}" destId="{797F6DF3-157E-41EB-BE24-484CF76F652B}" srcOrd="1" destOrd="0" presId="urn:microsoft.com/office/officeart/2005/8/layout/list1"/>
    <dgm:cxn modelId="{2A5C9891-48FC-4F6D-8731-3E9E361788CD}" type="presParOf" srcId="{A4E91B89-060A-4AF8-A8E8-7B20863082B4}" destId="{719BB2DC-CFD7-4D68-AE29-95890738F76E}" srcOrd="2" destOrd="0" presId="urn:microsoft.com/office/officeart/2005/8/layout/list1"/>
    <dgm:cxn modelId="{2606B92D-F3DB-4700-9DF6-EC727AFE6C43}" type="presParOf" srcId="{A4E91B89-060A-4AF8-A8E8-7B20863082B4}" destId="{AF34161A-86DF-4BEA-A831-DE9D3E9C57A6}" srcOrd="3" destOrd="0" presId="urn:microsoft.com/office/officeart/2005/8/layout/list1"/>
    <dgm:cxn modelId="{94D7845A-3D89-4B90-B76E-81D45639618D}" type="presParOf" srcId="{A4E91B89-060A-4AF8-A8E8-7B20863082B4}" destId="{9ADA92DE-24C3-42BF-9E82-FC1C1CF4C5CA}" srcOrd="4" destOrd="0" presId="urn:microsoft.com/office/officeart/2005/8/layout/list1"/>
    <dgm:cxn modelId="{28C9D32A-F2B4-4187-A574-45A98A82CB8B}" type="presParOf" srcId="{9ADA92DE-24C3-42BF-9E82-FC1C1CF4C5CA}" destId="{AA348741-B6F6-4A96-B8C2-33162318BE45}" srcOrd="0" destOrd="0" presId="urn:microsoft.com/office/officeart/2005/8/layout/list1"/>
    <dgm:cxn modelId="{CF9AAF57-3BB6-4345-B96B-D2528D8F818C}" type="presParOf" srcId="{9ADA92DE-24C3-42BF-9E82-FC1C1CF4C5CA}" destId="{567F1C04-9393-4F70-8792-3662C567B0CE}" srcOrd="1" destOrd="0" presId="urn:microsoft.com/office/officeart/2005/8/layout/list1"/>
    <dgm:cxn modelId="{626D5097-F4F0-4ED0-957C-4D3137860770}" type="presParOf" srcId="{A4E91B89-060A-4AF8-A8E8-7B20863082B4}" destId="{54EB6418-60B4-48AB-8AE3-FE010468DDD1}" srcOrd="5" destOrd="0" presId="urn:microsoft.com/office/officeart/2005/8/layout/list1"/>
    <dgm:cxn modelId="{BCF407B5-3CAA-44E1-8587-C58EA10DBF0D}" type="presParOf" srcId="{A4E91B89-060A-4AF8-A8E8-7B20863082B4}" destId="{B50C0417-F498-460C-9AFB-4DC0FD74C9E0}" srcOrd="6" destOrd="0" presId="urn:microsoft.com/office/officeart/2005/8/layout/list1"/>
    <dgm:cxn modelId="{60551041-8477-49F0-A5CE-62CAF1036D1F}" type="presParOf" srcId="{A4E91B89-060A-4AF8-A8E8-7B20863082B4}" destId="{981EF541-8F12-499F-9111-C84F5D972F4F}" srcOrd="7" destOrd="0" presId="urn:microsoft.com/office/officeart/2005/8/layout/list1"/>
    <dgm:cxn modelId="{10B6338E-2C3D-4E2F-AAF1-3AF39527B9E4}" type="presParOf" srcId="{A4E91B89-060A-4AF8-A8E8-7B20863082B4}" destId="{C9A9E79A-EC6C-4270-A7DA-7743BF5CFEAC}" srcOrd="8" destOrd="0" presId="urn:microsoft.com/office/officeart/2005/8/layout/list1"/>
    <dgm:cxn modelId="{7698227D-C4EC-49A4-98A3-30F42C819922}" type="presParOf" srcId="{C9A9E79A-EC6C-4270-A7DA-7743BF5CFEAC}" destId="{23506230-52B7-42F6-AB90-BBA7B385210E}" srcOrd="0" destOrd="0" presId="urn:microsoft.com/office/officeart/2005/8/layout/list1"/>
    <dgm:cxn modelId="{0063C282-128E-4781-BA20-7BB70C914779}" type="presParOf" srcId="{C9A9E79A-EC6C-4270-A7DA-7743BF5CFEAC}" destId="{39F522C0-956D-4CF4-9BCE-3616C33C4F94}" srcOrd="1" destOrd="0" presId="urn:microsoft.com/office/officeart/2005/8/layout/list1"/>
    <dgm:cxn modelId="{8DA5C3BA-26A8-46B1-921A-C6092752653A}" type="presParOf" srcId="{A4E91B89-060A-4AF8-A8E8-7B20863082B4}" destId="{56DED686-52B9-4456-BA9F-D62EE570311E}" srcOrd="9" destOrd="0" presId="urn:microsoft.com/office/officeart/2005/8/layout/list1"/>
    <dgm:cxn modelId="{FF123258-3232-4B05-9D5E-F005495FBA4C}" type="presParOf" srcId="{A4E91B89-060A-4AF8-A8E8-7B20863082B4}" destId="{7CBE4145-CABA-4063-A6BC-BFEA0F3A2A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7134E-3F5B-4DAC-9460-37ACDFBF63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C106D892-78A6-44BF-A399-F7682341EA13}">
      <dgm:prSet phldrT="[Văn bản]"/>
      <dgm:spPr/>
      <dgm:t>
        <a:bodyPr/>
        <a:lstStyle/>
        <a:p>
          <a:endParaRPr lang="vi-VN" dirty="0"/>
        </a:p>
      </dgm:t>
    </dgm:pt>
    <dgm:pt modelId="{2BD00BA7-3B65-4697-AB75-3EE9FA0D548C}" type="parTrans" cxnId="{2A546997-F97C-4667-8FB0-8BF1E5FCAC86}">
      <dgm:prSet/>
      <dgm:spPr/>
      <dgm:t>
        <a:bodyPr/>
        <a:lstStyle/>
        <a:p>
          <a:endParaRPr lang="vi-VN"/>
        </a:p>
      </dgm:t>
    </dgm:pt>
    <dgm:pt modelId="{0719AB4E-2C43-401F-93D5-87A03F7D4E98}" type="sibTrans" cxnId="{2A546997-F97C-4667-8FB0-8BF1E5FCAC86}">
      <dgm:prSet/>
      <dgm:spPr/>
      <dgm:t>
        <a:bodyPr/>
        <a:lstStyle/>
        <a:p>
          <a:endParaRPr lang="vi-VN"/>
        </a:p>
      </dgm:t>
    </dgm:pt>
    <dgm:pt modelId="{0D542030-6890-4EA7-9B76-25B7EDB0BC40}">
      <dgm:prSet phldrT="[Văn bản]" custT="1"/>
      <dgm:spPr/>
      <dgm:t>
        <a:bodyPr/>
        <a:lstStyle/>
        <a:p>
          <a:r>
            <a:rPr lang="vi-VN" sz="2000" dirty="0"/>
            <a:t>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dành</a:t>
          </a:r>
          <a:r>
            <a:rPr lang="vi-VN" sz="2000" dirty="0"/>
            <a:t> riêng cho mô </a:t>
          </a:r>
          <a:r>
            <a:rPr lang="vi-VN" sz="2000" dirty="0" err="1"/>
            <a:t>hình</a:t>
          </a:r>
          <a:r>
            <a:rPr lang="vi-VN" sz="2000" dirty="0"/>
            <a:t> </a:t>
          </a:r>
          <a:r>
            <a:rPr lang="vi-VN" sz="2000" dirty="0" err="1"/>
            <a:t>dữ</a:t>
          </a:r>
          <a:r>
            <a:rPr lang="vi-VN" sz="2000" dirty="0"/>
            <a:t> </a:t>
          </a:r>
          <a:r>
            <a:rPr lang="vi-VN" sz="2000" dirty="0" err="1"/>
            <a:t>liệu</a:t>
          </a:r>
          <a:r>
            <a:rPr lang="vi-VN" sz="2000" dirty="0"/>
            <a:t> </a:t>
          </a:r>
        </a:p>
      </dgm:t>
    </dgm:pt>
    <dgm:pt modelId="{772DAC32-EC95-491B-B6F5-8F4335B671E2}" type="parTrans" cxnId="{5FE72E42-3B7A-44B2-9024-D3617E585AAD}">
      <dgm:prSet/>
      <dgm:spPr/>
      <dgm:t>
        <a:bodyPr/>
        <a:lstStyle/>
        <a:p>
          <a:endParaRPr lang="vi-VN"/>
        </a:p>
      </dgm:t>
    </dgm:pt>
    <dgm:pt modelId="{B75ED4C7-74C6-4EA9-AB5A-7CBFEC5D92F9}" type="sibTrans" cxnId="{5FE72E42-3B7A-44B2-9024-D3617E585AAD}">
      <dgm:prSet/>
      <dgm:spPr/>
      <dgm:t>
        <a:bodyPr/>
        <a:lstStyle/>
        <a:p>
          <a:endParaRPr lang="vi-VN"/>
        </a:p>
      </dgm:t>
    </dgm:pt>
    <dgm:pt modelId="{C0504444-5B0D-441E-BE8C-A6EB79007F57}">
      <dgm:prSet phldrT="[Văn bản]" custT="1"/>
      <dgm:spPr/>
      <dgm:t>
        <a:bodyPr/>
        <a:lstStyle/>
        <a:p>
          <a:r>
            <a:rPr lang="vi-VN" sz="2000" dirty="0" err="1"/>
            <a:t>Có</a:t>
          </a:r>
          <a:r>
            <a:rPr lang="vi-VN" sz="2000" dirty="0"/>
            <a:t> sơ đồ linh </a:t>
          </a:r>
          <a:r>
            <a:rPr lang="vi-VN" sz="2000" dirty="0" err="1"/>
            <a:t>hoạt</a:t>
          </a:r>
          <a:r>
            <a:rPr lang="vi-VN" sz="2000" dirty="0"/>
            <a:t> </a:t>
          </a:r>
          <a:r>
            <a:rPr lang="vi-VN" sz="2000" dirty="0" err="1"/>
            <a:t>để</a:t>
          </a:r>
          <a:r>
            <a:rPr lang="vi-VN" sz="2000" dirty="0"/>
            <a:t> xây </a:t>
          </a:r>
          <a:r>
            <a:rPr lang="vi-VN" sz="2000" dirty="0" err="1"/>
            <a:t>dựng</a:t>
          </a:r>
          <a:r>
            <a:rPr lang="vi-VN" sz="2000" dirty="0"/>
            <a:t> </a:t>
          </a:r>
          <a:r>
            <a:rPr lang="vi-VN" sz="2000" dirty="0" err="1"/>
            <a:t>các</a:t>
          </a:r>
          <a:r>
            <a:rPr lang="vi-VN" sz="2000" dirty="0"/>
            <a:t> </a:t>
          </a:r>
          <a:r>
            <a:rPr lang="vi-VN" sz="2000" dirty="0" err="1"/>
            <a:t>ứng</a:t>
          </a:r>
          <a:r>
            <a:rPr lang="vi-VN" sz="2000" dirty="0"/>
            <a:t> </a:t>
          </a:r>
          <a:r>
            <a:rPr lang="vi-VN" sz="2000" dirty="0" err="1"/>
            <a:t>dụng</a:t>
          </a:r>
          <a:r>
            <a:rPr lang="vi-VN" sz="2000" dirty="0"/>
            <a:t> </a:t>
          </a:r>
          <a:r>
            <a:rPr lang="vi-VN" sz="2000" dirty="0" err="1"/>
            <a:t>hiện</a:t>
          </a:r>
          <a:r>
            <a:rPr lang="vi-VN" sz="2000" dirty="0"/>
            <a:t> </a:t>
          </a:r>
          <a:r>
            <a:rPr lang="vi-VN" sz="2000" dirty="0" err="1"/>
            <a:t>đại</a:t>
          </a:r>
          <a:endParaRPr lang="vi-VN" sz="2000" dirty="0"/>
        </a:p>
      </dgm:t>
    </dgm:pt>
    <dgm:pt modelId="{90CE5890-C018-4703-86BC-0E9CB203158E}" type="parTrans" cxnId="{C81A662E-96B0-45C4-A34A-53C7C3737720}">
      <dgm:prSet/>
      <dgm:spPr/>
      <dgm:t>
        <a:bodyPr/>
        <a:lstStyle/>
        <a:p>
          <a:endParaRPr lang="vi-VN"/>
        </a:p>
      </dgm:t>
    </dgm:pt>
    <dgm:pt modelId="{89B58666-F15F-44B1-A444-4E451C6DAE42}" type="sibTrans" cxnId="{C81A662E-96B0-45C4-A34A-53C7C3737720}">
      <dgm:prSet/>
      <dgm:spPr/>
      <dgm:t>
        <a:bodyPr/>
        <a:lstStyle/>
        <a:p>
          <a:endParaRPr lang="vi-VN"/>
        </a:p>
      </dgm:t>
    </dgm:pt>
    <dgm:pt modelId="{113E39F0-0165-43B0-AE0A-2A4EB299EBEE}">
      <dgm:prSet phldrT="[Văn bản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dirty="0">
            <a:solidFill>
              <a:schemeClr val="tx1"/>
            </a:solidFill>
          </a:endParaRPr>
        </a:p>
      </dgm:t>
    </dgm:pt>
    <dgm:pt modelId="{B6B6B841-8A56-4F0C-849E-5DF3D5D98D66}" type="parTrans" cxnId="{EE42AE99-D403-409E-A3D1-2AB4D346E24D}">
      <dgm:prSet/>
      <dgm:spPr/>
      <dgm:t>
        <a:bodyPr/>
        <a:lstStyle/>
        <a:p>
          <a:endParaRPr lang="vi-VN"/>
        </a:p>
      </dgm:t>
    </dgm:pt>
    <dgm:pt modelId="{565CA7DC-65FB-48E2-8B63-0C34DE3F7949}" type="sibTrans" cxnId="{EE42AE99-D403-409E-A3D1-2AB4D346E24D}">
      <dgm:prSet/>
      <dgm:spPr/>
      <dgm:t>
        <a:bodyPr/>
        <a:lstStyle/>
        <a:p>
          <a:endParaRPr lang="vi-VN"/>
        </a:p>
      </dgm:t>
    </dgm:pt>
    <dgm:pt modelId="{BAA24C45-7148-48FA-B10D-26DC5DA512EB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689EE8FF-1C82-4CAD-B188-8DF2D7E0326D}" type="parTrans" cxnId="{AF471073-DDE7-4207-9426-AF5C2C84385B}">
      <dgm:prSet/>
      <dgm:spPr/>
      <dgm:t>
        <a:bodyPr/>
        <a:lstStyle/>
        <a:p>
          <a:endParaRPr lang="vi-VN"/>
        </a:p>
      </dgm:t>
    </dgm:pt>
    <dgm:pt modelId="{3913C756-2E88-44C0-8B6A-C1F14A9BBE97}" type="sibTrans" cxnId="{AF471073-DDE7-4207-9426-AF5C2C84385B}">
      <dgm:prSet/>
      <dgm:spPr/>
      <dgm:t>
        <a:bodyPr/>
        <a:lstStyle/>
        <a:p>
          <a:endParaRPr lang="vi-VN"/>
        </a:p>
      </dgm:t>
    </dgm:pt>
    <dgm:pt modelId="{C1342DD2-8D15-40B3-B902-3161A3DBDDB0}">
      <dgm:prSet phldrT="[Văn bản]" custT="1"/>
      <dgm:spPr/>
      <dgm:t>
        <a:bodyPr/>
        <a:lstStyle/>
        <a:p>
          <a:r>
            <a:rPr lang="vi-VN" sz="2000" b="0" i="0" dirty="0" err="1"/>
            <a:t>Khả</a:t>
          </a:r>
          <a:r>
            <a:rPr lang="vi-VN" sz="2000" b="0" i="0" dirty="0"/>
            <a:t> năng </a:t>
          </a:r>
          <a:r>
            <a:rPr lang="vi-VN" sz="2000" b="0" i="0" dirty="0" err="1"/>
            <a:t>dễ</a:t>
          </a:r>
          <a:r>
            <a:rPr lang="vi-VN" sz="2000" b="0" i="0" dirty="0"/>
            <a:t> </a:t>
          </a:r>
          <a:r>
            <a:rPr lang="vi-VN" sz="2000" b="0" i="0" dirty="0" err="1"/>
            <a:t>phát</a:t>
          </a:r>
          <a:r>
            <a:rPr lang="vi-VN" sz="2000" b="0" i="0" dirty="0"/>
            <a:t> </a:t>
          </a:r>
          <a:r>
            <a:rPr lang="vi-VN" sz="2000" b="0" i="0" dirty="0" err="1"/>
            <a:t>triển</a:t>
          </a:r>
          <a:endParaRPr lang="vi-VN" sz="2000" dirty="0"/>
        </a:p>
      </dgm:t>
    </dgm:pt>
    <dgm:pt modelId="{204A2B71-CD4D-4ADB-ADE7-556806788548}" type="parTrans" cxnId="{18349529-FDF1-408A-B36F-7F30766F1DEC}">
      <dgm:prSet/>
      <dgm:spPr/>
      <dgm:t>
        <a:bodyPr/>
        <a:lstStyle/>
        <a:p>
          <a:endParaRPr lang="vi-VN"/>
        </a:p>
      </dgm:t>
    </dgm:pt>
    <dgm:pt modelId="{6BD49971-8523-45C2-9052-8EF05D18DBA9}" type="sibTrans" cxnId="{18349529-FDF1-408A-B36F-7F30766F1DEC}">
      <dgm:prSet/>
      <dgm:spPr/>
      <dgm:t>
        <a:bodyPr/>
        <a:lstStyle/>
        <a:p>
          <a:endParaRPr lang="vi-VN"/>
        </a:p>
      </dgm:t>
    </dgm:pt>
    <dgm:pt modelId="{7765F91F-4CC7-4761-A3A0-2FFADEC7AF9C}">
      <dgm:prSet phldrT="[Văn bản]" custT="1"/>
      <dgm:spPr/>
      <dgm:t>
        <a:bodyPr/>
        <a:lstStyle/>
        <a:p>
          <a:r>
            <a:rPr lang="vi-VN" sz="2000" dirty="0" err="1"/>
            <a:t>Chức</a:t>
          </a:r>
          <a:r>
            <a:rPr lang="vi-VN" sz="2000" dirty="0"/>
            <a:t> năng </a:t>
          </a:r>
          <a:r>
            <a:rPr lang="vi-VN" sz="2000" dirty="0" err="1"/>
            <a:t>và</a:t>
          </a:r>
          <a:r>
            <a:rPr lang="vi-VN" sz="2000" dirty="0"/>
            <a:t> </a:t>
          </a:r>
          <a:r>
            <a:rPr lang="vi-VN" sz="2000" b="0" i="0" dirty="0"/>
            <a:t>hiệu năng ở quy mô </a:t>
          </a:r>
          <a:r>
            <a:rPr lang="vi-VN" sz="2000" b="0" i="0" dirty="0" err="1"/>
            <a:t>lớn</a:t>
          </a:r>
          <a:endParaRPr lang="vi-VN" sz="2000" dirty="0"/>
        </a:p>
      </dgm:t>
    </dgm:pt>
    <dgm:pt modelId="{0C7A0833-FE57-44F7-86D7-A6AC7253992B}" type="parTrans" cxnId="{36CCB881-A0CC-41C5-9861-B5B151E659CE}">
      <dgm:prSet/>
      <dgm:spPr/>
      <dgm:t>
        <a:bodyPr/>
        <a:lstStyle/>
        <a:p>
          <a:endParaRPr lang="vi-VN"/>
        </a:p>
      </dgm:t>
    </dgm:pt>
    <dgm:pt modelId="{0BAC1880-46C0-45BB-A573-54C04DE6B964}" type="sibTrans" cxnId="{36CCB881-A0CC-41C5-9861-B5B151E659CE}">
      <dgm:prSet/>
      <dgm:spPr/>
      <dgm:t>
        <a:bodyPr/>
        <a:lstStyle/>
        <a:p>
          <a:endParaRPr lang="vi-VN"/>
        </a:p>
      </dgm:t>
    </dgm:pt>
    <dgm:pt modelId="{952CF328-E2D5-4ED3-A009-B0C642030D64}">
      <dgm:prSet phldrT="[Văn bản]"/>
      <dgm:spPr/>
      <dgm:t>
        <a:bodyPr/>
        <a:lstStyle/>
        <a:p>
          <a:r>
            <a:rPr lang="vi-VN" dirty="0"/>
            <a:t> </a:t>
          </a:r>
        </a:p>
      </dgm:t>
    </dgm:pt>
    <dgm:pt modelId="{A7605D40-E89C-46A7-8C3F-2E4CB245EE90}" type="sibTrans" cxnId="{03B9FF5D-F983-497B-A14B-644087940481}">
      <dgm:prSet/>
      <dgm:spPr/>
      <dgm:t>
        <a:bodyPr/>
        <a:lstStyle/>
        <a:p>
          <a:endParaRPr lang="vi-VN"/>
        </a:p>
      </dgm:t>
    </dgm:pt>
    <dgm:pt modelId="{8429BA15-F254-4D23-8C86-28510F7C0D57}" type="parTrans" cxnId="{03B9FF5D-F983-497B-A14B-644087940481}">
      <dgm:prSet/>
      <dgm:spPr/>
      <dgm:t>
        <a:bodyPr/>
        <a:lstStyle/>
        <a:p>
          <a:endParaRPr lang="vi-VN"/>
        </a:p>
      </dgm:t>
    </dgm:pt>
    <dgm:pt modelId="{62C86699-ED4E-4403-9E64-5707D511DF30}" type="pres">
      <dgm:prSet presAssocID="{26C7134E-3F5B-4DAC-9460-37ACDFBF6397}" presName="Name0" presStyleCnt="0">
        <dgm:presLayoutVars>
          <dgm:dir/>
          <dgm:animLvl val="lvl"/>
          <dgm:resizeHandles val="exact"/>
        </dgm:presLayoutVars>
      </dgm:prSet>
      <dgm:spPr/>
    </dgm:pt>
    <dgm:pt modelId="{34EE3D6D-AB93-4E75-A8DD-F9C7024A69E1}" type="pres">
      <dgm:prSet presAssocID="{C106D892-78A6-44BF-A399-F7682341EA13}" presName="linNode" presStyleCnt="0"/>
      <dgm:spPr/>
    </dgm:pt>
    <dgm:pt modelId="{E1953459-0D0D-434A-A5A1-C11986E2C702}" type="pres">
      <dgm:prSet presAssocID="{C106D892-78A6-44BF-A399-F7682341EA13}" presName="parentText" presStyleLbl="node1" presStyleIdx="0" presStyleCnt="3" custScaleX="42711">
        <dgm:presLayoutVars>
          <dgm:chMax val="1"/>
          <dgm:bulletEnabled val="1"/>
        </dgm:presLayoutVars>
      </dgm:prSet>
      <dgm:spPr/>
    </dgm:pt>
    <dgm:pt modelId="{736E5F4E-48DA-4A82-B69A-A797C67DD750}" type="pres">
      <dgm:prSet presAssocID="{C106D892-78A6-44BF-A399-F7682341EA13}" presName="descendantText" presStyleLbl="alignAccFollowNode1" presStyleIdx="0" presStyleCnt="3" custLinFactY="31250" custLinFactNeighborX="2008" custLinFactNeighborY="100000">
        <dgm:presLayoutVars>
          <dgm:bulletEnabled val="1"/>
        </dgm:presLayoutVars>
      </dgm:prSet>
      <dgm:spPr/>
    </dgm:pt>
    <dgm:pt modelId="{5E143036-AC19-4EB8-B016-CEB6C789CB48}" type="pres">
      <dgm:prSet presAssocID="{0719AB4E-2C43-401F-93D5-87A03F7D4E98}" presName="sp" presStyleCnt="0"/>
      <dgm:spPr/>
    </dgm:pt>
    <dgm:pt modelId="{41111472-30C4-4654-89C4-16771E59419B}" type="pres">
      <dgm:prSet presAssocID="{952CF328-E2D5-4ED3-A009-B0C642030D64}" presName="linNode" presStyleCnt="0"/>
      <dgm:spPr/>
    </dgm:pt>
    <dgm:pt modelId="{8E598934-C717-4782-BDB9-7747715CDFCA}" type="pres">
      <dgm:prSet presAssocID="{952CF328-E2D5-4ED3-A009-B0C642030D64}" presName="parentText" presStyleLbl="node1" presStyleIdx="1" presStyleCnt="3" custScaleX="42944">
        <dgm:presLayoutVars>
          <dgm:chMax val="1"/>
          <dgm:bulletEnabled val="1"/>
        </dgm:presLayoutVars>
      </dgm:prSet>
      <dgm:spPr/>
    </dgm:pt>
    <dgm:pt modelId="{F002F257-F2EF-4E9C-8A95-7FEE5321E035}" type="pres">
      <dgm:prSet presAssocID="{952CF328-E2D5-4ED3-A009-B0C642030D64}" presName="descendantText" presStyleLbl="alignAccFollowNode1" presStyleIdx="1" presStyleCnt="3" custLinFactY="-33961" custLinFactNeighborX="803" custLinFactNeighborY="-100000">
        <dgm:presLayoutVars>
          <dgm:bulletEnabled val="1"/>
        </dgm:presLayoutVars>
      </dgm:prSet>
      <dgm:spPr/>
    </dgm:pt>
    <dgm:pt modelId="{EBAB4B1C-CAEA-46F2-B6BC-EB673822E511}" type="pres">
      <dgm:prSet presAssocID="{A7605D40-E89C-46A7-8C3F-2E4CB245EE90}" presName="sp" presStyleCnt="0"/>
      <dgm:spPr/>
    </dgm:pt>
    <dgm:pt modelId="{D04574D1-1611-42AB-8D81-B3DCCA604D51}" type="pres">
      <dgm:prSet presAssocID="{BAA24C45-7148-48FA-B10D-26DC5DA512EB}" presName="linNode" presStyleCnt="0"/>
      <dgm:spPr/>
    </dgm:pt>
    <dgm:pt modelId="{308CBB5A-694E-439C-9E7E-6F86F4FB2F9B}" type="pres">
      <dgm:prSet presAssocID="{BAA24C45-7148-48FA-B10D-26DC5DA512EB}" presName="parentText" presStyleLbl="node1" presStyleIdx="2" presStyleCnt="3" custScaleX="44295">
        <dgm:presLayoutVars>
          <dgm:chMax val="1"/>
          <dgm:bulletEnabled val="1"/>
        </dgm:presLayoutVars>
      </dgm:prSet>
      <dgm:spPr/>
    </dgm:pt>
    <dgm:pt modelId="{89EEC94B-676A-4E6C-B428-4367880F75D2}" type="pres">
      <dgm:prSet presAssocID="{BAA24C45-7148-48FA-B10D-26DC5DA512E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9C4AD02-C9C1-4974-92FE-F9F5405418EC}" type="presOf" srcId="{7765F91F-4CC7-4761-A3A0-2FFADEC7AF9C}" destId="{89EEC94B-676A-4E6C-B428-4367880F75D2}" srcOrd="0" destOrd="1" presId="urn:microsoft.com/office/officeart/2005/8/layout/vList5"/>
    <dgm:cxn modelId="{18349529-FDF1-408A-B36F-7F30766F1DEC}" srcId="{BAA24C45-7148-48FA-B10D-26DC5DA512EB}" destId="{C1342DD2-8D15-40B3-B902-3161A3DBDDB0}" srcOrd="0" destOrd="0" parTransId="{204A2B71-CD4D-4ADB-ADE7-556806788548}" sibTransId="{6BD49971-8523-45C2-9052-8EF05D18DBA9}"/>
    <dgm:cxn modelId="{C81A662E-96B0-45C4-A34A-53C7C3737720}" srcId="{C106D892-78A6-44BF-A399-F7682341EA13}" destId="{C0504444-5B0D-441E-BE8C-A6EB79007F57}" srcOrd="1" destOrd="0" parTransId="{90CE5890-C018-4703-86BC-0E9CB203158E}" sibTransId="{89B58666-F15F-44B1-A444-4E451C6DAE42}"/>
    <dgm:cxn modelId="{BCFBC334-C3E3-4D6D-8945-C8AD763B3508}" type="presOf" srcId="{C1342DD2-8D15-40B3-B902-3161A3DBDDB0}" destId="{89EEC94B-676A-4E6C-B428-4367880F75D2}" srcOrd="0" destOrd="0" presId="urn:microsoft.com/office/officeart/2005/8/layout/vList5"/>
    <dgm:cxn modelId="{B5442635-427A-48D7-B75C-C281DA56CA63}" type="presOf" srcId="{0D542030-6890-4EA7-9B76-25B7EDB0BC40}" destId="{736E5F4E-48DA-4A82-B69A-A797C67DD750}" srcOrd="0" destOrd="0" presId="urn:microsoft.com/office/officeart/2005/8/layout/vList5"/>
    <dgm:cxn modelId="{269AE33B-0CBF-4EE6-A784-968F318284F4}" type="presOf" srcId="{952CF328-E2D5-4ED3-A009-B0C642030D64}" destId="{8E598934-C717-4782-BDB9-7747715CDFCA}" srcOrd="0" destOrd="0" presId="urn:microsoft.com/office/officeart/2005/8/layout/vList5"/>
    <dgm:cxn modelId="{03B9FF5D-F983-497B-A14B-644087940481}" srcId="{26C7134E-3F5B-4DAC-9460-37ACDFBF6397}" destId="{952CF328-E2D5-4ED3-A009-B0C642030D64}" srcOrd="1" destOrd="0" parTransId="{8429BA15-F254-4D23-8C86-28510F7C0D57}" sibTransId="{A7605D40-E89C-46A7-8C3F-2E4CB245EE90}"/>
    <dgm:cxn modelId="{5FE72E42-3B7A-44B2-9024-D3617E585AAD}" srcId="{C106D892-78A6-44BF-A399-F7682341EA13}" destId="{0D542030-6890-4EA7-9B76-25B7EDB0BC40}" srcOrd="0" destOrd="0" parTransId="{772DAC32-EC95-491B-B6F5-8F4335B671E2}" sibTransId="{B75ED4C7-74C6-4EA9-AB5A-7CBFEC5D92F9}"/>
    <dgm:cxn modelId="{89A3EA6B-385C-4FF1-B6A4-C8F8E8AD2EDC}" type="presOf" srcId="{113E39F0-0165-43B0-AE0A-2A4EB299EBEE}" destId="{F002F257-F2EF-4E9C-8A95-7FEE5321E035}" srcOrd="0" destOrd="0" presId="urn:microsoft.com/office/officeart/2005/8/layout/vList5"/>
    <dgm:cxn modelId="{AF471073-DDE7-4207-9426-AF5C2C84385B}" srcId="{26C7134E-3F5B-4DAC-9460-37ACDFBF6397}" destId="{BAA24C45-7148-48FA-B10D-26DC5DA512EB}" srcOrd="2" destOrd="0" parTransId="{689EE8FF-1C82-4CAD-B188-8DF2D7E0326D}" sibTransId="{3913C756-2E88-44C0-8B6A-C1F14A9BBE97}"/>
    <dgm:cxn modelId="{36CCB881-A0CC-41C5-9861-B5B151E659CE}" srcId="{BAA24C45-7148-48FA-B10D-26DC5DA512EB}" destId="{7765F91F-4CC7-4761-A3A0-2FFADEC7AF9C}" srcOrd="1" destOrd="0" parTransId="{0C7A0833-FE57-44F7-86D7-A6AC7253992B}" sibTransId="{0BAC1880-46C0-45BB-A573-54C04DE6B964}"/>
    <dgm:cxn modelId="{2A546997-F97C-4667-8FB0-8BF1E5FCAC86}" srcId="{26C7134E-3F5B-4DAC-9460-37ACDFBF6397}" destId="{C106D892-78A6-44BF-A399-F7682341EA13}" srcOrd="0" destOrd="0" parTransId="{2BD00BA7-3B65-4697-AB75-3EE9FA0D548C}" sibTransId="{0719AB4E-2C43-401F-93D5-87A03F7D4E98}"/>
    <dgm:cxn modelId="{EE42AE99-D403-409E-A3D1-2AB4D346E24D}" srcId="{952CF328-E2D5-4ED3-A009-B0C642030D64}" destId="{113E39F0-0165-43B0-AE0A-2A4EB299EBEE}" srcOrd="0" destOrd="0" parTransId="{B6B6B841-8A56-4F0C-849E-5DF3D5D98D66}" sibTransId="{565CA7DC-65FB-48E2-8B63-0C34DE3F7949}"/>
    <dgm:cxn modelId="{6CB2C7AB-1BAB-4DE5-AADC-5CA7A86E0171}" type="presOf" srcId="{26C7134E-3F5B-4DAC-9460-37ACDFBF6397}" destId="{62C86699-ED4E-4403-9E64-5707D511DF30}" srcOrd="0" destOrd="0" presId="urn:microsoft.com/office/officeart/2005/8/layout/vList5"/>
    <dgm:cxn modelId="{6CC544B9-7C09-45B0-8326-26019690A2EA}" type="presOf" srcId="{C106D892-78A6-44BF-A399-F7682341EA13}" destId="{E1953459-0D0D-434A-A5A1-C11986E2C702}" srcOrd="0" destOrd="0" presId="urn:microsoft.com/office/officeart/2005/8/layout/vList5"/>
    <dgm:cxn modelId="{9C8148D2-236B-4112-A689-4A90DE68BCA1}" type="presOf" srcId="{BAA24C45-7148-48FA-B10D-26DC5DA512EB}" destId="{308CBB5A-694E-439C-9E7E-6F86F4FB2F9B}" srcOrd="0" destOrd="0" presId="urn:microsoft.com/office/officeart/2005/8/layout/vList5"/>
    <dgm:cxn modelId="{58881BE3-DE3F-4AC9-8B64-288F5F0265DE}" type="presOf" srcId="{C0504444-5B0D-441E-BE8C-A6EB79007F57}" destId="{736E5F4E-48DA-4A82-B69A-A797C67DD750}" srcOrd="0" destOrd="1" presId="urn:microsoft.com/office/officeart/2005/8/layout/vList5"/>
    <dgm:cxn modelId="{0B8D10F9-EC20-429B-B57A-DCB0D268CEAE}" type="presParOf" srcId="{62C86699-ED4E-4403-9E64-5707D511DF30}" destId="{34EE3D6D-AB93-4E75-A8DD-F9C7024A69E1}" srcOrd="0" destOrd="0" presId="urn:microsoft.com/office/officeart/2005/8/layout/vList5"/>
    <dgm:cxn modelId="{D9E28675-9FCC-48AE-A1EC-A00D4920330D}" type="presParOf" srcId="{34EE3D6D-AB93-4E75-A8DD-F9C7024A69E1}" destId="{E1953459-0D0D-434A-A5A1-C11986E2C702}" srcOrd="0" destOrd="0" presId="urn:microsoft.com/office/officeart/2005/8/layout/vList5"/>
    <dgm:cxn modelId="{5EDAAA54-74C8-4861-9A41-8DD98EF96FA7}" type="presParOf" srcId="{34EE3D6D-AB93-4E75-A8DD-F9C7024A69E1}" destId="{736E5F4E-48DA-4A82-B69A-A797C67DD750}" srcOrd="1" destOrd="0" presId="urn:microsoft.com/office/officeart/2005/8/layout/vList5"/>
    <dgm:cxn modelId="{3B7FCF10-443D-40ED-8D9D-01B285E67159}" type="presParOf" srcId="{62C86699-ED4E-4403-9E64-5707D511DF30}" destId="{5E143036-AC19-4EB8-B016-CEB6C789CB48}" srcOrd="1" destOrd="0" presId="urn:microsoft.com/office/officeart/2005/8/layout/vList5"/>
    <dgm:cxn modelId="{A96F6F2C-1BE9-4EFE-8895-9E8D7DC73299}" type="presParOf" srcId="{62C86699-ED4E-4403-9E64-5707D511DF30}" destId="{41111472-30C4-4654-89C4-16771E59419B}" srcOrd="2" destOrd="0" presId="urn:microsoft.com/office/officeart/2005/8/layout/vList5"/>
    <dgm:cxn modelId="{01D9F3A6-63EB-4D84-BE61-DFA90F85D91F}" type="presParOf" srcId="{41111472-30C4-4654-89C4-16771E59419B}" destId="{8E598934-C717-4782-BDB9-7747715CDFCA}" srcOrd="0" destOrd="0" presId="urn:microsoft.com/office/officeart/2005/8/layout/vList5"/>
    <dgm:cxn modelId="{FF69B191-A27A-44FF-BE4E-F43BC9459904}" type="presParOf" srcId="{41111472-30C4-4654-89C4-16771E59419B}" destId="{F002F257-F2EF-4E9C-8A95-7FEE5321E035}" srcOrd="1" destOrd="0" presId="urn:microsoft.com/office/officeart/2005/8/layout/vList5"/>
    <dgm:cxn modelId="{CC369183-01B7-46EF-93C9-EDE220AF8FE3}" type="presParOf" srcId="{62C86699-ED4E-4403-9E64-5707D511DF30}" destId="{EBAB4B1C-CAEA-46F2-B6BC-EB673822E511}" srcOrd="3" destOrd="0" presId="urn:microsoft.com/office/officeart/2005/8/layout/vList5"/>
    <dgm:cxn modelId="{C418AB96-4F67-41F5-8890-3DB59A3A4D84}" type="presParOf" srcId="{62C86699-ED4E-4403-9E64-5707D511DF30}" destId="{D04574D1-1611-42AB-8D81-B3DCCA604D51}" srcOrd="4" destOrd="0" presId="urn:microsoft.com/office/officeart/2005/8/layout/vList5"/>
    <dgm:cxn modelId="{2322AE5D-DA58-4DDD-819B-AA6E231A7143}" type="presParOf" srcId="{D04574D1-1611-42AB-8D81-B3DCCA604D51}" destId="{308CBB5A-694E-439C-9E7E-6F86F4FB2F9B}" srcOrd="0" destOrd="0" presId="urn:microsoft.com/office/officeart/2005/8/layout/vList5"/>
    <dgm:cxn modelId="{D1A58C6B-CE5D-42F0-BB5C-6DD484D07189}" type="presParOf" srcId="{D04574D1-1611-42AB-8D81-B3DCCA604D51}" destId="{89EEC94B-676A-4E6C-B428-4367880F75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9CED-EFC1-4AF7-A2B2-290025927E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87D9E0-3437-4C5A-BD1B-1DDEE61208D8}">
      <dgm:prSet phldrT="[Văn bản]"/>
      <dgm:spPr/>
      <dgm:t>
        <a:bodyPr/>
        <a:lstStyle/>
        <a:p>
          <a:r>
            <a:rPr lang="vi-VN" b="0" i="0" dirty="0"/>
            <a:t>Linh </a:t>
          </a:r>
          <a:r>
            <a:rPr lang="vi-VN" b="0" i="0" dirty="0" err="1"/>
            <a:t>hoạt</a:t>
          </a:r>
          <a:endParaRPr lang="vi-VN" dirty="0"/>
        </a:p>
      </dgm:t>
    </dgm:pt>
    <dgm:pt modelId="{D7250574-458D-469F-90C6-85172FF9F80E}" type="parTrans" cxnId="{20BF56B5-4079-4CB2-9C41-1A4075A98E42}">
      <dgm:prSet/>
      <dgm:spPr/>
      <dgm:t>
        <a:bodyPr/>
        <a:lstStyle/>
        <a:p>
          <a:endParaRPr lang="vi-VN"/>
        </a:p>
      </dgm:t>
    </dgm:pt>
    <dgm:pt modelId="{248FDFB8-A2AE-4E8B-8FE6-97AB4BA1ECAD}" type="sibTrans" cxnId="{20BF56B5-4079-4CB2-9C41-1A4075A98E42}">
      <dgm:prSet/>
      <dgm:spPr/>
      <dgm:t>
        <a:bodyPr/>
        <a:lstStyle/>
        <a:p>
          <a:endParaRPr lang="vi-VN"/>
        </a:p>
      </dgm:t>
    </dgm:pt>
    <dgm:pt modelId="{1C6C4AAF-9DF0-4A66-B163-13E38016FBF9}">
      <dgm:prSet phldrT="[Văn bản]"/>
      <dgm:spPr/>
      <dgm:t>
        <a:bodyPr/>
        <a:lstStyle/>
        <a:p>
          <a:r>
            <a:rPr lang="vi-VN" b="0" i="0" dirty="0"/>
            <a:t>Thay </a:t>
          </a:r>
          <a:r>
            <a:rPr lang="vi-VN" b="0" i="0" dirty="0" err="1"/>
            <a:t>đổi</a:t>
          </a:r>
          <a:r>
            <a:rPr lang="vi-VN" b="0" i="0" dirty="0"/>
            <a:t> quy mô</a:t>
          </a:r>
          <a:endParaRPr lang="vi-VN" dirty="0"/>
        </a:p>
      </dgm:t>
    </dgm:pt>
    <dgm:pt modelId="{17235237-1599-410D-B830-BDDB87F8A940}" type="parTrans" cxnId="{F8AA5311-761A-4B44-834F-6DEE3EE1B41F}">
      <dgm:prSet/>
      <dgm:spPr/>
      <dgm:t>
        <a:bodyPr/>
        <a:lstStyle/>
        <a:p>
          <a:endParaRPr lang="vi-VN"/>
        </a:p>
      </dgm:t>
    </dgm:pt>
    <dgm:pt modelId="{559B299A-E41A-44A2-A73C-DA83CA9F7376}" type="sibTrans" cxnId="{F8AA5311-761A-4B44-834F-6DEE3EE1B41F}">
      <dgm:prSet/>
      <dgm:spPr/>
      <dgm:t>
        <a:bodyPr/>
        <a:lstStyle/>
        <a:p>
          <a:endParaRPr lang="vi-VN"/>
        </a:p>
      </dgm:t>
    </dgm:pt>
    <dgm:pt modelId="{174CE201-907C-48E0-8C20-2C56D9E6C6E2}">
      <dgm:prSet phldrT="[Văn bản]"/>
      <dgm:spPr/>
      <dgm:t>
        <a:bodyPr/>
        <a:lstStyle/>
        <a:p>
          <a:r>
            <a:rPr lang="vi-VN" b="0" i="0" dirty="0" err="1"/>
            <a:t>Hiệu</a:t>
          </a:r>
          <a:r>
            <a:rPr lang="vi-VN" b="0" i="0" dirty="0"/>
            <a:t> năng cao</a:t>
          </a:r>
          <a:endParaRPr lang="vi-VN" dirty="0"/>
        </a:p>
      </dgm:t>
    </dgm:pt>
    <dgm:pt modelId="{7C89BC34-C6F8-42EF-9423-47B6CD543F61}" type="parTrans" cxnId="{33EA134D-302C-48CE-AA6E-AAB014BFB48E}">
      <dgm:prSet/>
      <dgm:spPr/>
      <dgm:t>
        <a:bodyPr/>
        <a:lstStyle/>
        <a:p>
          <a:endParaRPr lang="vi-VN"/>
        </a:p>
      </dgm:t>
    </dgm:pt>
    <dgm:pt modelId="{54CD0761-6EE4-441E-8C8B-CDBBB2B63D81}" type="sibTrans" cxnId="{33EA134D-302C-48CE-AA6E-AAB014BFB48E}">
      <dgm:prSet/>
      <dgm:spPr/>
      <dgm:t>
        <a:bodyPr/>
        <a:lstStyle/>
        <a:p>
          <a:endParaRPr lang="vi-VN"/>
        </a:p>
      </dgm:t>
    </dgm:pt>
    <dgm:pt modelId="{FA9E9D26-0767-46C6-8EFC-AC3E66E5593E}">
      <dgm:prSet phldrT="[Văn bản]"/>
      <dgm:spPr/>
      <dgm:t>
        <a:bodyPr/>
        <a:lstStyle/>
        <a:p>
          <a:r>
            <a:rPr lang="vi-VN" b="0" i="0" dirty="0" err="1"/>
            <a:t>Thiết</a:t>
          </a:r>
          <a:r>
            <a:rPr lang="vi-VN" b="0" i="0" dirty="0"/>
            <a:t> </a:t>
          </a:r>
          <a:r>
            <a:rPr lang="vi-VN" b="0" i="0" dirty="0" err="1"/>
            <a:t>thực</a:t>
          </a:r>
          <a:endParaRPr lang="vi-VN" dirty="0"/>
        </a:p>
      </dgm:t>
    </dgm:pt>
    <dgm:pt modelId="{83A23F58-7F04-4BB7-9F5F-6B82ED7781D9}" type="parTrans" cxnId="{E788712B-A67D-443E-A2EC-5E1C5AEF35AF}">
      <dgm:prSet/>
      <dgm:spPr/>
      <dgm:t>
        <a:bodyPr/>
        <a:lstStyle/>
        <a:p>
          <a:endParaRPr lang="vi-VN"/>
        </a:p>
      </dgm:t>
    </dgm:pt>
    <dgm:pt modelId="{5131E466-F1CA-4387-9DDE-91A404997A01}" type="sibTrans" cxnId="{E788712B-A67D-443E-A2EC-5E1C5AEF35AF}">
      <dgm:prSet/>
      <dgm:spPr/>
      <dgm:t>
        <a:bodyPr/>
        <a:lstStyle/>
        <a:p>
          <a:endParaRPr lang="vi-VN"/>
        </a:p>
      </dgm:t>
    </dgm:pt>
    <dgm:pt modelId="{6309768F-E200-475F-B8C1-739235839AD4}" type="pres">
      <dgm:prSet presAssocID="{C3C89CED-EFC1-4AF7-A2B2-290025927E37}" presName="Name0" presStyleCnt="0">
        <dgm:presLayoutVars>
          <dgm:dir/>
          <dgm:animLvl val="lvl"/>
          <dgm:resizeHandles val="exact"/>
        </dgm:presLayoutVars>
      </dgm:prSet>
      <dgm:spPr/>
    </dgm:pt>
    <dgm:pt modelId="{D0A12BA5-FAC6-4D1B-8481-C55B77F47B0C}" type="pres">
      <dgm:prSet presAssocID="{AA87D9E0-3437-4C5A-BD1B-1DDEE61208D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D6F636-B4D5-4B7F-8EB9-24FF10AB6DF7}" type="pres">
      <dgm:prSet presAssocID="{248FDFB8-A2AE-4E8B-8FE6-97AB4BA1ECAD}" presName="parTxOnlySpace" presStyleCnt="0"/>
      <dgm:spPr/>
    </dgm:pt>
    <dgm:pt modelId="{3BB2591F-0A71-40BA-A29D-240D2FE4142A}" type="pres">
      <dgm:prSet presAssocID="{1C6C4AAF-9DF0-4A66-B163-13E38016FBF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7FCD10-7652-41E8-A9DA-BB3F6C3AAB64}" type="pres">
      <dgm:prSet presAssocID="{559B299A-E41A-44A2-A73C-DA83CA9F7376}" presName="parTxOnlySpace" presStyleCnt="0"/>
      <dgm:spPr/>
    </dgm:pt>
    <dgm:pt modelId="{AD7E3FF3-A7CA-475F-ADF1-B7CF45ECD692}" type="pres">
      <dgm:prSet presAssocID="{174CE201-907C-48E0-8C20-2C56D9E6C6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BA7140-8844-4608-9237-4E999C5CF0EB}" type="pres">
      <dgm:prSet presAssocID="{54CD0761-6EE4-441E-8C8B-CDBBB2B63D81}" presName="parTxOnlySpace" presStyleCnt="0"/>
      <dgm:spPr/>
    </dgm:pt>
    <dgm:pt modelId="{97AC3B28-D197-4C81-9A80-7FBB7F9C3F00}" type="pres">
      <dgm:prSet presAssocID="{FA9E9D26-0767-46C6-8EFC-AC3E66E5593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C51E01-3CEF-482F-AFF1-A3C8AB1A8DEC}" type="presOf" srcId="{AA87D9E0-3437-4C5A-BD1B-1DDEE61208D8}" destId="{D0A12BA5-FAC6-4D1B-8481-C55B77F47B0C}" srcOrd="0" destOrd="0" presId="urn:microsoft.com/office/officeart/2005/8/layout/chevron1"/>
    <dgm:cxn modelId="{F8AA5311-761A-4B44-834F-6DEE3EE1B41F}" srcId="{C3C89CED-EFC1-4AF7-A2B2-290025927E37}" destId="{1C6C4AAF-9DF0-4A66-B163-13E38016FBF9}" srcOrd="1" destOrd="0" parTransId="{17235237-1599-410D-B830-BDDB87F8A940}" sibTransId="{559B299A-E41A-44A2-A73C-DA83CA9F7376}"/>
    <dgm:cxn modelId="{D869EF20-77BA-4BDD-934C-8A7081F41C1A}" type="presOf" srcId="{FA9E9D26-0767-46C6-8EFC-AC3E66E5593E}" destId="{97AC3B28-D197-4C81-9A80-7FBB7F9C3F00}" srcOrd="0" destOrd="0" presId="urn:microsoft.com/office/officeart/2005/8/layout/chevron1"/>
    <dgm:cxn modelId="{E788712B-A67D-443E-A2EC-5E1C5AEF35AF}" srcId="{C3C89CED-EFC1-4AF7-A2B2-290025927E37}" destId="{FA9E9D26-0767-46C6-8EFC-AC3E66E5593E}" srcOrd="3" destOrd="0" parTransId="{83A23F58-7F04-4BB7-9F5F-6B82ED7781D9}" sibTransId="{5131E466-F1CA-4387-9DDE-91A404997A01}"/>
    <dgm:cxn modelId="{33EA134D-302C-48CE-AA6E-AAB014BFB48E}" srcId="{C3C89CED-EFC1-4AF7-A2B2-290025927E37}" destId="{174CE201-907C-48E0-8C20-2C56D9E6C6E2}" srcOrd="2" destOrd="0" parTransId="{7C89BC34-C6F8-42EF-9423-47B6CD543F61}" sibTransId="{54CD0761-6EE4-441E-8C8B-CDBBB2B63D81}"/>
    <dgm:cxn modelId="{20BF56B5-4079-4CB2-9C41-1A4075A98E42}" srcId="{C3C89CED-EFC1-4AF7-A2B2-290025927E37}" destId="{AA87D9E0-3437-4C5A-BD1B-1DDEE61208D8}" srcOrd="0" destOrd="0" parTransId="{D7250574-458D-469F-90C6-85172FF9F80E}" sibTransId="{248FDFB8-A2AE-4E8B-8FE6-97AB4BA1ECAD}"/>
    <dgm:cxn modelId="{606BE2DA-7789-4AE4-B469-795CA8B2AC7C}" type="presOf" srcId="{1C6C4AAF-9DF0-4A66-B163-13E38016FBF9}" destId="{3BB2591F-0A71-40BA-A29D-240D2FE4142A}" srcOrd="0" destOrd="0" presId="urn:microsoft.com/office/officeart/2005/8/layout/chevron1"/>
    <dgm:cxn modelId="{E3EA39E5-8A54-40AA-B025-B5797FE8E5CD}" type="presOf" srcId="{174CE201-907C-48E0-8C20-2C56D9E6C6E2}" destId="{AD7E3FF3-A7CA-475F-ADF1-B7CF45ECD692}" srcOrd="0" destOrd="0" presId="urn:microsoft.com/office/officeart/2005/8/layout/chevron1"/>
    <dgm:cxn modelId="{8B4767F8-D1D9-4E0E-95ED-DDCE2B5D88AE}" type="presOf" srcId="{C3C89CED-EFC1-4AF7-A2B2-290025927E37}" destId="{6309768F-E200-475F-B8C1-739235839AD4}" srcOrd="0" destOrd="0" presId="urn:microsoft.com/office/officeart/2005/8/layout/chevron1"/>
    <dgm:cxn modelId="{C01DE67C-DA1F-4BFF-A182-0AAFFA03B80C}" type="presParOf" srcId="{6309768F-E200-475F-B8C1-739235839AD4}" destId="{D0A12BA5-FAC6-4D1B-8481-C55B77F47B0C}" srcOrd="0" destOrd="0" presId="urn:microsoft.com/office/officeart/2005/8/layout/chevron1"/>
    <dgm:cxn modelId="{DBED1655-9E3E-444E-8E60-DF3FA5CA5FEB}" type="presParOf" srcId="{6309768F-E200-475F-B8C1-739235839AD4}" destId="{E3D6F636-B4D5-4B7F-8EB9-24FF10AB6DF7}" srcOrd="1" destOrd="0" presId="urn:microsoft.com/office/officeart/2005/8/layout/chevron1"/>
    <dgm:cxn modelId="{6221FDD8-83F1-4BC7-8D2A-8C61F89D68E9}" type="presParOf" srcId="{6309768F-E200-475F-B8C1-739235839AD4}" destId="{3BB2591F-0A71-40BA-A29D-240D2FE4142A}" srcOrd="2" destOrd="0" presId="urn:microsoft.com/office/officeart/2005/8/layout/chevron1"/>
    <dgm:cxn modelId="{A42334CE-8371-4B03-AA89-25B8817DC61F}" type="presParOf" srcId="{6309768F-E200-475F-B8C1-739235839AD4}" destId="{7C7FCD10-7652-41E8-A9DA-BB3F6C3AAB64}" srcOrd="3" destOrd="0" presId="urn:microsoft.com/office/officeart/2005/8/layout/chevron1"/>
    <dgm:cxn modelId="{16BEB8F5-7A8D-47F7-8B9C-06852D477A28}" type="presParOf" srcId="{6309768F-E200-475F-B8C1-739235839AD4}" destId="{AD7E3FF3-A7CA-475F-ADF1-B7CF45ECD692}" srcOrd="4" destOrd="0" presId="urn:microsoft.com/office/officeart/2005/8/layout/chevron1"/>
    <dgm:cxn modelId="{80ABC1C4-BC70-40A3-9503-264A0E34805A}" type="presParOf" srcId="{6309768F-E200-475F-B8C1-739235839AD4}" destId="{8FBA7140-8844-4608-9237-4E999C5CF0EB}" srcOrd="5" destOrd="0" presId="urn:microsoft.com/office/officeart/2005/8/layout/chevron1"/>
    <dgm:cxn modelId="{262BB07C-B0E8-44A1-AA23-2F465CE1EC74}" type="presParOf" srcId="{6309768F-E200-475F-B8C1-739235839AD4}" destId="{97AC3B28-D197-4C81-9A80-7FBB7F9C3F0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B5086-116F-469B-BB3C-73B74ACB8B0D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AFAA0F0-D738-489F-B2A7-2FFA1D92F13B}">
      <dgm:prSet phldrT="[Văn bản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F67755-54CA-44EB-9973-427436A7401A}" type="parTrans" cxnId="{C66D37C1-EDD9-47F1-BB31-CFBBC704F482}">
      <dgm:prSet/>
      <dgm:spPr/>
      <dgm:t>
        <a:bodyPr/>
        <a:lstStyle/>
        <a:p>
          <a:endParaRPr lang="vi-VN"/>
        </a:p>
      </dgm:t>
    </dgm:pt>
    <dgm:pt modelId="{09C1E307-0ECF-49FF-B932-92C5BDB7B39F}" type="sibTrans" cxnId="{C66D37C1-EDD9-47F1-BB31-CFBBC704F482}">
      <dgm:prSet/>
      <dgm:spPr/>
      <dgm:t>
        <a:bodyPr/>
        <a:lstStyle/>
        <a:p>
          <a:endParaRPr lang="vi-VN"/>
        </a:p>
      </dgm:t>
    </dgm:pt>
    <dgm:pt modelId="{B044538F-A96F-4485-BA32-D37CDCEC396C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C3D951D7-AC08-406D-97C1-38E7C6134297}" type="parTrans" cxnId="{714E4010-2F7F-42D4-8B2A-5EEF41FB2C99}">
      <dgm:prSet/>
      <dgm:spPr/>
      <dgm:t>
        <a:bodyPr/>
        <a:lstStyle/>
        <a:p>
          <a:endParaRPr lang="vi-VN"/>
        </a:p>
      </dgm:t>
    </dgm:pt>
    <dgm:pt modelId="{D58F8BF8-7379-47EC-98A2-61CDC4B12EB7}" type="sibTrans" cxnId="{714E4010-2F7F-42D4-8B2A-5EEF41FB2C99}">
      <dgm:prSet/>
      <dgm:spPr/>
      <dgm:t>
        <a:bodyPr/>
        <a:lstStyle/>
        <a:p>
          <a:endParaRPr lang="vi-VN"/>
        </a:p>
      </dgm:t>
    </dgm:pt>
    <dgm:pt modelId="{5F5FA999-2C38-453F-8646-3B238F46BF55}">
      <dgm:prSet phldrT="[Văn bản]"/>
      <dgm:spPr/>
      <dgm:t>
        <a:bodyPr/>
        <a:lstStyle/>
        <a:p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F965AA-2089-4CDF-90C6-10503530C84C}" type="parTrans" cxnId="{BB7CCFD1-9DA7-4E63-A306-34259AFEBFC7}">
      <dgm:prSet/>
      <dgm:spPr/>
      <dgm:t>
        <a:bodyPr/>
        <a:lstStyle/>
        <a:p>
          <a:endParaRPr lang="vi-VN"/>
        </a:p>
      </dgm:t>
    </dgm:pt>
    <dgm:pt modelId="{B5F73275-E45B-450D-8956-7FEAEC6B52F4}" type="sibTrans" cxnId="{BB7CCFD1-9DA7-4E63-A306-34259AFEBFC7}">
      <dgm:prSet/>
      <dgm:spPr/>
      <dgm:t>
        <a:bodyPr/>
        <a:lstStyle/>
        <a:p>
          <a:endParaRPr lang="vi-VN"/>
        </a:p>
      </dgm:t>
    </dgm:pt>
    <dgm:pt modelId="{444D530A-DECA-4A87-9171-1DB49DF987AF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</dgm:t>
    </dgm:pt>
    <dgm:pt modelId="{0E7C88F6-586B-41FD-BDE8-34BCDA5C1D5E}" type="parTrans" cxnId="{77F752D8-D87D-471D-8AC0-D81A1A21391F}">
      <dgm:prSet/>
      <dgm:spPr/>
      <dgm:t>
        <a:bodyPr/>
        <a:lstStyle/>
        <a:p>
          <a:endParaRPr lang="vi-VN"/>
        </a:p>
      </dgm:t>
    </dgm:pt>
    <dgm:pt modelId="{B052E672-1945-4399-96A0-6EE0E7724D6C}" type="sibTrans" cxnId="{77F752D8-D87D-471D-8AC0-D81A1A21391F}">
      <dgm:prSet/>
      <dgm:spPr/>
      <dgm:t>
        <a:bodyPr/>
        <a:lstStyle/>
        <a:p>
          <a:endParaRPr lang="vi-VN"/>
        </a:p>
      </dgm:t>
    </dgm:pt>
    <dgm:pt modelId="{264708C8-CC56-4330-A9D5-A197AAC46D81}">
      <dgm:prSet phldrT="[Văn bản]"/>
      <dgm:spPr/>
      <dgm:t>
        <a:bodyPr/>
        <a:lstStyle/>
        <a:p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ECBDBBF0-DF78-4928-8F88-B2FF6C46C1A3}" type="parTrans" cxnId="{535175C1-1778-4FEE-B0C3-68FF839276AE}">
      <dgm:prSet/>
      <dgm:spPr/>
      <dgm:t>
        <a:bodyPr/>
        <a:lstStyle/>
        <a:p>
          <a:endParaRPr lang="vi-VN"/>
        </a:p>
      </dgm:t>
    </dgm:pt>
    <dgm:pt modelId="{386CE364-D076-4662-B314-51CB81A923D2}" type="sibTrans" cxnId="{535175C1-1778-4FEE-B0C3-68FF839276AE}">
      <dgm:prSet/>
      <dgm:spPr/>
      <dgm:t>
        <a:bodyPr/>
        <a:lstStyle/>
        <a:p>
          <a:endParaRPr lang="vi-VN"/>
        </a:p>
      </dgm:t>
    </dgm:pt>
    <dgm:pt modelId="{E221AD49-98FE-41CD-AA04-E6B89CBA0801}">
      <dgm:prSet phldrT="[Văn bản]" custT="1"/>
      <dgm:spPr/>
      <dgm:t>
        <a:bodyPr/>
        <a:lstStyle/>
        <a:p>
          <a:pPr algn="l"/>
          <a:r>
            <a:rPr lang="vi-VN" sz="1800" dirty="0" err="1"/>
            <a:t>Hỗ</a:t>
          </a:r>
          <a:r>
            <a:rPr lang="vi-VN" sz="1800" dirty="0"/>
            <a:t> </a:t>
          </a:r>
          <a:r>
            <a:rPr lang="vi-VN" sz="1800" dirty="0" err="1"/>
            <a:t>trợ</a:t>
          </a:r>
          <a:r>
            <a:rPr lang="vi-VN" sz="1800" dirty="0"/>
            <a:t> </a:t>
          </a:r>
          <a:r>
            <a:rPr lang="vi-VN" sz="1800" dirty="0" err="1"/>
            <a:t>các</a:t>
          </a:r>
          <a:r>
            <a:rPr lang="vi-VN" sz="1800" dirty="0"/>
            <a:t> giao </a:t>
          </a:r>
          <a:r>
            <a:rPr lang="vi-VN" sz="1800" dirty="0" err="1"/>
            <a:t>tác</a:t>
          </a:r>
          <a:r>
            <a:rPr lang="vi-VN" sz="1800" dirty="0"/>
            <a:t> ACID </a:t>
          </a:r>
        </a:p>
      </dgm:t>
    </dgm:pt>
    <dgm:pt modelId="{ADEC079D-0224-4BAE-BD39-AF14385C9928}" type="parTrans" cxnId="{9B4459DF-CAEE-4F87-93B3-5315FF6A618A}">
      <dgm:prSet/>
      <dgm:spPr/>
      <dgm:t>
        <a:bodyPr/>
        <a:lstStyle/>
        <a:p>
          <a:endParaRPr lang="vi-VN"/>
        </a:p>
      </dgm:t>
    </dgm:pt>
    <dgm:pt modelId="{572AC08A-0EF4-4D5F-B5CC-89F03672412C}" type="sibTrans" cxnId="{9B4459DF-CAEE-4F87-93B3-5315FF6A618A}">
      <dgm:prSet/>
      <dgm:spPr/>
      <dgm:t>
        <a:bodyPr/>
        <a:lstStyle/>
        <a:p>
          <a:endParaRPr lang="vi-VN"/>
        </a:p>
      </dgm:t>
    </dgm:pt>
    <dgm:pt modelId="{642EFC60-5A44-47A0-BFA6-131DA5FD02B7}">
      <dgm:prSet phldrT="[Văn bản]" custT="1"/>
      <dgm:spPr/>
      <dgm:t>
        <a:bodyPr/>
        <a:lstStyle/>
        <a:p>
          <a:pPr algn="l"/>
          <a:r>
            <a:rPr lang="vi-VN" sz="1800" dirty="0" err="1"/>
            <a:t>Mã</a:t>
          </a:r>
          <a:r>
            <a:rPr lang="vi-VN" sz="1800" dirty="0"/>
            <a:t> </a:t>
          </a:r>
          <a:r>
            <a:rPr lang="vi-VN" sz="1800" dirty="0" err="1"/>
            <a:t>hóa</a:t>
          </a:r>
          <a:r>
            <a:rPr lang="vi-VN" sz="1800" dirty="0"/>
            <a:t> </a:t>
          </a:r>
          <a:r>
            <a:rPr lang="vi-VN" sz="1800" dirty="0" err="1"/>
            <a:t>tất</a:t>
          </a:r>
          <a:r>
            <a:rPr lang="vi-VN" sz="1800" dirty="0"/>
            <a:t> </a:t>
          </a:r>
          <a:r>
            <a:rPr lang="vi-VN" sz="1800" dirty="0" err="1"/>
            <a:t>cả</a:t>
          </a:r>
          <a:r>
            <a:rPr lang="vi-VN" sz="1800" dirty="0"/>
            <a:t> </a:t>
          </a:r>
          <a:r>
            <a:rPr lang="vi-VN" sz="1800" dirty="0" err="1"/>
            <a:t>dữ</a:t>
          </a:r>
          <a:r>
            <a:rPr lang="vi-VN" sz="1800" dirty="0"/>
            <a:t> </a:t>
          </a:r>
          <a:r>
            <a:rPr lang="vi-VN" sz="1800" dirty="0" err="1"/>
            <a:t>liệu</a:t>
          </a:r>
          <a:r>
            <a:rPr lang="vi-VN" sz="1800" dirty="0"/>
            <a:t> theo </a:t>
          </a:r>
          <a:r>
            <a:rPr lang="vi-VN" sz="1800" dirty="0" err="1"/>
            <a:t>mặc</a:t>
          </a:r>
          <a:r>
            <a:rPr lang="vi-VN" sz="1800" dirty="0"/>
            <a:t> </a:t>
          </a:r>
          <a:r>
            <a:rPr lang="vi-VN" sz="1800" dirty="0" err="1"/>
            <a:t>định</a:t>
          </a:r>
          <a:r>
            <a:rPr lang="vi-VN" sz="1800" dirty="0"/>
            <a:t> </a:t>
          </a:r>
        </a:p>
      </dgm:t>
    </dgm:pt>
    <dgm:pt modelId="{416762A3-D34E-439C-B8AE-5140DF895782}" type="parTrans" cxnId="{D2C6F8DB-63F8-44EC-8332-CB2DD9D3DD8B}">
      <dgm:prSet/>
      <dgm:spPr/>
      <dgm:t>
        <a:bodyPr/>
        <a:lstStyle/>
        <a:p>
          <a:endParaRPr lang="vi-VN"/>
        </a:p>
      </dgm:t>
    </dgm:pt>
    <dgm:pt modelId="{2514EE54-0C97-43A6-8CCB-7FD575D890D1}" type="sibTrans" cxnId="{D2C6F8DB-63F8-44EC-8332-CB2DD9D3DD8B}">
      <dgm:prSet/>
      <dgm:spPr/>
      <dgm:t>
        <a:bodyPr/>
        <a:lstStyle/>
        <a:p>
          <a:endParaRPr lang="vi-VN"/>
        </a:p>
      </dgm:t>
    </dgm:pt>
    <dgm:pt modelId="{B4F4DA94-879A-4BDE-9182-B60D26718527}">
      <dgm:prSet phldrT="[Văn bản]" custT="1"/>
      <dgm:spPr/>
      <dgm:t>
        <a:bodyPr/>
        <a:lstStyle/>
        <a:p>
          <a:pPr algn="l"/>
          <a:r>
            <a:rPr lang="vi-VN" sz="1800" dirty="0" err="1"/>
            <a:t>Tích</a:t>
          </a:r>
          <a:r>
            <a:rPr lang="vi-VN" sz="1800" dirty="0"/>
            <a:t> </a:t>
          </a:r>
          <a:r>
            <a:rPr lang="vi-VN" sz="1800" dirty="0" err="1"/>
            <a:t>hợp</a:t>
          </a:r>
          <a:r>
            <a:rPr lang="vi-VN" sz="1800" dirty="0"/>
            <a:t> dung sai cao </a:t>
          </a:r>
          <a:r>
            <a:rPr lang="vi-VN" sz="1800" dirty="0" err="1"/>
            <a:t>và</a:t>
          </a:r>
          <a:r>
            <a:rPr lang="vi-VN" sz="1800" dirty="0"/>
            <a:t> </a:t>
          </a:r>
          <a:r>
            <a:rPr lang="vi-VN" sz="1800" dirty="0" err="1"/>
            <a:t>độ</a:t>
          </a:r>
          <a:r>
            <a:rPr lang="vi-VN" sz="1800" dirty="0"/>
            <a:t> </a:t>
          </a:r>
          <a:r>
            <a:rPr lang="vi-VN" sz="1800" dirty="0" err="1"/>
            <a:t>sẵn</a:t>
          </a:r>
          <a:r>
            <a:rPr lang="vi-VN" sz="1800" dirty="0"/>
            <a:t> </a:t>
          </a:r>
          <a:r>
            <a:rPr lang="vi-VN" sz="1800" dirty="0" err="1"/>
            <a:t>sàng</a:t>
          </a:r>
          <a:r>
            <a:rPr lang="vi-VN" sz="1800" dirty="0"/>
            <a:t> </a:t>
          </a:r>
          <a:r>
            <a:rPr lang="vi-VN" sz="1800" dirty="0" err="1"/>
            <a:t>hoạt</a:t>
          </a:r>
          <a:r>
            <a:rPr lang="vi-VN" sz="1800" dirty="0"/>
            <a:t> </a:t>
          </a:r>
          <a:r>
            <a:rPr lang="vi-VN" sz="1800" dirty="0" err="1"/>
            <a:t>động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8A9076-C40D-437C-90B2-0EC93E4FF5DB}" type="parTrans" cxnId="{07C331E5-7C1D-46E8-A895-9149292DE75B}">
      <dgm:prSet/>
      <dgm:spPr/>
      <dgm:t>
        <a:bodyPr/>
        <a:lstStyle/>
        <a:p>
          <a:endParaRPr lang="vi-VN"/>
        </a:p>
      </dgm:t>
    </dgm:pt>
    <dgm:pt modelId="{4C6B6469-7FB2-4391-B608-833AF6866EF5}" type="sibTrans" cxnId="{07C331E5-7C1D-46E8-A895-9149292DE75B}">
      <dgm:prSet/>
      <dgm:spPr/>
      <dgm:t>
        <a:bodyPr/>
        <a:lstStyle/>
        <a:p>
          <a:endParaRPr lang="vi-VN"/>
        </a:p>
      </dgm:t>
    </dgm:pt>
    <dgm:pt modelId="{3BA20698-BE47-47F8-93B8-359726627E84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5AB53E-2FE3-4EA0-B7F4-6F5D9FC5CECD}" type="parTrans" cxnId="{77D6D9E8-F5E3-4C8A-A88B-FD8AB532266D}">
      <dgm:prSet/>
      <dgm:spPr/>
      <dgm:t>
        <a:bodyPr/>
        <a:lstStyle/>
        <a:p>
          <a:endParaRPr lang="vi-VN"/>
        </a:p>
      </dgm:t>
    </dgm:pt>
    <dgm:pt modelId="{AD20A29F-717E-4309-A8C8-D9CA16461C45}" type="sibTrans" cxnId="{77D6D9E8-F5E3-4C8A-A88B-FD8AB532266D}">
      <dgm:prSet/>
      <dgm:spPr/>
      <dgm:t>
        <a:bodyPr/>
        <a:lstStyle/>
        <a:p>
          <a:endParaRPr lang="vi-VN"/>
        </a:p>
      </dgm:t>
    </dgm:pt>
    <dgm:pt modelId="{19337AB3-89C5-4A2D-BA9E-C5D5F72AED0A}">
      <dgm:prSet phldrT="[Văn bản]" custT="1"/>
      <dgm:spPr/>
      <dgm:t>
        <a:bodyPr/>
        <a:lstStyle/>
        <a:p>
          <a:pPr algn="l"/>
          <a:r>
            <a:rPr lang="vi-VN" sz="1800" dirty="0"/>
            <a:t>Cung </a:t>
          </a:r>
          <a:r>
            <a:rPr lang="vi-VN" sz="1800" dirty="0" err="1"/>
            <a:t>cấp</a:t>
          </a:r>
          <a:r>
            <a:rPr lang="vi-VN" sz="1800" dirty="0"/>
            <a:t> danh </a:t>
          </a:r>
          <a:r>
            <a:rPr lang="vi-VN" sz="1800" dirty="0" err="1"/>
            <a:t>tính</a:t>
          </a:r>
          <a:r>
            <a:rPr lang="vi-VN" sz="1800" dirty="0"/>
            <a:t> chi </a:t>
          </a:r>
          <a:r>
            <a:rPr lang="vi-VN" sz="1800" dirty="0" err="1"/>
            <a:t>tiết</a:t>
          </a:r>
          <a:r>
            <a:rPr lang="vi-VN" sz="1800" dirty="0"/>
            <a:t> </a:t>
          </a:r>
        </a:p>
      </dgm:t>
    </dgm:pt>
    <dgm:pt modelId="{3D35E9FA-8C83-4CF9-A582-70FA9FB85FF0}" type="parTrans" cxnId="{CF619F8E-C0EA-4E82-8C4A-4764E7263292}">
      <dgm:prSet/>
      <dgm:spPr/>
      <dgm:t>
        <a:bodyPr/>
        <a:lstStyle/>
        <a:p>
          <a:endParaRPr lang="vi-VN"/>
        </a:p>
      </dgm:t>
    </dgm:pt>
    <dgm:pt modelId="{84E7ED0B-CDA9-4872-AA25-3D43FC002945}" type="sibTrans" cxnId="{CF619F8E-C0EA-4E82-8C4A-4764E7263292}">
      <dgm:prSet/>
      <dgm:spPr/>
      <dgm:t>
        <a:bodyPr/>
        <a:lstStyle/>
        <a:p>
          <a:endParaRPr lang="vi-VN"/>
        </a:p>
      </dgm:t>
    </dgm:pt>
    <dgm:pt modelId="{B0ADFA46-B965-4FCB-9B6C-B31F9EF18A66}">
      <dgm:prSet phldrT="[Văn bản]" custT="1"/>
      <dgm:spPr/>
      <dgm:t>
        <a:bodyPr/>
        <a:lstStyle/>
        <a:p>
          <a:pPr algn="l"/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BD0000-33D6-478F-9B28-B21E01A37A9A}" type="sibTrans" cxnId="{EEFD7976-A038-423F-B24A-51BC768E2AD9}">
      <dgm:prSet/>
      <dgm:spPr/>
      <dgm:t>
        <a:bodyPr/>
        <a:lstStyle/>
        <a:p>
          <a:endParaRPr lang="vi-VN"/>
        </a:p>
      </dgm:t>
    </dgm:pt>
    <dgm:pt modelId="{A3014DA1-5FA4-4089-999F-2852B9CF7417}" type="parTrans" cxnId="{EEFD7976-A038-423F-B24A-51BC768E2AD9}">
      <dgm:prSet/>
      <dgm:spPr/>
      <dgm:t>
        <a:bodyPr/>
        <a:lstStyle/>
        <a:p>
          <a:endParaRPr lang="vi-VN"/>
        </a:p>
      </dgm:t>
    </dgm:pt>
    <dgm:pt modelId="{AF05D978-249A-49E1-AD24-3107060421D8}" type="pres">
      <dgm:prSet presAssocID="{F52B5086-116F-469B-BB3C-73B74ACB8B0D}" presName="linearFlow" presStyleCnt="0">
        <dgm:presLayoutVars>
          <dgm:dir/>
          <dgm:animLvl val="lvl"/>
          <dgm:resizeHandles/>
        </dgm:presLayoutVars>
      </dgm:prSet>
      <dgm:spPr/>
    </dgm:pt>
    <dgm:pt modelId="{5591BBC8-2347-4C2A-BB58-85E636F7D031}" type="pres">
      <dgm:prSet presAssocID="{7AFAA0F0-D738-489F-B2A7-2FFA1D92F13B}" presName="compositeNode" presStyleCnt="0">
        <dgm:presLayoutVars>
          <dgm:bulletEnabled val="1"/>
        </dgm:presLayoutVars>
      </dgm:prSet>
      <dgm:spPr/>
    </dgm:pt>
    <dgm:pt modelId="{72438839-AE72-4438-82CC-93FCA802B5A0}" type="pres">
      <dgm:prSet presAssocID="{7AFAA0F0-D738-489F-B2A7-2FFA1D92F13B}" presName="image" presStyleLbl="fgImgPlace1" presStyleIdx="0" presStyleCnt="3"/>
      <dgm:spPr/>
    </dgm:pt>
    <dgm:pt modelId="{299F6DBE-F73B-4224-966C-BB9160C8E8AA}" type="pres">
      <dgm:prSet presAssocID="{7AFAA0F0-D738-489F-B2A7-2FFA1D92F13B}" presName="childNode" presStyleLbl="node1" presStyleIdx="0" presStyleCnt="3">
        <dgm:presLayoutVars>
          <dgm:bulletEnabled val="1"/>
        </dgm:presLayoutVars>
      </dgm:prSet>
      <dgm:spPr/>
    </dgm:pt>
    <dgm:pt modelId="{CCF7B022-8F16-4605-8269-7CD7F31C9909}" type="pres">
      <dgm:prSet presAssocID="{7AFAA0F0-D738-489F-B2A7-2FFA1D92F13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65D7987-015E-46FA-B4DF-26DDA062FA93}" type="pres">
      <dgm:prSet presAssocID="{09C1E307-0ECF-49FF-B932-92C5BDB7B39F}" presName="sibTrans" presStyleCnt="0"/>
      <dgm:spPr/>
    </dgm:pt>
    <dgm:pt modelId="{5AB7B70D-0302-47CF-BD98-3C7120C6DAAB}" type="pres">
      <dgm:prSet presAssocID="{5F5FA999-2C38-453F-8646-3B238F46BF55}" presName="compositeNode" presStyleCnt="0">
        <dgm:presLayoutVars>
          <dgm:bulletEnabled val="1"/>
        </dgm:presLayoutVars>
      </dgm:prSet>
      <dgm:spPr/>
    </dgm:pt>
    <dgm:pt modelId="{1386EF5C-452E-467D-B98D-98F6327756FE}" type="pres">
      <dgm:prSet presAssocID="{5F5FA999-2C38-453F-8646-3B238F46BF55}" presName="image" presStyleLbl="fgImgPlace1" presStyleIdx="1" presStyleCnt="3"/>
      <dgm:spPr/>
    </dgm:pt>
    <dgm:pt modelId="{D960A419-2311-4AFC-B3C4-AF91E4A5CAEA}" type="pres">
      <dgm:prSet presAssocID="{5F5FA999-2C38-453F-8646-3B238F46BF55}" presName="childNode" presStyleLbl="node1" presStyleIdx="1" presStyleCnt="3" custLinFactNeighborX="988">
        <dgm:presLayoutVars>
          <dgm:bulletEnabled val="1"/>
        </dgm:presLayoutVars>
      </dgm:prSet>
      <dgm:spPr/>
    </dgm:pt>
    <dgm:pt modelId="{86DAE169-E7DC-4994-8CE3-7819E03F9962}" type="pres">
      <dgm:prSet presAssocID="{5F5FA999-2C38-453F-8646-3B238F46BF5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03F5FE6-C4CA-460E-988C-745BAF2B078D}" type="pres">
      <dgm:prSet presAssocID="{B5F73275-E45B-450D-8956-7FEAEC6B52F4}" presName="sibTrans" presStyleCnt="0"/>
      <dgm:spPr/>
    </dgm:pt>
    <dgm:pt modelId="{8F6F6E35-02EC-46EE-8775-1A51B19B1972}" type="pres">
      <dgm:prSet presAssocID="{264708C8-CC56-4330-A9D5-A197AAC46D81}" presName="compositeNode" presStyleCnt="0">
        <dgm:presLayoutVars>
          <dgm:bulletEnabled val="1"/>
        </dgm:presLayoutVars>
      </dgm:prSet>
      <dgm:spPr/>
    </dgm:pt>
    <dgm:pt modelId="{6CFC9CED-2FD3-431F-A5C3-E1BDB4B60343}" type="pres">
      <dgm:prSet presAssocID="{264708C8-CC56-4330-A9D5-A197AAC46D81}" presName="image" presStyleLbl="fgImgPlace1" presStyleIdx="2" presStyleCnt="3"/>
      <dgm:spPr/>
    </dgm:pt>
    <dgm:pt modelId="{9D5049C4-A338-46E9-B233-5DF1271A8615}" type="pres">
      <dgm:prSet presAssocID="{264708C8-CC56-4330-A9D5-A197AAC46D81}" presName="childNode" presStyleLbl="node1" presStyleIdx="2" presStyleCnt="3">
        <dgm:presLayoutVars>
          <dgm:bulletEnabled val="1"/>
        </dgm:presLayoutVars>
      </dgm:prSet>
      <dgm:spPr/>
    </dgm:pt>
    <dgm:pt modelId="{CAA2F63F-F7ED-47D8-B69E-1BF19E8AE946}" type="pres">
      <dgm:prSet presAssocID="{264708C8-CC56-4330-A9D5-A197AAC46D8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8953309-679D-44F5-B504-464D987ABF46}" type="presOf" srcId="{B4F4DA94-879A-4BDE-9182-B60D26718527}" destId="{D960A419-2311-4AFC-B3C4-AF91E4A5CAEA}" srcOrd="0" destOrd="1" presId="urn:microsoft.com/office/officeart/2005/8/layout/hList2"/>
    <dgm:cxn modelId="{714E4010-2F7F-42D4-8B2A-5EEF41FB2C99}" srcId="{7AFAA0F0-D738-489F-B2A7-2FFA1D92F13B}" destId="{B044538F-A96F-4485-BA32-D37CDCEC396C}" srcOrd="0" destOrd="0" parTransId="{C3D951D7-AC08-406D-97C1-38E7C6134297}" sibTransId="{D58F8BF8-7379-47EC-98A2-61CDC4B12EB7}"/>
    <dgm:cxn modelId="{B7EC4517-0633-4EBD-8EC2-328958A792BD}" type="presOf" srcId="{5F5FA999-2C38-453F-8646-3B238F46BF55}" destId="{86DAE169-E7DC-4994-8CE3-7819E03F9962}" srcOrd="0" destOrd="0" presId="urn:microsoft.com/office/officeart/2005/8/layout/hList2"/>
    <dgm:cxn modelId="{66C98B1F-FD89-41FD-8057-46D62160E518}" type="presOf" srcId="{264708C8-CC56-4330-A9D5-A197AAC46D81}" destId="{CAA2F63F-F7ED-47D8-B69E-1BF19E8AE946}" srcOrd="0" destOrd="0" presId="urn:microsoft.com/office/officeart/2005/8/layout/hList2"/>
    <dgm:cxn modelId="{BA95645C-758D-4EDC-85E5-2AF20E9F8F89}" type="presOf" srcId="{642EFC60-5A44-47A0-BFA6-131DA5FD02B7}" destId="{9D5049C4-A338-46E9-B233-5DF1271A8615}" srcOrd="0" destOrd="1" presId="urn:microsoft.com/office/officeart/2005/8/layout/hList2"/>
    <dgm:cxn modelId="{75842242-0346-44FA-BA15-98B69D8CC444}" type="presOf" srcId="{3BA20698-BE47-47F8-93B8-359726627E84}" destId="{D960A419-2311-4AFC-B3C4-AF91E4A5CAEA}" srcOrd="0" destOrd="2" presId="urn:microsoft.com/office/officeart/2005/8/layout/hList2"/>
    <dgm:cxn modelId="{EEFD7976-A038-423F-B24A-51BC768E2AD9}" srcId="{7AFAA0F0-D738-489F-B2A7-2FFA1D92F13B}" destId="{B0ADFA46-B965-4FCB-9B6C-B31F9EF18A66}" srcOrd="1" destOrd="0" parTransId="{A3014DA1-5FA4-4089-999F-2852B9CF7417}" sibTransId="{55BD0000-33D6-478F-9B28-B21E01A37A9A}"/>
    <dgm:cxn modelId="{5024D077-4BC9-413E-8134-1CDF046FC491}" type="presOf" srcId="{7AFAA0F0-D738-489F-B2A7-2FFA1D92F13B}" destId="{CCF7B022-8F16-4605-8269-7CD7F31C9909}" srcOrd="0" destOrd="0" presId="urn:microsoft.com/office/officeart/2005/8/layout/hList2"/>
    <dgm:cxn modelId="{D8FACC8C-234C-4184-A117-F08E2DDC9BC8}" type="presOf" srcId="{19337AB3-89C5-4A2D-BA9E-C5D5F72AED0A}" destId="{9D5049C4-A338-46E9-B233-5DF1271A8615}" srcOrd="0" destOrd="2" presId="urn:microsoft.com/office/officeart/2005/8/layout/hList2"/>
    <dgm:cxn modelId="{CF619F8E-C0EA-4E82-8C4A-4764E7263292}" srcId="{264708C8-CC56-4330-A9D5-A197AAC46D81}" destId="{19337AB3-89C5-4A2D-BA9E-C5D5F72AED0A}" srcOrd="2" destOrd="0" parTransId="{3D35E9FA-8C83-4CF9-A582-70FA9FB85FF0}" sibTransId="{84E7ED0B-CDA9-4872-AA25-3D43FC002945}"/>
    <dgm:cxn modelId="{1D641895-7BCE-4504-832E-18D471EF20D1}" type="presOf" srcId="{B0ADFA46-B965-4FCB-9B6C-B31F9EF18A66}" destId="{299F6DBE-F73B-4224-966C-BB9160C8E8AA}" srcOrd="0" destOrd="1" presId="urn:microsoft.com/office/officeart/2005/8/layout/hList2"/>
    <dgm:cxn modelId="{1A61FFA1-B184-4B0D-9C55-FDB08C7A4C16}" type="presOf" srcId="{444D530A-DECA-4A87-9171-1DB49DF987AF}" destId="{D960A419-2311-4AFC-B3C4-AF91E4A5CAEA}" srcOrd="0" destOrd="0" presId="urn:microsoft.com/office/officeart/2005/8/layout/hList2"/>
    <dgm:cxn modelId="{C66D37C1-EDD9-47F1-BB31-CFBBC704F482}" srcId="{F52B5086-116F-469B-BB3C-73B74ACB8B0D}" destId="{7AFAA0F0-D738-489F-B2A7-2FFA1D92F13B}" srcOrd="0" destOrd="0" parTransId="{4CF67755-54CA-44EB-9973-427436A7401A}" sibTransId="{09C1E307-0ECF-49FF-B932-92C5BDB7B39F}"/>
    <dgm:cxn modelId="{535175C1-1778-4FEE-B0C3-68FF839276AE}" srcId="{F52B5086-116F-469B-BB3C-73B74ACB8B0D}" destId="{264708C8-CC56-4330-A9D5-A197AAC46D81}" srcOrd="2" destOrd="0" parTransId="{ECBDBBF0-DF78-4928-8F88-B2FF6C46C1A3}" sibTransId="{386CE364-D076-4662-B314-51CB81A923D2}"/>
    <dgm:cxn modelId="{BB7CCFD1-9DA7-4E63-A306-34259AFEBFC7}" srcId="{F52B5086-116F-469B-BB3C-73B74ACB8B0D}" destId="{5F5FA999-2C38-453F-8646-3B238F46BF55}" srcOrd="1" destOrd="0" parTransId="{26F965AA-2089-4CDF-90C6-10503530C84C}" sibTransId="{B5F73275-E45B-450D-8956-7FEAEC6B52F4}"/>
    <dgm:cxn modelId="{77F752D8-D87D-471D-8AC0-D81A1A21391F}" srcId="{5F5FA999-2C38-453F-8646-3B238F46BF55}" destId="{444D530A-DECA-4A87-9171-1DB49DF987AF}" srcOrd="0" destOrd="0" parTransId="{0E7C88F6-586B-41FD-BDE8-34BCDA5C1D5E}" sibTransId="{B052E672-1945-4399-96A0-6EE0E7724D6C}"/>
    <dgm:cxn modelId="{D2C6F8DB-63F8-44EC-8332-CB2DD9D3DD8B}" srcId="{264708C8-CC56-4330-A9D5-A197AAC46D81}" destId="{642EFC60-5A44-47A0-BFA6-131DA5FD02B7}" srcOrd="1" destOrd="0" parTransId="{416762A3-D34E-439C-B8AE-5140DF895782}" sibTransId="{2514EE54-0C97-43A6-8CCB-7FD575D890D1}"/>
    <dgm:cxn modelId="{9B4459DF-CAEE-4F87-93B3-5315FF6A618A}" srcId="{264708C8-CC56-4330-A9D5-A197AAC46D81}" destId="{E221AD49-98FE-41CD-AA04-E6B89CBA0801}" srcOrd="0" destOrd="0" parTransId="{ADEC079D-0224-4BAE-BD39-AF14385C9928}" sibTransId="{572AC08A-0EF4-4D5F-B5CC-89F03672412C}"/>
    <dgm:cxn modelId="{07C331E5-7C1D-46E8-A895-9149292DE75B}" srcId="{5F5FA999-2C38-453F-8646-3B238F46BF55}" destId="{B4F4DA94-879A-4BDE-9182-B60D26718527}" srcOrd="1" destOrd="0" parTransId="{0F8A9076-C40D-437C-90B2-0EC93E4FF5DB}" sibTransId="{4C6B6469-7FB2-4391-B608-833AF6866EF5}"/>
    <dgm:cxn modelId="{DE784EE6-26C8-4A97-8A23-4DE0FA2B7CE1}" type="presOf" srcId="{E221AD49-98FE-41CD-AA04-E6B89CBA0801}" destId="{9D5049C4-A338-46E9-B233-5DF1271A8615}" srcOrd="0" destOrd="0" presId="urn:microsoft.com/office/officeart/2005/8/layout/hList2"/>
    <dgm:cxn modelId="{77D6D9E8-F5E3-4C8A-A88B-FD8AB532266D}" srcId="{5F5FA999-2C38-453F-8646-3B238F46BF55}" destId="{3BA20698-BE47-47F8-93B8-359726627E84}" srcOrd="2" destOrd="0" parTransId="{EA5AB53E-2FE3-4EA0-B7F4-6F5D9FC5CECD}" sibTransId="{AD20A29F-717E-4309-A8C8-D9CA16461C45}"/>
    <dgm:cxn modelId="{099E49F2-F438-47A0-AD0F-D8D6AAAB662E}" type="presOf" srcId="{B044538F-A96F-4485-BA32-D37CDCEC396C}" destId="{299F6DBE-F73B-4224-966C-BB9160C8E8AA}" srcOrd="0" destOrd="0" presId="urn:microsoft.com/office/officeart/2005/8/layout/hList2"/>
    <dgm:cxn modelId="{23EDB4F9-7D71-43C2-BC60-4E624524E688}" type="presOf" srcId="{F52B5086-116F-469B-BB3C-73B74ACB8B0D}" destId="{AF05D978-249A-49E1-AD24-3107060421D8}" srcOrd="0" destOrd="0" presId="urn:microsoft.com/office/officeart/2005/8/layout/hList2"/>
    <dgm:cxn modelId="{F45932CC-DAD6-4316-997B-12A75716878E}" type="presParOf" srcId="{AF05D978-249A-49E1-AD24-3107060421D8}" destId="{5591BBC8-2347-4C2A-BB58-85E636F7D031}" srcOrd="0" destOrd="0" presId="urn:microsoft.com/office/officeart/2005/8/layout/hList2"/>
    <dgm:cxn modelId="{DC50A94C-A0DC-4271-B277-3934C76679AD}" type="presParOf" srcId="{5591BBC8-2347-4C2A-BB58-85E636F7D031}" destId="{72438839-AE72-4438-82CC-93FCA802B5A0}" srcOrd="0" destOrd="0" presId="urn:microsoft.com/office/officeart/2005/8/layout/hList2"/>
    <dgm:cxn modelId="{CEA0FD26-E8A2-44BB-BCD3-F1EE8C5EB606}" type="presParOf" srcId="{5591BBC8-2347-4C2A-BB58-85E636F7D031}" destId="{299F6DBE-F73B-4224-966C-BB9160C8E8AA}" srcOrd="1" destOrd="0" presId="urn:microsoft.com/office/officeart/2005/8/layout/hList2"/>
    <dgm:cxn modelId="{5724C07E-A4E2-40DE-8327-30E1CDC6FFD3}" type="presParOf" srcId="{5591BBC8-2347-4C2A-BB58-85E636F7D031}" destId="{CCF7B022-8F16-4605-8269-7CD7F31C9909}" srcOrd="2" destOrd="0" presId="urn:microsoft.com/office/officeart/2005/8/layout/hList2"/>
    <dgm:cxn modelId="{5660FDDC-6EA2-4386-A675-FBDD3675BB56}" type="presParOf" srcId="{AF05D978-249A-49E1-AD24-3107060421D8}" destId="{865D7987-015E-46FA-B4DF-26DDA062FA93}" srcOrd="1" destOrd="0" presId="urn:microsoft.com/office/officeart/2005/8/layout/hList2"/>
    <dgm:cxn modelId="{442D8366-9649-4908-9B52-0FC6990D3126}" type="presParOf" srcId="{AF05D978-249A-49E1-AD24-3107060421D8}" destId="{5AB7B70D-0302-47CF-BD98-3C7120C6DAAB}" srcOrd="2" destOrd="0" presId="urn:microsoft.com/office/officeart/2005/8/layout/hList2"/>
    <dgm:cxn modelId="{19F10462-B4AB-43D1-AD79-E80CA2BD170A}" type="presParOf" srcId="{5AB7B70D-0302-47CF-BD98-3C7120C6DAAB}" destId="{1386EF5C-452E-467D-B98D-98F6327756FE}" srcOrd="0" destOrd="0" presId="urn:microsoft.com/office/officeart/2005/8/layout/hList2"/>
    <dgm:cxn modelId="{926C9BF7-09F9-4EB9-9FA4-B7F16EECEBAB}" type="presParOf" srcId="{5AB7B70D-0302-47CF-BD98-3C7120C6DAAB}" destId="{D960A419-2311-4AFC-B3C4-AF91E4A5CAEA}" srcOrd="1" destOrd="0" presId="urn:microsoft.com/office/officeart/2005/8/layout/hList2"/>
    <dgm:cxn modelId="{9BD03F12-295F-4B1A-ABD5-F9C96C011BE3}" type="presParOf" srcId="{5AB7B70D-0302-47CF-BD98-3C7120C6DAAB}" destId="{86DAE169-E7DC-4994-8CE3-7819E03F9962}" srcOrd="2" destOrd="0" presId="urn:microsoft.com/office/officeart/2005/8/layout/hList2"/>
    <dgm:cxn modelId="{9431FC71-7F41-4376-8A0C-62DB9EE4B09C}" type="presParOf" srcId="{AF05D978-249A-49E1-AD24-3107060421D8}" destId="{B03F5FE6-C4CA-460E-988C-745BAF2B078D}" srcOrd="3" destOrd="0" presId="urn:microsoft.com/office/officeart/2005/8/layout/hList2"/>
    <dgm:cxn modelId="{3E307827-7E7B-4E77-AA32-A9DB4F920EBB}" type="presParOf" srcId="{AF05D978-249A-49E1-AD24-3107060421D8}" destId="{8F6F6E35-02EC-46EE-8775-1A51B19B1972}" srcOrd="4" destOrd="0" presId="urn:microsoft.com/office/officeart/2005/8/layout/hList2"/>
    <dgm:cxn modelId="{79FF2875-0F26-4B1C-9EEA-CBB685A4893B}" type="presParOf" srcId="{8F6F6E35-02EC-46EE-8775-1A51B19B1972}" destId="{6CFC9CED-2FD3-431F-A5C3-E1BDB4B60343}" srcOrd="0" destOrd="0" presId="urn:microsoft.com/office/officeart/2005/8/layout/hList2"/>
    <dgm:cxn modelId="{E090F472-9C69-45C1-8827-380518387A4E}" type="presParOf" srcId="{8F6F6E35-02EC-46EE-8775-1A51B19B1972}" destId="{9D5049C4-A338-46E9-B233-5DF1271A8615}" srcOrd="1" destOrd="0" presId="urn:microsoft.com/office/officeart/2005/8/layout/hList2"/>
    <dgm:cxn modelId="{D9617830-0CDB-45A1-99FB-FFF7A4C15E1E}" type="presParOf" srcId="{8F6F6E35-02EC-46EE-8775-1A51B19B1972}" destId="{CAA2F63F-F7ED-47D8-B69E-1BF19E8AE9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D019E-ECAA-4E9A-BE06-019C59D2D1A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00C8E94-B107-4BFC-97FC-6A43F370A17F}">
      <dgm:prSet phldrT="[Văn bản]"/>
      <dgm:spPr/>
      <dgm:t>
        <a:bodyPr/>
        <a:lstStyle/>
        <a:p>
          <a:r>
            <a:rPr lang="en-US" dirty="0"/>
            <a:t>Tables</a:t>
          </a:r>
          <a:endParaRPr lang="vi-VN" dirty="0"/>
        </a:p>
      </dgm:t>
    </dgm:pt>
    <dgm:pt modelId="{94FF1093-322B-4ABB-B132-1B761A26D481}" type="parTrans" cxnId="{AC1F616D-4571-40E9-A138-44B15914E7E7}">
      <dgm:prSet/>
      <dgm:spPr/>
      <dgm:t>
        <a:bodyPr/>
        <a:lstStyle/>
        <a:p>
          <a:endParaRPr lang="vi-VN"/>
        </a:p>
      </dgm:t>
    </dgm:pt>
    <dgm:pt modelId="{E3474A97-733C-4058-8998-255C22C28B9C}" type="sibTrans" cxnId="{AC1F616D-4571-40E9-A138-44B15914E7E7}">
      <dgm:prSet/>
      <dgm:spPr/>
      <dgm:t>
        <a:bodyPr/>
        <a:lstStyle/>
        <a:p>
          <a:endParaRPr lang="vi-VN"/>
        </a:p>
      </dgm:t>
    </dgm:pt>
    <dgm:pt modelId="{CB92BB9D-6E11-49E3-96EB-C6AB7E5EA082}">
      <dgm:prSet phldrT="[Văn bản]"/>
      <dgm:spPr/>
      <dgm:t>
        <a:bodyPr/>
        <a:lstStyle/>
        <a:p>
          <a:r>
            <a:rPr lang="en-US" dirty="0"/>
            <a:t>Attributes</a:t>
          </a:r>
          <a:endParaRPr lang="vi-VN" dirty="0"/>
        </a:p>
      </dgm:t>
    </dgm:pt>
    <dgm:pt modelId="{DC692546-F23E-41AC-A5FE-1AFD6A803BF1}" type="parTrans" cxnId="{8F86B9F9-6422-46C6-9418-9B66CD6ECCFC}">
      <dgm:prSet/>
      <dgm:spPr/>
      <dgm:t>
        <a:bodyPr/>
        <a:lstStyle/>
        <a:p>
          <a:endParaRPr lang="vi-VN"/>
        </a:p>
      </dgm:t>
    </dgm:pt>
    <dgm:pt modelId="{072DC374-8BC5-435A-8C4F-4F8CD1C7835E}" type="sibTrans" cxnId="{8F86B9F9-6422-46C6-9418-9B66CD6ECCFC}">
      <dgm:prSet/>
      <dgm:spPr/>
      <dgm:t>
        <a:bodyPr/>
        <a:lstStyle/>
        <a:p>
          <a:endParaRPr lang="vi-VN"/>
        </a:p>
      </dgm:t>
    </dgm:pt>
    <dgm:pt modelId="{B00644EA-28BA-49BA-96E4-4301F8BD231E}">
      <dgm:prSet phldrT="[Văn bản]"/>
      <dgm:spPr/>
      <dgm:t>
        <a:bodyPr/>
        <a:lstStyle/>
        <a:p>
          <a:r>
            <a:rPr lang="en-US" dirty="0"/>
            <a:t>Items</a:t>
          </a:r>
          <a:endParaRPr lang="vi-VN" dirty="0"/>
        </a:p>
      </dgm:t>
    </dgm:pt>
    <dgm:pt modelId="{A3A90D79-E440-4823-93EB-E9CEF32549B1}" type="parTrans" cxnId="{E7F73584-3D5E-4FE5-8DDC-B6F935F16B02}">
      <dgm:prSet/>
      <dgm:spPr/>
      <dgm:t>
        <a:bodyPr/>
        <a:lstStyle/>
        <a:p>
          <a:endParaRPr lang="vi-VN"/>
        </a:p>
      </dgm:t>
    </dgm:pt>
    <dgm:pt modelId="{B28F0A8D-9037-481B-A2A3-B22D7378BCFB}" type="sibTrans" cxnId="{E7F73584-3D5E-4FE5-8DDC-B6F935F16B02}">
      <dgm:prSet/>
      <dgm:spPr/>
      <dgm:t>
        <a:bodyPr/>
        <a:lstStyle/>
        <a:p>
          <a:endParaRPr lang="vi-VN"/>
        </a:p>
      </dgm:t>
    </dgm:pt>
    <dgm:pt modelId="{7A4DDCE5-1C2F-4D37-96DC-F5700D7606CD}" type="pres">
      <dgm:prSet presAssocID="{7A1D019E-ECAA-4E9A-BE06-019C59D2D1AF}" presName="Name0" presStyleCnt="0">
        <dgm:presLayoutVars>
          <dgm:dir/>
          <dgm:resizeHandles val="exact"/>
        </dgm:presLayoutVars>
      </dgm:prSet>
      <dgm:spPr/>
    </dgm:pt>
    <dgm:pt modelId="{E61FF682-15D9-41C6-A246-41D04C7C04D8}" type="pres">
      <dgm:prSet presAssocID="{000C8E94-B107-4BFC-97FC-6A43F370A17F}" presName="node" presStyleLbl="node1" presStyleIdx="0" presStyleCnt="3">
        <dgm:presLayoutVars>
          <dgm:bulletEnabled val="1"/>
        </dgm:presLayoutVars>
      </dgm:prSet>
      <dgm:spPr/>
    </dgm:pt>
    <dgm:pt modelId="{BE540E76-B509-4DD3-B360-9BF629409094}" type="pres">
      <dgm:prSet presAssocID="{E3474A97-733C-4058-8998-255C22C28B9C}" presName="sibTrans" presStyleLbl="sibTrans2D1" presStyleIdx="0" presStyleCnt="3"/>
      <dgm:spPr/>
    </dgm:pt>
    <dgm:pt modelId="{5F01E77E-0174-488A-8E66-91DD1A785690}" type="pres">
      <dgm:prSet presAssocID="{E3474A97-733C-4058-8998-255C22C28B9C}" presName="connectorText" presStyleLbl="sibTrans2D1" presStyleIdx="0" presStyleCnt="3"/>
      <dgm:spPr/>
    </dgm:pt>
    <dgm:pt modelId="{CF1FF310-AE5F-468B-A3A1-5A4836BFA46D}" type="pres">
      <dgm:prSet presAssocID="{CB92BB9D-6E11-49E3-96EB-C6AB7E5EA082}" presName="node" presStyleLbl="node1" presStyleIdx="1" presStyleCnt="3">
        <dgm:presLayoutVars>
          <dgm:bulletEnabled val="1"/>
        </dgm:presLayoutVars>
      </dgm:prSet>
      <dgm:spPr/>
    </dgm:pt>
    <dgm:pt modelId="{13C5751B-8725-44FC-AB36-CB804420E0A2}" type="pres">
      <dgm:prSet presAssocID="{072DC374-8BC5-435A-8C4F-4F8CD1C7835E}" presName="sibTrans" presStyleLbl="sibTrans2D1" presStyleIdx="1" presStyleCnt="3"/>
      <dgm:spPr/>
    </dgm:pt>
    <dgm:pt modelId="{5787031A-2A5E-4AC7-A628-8C5FD8009960}" type="pres">
      <dgm:prSet presAssocID="{072DC374-8BC5-435A-8C4F-4F8CD1C7835E}" presName="connectorText" presStyleLbl="sibTrans2D1" presStyleIdx="1" presStyleCnt="3"/>
      <dgm:spPr/>
    </dgm:pt>
    <dgm:pt modelId="{DC1A429F-50AE-47E0-9DAD-0DB3BD4FEF39}" type="pres">
      <dgm:prSet presAssocID="{B00644EA-28BA-49BA-96E4-4301F8BD231E}" presName="node" presStyleLbl="node1" presStyleIdx="2" presStyleCnt="3">
        <dgm:presLayoutVars>
          <dgm:bulletEnabled val="1"/>
        </dgm:presLayoutVars>
      </dgm:prSet>
      <dgm:spPr/>
    </dgm:pt>
    <dgm:pt modelId="{1F500B48-66E9-4E82-ADE8-9A679F65F94C}" type="pres">
      <dgm:prSet presAssocID="{B28F0A8D-9037-481B-A2A3-B22D7378BCFB}" presName="sibTrans" presStyleLbl="sibTrans2D1" presStyleIdx="2" presStyleCnt="3"/>
      <dgm:spPr/>
    </dgm:pt>
    <dgm:pt modelId="{6BCB466B-E917-4354-8E28-88E4D5D0DAE9}" type="pres">
      <dgm:prSet presAssocID="{B28F0A8D-9037-481B-A2A3-B22D7378BCFB}" presName="connectorText" presStyleLbl="sibTrans2D1" presStyleIdx="2" presStyleCnt="3"/>
      <dgm:spPr/>
    </dgm:pt>
  </dgm:ptLst>
  <dgm:cxnLst>
    <dgm:cxn modelId="{12651526-F55E-4B46-9A11-76C5F3AAFFD3}" type="presOf" srcId="{000C8E94-B107-4BFC-97FC-6A43F370A17F}" destId="{E61FF682-15D9-41C6-A246-41D04C7C04D8}" srcOrd="0" destOrd="0" presId="urn:microsoft.com/office/officeart/2005/8/layout/cycle7"/>
    <dgm:cxn modelId="{4C4DC33B-6BA7-4058-8734-F007806CDDBE}" type="presOf" srcId="{072DC374-8BC5-435A-8C4F-4F8CD1C7835E}" destId="{13C5751B-8725-44FC-AB36-CB804420E0A2}" srcOrd="0" destOrd="0" presId="urn:microsoft.com/office/officeart/2005/8/layout/cycle7"/>
    <dgm:cxn modelId="{AC1F616D-4571-40E9-A138-44B15914E7E7}" srcId="{7A1D019E-ECAA-4E9A-BE06-019C59D2D1AF}" destId="{000C8E94-B107-4BFC-97FC-6A43F370A17F}" srcOrd="0" destOrd="0" parTransId="{94FF1093-322B-4ABB-B132-1B761A26D481}" sibTransId="{E3474A97-733C-4058-8998-255C22C28B9C}"/>
    <dgm:cxn modelId="{5D0B2484-8D8D-4BD1-A4B8-E26AD089F4C5}" type="presOf" srcId="{072DC374-8BC5-435A-8C4F-4F8CD1C7835E}" destId="{5787031A-2A5E-4AC7-A628-8C5FD8009960}" srcOrd="1" destOrd="0" presId="urn:microsoft.com/office/officeart/2005/8/layout/cycle7"/>
    <dgm:cxn modelId="{E7F73584-3D5E-4FE5-8DDC-B6F935F16B02}" srcId="{7A1D019E-ECAA-4E9A-BE06-019C59D2D1AF}" destId="{B00644EA-28BA-49BA-96E4-4301F8BD231E}" srcOrd="2" destOrd="0" parTransId="{A3A90D79-E440-4823-93EB-E9CEF32549B1}" sibTransId="{B28F0A8D-9037-481B-A2A3-B22D7378BCFB}"/>
    <dgm:cxn modelId="{18DBA999-9976-4A20-BC18-52A33EFB12B9}" type="presOf" srcId="{B28F0A8D-9037-481B-A2A3-B22D7378BCFB}" destId="{6BCB466B-E917-4354-8E28-88E4D5D0DAE9}" srcOrd="1" destOrd="0" presId="urn:microsoft.com/office/officeart/2005/8/layout/cycle7"/>
    <dgm:cxn modelId="{FEAF41A0-D979-4180-B64D-A808FE58B062}" type="presOf" srcId="{E3474A97-733C-4058-8998-255C22C28B9C}" destId="{5F01E77E-0174-488A-8E66-91DD1A785690}" srcOrd="1" destOrd="0" presId="urn:microsoft.com/office/officeart/2005/8/layout/cycle7"/>
    <dgm:cxn modelId="{2D78EDB9-2977-4E02-A677-2E8B09A3CF59}" type="presOf" srcId="{7A1D019E-ECAA-4E9A-BE06-019C59D2D1AF}" destId="{7A4DDCE5-1C2F-4D37-96DC-F5700D7606CD}" srcOrd="0" destOrd="0" presId="urn:microsoft.com/office/officeart/2005/8/layout/cycle7"/>
    <dgm:cxn modelId="{BDBFB4D9-459E-4534-AD28-24F2CE42CD29}" type="presOf" srcId="{E3474A97-733C-4058-8998-255C22C28B9C}" destId="{BE540E76-B509-4DD3-B360-9BF629409094}" srcOrd="0" destOrd="0" presId="urn:microsoft.com/office/officeart/2005/8/layout/cycle7"/>
    <dgm:cxn modelId="{007B2ADC-1CF8-43FB-B66C-20B22DB1616E}" type="presOf" srcId="{B00644EA-28BA-49BA-96E4-4301F8BD231E}" destId="{DC1A429F-50AE-47E0-9DAD-0DB3BD4FEF39}" srcOrd="0" destOrd="0" presId="urn:microsoft.com/office/officeart/2005/8/layout/cycle7"/>
    <dgm:cxn modelId="{D33B39DD-AF98-4AFB-BC1B-0488606DA373}" type="presOf" srcId="{CB92BB9D-6E11-49E3-96EB-C6AB7E5EA082}" destId="{CF1FF310-AE5F-468B-A3A1-5A4836BFA46D}" srcOrd="0" destOrd="0" presId="urn:microsoft.com/office/officeart/2005/8/layout/cycle7"/>
    <dgm:cxn modelId="{8F86B9F9-6422-46C6-9418-9B66CD6ECCFC}" srcId="{7A1D019E-ECAA-4E9A-BE06-019C59D2D1AF}" destId="{CB92BB9D-6E11-49E3-96EB-C6AB7E5EA082}" srcOrd="1" destOrd="0" parTransId="{DC692546-F23E-41AC-A5FE-1AFD6A803BF1}" sibTransId="{072DC374-8BC5-435A-8C4F-4F8CD1C7835E}"/>
    <dgm:cxn modelId="{ED9FE8FB-315A-4180-AB44-8C4837FB1A67}" type="presOf" srcId="{B28F0A8D-9037-481B-A2A3-B22D7378BCFB}" destId="{1F500B48-66E9-4E82-ADE8-9A679F65F94C}" srcOrd="0" destOrd="0" presId="urn:microsoft.com/office/officeart/2005/8/layout/cycle7"/>
    <dgm:cxn modelId="{CAB4DEE6-5DB7-4D39-BF22-406CD28823D2}" type="presParOf" srcId="{7A4DDCE5-1C2F-4D37-96DC-F5700D7606CD}" destId="{E61FF682-15D9-41C6-A246-41D04C7C04D8}" srcOrd="0" destOrd="0" presId="urn:microsoft.com/office/officeart/2005/8/layout/cycle7"/>
    <dgm:cxn modelId="{E3C2CE2C-9842-40F8-89A1-1CE98A07F404}" type="presParOf" srcId="{7A4DDCE5-1C2F-4D37-96DC-F5700D7606CD}" destId="{BE540E76-B509-4DD3-B360-9BF629409094}" srcOrd="1" destOrd="0" presId="urn:microsoft.com/office/officeart/2005/8/layout/cycle7"/>
    <dgm:cxn modelId="{A116B60A-1A32-4EA6-913B-83272ACDFA5C}" type="presParOf" srcId="{BE540E76-B509-4DD3-B360-9BF629409094}" destId="{5F01E77E-0174-488A-8E66-91DD1A785690}" srcOrd="0" destOrd="0" presId="urn:microsoft.com/office/officeart/2005/8/layout/cycle7"/>
    <dgm:cxn modelId="{144310AA-9E70-43ED-8977-D2C8B236971A}" type="presParOf" srcId="{7A4DDCE5-1C2F-4D37-96DC-F5700D7606CD}" destId="{CF1FF310-AE5F-468B-A3A1-5A4836BFA46D}" srcOrd="2" destOrd="0" presId="urn:microsoft.com/office/officeart/2005/8/layout/cycle7"/>
    <dgm:cxn modelId="{59ADF41E-80E5-4F90-92F7-6F044A8B20CF}" type="presParOf" srcId="{7A4DDCE5-1C2F-4D37-96DC-F5700D7606CD}" destId="{13C5751B-8725-44FC-AB36-CB804420E0A2}" srcOrd="3" destOrd="0" presId="urn:microsoft.com/office/officeart/2005/8/layout/cycle7"/>
    <dgm:cxn modelId="{4570E1A9-5CFE-4FB3-A1BB-2AD7A03213C5}" type="presParOf" srcId="{13C5751B-8725-44FC-AB36-CB804420E0A2}" destId="{5787031A-2A5E-4AC7-A628-8C5FD8009960}" srcOrd="0" destOrd="0" presId="urn:microsoft.com/office/officeart/2005/8/layout/cycle7"/>
    <dgm:cxn modelId="{7969EC75-3FDA-47F9-8B73-70C533331D9E}" type="presParOf" srcId="{7A4DDCE5-1C2F-4D37-96DC-F5700D7606CD}" destId="{DC1A429F-50AE-47E0-9DAD-0DB3BD4FEF39}" srcOrd="4" destOrd="0" presId="urn:microsoft.com/office/officeart/2005/8/layout/cycle7"/>
    <dgm:cxn modelId="{550EB608-E437-461D-8CD8-9C17AAD461E3}" type="presParOf" srcId="{7A4DDCE5-1C2F-4D37-96DC-F5700D7606CD}" destId="{1F500B48-66E9-4E82-ADE8-9A679F65F94C}" srcOrd="5" destOrd="0" presId="urn:microsoft.com/office/officeart/2005/8/layout/cycle7"/>
    <dgm:cxn modelId="{9894AD82-E64D-413D-A5EA-72D021A060F1}" type="presParOf" srcId="{1F500B48-66E9-4E82-ADE8-9A679F65F94C}" destId="{6BCB466B-E917-4354-8E28-88E4D5D0DAE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2F2E9C-4F9A-488E-B705-0BA279C08A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8DB745-3C4B-45BB-81A9-CFCF338C504B}">
      <dgm:prSet phldrT="[Văn bản]"/>
      <dgm:spPr/>
      <dgm:t>
        <a:bodyPr/>
        <a:lstStyle/>
        <a:p>
          <a:r>
            <a:rPr lang="en-US" dirty="0"/>
            <a:t>Creating Data</a:t>
          </a:r>
          <a:endParaRPr lang="vi-VN" dirty="0"/>
        </a:p>
      </dgm:t>
    </dgm:pt>
    <dgm:pt modelId="{F876B02C-06C4-4AA6-B9A5-291D81767607}" type="parTrans" cxnId="{D8BD263C-F2F4-48F1-BF0B-5477FCCDB8C4}">
      <dgm:prSet/>
      <dgm:spPr/>
      <dgm:t>
        <a:bodyPr/>
        <a:lstStyle/>
        <a:p>
          <a:endParaRPr lang="vi-VN"/>
        </a:p>
      </dgm:t>
    </dgm:pt>
    <dgm:pt modelId="{D99ED666-6BDE-4CF0-99E5-43624CD100C9}" type="sibTrans" cxnId="{D8BD263C-F2F4-48F1-BF0B-5477FCCDB8C4}">
      <dgm:prSet/>
      <dgm:spPr/>
      <dgm:t>
        <a:bodyPr/>
        <a:lstStyle/>
        <a:p>
          <a:endParaRPr lang="vi-VN"/>
        </a:p>
      </dgm:t>
    </dgm:pt>
    <dgm:pt modelId="{4121F9E8-A42C-43E2-B3D0-010E35AC07A6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51AE8C-0E7A-4373-9F38-68C311DB41E9}" type="parTrans" cxnId="{4BE38305-2913-4B57-B3A8-AEC8B19AAD42}">
      <dgm:prSet/>
      <dgm:spPr/>
      <dgm:t>
        <a:bodyPr/>
        <a:lstStyle/>
        <a:p>
          <a:endParaRPr lang="vi-VN"/>
        </a:p>
      </dgm:t>
    </dgm:pt>
    <dgm:pt modelId="{7B2A685D-A19F-40AF-918F-90749C6E5AF9}" type="sibTrans" cxnId="{4BE38305-2913-4B57-B3A8-AEC8B19AAD42}">
      <dgm:prSet/>
      <dgm:spPr/>
      <dgm:t>
        <a:bodyPr/>
        <a:lstStyle/>
        <a:p>
          <a:endParaRPr lang="vi-VN"/>
        </a:p>
      </dgm:t>
    </dgm:pt>
    <dgm:pt modelId="{B1748EED-64FE-4F49-A70C-57BF116095B2}">
      <dgm:prSet phldrT="[Văn bản]"/>
      <dgm:spPr/>
      <dgm:t>
        <a:bodyPr/>
        <a:lstStyle/>
        <a:p>
          <a:r>
            <a:rPr lang="en-US" dirty="0"/>
            <a:t>Reading Data</a:t>
          </a:r>
          <a:endParaRPr lang="vi-VN" dirty="0"/>
        </a:p>
      </dgm:t>
    </dgm:pt>
    <dgm:pt modelId="{0D408C68-BDFC-4BDF-B074-EB500FF99957}" type="parTrans" cxnId="{369E14A1-12C9-4998-8B88-6C869B5E69AA}">
      <dgm:prSet/>
      <dgm:spPr/>
      <dgm:t>
        <a:bodyPr/>
        <a:lstStyle/>
        <a:p>
          <a:endParaRPr lang="vi-VN"/>
        </a:p>
      </dgm:t>
    </dgm:pt>
    <dgm:pt modelId="{24211F84-26A2-442E-AD21-F72D423E3FB5}" type="sibTrans" cxnId="{369E14A1-12C9-4998-8B88-6C869B5E69AA}">
      <dgm:prSet/>
      <dgm:spPr/>
      <dgm:t>
        <a:bodyPr/>
        <a:lstStyle/>
        <a:p>
          <a:endParaRPr lang="vi-VN"/>
        </a:p>
      </dgm:t>
    </dgm:pt>
    <dgm:pt modelId="{28A50521-23DD-4C8B-B153-B5B1706A3CAA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5C559E-BA5C-4A37-A4B4-F62AC53E3AF1}" type="parTrans" cxnId="{126BC83B-EB79-44C1-BDDA-FD722A9475EB}">
      <dgm:prSet/>
      <dgm:spPr/>
      <dgm:t>
        <a:bodyPr/>
        <a:lstStyle/>
        <a:p>
          <a:endParaRPr lang="vi-VN"/>
        </a:p>
      </dgm:t>
    </dgm:pt>
    <dgm:pt modelId="{F66465C1-6862-478E-A228-D8F937D807EE}" type="sibTrans" cxnId="{126BC83B-EB79-44C1-BDDA-FD722A9475EB}">
      <dgm:prSet/>
      <dgm:spPr/>
      <dgm:t>
        <a:bodyPr/>
        <a:lstStyle/>
        <a:p>
          <a:endParaRPr lang="vi-VN"/>
        </a:p>
      </dgm:t>
    </dgm:pt>
    <dgm:pt modelId="{E59AC1A2-05A1-43D8-81EE-470B15087394}">
      <dgm:prSet phldrT="[Văn bản]"/>
      <dgm:spPr/>
      <dgm:t>
        <a:bodyPr/>
        <a:lstStyle/>
        <a:p>
          <a:r>
            <a:rPr lang="en-US" dirty="0"/>
            <a:t>Update Data</a:t>
          </a:r>
          <a:endParaRPr lang="vi-VN" dirty="0"/>
        </a:p>
      </dgm:t>
    </dgm:pt>
    <dgm:pt modelId="{75509158-A065-4E89-A5F7-3939023E14F0}" type="parTrans" cxnId="{CD0D3F24-7A15-4A59-933B-2993D353CFA1}">
      <dgm:prSet/>
      <dgm:spPr/>
      <dgm:t>
        <a:bodyPr/>
        <a:lstStyle/>
        <a:p>
          <a:endParaRPr lang="vi-VN"/>
        </a:p>
      </dgm:t>
    </dgm:pt>
    <dgm:pt modelId="{73BB5995-09CC-4A36-A7FE-7DF4A3DE8BC9}" type="sibTrans" cxnId="{CD0D3F24-7A15-4A59-933B-2993D353CFA1}">
      <dgm:prSet/>
      <dgm:spPr/>
      <dgm:t>
        <a:bodyPr/>
        <a:lstStyle/>
        <a:p>
          <a:endParaRPr lang="vi-VN"/>
        </a:p>
      </dgm:t>
    </dgm:pt>
    <dgm:pt modelId="{214330D1-44BC-4507-87FB-A902C34AF411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0D8184-B868-4790-9F9A-F4B3D78BB68C}" type="parTrans" cxnId="{53601A52-3FE3-4545-AF2D-55A55EAEB37A}">
      <dgm:prSet/>
      <dgm:spPr/>
      <dgm:t>
        <a:bodyPr/>
        <a:lstStyle/>
        <a:p>
          <a:endParaRPr lang="vi-VN"/>
        </a:p>
      </dgm:t>
    </dgm:pt>
    <dgm:pt modelId="{3192A0A5-2AE5-4C53-BE02-DB7499B5871E}" type="sibTrans" cxnId="{53601A52-3FE3-4545-AF2D-55A55EAEB37A}">
      <dgm:prSet/>
      <dgm:spPr/>
      <dgm:t>
        <a:bodyPr/>
        <a:lstStyle/>
        <a:p>
          <a:endParaRPr lang="vi-VN"/>
        </a:p>
      </dgm:t>
    </dgm:pt>
    <dgm:pt modelId="{81858BB7-9FF9-4209-B742-A645AC4EF225}">
      <dgm:prSet phldrT="[Văn bản]"/>
      <dgm:spPr/>
      <dgm:t>
        <a:bodyPr/>
        <a:lstStyle/>
        <a:p>
          <a:r>
            <a:rPr lang="en-US" dirty="0"/>
            <a:t>Delete Data</a:t>
          </a:r>
          <a:endParaRPr lang="vi-VN" dirty="0"/>
        </a:p>
      </dgm:t>
    </dgm:pt>
    <dgm:pt modelId="{9A6B4382-FDA1-4116-8744-3C5A3AC01DEA}" type="parTrans" cxnId="{9D7C413F-A2B3-4BA7-9684-06B666B87AB2}">
      <dgm:prSet/>
      <dgm:spPr/>
      <dgm:t>
        <a:bodyPr/>
        <a:lstStyle/>
        <a:p>
          <a:endParaRPr lang="vi-VN"/>
        </a:p>
      </dgm:t>
    </dgm:pt>
    <dgm:pt modelId="{8F395AF5-B572-4ABF-9F44-FAA4666735DE}" type="sibTrans" cxnId="{9D7C413F-A2B3-4BA7-9684-06B666B87AB2}">
      <dgm:prSet/>
      <dgm:spPr/>
      <dgm:t>
        <a:bodyPr/>
        <a:lstStyle/>
        <a:p>
          <a:endParaRPr lang="vi-VN"/>
        </a:p>
      </dgm:t>
    </dgm:pt>
    <dgm:pt modelId="{4C2BA9C2-F25F-44EC-890A-E789F4DBCC79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A7B5B4-4B57-493C-90A0-078B170DB5DE}" type="parTrans" cxnId="{D1C3E513-D3B0-4126-990B-937DDC717073}">
      <dgm:prSet/>
      <dgm:spPr/>
      <dgm:t>
        <a:bodyPr/>
        <a:lstStyle/>
        <a:p>
          <a:endParaRPr lang="vi-VN"/>
        </a:p>
      </dgm:t>
    </dgm:pt>
    <dgm:pt modelId="{85B941B1-B5BA-4EDB-9927-97B52F528CFD}" type="sibTrans" cxnId="{D1C3E513-D3B0-4126-990B-937DDC717073}">
      <dgm:prSet/>
      <dgm:spPr/>
      <dgm:t>
        <a:bodyPr/>
        <a:lstStyle/>
        <a:p>
          <a:endParaRPr lang="vi-VN"/>
        </a:p>
      </dgm:t>
    </dgm:pt>
    <dgm:pt modelId="{6D315720-BBF7-40C4-A83C-FB408BE62C83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E06257-CB0F-4A58-AD90-2C46357C5D61}" type="parTrans" cxnId="{4CDD2C4F-0C06-42AC-9091-379C7D804548}">
      <dgm:prSet/>
      <dgm:spPr/>
      <dgm:t>
        <a:bodyPr/>
        <a:lstStyle/>
        <a:p>
          <a:endParaRPr lang="vi-VN"/>
        </a:p>
      </dgm:t>
    </dgm:pt>
    <dgm:pt modelId="{4FE358AF-5624-4AC2-890C-1411121D63DD}" type="sibTrans" cxnId="{4CDD2C4F-0C06-42AC-9091-379C7D804548}">
      <dgm:prSet/>
      <dgm:spPr/>
      <dgm:t>
        <a:bodyPr/>
        <a:lstStyle/>
        <a:p>
          <a:endParaRPr lang="vi-VN"/>
        </a:p>
      </dgm:t>
    </dgm:pt>
    <dgm:pt modelId="{ABD10118-EEA6-46DC-B215-6AB3D9B06C4B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A2E5D7-E456-46FE-BE55-4550CA47C479}" type="parTrans" cxnId="{C5570058-3294-4744-8D02-916112EE4758}">
      <dgm:prSet/>
      <dgm:spPr/>
      <dgm:t>
        <a:bodyPr/>
        <a:lstStyle/>
        <a:p>
          <a:endParaRPr lang="vi-VN"/>
        </a:p>
      </dgm:t>
    </dgm:pt>
    <dgm:pt modelId="{B791704A-F95B-45B1-AEE1-1AE8C1957CA6}" type="sibTrans" cxnId="{C5570058-3294-4744-8D02-916112EE4758}">
      <dgm:prSet/>
      <dgm:spPr/>
      <dgm:t>
        <a:bodyPr/>
        <a:lstStyle/>
        <a:p>
          <a:endParaRPr lang="vi-VN"/>
        </a:p>
      </dgm:t>
    </dgm:pt>
    <dgm:pt modelId="{70059478-C47D-483D-92A3-21756955CF96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022975-507D-4747-8FE2-F4C02B569E8D}" type="parTrans" cxnId="{10CF251C-4E93-48C5-A68C-BE7EFFDE1C17}">
      <dgm:prSet/>
      <dgm:spPr/>
      <dgm:t>
        <a:bodyPr/>
        <a:lstStyle/>
        <a:p>
          <a:endParaRPr lang="vi-VN"/>
        </a:p>
      </dgm:t>
    </dgm:pt>
    <dgm:pt modelId="{D7ABD0E5-2341-4CEE-93D9-5E13A2568508}" type="sibTrans" cxnId="{10CF251C-4E93-48C5-A68C-BE7EFFDE1C17}">
      <dgm:prSet/>
      <dgm:spPr/>
      <dgm:t>
        <a:bodyPr/>
        <a:lstStyle/>
        <a:p>
          <a:endParaRPr lang="vi-VN"/>
        </a:p>
      </dgm:t>
    </dgm:pt>
    <dgm:pt modelId="{39E5CAE3-690C-41FE-BEF1-2068CB27DA2F}">
      <dgm:prSet phldrT="[Văn bản]" custT="1"/>
      <dgm:spPr/>
      <dgm:t>
        <a:bodyPr/>
        <a:lstStyle/>
        <a:p>
          <a:r>
            <a: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20EAAD-39C5-4788-A790-753841F170F0}" type="parTrans" cxnId="{0EA099FE-664C-44B7-9E9C-46954B500CFD}">
      <dgm:prSet/>
      <dgm:spPr/>
      <dgm:t>
        <a:bodyPr/>
        <a:lstStyle/>
        <a:p>
          <a:endParaRPr lang="vi-VN"/>
        </a:p>
      </dgm:t>
    </dgm:pt>
    <dgm:pt modelId="{A87C1C11-9789-4AA6-B4D1-DD11EBB34F6E}" type="sibTrans" cxnId="{0EA099FE-664C-44B7-9E9C-46954B500CFD}">
      <dgm:prSet/>
      <dgm:spPr/>
      <dgm:t>
        <a:bodyPr/>
        <a:lstStyle/>
        <a:p>
          <a:endParaRPr lang="vi-VN"/>
        </a:p>
      </dgm:t>
    </dgm:pt>
    <dgm:pt modelId="{307561F5-D32E-406E-8745-BD82F93B6BE2}">
      <dgm:prSet phldrT="[Văn bản]" custT="1"/>
      <dgm:spPr/>
      <dgm:t>
        <a:bodyPr/>
        <a:lstStyle/>
        <a:p>
          <a:r>
            <a:rPr lang="en-US" sz="15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6BD01D-39ED-4C91-9F76-6389443B2D21}" type="parTrans" cxnId="{A2AD38FD-AEDD-4579-8764-91AC7DE0CFC0}">
      <dgm:prSet/>
      <dgm:spPr/>
      <dgm:t>
        <a:bodyPr/>
        <a:lstStyle/>
        <a:p>
          <a:endParaRPr lang="vi-VN"/>
        </a:p>
      </dgm:t>
    </dgm:pt>
    <dgm:pt modelId="{707AE605-A662-4D9E-A79B-2CC585CEC998}" type="sibTrans" cxnId="{A2AD38FD-AEDD-4579-8764-91AC7DE0CFC0}">
      <dgm:prSet/>
      <dgm:spPr/>
      <dgm:t>
        <a:bodyPr/>
        <a:lstStyle/>
        <a:p>
          <a:endParaRPr lang="vi-VN"/>
        </a:p>
      </dgm:t>
    </dgm:pt>
    <dgm:pt modelId="{D2F11DF6-3074-424E-ABD5-B29D78F8B17A}" type="pres">
      <dgm:prSet presAssocID="{262F2E9C-4F9A-488E-B705-0BA279C08A61}" presName="rootnode" presStyleCnt="0">
        <dgm:presLayoutVars>
          <dgm:chMax/>
          <dgm:chPref/>
          <dgm:dir/>
          <dgm:animLvl val="lvl"/>
        </dgm:presLayoutVars>
      </dgm:prSet>
      <dgm:spPr/>
    </dgm:pt>
    <dgm:pt modelId="{E4B47C12-2C7F-40F2-B5DE-F62A8F49612C}" type="pres">
      <dgm:prSet presAssocID="{188DB745-3C4B-45BB-81A9-CFCF338C504B}" presName="composite" presStyleCnt="0"/>
      <dgm:spPr/>
    </dgm:pt>
    <dgm:pt modelId="{F0C0F62B-A783-4BCE-AA8E-376E49D97B09}" type="pres">
      <dgm:prSet presAssocID="{188DB745-3C4B-45BB-81A9-CFCF338C504B}" presName="bentUpArrow1" presStyleLbl="alignImgPlace1" presStyleIdx="0" presStyleCnt="3"/>
      <dgm:spPr/>
    </dgm:pt>
    <dgm:pt modelId="{8A63F9A7-4ADC-4ED6-90D9-F11C72A2930D}" type="pres">
      <dgm:prSet presAssocID="{188DB745-3C4B-45BB-81A9-CFCF338C504B}" presName="ParentText" presStyleLbl="node1" presStyleIdx="0" presStyleCnt="4" custLinFactNeighborX="377" custLinFactNeighborY="2162">
        <dgm:presLayoutVars>
          <dgm:chMax val="1"/>
          <dgm:chPref val="1"/>
          <dgm:bulletEnabled val="1"/>
        </dgm:presLayoutVars>
      </dgm:prSet>
      <dgm:spPr/>
    </dgm:pt>
    <dgm:pt modelId="{B588B9DF-3F70-4215-9E0F-91B3582DCEAE}" type="pres">
      <dgm:prSet presAssocID="{188DB745-3C4B-45BB-81A9-CFCF338C504B}" presName="ChildText" presStyleLbl="revTx" presStyleIdx="0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23FC1E9-A4D6-4C9A-A3DD-986C89CFC51A}" type="pres">
      <dgm:prSet presAssocID="{D99ED666-6BDE-4CF0-99E5-43624CD100C9}" presName="sibTrans" presStyleCnt="0"/>
      <dgm:spPr/>
    </dgm:pt>
    <dgm:pt modelId="{2F4C312A-30AF-4A79-9B8C-6ABD0D521776}" type="pres">
      <dgm:prSet presAssocID="{B1748EED-64FE-4F49-A70C-57BF116095B2}" presName="composite" presStyleCnt="0"/>
      <dgm:spPr/>
    </dgm:pt>
    <dgm:pt modelId="{C6E20B62-47E7-4465-B046-27963193AC6C}" type="pres">
      <dgm:prSet presAssocID="{B1748EED-64FE-4F49-A70C-57BF116095B2}" presName="bentUpArrow1" presStyleLbl="alignImgPlace1" presStyleIdx="1" presStyleCnt="3"/>
      <dgm:spPr/>
    </dgm:pt>
    <dgm:pt modelId="{134E6766-739B-40F8-ADCA-DFA174F503CF}" type="pres">
      <dgm:prSet presAssocID="{B1748EED-64FE-4F49-A70C-57BF116095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A4D4EC3-5B14-411A-9AE6-5E2BFD5C1DFB}" type="pres">
      <dgm:prSet presAssocID="{B1748EED-64FE-4F49-A70C-57BF116095B2}" presName="ChildText" presStyleLbl="revTx" presStyleIdx="1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BFF2F194-EAAE-43CB-9986-141363215CD7}" type="pres">
      <dgm:prSet presAssocID="{24211F84-26A2-442E-AD21-F72D423E3FB5}" presName="sibTrans" presStyleCnt="0"/>
      <dgm:spPr/>
    </dgm:pt>
    <dgm:pt modelId="{E4BC3BE4-40AF-4D97-9702-B4B52C73289E}" type="pres">
      <dgm:prSet presAssocID="{E59AC1A2-05A1-43D8-81EE-470B15087394}" presName="composite" presStyleCnt="0"/>
      <dgm:spPr/>
    </dgm:pt>
    <dgm:pt modelId="{A0BA3D21-7680-443E-A450-57B313D5CAD0}" type="pres">
      <dgm:prSet presAssocID="{E59AC1A2-05A1-43D8-81EE-470B15087394}" presName="bentUpArrow1" presStyleLbl="alignImgPlace1" presStyleIdx="2" presStyleCnt="3"/>
      <dgm:spPr/>
    </dgm:pt>
    <dgm:pt modelId="{87BC1C51-A952-42B1-84EF-7804E40464BF}" type="pres">
      <dgm:prSet presAssocID="{E59AC1A2-05A1-43D8-81EE-470B1508739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4E0665E-36B8-4E19-8B71-5D72F3DD3CF5}" type="pres">
      <dgm:prSet presAssocID="{E59AC1A2-05A1-43D8-81EE-470B15087394}" presName="ChildText" presStyleLbl="revTx" presStyleIdx="2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  <dgm:pt modelId="{31666F1B-3123-471A-B566-00FEA09AA005}" type="pres">
      <dgm:prSet presAssocID="{73BB5995-09CC-4A36-A7FE-7DF4A3DE8BC9}" presName="sibTrans" presStyleCnt="0"/>
      <dgm:spPr/>
    </dgm:pt>
    <dgm:pt modelId="{85F8BB62-5D21-4265-8744-DBAA84ADBDF7}" type="pres">
      <dgm:prSet presAssocID="{81858BB7-9FF9-4209-B742-A645AC4EF225}" presName="composite" presStyleCnt="0"/>
      <dgm:spPr/>
    </dgm:pt>
    <dgm:pt modelId="{83D5F1D1-F003-471A-80F6-69B8AE822C09}" type="pres">
      <dgm:prSet presAssocID="{81858BB7-9FF9-4209-B742-A645AC4EF2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E032AD2-EAE6-467D-B13C-A1D0B7A870C3}" type="pres">
      <dgm:prSet presAssocID="{81858BB7-9FF9-4209-B742-A645AC4EF225}" presName="FinalChildText" presStyleLbl="revTx" presStyleIdx="3" presStyleCnt="4" custScaleX="180032" custLinFactNeighborX="39602" custLinFactNeighborY="3055">
        <dgm:presLayoutVars>
          <dgm:chMax val="0"/>
          <dgm:chPref val="0"/>
          <dgm:bulletEnabled val="1"/>
        </dgm:presLayoutVars>
      </dgm:prSet>
      <dgm:spPr/>
    </dgm:pt>
  </dgm:ptLst>
  <dgm:cxnLst>
    <dgm:cxn modelId="{4BE38305-2913-4B57-B3A8-AEC8B19AAD42}" srcId="{188DB745-3C4B-45BB-81A9-CFCF338C504B}" destId="{4121F9E8-A42C-43E2-B3D0-010E35AC07A6}" srcOrd="0" destOrd="0" parTransId="{C751AE8C-0E7A-4373-9F38-68C311DB41E9}" sibTransId="{7B2A685D-A19F-40AF-918F-90749C6E5AF9}"/>
    <dgm:cxn modelId="{7FC11309-7FB3-4928-907C-668FF832F20E}" type="presOf" srcId="{28A50521-23DD-4C8B-B153-B5B1706A3CAA}" destId="{EA4D4EC3-5B14-411A-9AE6-5E2BFD5C1DFB}" srcOrd="0" destOrd="0" presId="urn:microsoft.com/office/officeart/2005/8/layout/StepDownProcess"/>
    <dgm:cxn modelId="{D1C3E513-D3B0-4126-990B-937DDC717073}" srcId="{81858BB7-9FF9-4209-B742-A645AC4EF225}" destId="{4C2BA9C2-F25F-44EC-890A-E789F4DBCC79}" srcOrd="0" destOrd="0" parTransId="{58A7B5B4-4B57-493C-90A0-078B170DB5DE}" sibTransId="{85B941B1-B5BA-4EDB-9927-97B52F528CFD}"/>
    <dgm:cxn modelId="{10CF251C-4E93-48C5-A68C-BE7EFFDE1C17}" srcId="{B1748EED-64FE-4F49-A70C-57BF116095B2}" destId="{70059478-C47D-483D-92A3-21756955CF96}" srcOrd="2" destOrd="0" parTransId="{73022975-507D-4747-8FE2-F4C02B569E8D}" sibTransId="{D7ABD0E5-2341-4CEE-93D9-5E13A2568508}"/>
    <dgm:cxn modelId="{E06CEC21-6573-4F31-81ED-0B1D2733B4AE}" type="presOf" srcId="{188DB745-3C4B-45BB-81A9-CFCF338C504B}" destId="{8A63F9A7-4ADC-4ED6-90D9-F11C72A2930D}" srcOrd="0" destOrd="0" presId="urn:microsoft.com/office/officeart/2005/8/layout/StepDownProcess"/>
    <dgm:cxn modelId="{CD0D3F24-7A15-4A59-933B-2993D353CFA1}" srcId="{262F2E9C-4F9A-488E-B705-0BA279C08A61}" destId="{E59AC1A2-05A1-43D8-81EE-470B15087394}" srcOrd="2" destOrd="0" parTransId="{75509158-A065-4E89-A5F7-3939023E14F0}" sibTransId="{73BB5995-09CC-4A36-A7FE-7DF4A3DE8BC9}"/>
    <dgm:cxn modelId="{6DD48238-0C53-46CE-8138-DD2BD75F7F60}" type="presOf" srcId="{70059478-C47D-483D-92A3-21756955CF96}" destId="{EA4D4EC3-5B14-411A-9AE6-5E2BFD5C1DFB}" srcOrd="0" destOrd="2" presId="urn:microsoft.com/office/officeart/2005/8/layout/StepDownProcess"/>
    <dgm:cxn modelId="{126BC83B-EB79-44C1-BDDA-FD722A9475EB}" srcId="{B1748EED-64FE-4F49-A70C-57BF116095B2}" destId="{28A50521-23DD-4C8B-B153-B5B1706A3CAA}" srcOrd="0" destOrd="0" parTransId="{BC5C559E-BA5C-4A37-A4B4-F62AC53E3AF1}" sibTransId="{F66465C1-6862-478E-A228-D8F937D807EE}"/>
    <dgm:cxn modelId="{D8BD263C-F2F4-48F1-BF0B-5477FCCDB8C4}" srcId="{262F2E9C-4F9A-488E-B705-0BA279C08A61}" destId="{188DB745-3C4B-45BB-81A9-CFCF338C504B}" srcOrd="0" destOrd="0" parTransId="{F876B02C-06C4-4AA6-B9A5-291D81767607}" sibTransId="{D99ED666-6BDE-4CF0-99E5-43624CD100C9}"/>
    <dgm:cxn modelId="{9D7C413F-A2B3-4BA7-9684-06B666B87AB2}" srcId="{262F2E9C-4F9A-488E-B705-0BA279C08A61}" destId="{81858BB7-9FF9-4209-B742-A645AC4EF225}" srcOrd="3" destOrd="0" parTransId="{9A6B4382-FDA1-4116-8744-3C5A3AC01DEA}" sibTransId="{8F395AF5-B572-4ABF-9F44-FAA4666735DE}"/>
    <dgm:cxn modelId="{4CDD2C4F-0C06-42AC-9091-379C7D804548}" srcId="{188DB745-3C4B-45BB-81A9-CFCF338C504B}" destId="{6D315720-BBF7-40C4-A83C-FB408BE62C83}" srcOrd="1" destOrd="0" parTransId="{60E06257-CB0F-4A58-AD90-2C46357C5D61}" sibTransId="{4FE358AF-5624-4AC2-890C-1411121D63DD}"/>
    <dgm:cxn modelId="{53601A52-3FE3-4545-AF2D-55A55EAEB37A}" srcId="{E59AC1A2-05A1-43D8-81EE-470B15087394}" destId="{214330D1-44BC-4507-87FB-A902C34AF411}" srcOrd="0" destOrd="0" parTransId="{B10D8184-B868-4790-9F9A-F4B3D78BB68C}" sibTransId="{3192A0A5-2AE5-4C53-BE02-DB7499B5871E}"/>
    <dgm:cxn modelId="{C5570058-3294-4744-8D02-916112EE4758}" srcId="{B1748EED-64FE-4F49-A70C-57BF116095B2}" destId="{ABD10118-EEA6-46DC-B215-6AB3D9B06C4B}" srcOrd="1" destOrd="0" parTransId="{C9A2E5D7-E456-46FE-BE55-4550CA47C479}" sibTransId="{B791704A-F95B-45B1-AEE1-1AE8C1957CA6}"/>
    <dgm:cxn modelId="{3485C75A-E44C-4949-BB16-B5BB8B07B28F}" type="presOf" srcId="{39E5CAE3-690C-41FE-BEF1-2068CB27DA2F}" destId="{EA4D4EC3-5B14-411A-9AE6-5E2BFD5C1DFB}" srcOrd="0" destOrd="3" presId="urn:microsoft.com/office/officeart/2005/8/layout/StepDownProcess"/>
    <dgm:cxn modelId="{C093478D-C572-4401-B252-C6B2BAF03859}" type="presOf" srcId="{4C2BA9C2-F25F-44EC-890A-E789F4DBCC79}" destId="{0E032AD2-EAE6-467D-B13C-A1D0B7A870C3}" srcOrd="0" destOrd="0" presId="urn:microsoft.com/office/officeart/2005/8/layout/StepDownProcess"/>
    <dgm:cxn modelId="{B97EA290-3E35-4295-A837-B93F0DE12161}" type="presOf" srcId="{262F2E9C-4F9A-488E-B705-0BA279C08A61}" destId="{D2F11DF6-3074-424E-ABD5-B29D78F8B17A}" srcOrd="0" destOrd="0" presId="urn:microsoft.com/office/officeart/2005/8/layout/StepDownProcess"/>
    <dgm:cxn modelId="{369E14A1-12C9-4998-8B88-6C869B5E69AA}" srcId="{262F2E9C-4F9A-488E-B705-0BA279C08A61}" destId="{B1748EED-64FE-4F49-A70C-57BF116095B2}" srcOrd="1" destOrd="0" parTransId="{0D408C68-BDFC-4BDF-B074-EB500FF99957}" sibTransId="{24211F84-26A2-442E-AD21-F72D423E3FB5}"/>
    <dgm:cxn modelId="{E11890CA-0B25-46D7-BD3D-5173CDA75653}" type="presOf" srcId="{214330D1-44BC-4507-87FB-A902C34AF411}" destId="{A4E0665E-36B8-4E19-8B71-5D72F3DD3CF5}" srcOrd="0" destOrd="0" presId="urn:microsoft.com/office/officeart/2005/8/layout/StepDownProcess"/>
    <dgm:cxn modelId="{47DE85DD-B9E5-49E4-B290-EB69B62A4E33}" type="presOf" srcId="{6D315720-BBF7-40C4-A83C-FB408BE62C83}" destId="{B588B9DF-3F70-4215-9E0F-91B3582DCEAE}" srcOrd="0" destOrd="1" presId="urn:microsoft.com/office/officeart/2005/8/layout/StepDownProcess"/>
    <dgm:cxn modelId="{420BB9E1-FE3D-485A-96E7-4AE81F559D88}" type="presOf" srcId="{81858BB7-9FF9-4209-B742-A645AC4EF225}" destId="{83D5F1D1-F003-471A-80F6-69B8AE822C09}" srcOrd="0" destOrd="0" presId="urn:microsoft.com/office/officeart/2005/8/layout/StepDownProcess"/>
    <dgm:cxn modelId="{62DC3CE2-DAF4-484D-B6E9-6C80B4F3AC29}" type="presOf" srcId="{307561F5-D32E-406E-8745-BD82F93B6BE2}" destId="{0E032AD2-EAE6-467D-B13C-A1D0B7A870C3}" srcOrd="0" destOrd="1" presId="urn:microsoft.com/office/officeart/2005/8/layout/StepDownProcess"/>
    <dgm:cxn modelId="{91132BE6-7BAC-47EA-B94E-CF78EA1A6C76}" type="presOf" srcId="{ABD10118-EEA6-46DC-B215-6AB3D9B06C4B}" destId="{EA4D4EC3-5B14-411A-9AE6-5E2BFD5C1DFB}" srcOrd="0" destOrd="1" presId="urn:microsoft.com/office/officeart/2005/8/layout/StepDownProcess"/>
    <dgm:cxn modelId="{1CF2EBED-6359-4102-9CA8-C34D1866C179}" type="presOf" srcId="{E59AC1A2-05A1-43D8-81EE-470B15087394}" destId="{87BC1C51-A952-42B1-84EF-7804E40464BF}" srcOrd="0" destOrd="0" presId="urn:microsoft.com/office/officeart/2005/8/layout/StepDownProcess"/>
    <dgm:cxn modelId="{BB64FFED-60CE-4907-9A6D-BEBF390513FF}" type="presOf" srcId="{4121F9E8-A42C-43E2-B3D0-010E35AC07A6}" destId="{B588B9DF-3F70-4215-9E0F-91B3582DCEAE}" srcOrd="0" destOrd="0" presId="urn:microsoft.com/office/officeart/2005/8/layout/StepDownProcess"/>
    <dgm:cxn modelId="{D6C300EF-E1B0-4B26-BFD2-57DA06C1A9D6}" type="presOf" srcId="{B1748EED-64FE-4F49-A70C-57BF116095B2}" destId="{134E6766-739B-40F8-ADCA-DFA174F503CF}" srcOrd="0" destOrd="0" presId="urn:microsoft.com/office/officeart/2005/8/layout/StepDownProcess"/>
    <dgm:cxn modelId="{A2AD38FD-AEDD-4579-8764-91AC7DE0CFC0}" srcId="{81858BB7-9FF9-4209-B742-A645AC4EF225}" destId="{307561F5-D32E-406E-8745-BD82F93B6BE2}" srcOrd="1" destOrd="0" parTransId="{2C6BD01D-39ED-4C91-9F76-6389443B2D21}" sibTransId="{707AE605-A662-4D9E-A79B-2CC585CEC998}"/>
    <dgm:cxn modelId="{0EA099FE-664C-44B7-9E9C-46954B500CFD}" srcId="{B1748EED-64FE-4F49-A70C-57BF116095B2}" destId="{39E5CAE3-690C-41FE-BEF1-2068CB27DA2F}" srcOrd="3" destOrd="0" parTransId="{7B20EAAD-39C5-4788-A790-753841F170F0}" sibTransId="{A87C1C11-9789-4AA6-B4D1-DD11EBB34F6E}"/>
    <dgm:cxn modelId="{97A4DE2B-FF69-477D-9942-41514AA9B349}" type="presParOf" srcId="{D2F11DF6-3074-424E-ABD5-B29D78F8B17A}" destId="{E4B47C12-2C7F-40F2-B5DE-F62A8F49612C}" srcOrd="0" destOrd="0" presId="urn:microsoft.com/office/officeart/2005/8/layout/StepDownProcess"/>
    <dgm:cxn modelId="{2164675C-DA54-4FD9-A727-059478DCC0DB}" type="presParOf" srcId="{E4B47C12-2C7F-40F2-B5DE-F62A8F49612C}" destId="{F0C0F62B-A783-4BCE-AA8E-376E49D97B09}" srcOrd="0" destOrd="0" presId="urn:microsoft.com/office/officeart/2005/8/layout/StepDownProcess"/>
    <dgm:cxn modelId="{3F65B114-5FBF-4EB0-B167-B5D47448FCC3}" type="presParOf" srcId="{E4B47C12-2C7F-40F2-B5DE-F62A8F49612C}" destId="{8A63F9A7-4ADC-4ED6-90D9-F11C72A2930D}" srcOrd="1" destOrd="0" presId="urn:microsoft.com/office/officeart/2005/8/layout/StepDownProcess"/>
    <dgm:cxn modelId="{8C898AFE-4C65-44EB-9E6F-ADA1E9A96A3A}" type="presParOf" srcId="{E4B47C12-2C7F-40F2-B5DE-F62A8F49612C}" destId="{B588B9DF-3F70-4215-9E0F-91B3582DCEAE}" srcOrd="2" destOrd="0" presId="urn:microsoft.com/office/officeart/2005/8/layout/StepDownProcess"/>
    <dgm:cxn modelId="{3A214FAD-4571-4A7A-95AF-BA30464AE086}" type="presParOf" srcId="{D2F11DF6-3074-424E-ABD5-B29D78F8B17A}" destId="{323FC1E9-A4D6-4C9A-A3DD-986C89CFC51A}" srcOrd="1" destOrd="0" presId="urn:microsoft.com/office/officeart/2005/8/layout/StepDownProcess"/>
    <dgm:cxn modelId="{E8EE60A5-73F0-4D3C-9CAE-C53F2AB3A2B1}" type="presParOf" srcId="{D2F11DF6-3074-424E-ABD5-B29D78F8B17A}" destId="{2F4C312A-30AF-4A79-9B8C-6ABD0D521776}" srcOrd="2" destOrd="0" presId="urn:microsoft.com/office/officeart/2005/8/layout/StepDownProcess"/>
    <dgm:cxn modelId="{E493DECE-201C-4E64-BCCE-10CD9EBC1ADF}" type="presParOf" srcId="{2F4C312A-30AF-4A79-9B8C-6ABD0D521776}" destId="{C6E20B62-47E7-4465-B046-27963193AC6C}" srcOrd="0" destOrd="0" presId="urn:microsoft.com/office/officeart/2005/8/layout/StepDownProcess"/>
    <dgm:cxn modelId="{167877E5-0FB2-41F4-BB59-4B9607DB11A4}" type="presParOf" srcId="{2F4C312A-30AF-4A79-9B8C-6ABD0D521776}" destId="{134E6766-739B-40F8-ADCA-DFA174F503CF}" srcOrd="1" destOrd="0" presId="urn:microsoft.com/office/officeart/2005/8/layout/StepDownProcess"/>
    <dgm:cxn modelId="{3EE273A2-7B46-4B1B-A10B-0DBEA023597A}" type="presParOf" srcId="{2F4C312A-30AF-4A79-9B8C-6ABD0D521776}" destId="{EA4D4EC3-5B14-411A-9AE6-5E2BFD5C1DFB}" srcOrd="2" destOrd="0" presId="urn:microsoft.com/office/officeart/2005/8/layout/StepDownProcess"/>
    <dgm:cxn modelId="{F131524C-3923-4AB2-BAD9-526BDD91C03D}" type="presParOf" srcId="{D2F11DF6-3074-424E-ABD5-B29D78F8B17A}" destId="{BFF2F194-EAAE-43CB-9986-141363215CD7}" srcOrd="3" destOrd="0" presId="urn:microsoft.com/office/officeart/2005/8/layout/StepDownProcess"/>
    <dgm:cxn modelId="{5ABB3190-7FD6-4359-97AB-A109CCAA44B9}" type="presParOf" srcId="{D2F11DF6-3074-424E-ABD5-B29D78F8B17A}" destId="{E4BC3BE4-40AF-4D97-9702-B4B52C73289E}" srcOrd="4" destOrd="0" presId="urn:microsoft.com/office/officeart/2005/8/layout/StepDownProcess"/>
    <dgm:cxn modelId="{72357017-8E08-4EB5-8EB3-ECE9A3FDE6CD}" type="presParOf" srcId="{E4BC3BE4-40AF-4D97-9702-B4B52C73289E}" destId="{A0BA3D21-7680-443E-A450-57B313D5CAD0}" srcOrd="0" destOrd="0" presId="urn:microsoft.com/office/officeart/2005/8/layout/StepDownProcess"/>
    <dgm:cxn modelId="{A33E5055-E9D1-4606-9ED2-541DBB2A9150}" type="presParOf" srcId="{E4BC3BE4-40AF-4D97-9702-B4B52C73289E}" destId="{87BC1C51-A952-42B1-84EF-7804E40464BF}" srcOrd="1" destOrd="0" presId="urn:microsoft.com/office/officeart/2005/8/layout/StepDownProcess"/>
    <dgm:cxn modelId="{2ED65C0B-AB16-4B7B-8170-3AEE8234E2C9}" type="presParOf" srcId="{E4BC3BE4-40AF-4D97-9702-B4B52C73289E}" destId="{A4E0665E-36B8-4E19-8B71-5D72F3DD3CF5}" srcOrd="2" destOrd="0" presId="urn:microsoft.com/office/officeart/2005/8/layout/StepDownProcess"/>
    <dgm:cxn modelId="{665B27B6-211F-4B6C-9107-91AD5BE45CE8}" type="presParOf" srcId="{D2F11DF6-3074-424E-ABD5-B29D78F8B17A}" destId="{31666F1B-3123-471A-B566-00FEA09AA005}" srcOrd="5" destOrd="0" presId="urn:microsoft.com/office/officeart/2005/8/layout/StepDownProcess"/>
    <dgm:cxn modelId="{750C8F20-8B9C-489D-9484-1E20E0E75F2F}" type="presParOf" srcId="{D2F11DF6-3074-424E-ABD5-B29D78F8B17A}" destId="{85F8BB62-5D21-4265-8744-DBAA84ADBDF7}" srcOrd="6" destOrd="0" presId="urn:microsoft.com/office/officeart/2005/8/layout/StepDownProcess"/>
    <dgm:cxn modelId="{98B0AADE-C773-4DF9-BC2C-883018246293}" type="presParOf" srcId="{85F8BB62-5D21-4265-8744-DBAA84ADBDF7}" destId="{83D5F1D1-F003-471A-80F6-69B8AE822C09}" srcOrd="0" destOrd="0" presId="urn:microsoft.com/office/officeart/2005/8/layout/StepDownProcess"/>
    <dgm:cxn modelId="{50FDBDE3-B6E9-41C8-B292-0A8E55C5AD60}" type="presParOf" srcId="{85F8BB62-5D21-4265-8744-DBAA84ADBDF7}" destId="{0E032AD2-EAE6-467D-B13C-A1D0B7A870C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B2DC-CFD7-4D68-AE29-95890738F76E}">
      <dsp:nvSpPr>
        <dsp:cNvPr id="0" name=""/>
        <dsp:cNvSpPr/>
      </dsp:nvSpPr>
      <dsp:spPr>
        <a:xfrm>
          <a:off x="0" y="1833693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5F63C-C0EC-4F27-A09D-340B7AE2FFBC}">
      <dsp:nvSpPr>
        <dsp:cNvPr id="0" name=""/>
        <dsp:cNvSpPr/>
      </dsp:nvSpPr>
      <dsp:spPr>
        <a:xfrm>
          <a:off x="324764" y="162617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Dịch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vụ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NoSQL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1654995"/>
        <a:ext cx="4489065" cy="532758"/>
      </dsp:txXfrm>
    </dsp:sp>
    <dsp:sp modelId="{B50C0417-F498-460C-9AFB-4DC0FD74C9E0}">
      <dsp:nvSpPr>
        <dsp:cNvPr id="0" name=""/>
        <dsp:cNvSpPr/>
      </dsp:nvSpPr>
      <dsp:spPr>
        <a:xfrm>
          <a:off x="0" y="27408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F1C04-9393-4F70-8792-3662C567B0CE}">
      <dsp:nvSpPr>
        <dsp:cNvPr id="0" name=""/>
        <dsp:cNvSpPr/>
      </dsp:nvSpPr>
      <dsp:spPr>
        <a:xfrm>
          <a:off x="333487" y="2445693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cao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đồng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nhất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2308" y="2474514"/>
        <a:ext cx="4489065" cy="532758"/>
      </dsp:txXfrm>
    </dsp:sp>
    <dsp:sp modelId="{7CBE4145-CABA-4063-A6BC-BFEA0F3A2AE8}">
      <dsp:nvSpPr>
        <dsp:cNvPr id="0" name=""/>
        <dsp:cNvSpPr/>
      </dsp:nvSpPr>
      <dsp:spPr>
        <a:xfrm>
          <a:off x="0" y="3648094"/>
          <a:ext cx="649529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22C0-956D-4CF4-9BCE-3616C33C4F94}">
      <dsp:nvSpPr>
        <dsp:cNvPr id="0" name=""/>
        <dsp:cNvSpPr/>
      </dsp:nvSpPr>
      <dsp:spPr>
        <a:xfrm>
          <a:off x="324764" y="3352894"/>
          <a:ext cx="45467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5" tIns="0" rIns="171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Tốc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xử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nhanh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với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endParaRPr lang="vi-VN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85" y="3381715"/>
        <a:ext cx="448906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5F4E-48DA-4A82-B69A-A797C67DD750}">
      <dsp:nvSpPr>
        <dsp:cNvPr id="0" name=""/>
        <dsp:cNvSpPr/>
      </dsp:nvSpPr>
      <dsp:spPr>
        <a:xfrm rot="5400000">
          <a:off x="4496328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/>
            <a:t>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dành</a:t>
          </a:r>
          <a:r>
            <a:rPr lang="vi-VN" sz="2000" kern="1200" dirty="0"/>
            <a:t> riêng cho mô </a:t>
          </a:r>
          <a:r>
            <a:rPr lang="vi-VN" sz="2000" kern="1200" dirty="0" err="1"/>
            <a:t>hình</a:t>
          </a:r>
          <a:r>
            <a:rPr lang="vi-VN" sz="2000" kern="1200" dirty="0"/>
            <a:t> </a:t>
          </a:r>
          <a:r>
            <a:rPr lang="vi-VN" sz="2000" kern="1200" dirty="0" err="1"/>
            <a:t>dữ</a:t>
          </a:r>
          <a:r>
            <a:rPr lang="vi-VN" sz="2000" kern="1200" dirty="0"/>
            <a:t> </a:t>
          </a:r>
          <a:r>
            <a:rPr lang="vi-VN" sz="2000" kern="1200" dirty="0" err="1"/>
            <a:t>liệu</a:t>
          </a:r>
          <a:r>
            <a:rPr lang="vi-VN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Có</a:t>
          </a:r>
          <a:r>
            <a:rPr lang="vi-VN" sz="2000" kern="1200" dirty="0"/>
            <a:t> sơ đồ linh </a:t>
          </a:r>
          <a:r>
            <a:rPr lang="vi-VN" sz="2000" kern="1200" dirty="0" err="1"/>
            <a:t>hoạt</a:t>
          </a:r>
          <a:r>
            <a:rPr lang="vi-VN" sz="2000" kern="1200" dirty="0"/>
            <a:t> </a:t>
          </a:r>
          <a:r>
            <a:rPr lang="vi-VN" sz="2000" kern="1200" dirty="0" err="1"/>
            <a:t>để</a:t>
          </a:r>
          <a:r>
            <a:rPr lang="vi-VN" sz="2000" kern="1200" dirty="0"/>
            <a:t> xây </a:t>
          </a:r>
          <a:r>
            <a:rPr lang="vi-VN" sz="2000" kern="1200" dirty="0" err="1"/>
            <a:t>dựng</a:t>
          </a:r>
          <a:r>
            <a:rPr lang="vi-VN" sz="2000" kern="1200" dirty="0"/>
            <a:t> </a:t>
          </a:r>
          <a:r>
            <a:rPr lang="vi-VN" sz="2000" kern="1200" dirty="0" err="1"/>
            <a:t>các</a:t>
          </a:r>
          <a:r>
            <a:rPr lang="vi-VN" sz="2000" kern="1200" dirty="0"/>
            <a:t> </a:t>
          </a:r>
          <a:r>
            <a:rPr lang="vi-VN" sz="2000" kern="1200" dirty="0" err="1"/>
            <a:t>ứng</a:t>
          </a:r>
          <a:r>
            <a:rPr lang="vi-VN" sz="2000" kern="1200" dirty="0"/>
            <a:t> </a:t>
          </a:r>
          <a:r>
            <a:rPr lang="vi-VN" sz="2000" kern="1200" dirty="0" err="1"/>
            <a:t>dụng</a:t>
          </a:r>
          <a:r>
            <a:rPr lang="vi-VN" sz="2000" kern="1200" dirty="0"/>
            <a:t> </a:t>
          </a:r>
          <a:r>
            <a:rPr lang="vi-VN" sz="2000" kern="1200" dirty="0" err="1"/>
            <a:t>hiện</a:t>
          </a:r>
          <a:r>
            <a:rPr lang="vi-VN" sz="2000" kern="1200" dirty="0"/>
            <a:t> </a:t>
          </a:r>
          <a:r>
            <a:rPr lang="vi-VN" sz="2000" kern="1200" dirty="0" err="1"/>
            <a:t>đại</a:t>
          </a:r>
          <a:endParaRPr lang="vi-VN" sz="2000" kern="1200" dirty="0"/>
        </a:p>
      </dsp:txBody>
      <dsp:txXfrm rot="-5400000">
        <a:off x="2245850" y="1489226"/>
        <a:ext cx="5452790" cy="902984"/>
      </dsp:txXfrm>
    </dsp:sp>
    <dsp:sp modelId="{E1953459-0D0D-434A-A5A1-C11986E2C702}">
      <dsp:nvSpPr>
        <dsp:cNvPr id="0" name=""/>
        <dsp:cNvSpPr/>
      </dsp:nvSpPr>
      <dsp:spPr>
        <a:xfrm>
          <a:off x="861943" y="1895"/>
          <a:ext cx="132176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500" kern="1200" dirty="0"/>
        </a:p>
      </dsp:txBody>
      <dsp:txXfrm>
        <a:off x="923005" y="62957"/>
        <a:ext cx="1199641" cy="1128729"/>
      </dsp:txXfrm>
    </dsp:sp>
    <dsp:sp modelId="{F002F257-F2EF-4E9C-8A95-7FEE5321E035}">
      <dsp:nvSpPr>
        <dsp:cNvPr id="0" name=""/>
        <dsp:cNvSpPr/>
      </dsp:nvSpPr>
      <dsp:spPr>
        <a:xfrm rot="5400000">
          <a:off x="4466248" y="-2150626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NoSQL (NON – RELATIONAL)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</a:t>
          </a:r>
          <a:r>
            <a:rPr lang="vi-V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ơ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ràng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buộc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Collection</a:t>
          </a:r>
          <a:endParaRPr lang="vi-VN" sz="2000" kern="1200" dirty="0">
            <a:solidFill>
              <a:schemeClr val="tx1"/>
            </a:solidFill>
          </a:endParaRPr>
        </a:p>
      </dsp:txBody>
      <dsp:txXfrm rot="-5400000">
        <a:off x="2215770" y="148701"/>
        <a:ext cx="5452790" cy="902984"/>
      </dsp:txXfrm>
    </dsp:sp>
    <dsp:sp modelId="{8E598934-C717-4782-BDB9-7747715CDFCA}">
      <dsp:nvSpPr>
        <dsp:cNvPr id="0" name=""/>
        <dsp:cNvSpPr/>
      </dsp:nvSpPr>
      <dsp:spPr>
        <a:xfrm>
          <a:off x="861943" y="1315291"/>
          <a:ext cx="1328976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1376353"/>
        <a:ext cx="1206852" cy="1128729"/>
      </dsp:txXfrm>
    </dsp:sp>
    <dsp:sp modelId="{89EEC94B-676A-4E6C-B428-4367880F75D2}">
      <dsp:nvSpPr>
        <dsp:cNvPr id="0" name=""/>
        <dsp:cNvSpPr/>
      </dsp:nvSpPr>
      <dsp:spPr>
        <a:xfrm rot="5400000">
          <a:off x="4483207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0" i="0" kern="1200" dirty="0" err="1"/>
            <a:t>Khả</a:t>
          </a:r>
          <a:r>
            <a:rPr lang="vi-VN" sz="2000" b="0" i="0" kern="1200" dirty="0"/>
            <a:t> năng </a:t>
          </a:r>
          <a:r>
            <a:rPr lang="vi-VN" sz="2000" b="0" i="0" kern="1200" dirty="0" err="1"/>
            <a:t>dễ</a:t>
          </a:r>
          <a:r>
            <a:rPr lang="vi-VN" sz="2000" b="0" i="0" kern="1200" dirty="0"/>
            <a:t> </a:t>
          </a:r>
          <a:r>
            <a:rPr lang="vi-VN" sz="2000" b="0" i="0" kern="1200" dirty="0" err="1"/>
            <a:t>phát</a:t>
          </a:r>
          <a:r>
            <a:rPr lang="vi-VN" sz="2000" b="0" i="0" kern="1200" dirty="0"/>
            <a:t> </a:t>
          </a:r>
          <a:r>
            <a:rPr lang="vi-VN" sz="2000" b="0" i="0" kern="1200" dirty="0" err="1"/>
            <a:t>triển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kern="1200" dirty="0" err="1"/>
            <a:t>Chức</a:t>
          </a:r>
          <a:r>
            <a:rPr lang="vi-VN" sz="2000" kern="1200" dirty="0"/>
            <a:t> năng </a:t>
          </a:r>
          <a:r>
            <a:rPr lang="vi-VN" sz="2000" kern="1200" dirty="0" err="1"/>
            <a:t>và</a:t>
          </a:r>
          <a:r>
            <a:rPr lang="vi-VN" sz="2000" kern="1200" dirty="0"/>
            <a:t> </a:t>
          </a:r>
          <a:r>
            <a:rPr lang="vi-VN" sz="2000" b="0" i="0" kern="1200" dirty="0"/>
            <a:t>hiệu năng ở quy mô </a:t>
          </a:r>
          <a:r>
            <a:rPr lang="vi-VN" sz="2000" b="0" i="0" kern="1200" dirty="0" err="1"/>
            <a:t>lớn</a:t>
          </a:r>
          <a:endParaRPr lang="vi-VN" sz="2000" kern="1200" dirty="0"/>
        </a:p>
      </dsp:txBody>
      <dsp:txXfrm rot="-5400000">
        <a:off x="2232729" y="2802623"/>
        <a:ext cx="5452790" cy="902984"/>
      </dsp:txXfrm>
    </dsp:sp>
    <dsp:sp modelId="{308CBB5A-694E-439C-9E7E-6F86F4FB2F9B}">
      <dsp:nvSpPr>
        <dsp:cNvPr id="0" name=""/>
        <dsp:cNvSpPr/>
      </dsp:nvSpPr>
      <dsp:spPr>
        <a:xfrm>
          <a:off x="861943" y="2628688"/>
          <a:ext cx="1370785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6500" kern="1200" dirty="0"/>
            <a:t> </a:t>
          </a:r>
        </a:p>
      </dsp:txBody>
      <dsp:txXfrm>
        <a:off x="923005" y="2689750"/>
        <a:ext cx="1248661" cy="1128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2BA5-FAC6-4D1B-8481-C55B77F47B0C}">
      <dsp:nvSpPr>
        <dsp:cNvPr id="0" name=""/>
        <dsp:cNvSpPr/>
      </dsp:nvSpPr>
      <dsp:spPr>
        <a:xfrm>
          <a:off x="4470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Linh </a:t>
          </a:r>
          <a:r>
            <a:rPr lang="vi-VN" sz="2700" b="0" i="0" kern="1200" dirty="0" err="1"/>
            <a:t>hoạt</a:t>
          </a:r>
          <a:endParaRPr lang="vi-VN" sz="2700" kern="1200" dirty="0"/>
        </a:p>
      </dsp:txBody>
      <dsp:txXfrm>
        <a:off x="524959" y="1590739"/>
        <a:ext cx="1561467" cy="1040978"/>
      </dsp:txXfrm>
    </dsp:sp>
    <dsp:sp modelId="{3BB2591F-0A71-40BA-A29D-240D2FE4142A}">
      <dsp:nvSpPr>
        <dsp:cNvPr id="0" name=""/>
        <dsp:cNvSpPr/>
      </dsp:nvSpPr>
      <dsp:spPr>
        <a:xfrm>
          <a:off x="2346671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/>
            <a:t>Thay </a:t>
          </a:r>
          <a:r>
            <a:rPr lang="vi-VN" sz="2700" b="0" i="0" kern="1200" dirty="0" err="1"/>
            <a:t>đổi</a:t>
          </a:r>
          <a:r>
            <a:rPr lang="vi-VN" sz="2700" b="0" i="0" kern="1200" dirty="0"/>
            <a:t> quy mô</a:t>
          </a:r>
          <a:endParaRPr lang="vi-VN" sz="2700" kern="1200" dirty="0"/>
        </a:p>
      </dsp:txBody>
      <dsp:txXfrm>
        <a:off x="2867160" y="1590739"/>
        <a:ext cx="1561467" cy="1040978"/>
      </dsp:txXfrm>
    </dsp:sp>
    <dsp:sp modelId="{AD7E3FF3-A7CA-475F-ADF1-B7CF45ECD692}">
      <dsp:nvSpPr>
        <dsp:cNvPr id="0" name=""/>
        <dsp:cNvSpPr/>
      </dsp:nvSpPr>
      <dsp:spPr>
        <a:xfrm>
          <a:off x="4688872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Hiệu</a:t>
          </a:r>
          <a:r>
            <a:rPr lang="vi-VN" sz="2700" b="0" i="0" kern="1200" dirty="0"/>
            <a:t> năng cao</a:t>
          </a:r>
          <a:endParaRPr lang="vi-VN" sz="2700" kern="1200" dirty="0"/>
        </a:p>
      </dsp:txBody>
      <dsp:txXfrm>
        <a:off x="5209361" y="1590739"/>
        <a:ext cx="1561467" cy="1040978"/>
      </dsp:txXfrm>
    </dsp:sp>
    <dsp:sp modelId="{97AC3B28-D197-4C81-9A80-7FBB7F9C3F00}">
      <dsp:nvSpPr>
        <dsp:cNvPr id="0" name=""/>
        <dsp:cNvSpPr/>
      </dsp:nvSpPr>
      <dsp:spPr>
        <a:xfrm>
          <a:off x="7031073" y="1590739"/>
          <a:ext cx="2602445" cy="1040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dirty="0" err="1"/>
            <a:t>Thiết</a:t>
          </a:r>
          <a:r>
            <a:rPr lang="vi-VN" sz="2700" b="0" i="0" kern="1200" dirty="0"/>
            <a:t> </a:t>
          </a:r>
          <a:r>
            <a:rPr lang="vi-VN" sz="2700" b="0" i="0" kern="1200" dirty="0" err="1"/>
            <a:t>thực</a:t>
          </a:r>
          <a:endParaRPr lang="vi-VN" sz="2700" kern="1200" dirty="0"/>
        </a:p>
      </dsp:txBody>
      <dsp:txXfrm>
        <a:off x="7551562" y="1590739"/>
        <a:ext cx="1561467" cy="1040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B022-8F16-4605-8269-7CD7F31C9909}">
      <dsp:nvSpPr>
        <dsp:cNvPr id="0" name=""/>
        <dsp:cNvSpPr/>
      </dsp:nvSpPr>
      <dsp:spPr>
        <a:xfrm rot="16200000">
          <a:off x="-1255704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trên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quy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-1255704" y="2006795"/>
        <a:ext cx="3027520" cy="412984"/>
      </dsp:txXfrm>
    </dsp:sp>
    <dsp:sp modelId="{299F6DBE-F73B-4224-966C-BB9160C8E8AA}">
      <dsp:nvSpPr>
        <dsp:cNvPr id="0" name=""/>
        <dsp:cNvSpPr/>
      </dsp:nvSpPr>
      <dsp:spPr>
        <a:xfrm>
          <a:off x="464547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Đáp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gian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phản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hồi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chỉ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mili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giây ở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thông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dung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lượng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trữ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64547" y="699527"/>
        <a:ext cx="2057099" cy="3027520"/>
      </dsp:txXfrm>
    </dsp:sp>
    <dsp:sp modelId="{72438839-AE72-4438-82CC-93FCA802B5A0}">
      <dsp:nvSpPr>
        <dsp:cNvPr id="0" name=""/>
        <dsp:cNvSpPr/>
      </dsp:nvSpPr>
      <dsp:spPr>
        <a:xfrm>
          <a:off x="51563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AE169-E7DC-4994-8CE3-7819E03F9962}">
      <dsp:nvSpPr>
        <dsp:cNvPr id="0" name=""/>
        <dsp:cNvSpPr/>
      </dsp:nvSpPr>
      <dsp:spPr>
        <a:xfrm rot="16200000">
          <a:off x="1755845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quản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lí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máy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endParaRPr lang="vi-VN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55845" y="2006795"/>
        <a:ext cx="3027520" cy="412984"/>
      </dsp:txXfrm>
    </dsp:sp>
    <dsp:sp modelId="{D960A419-2311-4AFC-B3C4-AF91E4A5CAEA}">
      <dsp:nvSpPr>
        <dsp:cNvPr id="0" name=""/>
        <dsp:cNvSpPr/>
      </dsp:nvSpPr>
      <dsp:spPr>
        <a:xfrm>
          <a:off x="3496422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Tự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thay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quy mô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Tích</a:t>
          </a:r>
          <a:r>
            <a:rPr lang="vi-VN" sz="1800" kern="1200" dirty="0"/>
            <a:t> </a:t>
          </a:r>
          <a:r>
            <a:rPr lang="vi-VN" sz="1800" kern="1200" dirty="0" err="1"/>
            <a:t>hợp</a:t>
          </a:r>
          <a:r>
            <a:rPr lang="vi-VN" sz="1800" kern="1200" dirty="0"/>
            <a:t> dung sai cao </a:t>
          </a:r>
          <a:r>
            <a:rPr lang="vi-VN" sz="1800" kern="1200" dirty="0" err="1"/>
            <a:t>và</a:t>
          </a:r>
          <a:r>
            <a:rPr lang="vi-VN" sz="1800" kern="1200" dirty="0"/>
            <a:t> </a:t>
          </a:r>
          <a:r>
            <a:rPr lang="vi-VN" sz="1800" kern="1200" dirty="0" err="1"/>
            <a:t>độ</a:t>
          </a:r>
          <a:r>
            <a:rPr lang="vi-VN" sz="1800" kern="1200" dirty="0"/>
            <a:t> </a:t>
          </a:r>
          <a:r>
            <a:rPr lang="vi-VN" sz="1800" kern="1200" dirty="0" err="1"/>
            <a:t>sẵn</a:t>
          </a:r>
          <a:r>
            <a:rPr lang="vi-VN" sz="1800" kern="1200" dirty="0"/>
            <a:t> </a:t>
          </a:r>
          <a:r>
            <a:rPr lang="vi-VN" sz="1800" kern="1200" dirty="0" err="1"/>
            <a:t>sàng</a:t>
          </a:r>
          <a:r>
            <a:rPr lang="vi-VN" sz="1800" kern="1200" dirty="0"/>
            <a:t> </a:t>
          </a:r>
          <a:r>
            <a:rPr lang="vi-VN" sz="1800" kern="1200" dirty="0" err="1"/>
            <a:t>hoạt</a:t>
          </a:r>
          <a:r>
            <a:rPr lang="vi-VN" sz="1800" kern="1200" dirty="0"/>
            <a:t> </a:t>
          </a:r>
          <a:r>
            <a:rPr lang="vi-VN" sz="1800" kern="1200" dirty="0" err="1"/>
            <a:t>động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Tối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ưu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vi-VN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chi </a:t>
          </a:r>
          <a:r>
            <a:rPr lang="vi-VN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phí</a:t>
          </a:r>
          <a:endParaRPr lang="vi-VN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96422" y="699527"/>
        <a:ext cx="2057099" cy="3027520"/>
      </dsp:txXfrm>
    </dsp:sp>
    <dsp:sp modelId="{1386EF5C-452E-467D-B98D-98F6327756FE}">
      <dsp:nvSpPr>
        <dsp:cNvPr id="0" name=""/>
        <dsp:cNvSpPr/>
      </dsp:nvSpPr>
      <dsp:spPr>
        <a:xfrm>
          <a:off x="306311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2F63F-F7ED-47D8-B69E-1BF19E8AE946}">
      <dsp:nvSpPr>
        <dsp:cNvPr id="0" name=""/>
        <dsp:cNvSpPr/>
      </dsp:nvSpPr>
      <dsp:spPr>
        <a:xfrm rot="16200000">
          <a:off x="4767396" y="2006795"/>
          <a:ext cx="3027520" cy="41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229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Phù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hợp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trong doanh </a:t>
          </a:r>
          <a:r>
            <a:rPr lang="vi-VN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nghiệp</a:t>
          </a:r>
          <a:r>
            <a:rPr lang="vi-V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767396" y="2006795"/>
        <a:ext cx="3027520" cy="412984"/>
      </dsp:txXfrm>
    </dsp:sp>
    <dsp:sp modelId="{9D5049C4-A338-46E9-B233-5DF1271A8615}">
      <dsp:nvSpPr>
        <dsp:cNvPr id="0" name=""/>
        <dsp:cNvSpPr/>
      </dsp:nvSpPr>
      <dsp:spPr>
        <a:xfrm>
          <a:off x="6487648" y="699527"/>
          <a:ext cx="2057099" cy="302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4229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Hỗ</a:t>
          </a:r>
          <a:r>
            <a:rPr lang="vi-VN" sz="1800" kern="1200" dirty="0"/>
            <a:t> </a:t>
          </a:r>
          <a:r>
            <a:rPr lang="vi-VN" sz="1800" kern="1200" dirty="0" err="1"/>
            <a:t>trợ</a:t>
          </a:r>
          <a:r>
            <a:rPr lang="vi-VN" sz="1800" kern="1200" dirty="0"/>
            <a:t> </a:t>
          </a:r>
          <a:r>
            <a:rPr lang="vi-VN" sz="1800" kern="1200" dirty="0" err="1"/>
            <a:t>các</a:t>
          </a:r>
          <a:r>
            <a:rPr lang="vi-VN" sz="1800" kern="1200" dirty="0"/>
            <a:t> giao </a:t>
          </a:r>
          <a:r>
            <a:rPr lang="vi-VN" sz="1800" kern="1200" dirty="0" err="1"/>
            <a:t>tác</a:t>
          </a:r>
          <a:r>
            <a:rPr lang="vi-VN" sz="1800" kern="1200" dirty="0"/>
            <a:t> ACID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 err="1"/>
            <a:t>Mã</a:t>
          </a:r>
          <a:r>
            <a:rPr lang="vi-VN" sz="1800" kern="1200" dirty="0"/>
            <a:t> </a:t>
          </a:r>
          <a:r>
            <a:rPr lang="vi-VN" sz="1800" kern="1200" dirty="0" err="1"/>
            <a:t>hóa</a:t>
          </a:r>
          <a:r>
            <a:rPr lang="vi-VN" sz="1800" kern="1200" dirty="0"/>
            <a:t> </a:t>
          </a:r>
          <a:r>
            <a:rPr lang="vi-VN" sz="1800" kern="1200" dirty="0" err="1"/>
            <a:t>tất</a:t>
          </a:r>
          <a:r>
            <a:rPr lang="vi-VN" sz="1800" kern="1200" dirty="0"/>
            <a:t> </a:t>
          </a:r>
          <a:r>
            <a:rPr lang="vi-VN" sz="1800" kern="1200" dirty="0" err="1"/>
            <a:t>cả</a:t>
          </a:r>
          <a:r>
            <a:rPr lang="vi-VN" sz="1800" kern="1200" dirty="0"/>
            <a:t> </a:t>
          </a:r>
          <a:r>
            <a:rPr lang="vi-VN" sz="1800" kern="1200" dirty="0" err="1"/>
            <a:t>dữ</a:t>
          </a:r>
          <a:r>
            <a:rPr lang="vi-VN" sz="1800" kern="1200" dirty="0"/>
            <a:t> </a:t>
          </a:r>
          <a:r>
            <a:rPr lang="vi-VN" sz="1800" kern="1200" dirty="0" err="1"/>
            <a:t>liệu</a:t>
          </a:r>
          <a:r>
            <a:rPr lang="vi-VN" sz="1800" kern="1200" dirty="0"/>
            <a:t> theo </a:t>
          </a:r>
          <a:r>
            <a:rPr lang="vi-VN" sz="1800" kern="1200" dirty="0" err="1"/>
            <a:t>mặc</a:t>
          </a:r>
          <a:r>
            <a:rPr lang="vi-VN" sz="1800" kern="1200" dirty="0"/>
            <a:t> </a:t>
          </a:r>
          <a:r>
            <a:rPr lang="vi-VN" sz="1800" kern="1200" dirty="0" err="1"/>
            <a:t>định</a:t>
          </a:r>
          <a:r>
            <a:rPr lang="vi-V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/>
            <a:t>Cung </a:t>
          </a:r>
          <a:r>
            <a:rPr lang="vi-VN" sz="1800" kern="1200" dirty="0" err="1"/>
            <a:t>cấp</a:t>
          </a:r>
          <a:r>
            <a:rPr lang="vi-VN" sz="1800" kern="1200" dirty="0"/>
            <a:t> danh </a:t>
          </a:r>
          <a:r>
            <a:rPr lang="vi-VN" sz="1800" kern="1200" dirty="0" err="1"/>
            <a:t>tính</a:t>
          </a:r>
          <a:r>
            <a:rPr lang="vi-VN" sz="1800" kern="1200" dirty="0"/>
            <a:t> chi </a:t>
          </a:r>
          <a:r>
            <a:rPr lang="vi-VN" sz="1800" kern="1200" dirty="0" err="1"/>
            <a:t>tiết</a:t>
          </a:r>
          <a:r>
            <a:rPr lang="vi-VN" sz="1800" kern="1200" dirty="0"/>
            <a:t> </a:t>
          </a:r>
        </a:p>
      </dsp:txBody>
      <dsp:txXfrm>
        <a:off x="6487648" y="699527"/>
        <a:ext cx="2057099" cy="3027520"/>
      </dsp:txXfrm>
    </dsp:sp>
    <dsp:sp modelId="{6CFC9CED-2FD3-431F-A5C3-E1BDB4B60343}">
      <dsp:nvSpPr>
        <dsp:cNvPr id="0" name=""/>
        <dsp:cNvSpPr/>
      </dsp:nvSpPr>
      <dsp:spPr>
        <a:xfrm>
          <a:off x="6074664" y="154388"/>
          <a:ext cx="825968" cy="82596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FF682-15D9-41C6-A246-41D04C7C04D8}">
      <dsp:nvSpPr>
        <dsp:cNvPr id="0" name=""/>
        <dsp:cNvSpPr/>
      </dsp:nvSpPr>
      <dsp:spPr>
        <a:xfrm>
          <a:off x="3292874" y="921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Tables</a:t>
          </a:r>
          <a:endParaRPr lang="vi-VN" sz="3000" kern="1200" dirty="0"/>
        </a:p>
      </dsp:txBody>
      <dsp:txXfrm>
        <a:off x="3322318" y="30365"/>
        <a:ext cx="1951675" cy="946393"/>
      </dsp:txXfrm>
    </dsp:sp>
    <dsp:sp modelId="{BE540E76-B509-4DD3-B360-9BF629409094}">
      <dsp:nvSpPr>
        <dsp:cNvPr id="0" name=""/>
        <dsp:cNvSpPr/>
      </dsp:nvSpPr>
      <dsp:spPr>
        <a:xfrm rot="3600000">
          <a:off x="4604535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4710089" y="1835164"/>
        <a:ext cx="835616" cy="211108"/>
      </dsp:txXfrm>
    </dsp:sp>
    <dsp:sp modelId="{CF1FF310-AE5F-468B-A3A1-5A4836BFA46D}">
      <dsp:nvSpPr>
        <dsp:cNvPr id="0" name=""/>
        <dsp:cNvSpPr/>
      </dsp:nvSpPr>
      <dsp:spPr>
        <a:xfrm>
          <a:off x="495235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Attributes</a:t>
          </a:r>
          <a:endParaRPr lang="vi-VN" sz="3000" kern="1200" dirty="0"/>
        </a:p>
      </dsp:txBody>
      <dsp:txXfrm>
        <a:off x="4981803" y="2904677"/>
        <a:ext cx="1951675" cy="946393"/>
      </dsp:txXfrm>
    </dsp:sp>
    <dsp:sp modelId="{13C5751B-8725-44FC-AB36-CB804420E0A2}">
      <dsp:nvSpPr>
        <dsp:cNvPr id="0" name=""/>
        <dsp:cNvSpPr/>
      </dsp:nvSpPr>
      <dsp:spPr>
        <a:xfrm rot="10800000">
          <a:off x="3774793" y="3201950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 rot="10800000">
        <a:off x="3880347" y="3272320"/>
        <a:ext cx="835616" cy="211108"/>
      </dsp:txXfrm>
    </dsp:sp>
    <dsp:sp modelId="{DC1A429F-50AE-47E0-9DAD-0DB3BD4FEF39}">
      <dsp:nvSpPr>
        <dsp:cNvPr id="0" name=""/>
        <dsp:cNvSpPr/>
      </dsp:nvSpPr>
      <dsp:spPr>
        <a:xfrm>
          <a:off x="1633389" y="2875233"/>
          <a:ext cx="2010563" cy="100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Items</a:t>
          </a:r>
          <a:endParaRPr lang="vi-VN" sz="3000" kern="1200" dirty="0"/>
        </a:p>
      </dsp:txBody>
      <dsp:txXfrm>
        <a:off x="1662833" y="2904677"/>
        <a:ext cx="1951675" cy="946393"/>
      </dsp:txXfrm>
    </dsp:sp>
    <dsp:sp modelId="{1F500B48-66E9-4E82-ADE8-9A679F65F94C}">
      <dsp:nvSpPr>
        <dsp:cNvPr id="0" name=""/>
        <dsp:cNvSpPr/>
      </dsp:nvSpPr>
      <dsp:spPr>
        <a:xfrm rot="18000000">
          <a:off x="2945051" y="1764794"/>
          <a:ext cx="1046724" cy="3518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600" kern="1200"/>
        </a:p>
      </dsp:txBody>
      <dsp:txXfrm>
        <a:off x="3050605" y="1835164"/>
        <a:ext cx="835616" cy="211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F62B-A783-4BCE-AA8E-376E49D97B09}">
      <dsp:nvSpPr>
        <dsp:cNvPr id="0" name=""/>
        <dsp:cNvSpPr/>
      </dsp:nvSpPr>
      <dsp:spPr>
        <a:xfrm rot="5400000">
          <a:off x="909231" y="1042428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3F9A7-4ADC-4ED6-90D9-F11C72A2930D}">
      <dsp:nvSpPr>
        <dsp:cNvPr id="0" name=""/>
        <dsp:cNvSpPr/>
      </dsp:nvSpPr>
      <dsp:spPr>
        <a:xfrm>
          <a:off x="672494" y="50924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Data</a:t>
          </a:r>
          <a:endParaRPr lang="vi-VN" sz="2500" kern="1200" dirty="0"/>
        </a:p>
      </dsp:txBody>
      <dsp:txXfrm>
        <a:off x="725163" y="103593"/>
        <a:ext cx="1435788" cy="973400"/>
      </dsp:txXfrm>
    </dsp:sp>
    <dsp:sp modelId="{B588B9DF-3F70-4215-9E0F-91B3582DCEAE}">
      <dsp:nvSpPr>
        <dsp:cNvPr id="0" name=""/>
        <dsp:cNvSpPr/>
      </dsp:nvSpPr>
      <dsp:spPr>
        <a:xfrm>
          <a:off x="2203171" y="157120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03171" y="157120"/>
        <a:ext cx="2017922" cy="871884"/>
      </dsp:txXfrm>
    </dsp:sp>
    <dsp:sp modelId="{C6E20B62-47E7-4465-B046-27963193AC6C}">
      <dsp:nvSpPr>
        <dsp:cNvPr id="0" name=""/>
        <dsp:cNvSpPr/>
      </dsp:nvSpPr>
      <dsp:spPr>
        <a:xfrm rot="5400000">
          <a:off x="2402281" y="225420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E6766-739B-40F8-ADCA-DFA174F503CF}">
      <dsp:nvSpPr>
        <dsp:cNvPr id="0" name=""/>
        <dsp:cNvSpPr/>
      </dsp:nvSpPr>
      <dsp:spPr>
        <a:xfrm>
          <a:off x="2159735" y="1239381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Reading Data</a:t>
          </a:r>
          <a:endParaRPr lang="vi-VN" sz="2500" kern="1200" dirty="0"/>
        </a:p>
      </dsp:txBody>
      <dsp:txXfrm>
        <a:off x="2212404" y="1292050"/>
        <a:ext cx="1435788" cy="973400"/>
      </dsp:txXfrm>
    </dsp:sp>
    <dsp:sp modelId="{EA4D4EC3-5B14-411A-9AE6-5E2BFD5C1DFB}">
      <dsp:nvSpPr>
        <dsp:cNvPr id="0" name=""/>
        <dsp:cNvSpPr/>
      </dsp:nvSpPr>
      <dsp:spPr>
        <a:xfrm>
          <a:off x="3696221" y="136889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BatchGetItem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96221" y="1368899"/>
        <a:ext cx="2017922" cy="871884"/>
      </dsp:txXfrm>
    </dsp:sp>
    <dsp:sp modelId="{A0BA3D21-7680-443E-A450-57B313D5CAD0}">
      <dsp:nvSpPr>
        <dsp:cNvPr id="0" name=""/>
        <dsp:cNvSpPr/>
      </dsp:nvSpPr>
      <dsp:spPr>
        <a:xfrm rot="5400000">
          <a:off x="3895332" y="3465987"/>
          <a:ext cx="915478" cy="10422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C1C51-A952-42B1-84EF-7804E40464BF}">
      <dsp:nvSpPr>
        <dsp:cNvPr id="0" name=""/>
        <dsp:cNvSpPr/>
      </dsp:nvSpPr>
      <dsp:spPr>
        <a:xfrm>
          <a:off x="3652786" y="245116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 Data</a:t>
          </a:r>
          <a:endParaRPr lang="vi-VN" sz="2500" kern="1200" dirty="0"/>
        </a:p>
      </dsp:txBody>
      <dsp:txXfrm>
        <a:off x="3705455" y="2503829"/>
        <a:ext cx="1435788" cy="973400"/>
      </dsp:txXfrm>
    </dsp:sp>
    <dsp:sp modelId="{A4E0665E-36B8-4E19-8B71-5D72F3DD3CF5}">
      <dsp:nvSpPr>
        <dsp:cNvPr id="0" name=""/>
        <dsp:cNvSpPr/>
      </dsp:nvSpPr>
      <dsp:spPr>
        <a:xfrm>
          <a:off x="5189272" y="2580679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89272" y="2580679"/>
        <a:ext cx="2017922" cy="871884"/>
      </dsp:txXfrm>
    </dsp:sp>
    <dsp:sp modelId="{83D5F1D1-F003-471A-80F6-69B8AE822C09}">
      <dsp:nvSpPr>
        <dsp:cNvPr id="0" name=""/>
        <dsp:cNvSpPr/>
      </dsp:nvSpPr>
      <dsp:spPr>
        <a:xfrm>
          <a:off x="5145836" y="3662940"/>
          <a:ext cx="1541126" cy="10787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Delete Data</a:t>
          </a:r>
          <a:endParaRPr lang="vi-VN" sz="2500" kern="1200" dirty="0"/>
        </a:p>
      </dsp:txBody>
      <dsp:txXfrm>
        <a:off x="5198505" y="3715609"/>
        <a:ext cx="1435788" cy="973400"/>
      </dsp:txXfrm>
    </dsp:sp>
    <dsp:sp modelId="{0E032AD2-EAE6-467D-B13C-A1D0B7A870C3}">
      <dsp:nvSpPr>
        <dsp:cNvPr id="0" name=""/>
        <dsp:cNvSpPr/>
      </dsp:nvSpPr>
      <dsp:spPr>
        <a:xfrm>
          <a:off x="6682323" y="3792458"/>
          <a:ext cx="2017922" cy="87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DeleteItem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BatchWriteItem</a:t>
          </a:r>
          <a:endParaRPr lang="vi-VN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682323" y="3792458"/>
        <a:ext cx="2017922" cy="87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A8BE-B295-41E3-BCCC-B9483B5DB00E}" type="datetimeFigureOut">
              <a:rPr lang="vi-VN" smtClean="0"/>
              <a:t>27/11/2019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FF6F-9F8D-4847-BCEA-325B90151E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26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fif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4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BF72A-E290-48C0-A0F6-3A9FEDE7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91" y="324288"/>
            <a:ext cx="9536754" cy="1646302"/>
          </a:xfrm>
        </p:spPr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kì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0387A6-C624-4B44-A97B-AACF2CE0D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02" y="4556860"/>
            <a:ext cx="8484658" cy="245649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Lương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9: 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Thiên Ân – 43.01.104.003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Khoa – 43.01.014.081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Phước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43.01.104.118</a:t>
            </a:r>
          </a:p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Vương Duy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43.01.104.153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8AF9F6F-969C-4146-BF38-A72C28086E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36" y="2015728"/>
            <a:ext cx="3636063" cy="24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F3741F-6683-4C7B-AFA3-FF2526C8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5BBB597B-B406-493E-BBD9-7F72E6CA4816}"/>
              </a:ext>
            </a:extLst>
          </p:cNvPr>
          <p:cNvSpPr/>
          <p:nvPr/>
        </p:nvSpPr>
        <p:spPr>
          <a:xfrm>
            <a:off x="1206962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+mj-lt"/>
              </a:rPr>
              <a:t>Công </a:t>
            </a:r>
            <a:r>
              <a:rPr lang="vi-VN" dirty="0" err="1">
                <a:latin typeface="+mj-lt"/>
              </a:rPr>
              <a:t>nghệ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cáo</a:t>
            </a:r>
            <a:endParaRPr lang="vi-VN" dirty="0">
              <a:latin typeface="+mj-lt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DBF6C448-6A80-4FBB-841C-3027F4A15C65}"/>
              </a:ext>
            </a:extLst>
          </p:cNvPr>
          <p:cNvSpPr/>
          <p:nvPr/>
        </p:nvSpPr>
        <p:spPr>
          <a:xfrm>
            <a:off x="4098521" y="210820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Trò</a:t>
            </a:r>
            <a:r>
              <a:rPr lang="vi-VN" dirty="0">
                <a:latin typeface="+mj-lt"/>
              </a:rPr>
              <a:t> chơi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8FD60D4E-BD04-4E57-8434-E4D819E787C4}"/>
              </a:ext>
            </a:extLst>
          </p:cNvPr>
          <p:cNvSpPr/>
          <p:nvPr/>
        </p:nvSpPr>
        <p:spPr>
          <a:xfrm>
            <a:off x="6990080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Phần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mềm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Internet</a:t>
            </a:r>
            <a:endParaRPr lang="vi-VN" dirty="0">
              <a:latin typeface="+mj-lt"/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1C7AB786-B901-4CFD-A7A7-5DD94613273B}"/>
              </a:ext>
            </a:extLst>
          </p:cNvPr>
          <p:cNvSpPr/>
          <p:nvPr/>
        </p:nvSpPr>
        <p:spPr>
          <a:xfrm>
            <a:off x="6990080" y="204216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Bán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2A902088-E5D8-45BF-BCBB-912EA403B13E}"/>
              </a:ext>
            </a:extLst>
          </p:cNvPr>
          <p:cNvSpPr/>
          <p:nvPr/>
        </p:nvSpPr>
        <p:spPr>
          <a:xfrm>
            <a:off x="4098521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thông </a:t>
            </a:r>
            <a:r>
              <a:rPr lang="vi-VN" dirty="0" err="1">
                <a:latin typeface="+mj-lt"/>
              </a:rPr>
              <a:t>Giải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trí</a:t>
            </a:r>
            <a:endParaRPr lang="vi-VN" dirty="0">
              <a:latin typeface="+mj-lt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F36D4A52-B6E5-4195-92F2-FEB033CDD3AE}"/>
              </a:ext>
            </a:extLst>
          </p:cNvPr>
          <p:cNvSpPr/>
          <p:nvPr/>
        </p:nvSpPr>
        <p:spPr>
          <a:xfrm>
            <a:off x="1206962" y="4363720"/>
            <a:ext cx="2125518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latin typeface="+mj-lt"/>
              </a:rPr>
              <a:t>Tài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Ngân </a:t>
            </a:r>
            <a:r>
              <a:rPr lang="vi-VN" dirty="0" err="1">
                <a:latin typeface="+mj-lt"/>
              </a:rPr>
              <a:t>hàng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9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FD07B-4F0B-4C5D-A317-76D9B709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Nhiều</a:t>
            </a:r>
            <a:r>
              <a:rPr lang="vi-VN" dirty="0"/>
              <a:t> thương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66F4E8E-062C-4191-92D8-E53DF369F7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1362818"/>
            <a:ext cx="2263140" cy="176212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F7AEA49-F83D-4895-9EB4-7E9965ACBD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5" y="3555584"/>
            <a:ext cx="2545080" cy="16002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5CC1184-B7B8-4A92-862F-ACE125290F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96" y="3741321"/>
            <a:ext cx="2773680" cy="12287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50181B8-2051-4A99-8A16-CE154D09DF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0" y="1764254"/>
            <a:ext cx="2355172" cy="10922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64DE182-93DA-4639-B314-3CC5BDEB1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712747"/>
            <a:ext cx="2545080" cy="12858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9B15E1C-5007-425C-B966-A1A4F8486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099" y="1521881"/>
            <a:ext cx="1644258" cy="144399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0F6F4D2-8734-4BEF-92DE-7582E1EE7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8595" y="5155784"/>
            <a:ext cx="2415007" cy="14954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E08B93E-2073-4C0E-AD27-47D8AEF3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3360" y="5264364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6E0DD-889D-43A9-8A89-88853B4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2768600"/>
            <a:ext cx="8596668" cy="1320800"/>
          </a:xfrm>
        </p:spPr>
        <p:txBody>
          <a:bodyPr>
            <a:normAutofit/>
          </a:bodyPr>
          <a:lstStyle/>
          <a:p>
            <a:r>
              <a:rPr lang="vi-VN" sz="5400" dirty="0"/>
              <a:t>3. </a:t>
            </a:r>
            <a:r>
              <a:rPr lang="vi-VN" sz="5400" dirty="0" err="1"/>
              <a:t>Tìm</a:t>
            </a:r>
            <a:r>
              <a:rPr lang="vi-VN" sz="5400" dirty="0"/>
              <a:t> </a:t>
            </a:r>
            <a:r>
              <a:rPr lang="vi-VN" sz="5400" dirty="0" err="1"/>
              <a:t>hiểu</a:t>
            </a:r>
            <a:r>
              <a:rPr lang="vi-VN" sz="5400" dirty="0"/>
              <a:t> </a:t>
            </a:r>
            <a:r>
              <a:rPr lang="vi-VN" sz="5400" dirty="0" err="1"/>
              <a:t>về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174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276369-9778-48C1-8531-0DD90448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0"/>
            <a:ext cx="8596668" cy="695417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83036C3-3B0F-4898-A0DB-0336843AB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96846"/>
              </p:ext>
            </p:extLst>
          </p:nvPr>
        </p:nvGraphicFramePr>
        <p:xfrm>
          <a:off x="793272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0E07F-9EBC-46F9-A948-8F7F45D3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CB7EE2-4E3D-476D-9F30-7FF634D0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295"/>
            <a:ext cx="8596668" cy="38229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</a:t>
            </a:r>
          </a:p>
          <a:p>
            <a:pPr lvl="1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key and sort key 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Indexes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4A6146B-1F59-4881-859F-2B80FD55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9715"/>
            <a:ext cx="5678194" cy="33785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DFEE10C-0476-412B-B445-787C0E87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8" y="1511063"/>
            <a:ext cx="5540550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2337C4-4BA8-4096-A8D8-79DA27A4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586712"/>
            <a:ext cx="8596668" cy="3880773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 Streams</a:t>
            </a:r>
          </a:p>
          <a:p>
            <a:endParaRPr lang="vi-VN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146152C0-C959-4EB6-A9CA-872E806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-73688"/>
            <a:ext cx="8596312" cy="6604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1EDBEB0-6144-4573-AAED-0DE539E178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445" y="1500411"/>
            <a:ext cx="7854802" cy="47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Plane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ListTables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UpdateTable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DeleteTable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6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7837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Plane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A3A00D42-7F8D-4730-B684-67052E97E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329541"/>
              </p:ext>
            </p:extLst>
          </p:nvPr>
        </p:nvGraphicFramePr>
        <p:xfrm>
          <a:off x="442898" y="1933359"/>
          <a:ext cx="8923044" cy="476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Streams	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ListStreams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DescribeStream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GetShardIterator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GetRecords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5C727-E568-45B3-B3DB-24E8D00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DynamoDB API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F18572-3FE5-4252-9A70-AF6FD9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</a:t>
            </a: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TransacWriteItems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TransacGetItems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79" y="16573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4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427162"/>
            <a:ext cx="12192000" cy="6500601"/>
            <a:chOff x="0" y="180975"/>
            <a:chExt cx="12192000" cy="6511926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6350" y="560764"/>
              <a:ext cx="6089650" cy="2601913"/>
            </a:xfrm>
            <a:custGeom>
              <a:avLst/>
              <a:gdLst>
                <a:gd name="T0" fmla="*/ 1542 w 1918"/>
                <a:gd name="T1" fmla="*/ 356 h 819"/>
                <a:gd name="T2" fmla="*/ 1510 w 1918"/>
                <a:gd name="T3" fmla="*/ 296 h 819"/>
                <a:gd name="T4" fmla="*/ 1380 w 1918"/>
                <a:gd name="T5" fmla="*/ 202 h 819"/>
                <a:gd name="T6" fmla="*/ 1094 w 1918"/>
                <a:gd name="T7" fmla="*/ 294 h 819"/>
                <a:gd name="T8" fmla="*/ 1094 w 1918"/>
                <a:gd name="T9" fmla="*/ 155 h 819"/>
                <a:gd name="T10" fmla="*/ 720 w 1918"/>
                <a:gd name="T11" fmla="*/ 154 h 819"/>
                <a:gd name="T12" fmla="*/ 311 w 1918"/>
                <a:gd name="T13" fmla="*/ 162 h 819"/>
                <a:gd name="T14" fmla="*/ 218 w 1918"/>
                <a:gd name="T15" fmla="*/ 233 h 819"/>
                <a:gd name="T16" fmla="*/ 141 w 1918"/>
                <a:gd name="T17" fmla="*/ 465 h 819"/>
                <a:gd name="T18" fmla="*/ 149 w 1918"/>
                <a:gd name="T19" fmla="*/ 337 h 819"/>
                <a:gd name="T20" fmla="*/ 173 w 1918"/>
                <a:gd name="T21" fmla="*/ 284 h 819"/>
                <a:gd name="T22" fmla="*/ 205 w 1918"/>
                <a:gd name="T23" fmla="*/ 401 h 819"/>
                <a:gd name="T24" fmla="*/ 325 w 1918"/>
                <a:gd name="T25" fmla="*/ 162 h 819"/>
                <a:gd name="T26" fmla="*/ 449 w 1918"/>
                <a:gd name="T27" fmla="*/ 287 h 819"/>
                <a:gd name="T28" fmla="*/ 457 w 1918"/>
                <a:gd name="T29" fmla="*/ 245 h 819"/>
                <a:gd name="T30" fmla="*/ 518 w 1918"/>
                <a:gd name="T31" fmla="*/ 229 h 819"/>
                <a:gd name="T32" fmla="*/ 534 w 1918"/>
                <a:gd name="T33" fmla="*/ 282 h 819"/>
                <a:gd name="T34" fmla="*/ 526 w 1918"/>
                <a:gd name="T35" fmla="*/ 122 h 819"/>
                <a:gd name="T36" fmla="*/ 558 w 1918"/>
                <a:gd name="T37" fmla="*/ 218 h 819"/>
                <a:gd name="T38" fmla="*/ 566 w 1918"/>
                <a:gd name="T39" fmla="*/ 239 h 819"/>
                <a:gd name="T40" fmla="*/ 574 w 1918"/>
                <a:gd name="T41" fmla="*/ 101 h 819"/>
                <a:gd name="T42" fmla="*/ 757 w 1918"/>
                <a:gd name="T43" fmla="*/ 242 h 819"/>
                <a:gd name="T44" fmla="*/ 761 w 1918"/>
                <a:gd name="T45" fmla="*/ 308 h 819"/>
                <a:gd name="T46" fmla="*/ 793 w 1918"/>
                <a:gd name="T47" fmla="*/ 230 h 819"/>
                <a:gd name="T48" fmla="*/ 800 w 1918"/>
                <a:gd name="T49" fmla="*/ 314 h 819"/>
                <a:gd name="T50" fmla="*/ 804 w 1918"/>
                <a:gd name="T51" fmla="*/ 208 h 819"/>
                <a:gd name="T52" fmla="*/ 810 w 1918"/>
                <a:gd name="T53" fmla="*/ 229 h 819"/>
                <a:gd name="T54" fmla="*/ 886 w 1918"/>
                <a:gd name="T55" fmla="*/ 150 h 819"/>
                <a:gd name="T56" fmla="*/ 886 w 1918"/>
                <a:gd name="T57" fmla="*/ 240 h 819"/>
                <a:gd name="T58" fmla="*/ 915 w 1918"/>
                <a:gd name="T59" fmla="*/ 287 h 819"/>
                <a:gd name="T60" fmla="*/ 1037 w 1918"/>
                <a:gd name="T61" fmla="*/ 268 h 819"/>
                <a:gd name="T62" fmla="*/ 1050 w 1918"/>
                <a:gd name="T63" fmla="*/ 174 h 819"/>
                <a:gd name="T64" fmla="*/ 1056 w 1918"/>
                <a:gd name="T65" fmla="*/ 277 h 819"/>
                <a:gd name="T66" fmla="*/ 1069 w 1918"/>
                <a:gd name="T67" fmla="*/ 166 h 819"/>
                <a:gd name="T68" fmla="*/ 1088 w 1918"/>
                <a:gd name="T69" fmla="*/ 277 h 819"/>
                <a:gd name="T70" fmla="*/ 1075 w 1918"/>
                <a:gd name="T71" fmla="*/ 166 h 819"/>
                <a:gd name="T72" fmla="*/ 1123 w 1918"/>
                <a:gd name="T73" fmla="*/ 285 h 819"/>
                <a:gd name="T74" fmla="*/ 1154 w 1918"/>
                <a:gd name="T75" fmla="*/ 344 h 819"/>
                <a:gd name="T76" fmla="*/ 1159 w 1918"/>
                <a:gd name="T77" fmla="*/ 248 h 819"/>
                <a:gd name="T78" fmla="*/ 1169 w 1918"/>
                <a:gd name="T79" fmla="*/ 268 h 819"/>
                <a:gd name="T80" fmla="*/ 1178 w 1918"/>
                <a:gd name="T81" fmla="*/ 274 h 819"/>
                <a:gd name="T82" fmla="*/ 1188 w 1918"/>
                <a:gd name="T83" fmla="*/ 319 h 819"/>
                <a:gd name="T84" fmla="*/ 1183 w 1918"/>
                <a:gd name="T85" fmla="*/ 223 h 819"/>
                <a:gd name="T86" fmla="*/ 1197 w 1918"/>
                <a:gd name="T87" fmla="*/ 280 h 819"/>
                <a:gd name="T88" fmla="*/ 1202 w 1918"/>
                <a:gd name="T89" fmla="*/ 293 h 819"/>
                <a:gd name="T90" fmla="*/ 1415 w 1918"/>
                <a:gd name="T91" fmla="*/ 190 h 819"/>
                <a:gd name="T92" fmla="*/ 1398 w 1918"/>
                <a:gd name="T93" fmla="*/ 248 h 819"/>
                <a:gd name="T94" fmla="*/ 1413 w 1918"/>
                <a:gd name="T95" fmla="*/ 289 h 819"/>
                <a:gd name="T96" fmla="*/ 1410 w 1918"/>
                <a:gd name="T97" fmla="*/ 233 h 819"/>
                <a:gd name="T98" fmla="*/ 1421 w 1918"/>
                <a:gd name="T99" fmla="*/ 278 h 819"/>
                <a:gd name="T100" fmla="*/ 1421 w 1918"/>
                <a:gd name="T101" fmla="*/ 220 h 819"/>
                <a:gd name="T102" fmla="*/ 1429 w 1918"/>
                <a:gd name="T103" fmla="*/ 265 h 819"/>
                <a:gd name="T104" fmla="*/ 1432 w 1918"/>
                <a:gd name="T105" fmla="*/ 223 h 819"/>
                <a:gd name="T106" fmla="*/ 1464 w 1918"/>
                <a:gd name="T107" fmla="*/ 287 h 819"/>
                <a:gd name="T108" fmla="*/ 1467 w 1918"/>
                <a:gd name="T109" fmla="*/ 347 h 819"/>
                <a:gd name="T110" fmla="*/ 1470 w 1918"/>
                <a:gd name="T111" fmla="*/ 262 h 819"/>
                <a:gd name="T112" fmla="*/ 1473 w 1918"/>
                <a:gd name="T113" fmla="*/ 300 h 819"/>
                <a:gd name="T114" fmla="*/ 1483 w 1918"/>
                <a:gd name="T115" fmla="*/ 373 h 819"/>
                <a:gd name="T116" fmla="*/ 1483 w 1918"/>
                <a:gd name="T117" fmla="*/ 274 h 819"/>
                <a:gd name="T118" fmla="*/ 1707 w 1918"/>
                <a:gd name="T119" fmla="*/ 378 h 819"/>
                <a:gd name="T120" fmla="*/ 1723 w 1918"/>
                <a:gd name="T121" fmla="*/ 305 h 819"/>
                <a:gd name="T122" fmla="*/ 1741 w 1918"/>
                <a:gd name="T123" fmla="*/ 395 h 819"/>
                <a:gd name="T124" fmla="*/ 1757 w 1918"/>
                <a:gd name="T125" fmla="*/ 301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9">
                  <a:moveTo>
                    <a:pt x="1888" y="462"/>
                  </a:moveTo>
                  <a:cubicBezTo>
                    <a:pt x="1856" y="368"/>
                    <a:pt x="1856" y="368"/>
                    <a:pt x="1856" y="368"/>
                  </a:cubicBezTo>
                  <a:cubicBezTo>
                    <a:pt x="1836" y="374"/>
                    <a:pt x="1836" y="374"/>
                    <a:pt x="1836" y="374"/>
                  </a:cubicBezTo>
                  <a:cubicBezTo>
                    <a:pt x="1836" y="411"/>
                    <a:pt x="1836" y="411"/>
                    <a:pt x="1836" y="411"/>
                  </a:cubicBezTo>
                  <a:cubicBezTo>
                    <a:pt x="1817" y="411"/>
                    <a:pt x="1817" y="411"/>
                    <a:pt x="1817" y="411"/>
                  </a:cubicBezTo>
                  <a:cubicBezTo>
                    <a:pt x="1817" y="373"/>
                    <a:pt x="1817" y="373"/>
                    <a:pt x="1817" y="373"/>
                  </a:cubicBezTo>
                  <a:cubicBezTo>
                    <a:pt x="1777" y="373"/>
                    <a:pt x="1777" y="373"/>
                    <a:pt x="1777" y="373"/>
                  </a:cubicBezTo>
                  <a:cubicBezTo>
                    <a:pt x="1777" y="398"/>
                    <a:pt x="1777" y="398"/>
                    <a:pt x="1777" y="398"/>
                  </a:cubicBezTo>
                  <a:cubicBezTo>
                    <a:pt x="1762" y="398"/>
                    <a:pt x="1762" y="398"/>
                    <a:pt x="1762" y="398"/>
                  </a:cubicBezTo>
                  <a:cubicBezTo>
                    <a:pt x="1762" y="282"/>
                    <a:pt x="1762" y="282"/>
                    <a:pt x="1762" y="282"/>
                  </a:cubicBezTo>
                  <a:cubicBezTo>
                    <a:pt x="1713" y="282"/>
                    <a:pt x="1713" y="282"/>
                    <a:pt x="1713" y="282"/>
                  </a:cubicBezTo>
                  <a:cubicBezTo>
                    <a:pt x="1710" y="288"/>
                    <a:pt x="1710" y="288"/>
                    <a:pt x="1710" y="288"/>
                  </a:cubicBezTo>
                  <a:cubicBezTo>
                    <a:pt x="1723" y="288"/>
                    <a:pt x="1723" y="288"/>
                    <a:pt x="1723" y="288"/>
                  </a:cubicBezTo>
                  <a:cubicBezTo>
                    <a:pt x="1723" y="293"/>
                    <a:pt x="1723" y="293"/>
                    <a:pt x="1723" y="293"/>
                  </a:cubicBezTo>
                  <a:cubicBezTo>
                    <a:pt x="1708" y="293"/>
                    <a:pt x="1708" y="293"/>
                    <a:pt x="1708" y="293"/>
                  </a:cubicBezTo>
                  <a:cubicBezTo>
                    <a:pt x="1707" y="296"/>
                    <a:pt x="1707" y="296"/>
                    <a:pt x="1707" y="296"/>
                  </a:cubicBezTo>
                  <a:cubicBezTo>
                    <a:pt x="1707" y="430"/>
                    <a:pt x="1707" y="430"/>
                    <a:pt x="1707" y="430"/>
                  </a:cubicBezTo>
                  <a:cubicBezTo>
                    <a:pt x="1675" y="430"/>
                    <a:pt x="1675" y="430"/>
                    <a:pt x="1675" y="430"/>
                  </a:cubicBezTo>
                  <a:cubicBezTo>
                    <a:pt x="1675" y="388"/>
                    <a:pt x="1675" y="388"/>
                    <a:pt x="1675" y="388"/>
                  </a:cubicBezTo>
                  <a:cubicBezTo>
                    <a:pt x="1675" y="388"/>
                    <a:pt x="1677" y="376"/>
                    <a:pt x="1666" y="376"/>
                  </a:cubicBezTo>
                  <a:cubicBezTo>
                    <a:pt x="1654" y="376"/>
                    <a:pt x="1659" y="387"/>
                    <a:pt x="1659" y="387"/>
                  </a:cubicBezTo>
                  <a:cubicBezTo>
                    <a:pt x="1659" y="437"/>
                    <a:pt x="1659" y="437"/>
                    <a:pt x="1659" y="437"/>
                  </a:cubicBezTo>
                  <a:cubicBezTo>
                    <a:pt x="1634" y="437"/>
                    <a:pt x="1634" y="437"/>
                    <a:pt x="1634" y="437"/>
                  </a:cubicBezTo>
                  <a:cubicBezTo>
                    <a:pt x="1634" y="339"/>
                    <a:pt x="1634" y="339"/>
                    <a:pt x="1634" y="339"/>
                  </a:cubicBezTo>
                  <a:cubicBezTo>
                    <a:pt x="1619" y="339"/>
                    <a:pt x="1619" y="339"/>
                    <a:pt x="1619" y="339"/>
                  </a:cubicBezTo>
                  <a:cubicBezTo>
                    <a:pt x="1619" y="369"/>
                    <a:pt x="1619" y="369"/>
                    <a:pt x="1619" y="369"/>
                  </a:cubicBezTo>
                  <a:cubicBezTo>
                    <a:pt x="1599" y="398"/>
                    <a:pt x="1599" y="398"/>
                    <a:pt x="1599" y="398"/>
                  </a:cubicBezTo>
                  <a:cubicBezTo>
                    <a:pt x="1590" y="388"/>
                    <a:pt x="1590" y="388"/>
                    <a:pt x="1590" y="388"/>
                  </a:cubicBezTo>
                  <a:cubicBezTo>
                    <a:pt x="1590" y="370"/>
                    <a:pt x="1590" y="370"/>
                    <a:pt x="1590" y="370"/>
                  </a:cubicBezTo>
                  <a:cubicBezTo>
                    <a:pt x="1572" y="370"/>
                    <a:pt x="1572" y="370"/>
                    <a:pt x="1572" y="370"/>
                  </a:cubicBezTo>
                  <a:cubicBezTo>
                    <a:pt x="1572" y="356"/>
                    <a:pt x="1572" y="356"/>
                    <a:pt x="1572" y="356"/>
                  </a:cubicBezTo>
                  <a:cubicBezTo>
                    <a:pt x="1542" y="356"/>
                    <a:pt x="1542" y="356"/>
                    <a:pt x="1542" y="356"/>
                  </a:cubicBezTo>
                  <a:cubicBezTo>
                    <a:pt x="1542" y="332"/>
                    <a:pt x="1542" y="332"/>
                    <a:pt x="1542" y="332"/>
                  </a:cubicBezTo>
                  <a:cubicBezTo>
                    <a:pt x="1520" y="332"/>
                    <a:pt x="1520" y="332"/>
                    <a:pt x="1520" y="332"/>
                  </a:cubicBezTo>
                  <a:cubicBezTo>
                    <a:pt x="1520" y="387"/>
                    <a:pt x="1520" y="387"/>
                    <a:pt x="1520" y="387"/>
                  </a:cubicBezTo>
                  <a:cubicBezTo>
                    <a:pt x="1510" y="387"/>
                    <a:pt x="1510" y="387"/>
                    <a:pt x="1510" y="387"/>
                  </a:cubicBezTo>
                  <a:cubicBezTo>
                    <a:pt x="1510" y="377"/>
                    <a:pt x="1510" y="377"/>
                    <a:pt x="1510" y="377"/>
                  </a:cubicBezTo>
                  <a:cubicBezTo>
                    <a:pt x="1496" y="377"/>
                    <a:pt x="1496" y="377"/>
                    <a:pt x="1496" y="377"/>
                  </a:cubicBezTo>
                  <a:cubicBezTo>
                    <a:pt x="1496" y="373"/>
                    <a:pt x="1496" y="373"/>
                    <a:pt x="1496" y="373"/>
                  </a:cubicBezTo>
                  <a:cubicBezTo>
                    <a:pt x="1510" y="373"/>
                    <a:pt x="1510" y="373"/>
                    <a:pt x="1510" y="373"/>
                  </a:cubicBezTo>
                  <a:cubicBezTo>
                    <a:pt x="1510" y="364"/>
                    <a:pt x="1510" y="364"/>
                    <a:pt x="1510" y="364"/>
                  </a:cubicBezTo>
                  <a:cubicBezTo>
                    <a:pt x="1496" y="364"/>
                    <a:pt x="1496" y="364"/>
                    <a:pt x="1496" y="364"/>
                  </a:cubicBezTo>
                  <a:cubicBezTo>
                    <a:pt x="1496" y="360"/>
                    <a:pt x="1496" y="360"/>
                    <a:pt x="1496" y="360"/>
                  </a:cubicBezTo>
                  <a:cubicBezTo>
                    <a:pt x="1510" y="360"/>
                    <a:pt x="1510" y="360"/>
                    <a:pt x="1510" y="360"/>
                  </a:cubicBezTo>
                  <a:cubicBezTo>
                    <a:pt x="1510" y="351"/>
                    <a:pt x="1510" y="351"/>
                    <a:pt x="1510" y="351"/>
                  </a:cubicBezTo>
                  <a:cubicBezTo>
                    <a:pt x="1496" y="351"/>
                    <a:pt x="1496" y="351"/>
                    <a:pt x="1496" y="351"/>
                  </a:cubicBezTo>
                  <a:cubicBezTo>
                    <a:pt x="1496" y="347"/>
                    <a:pt x="1496" y="347"/>
                    <a:pt x="1496" y="347"/>
                  </a:cubicBezTo>
                  <a:cubicBezTo>
                    <a:pt x="1510" y="347"/>
                    <a:pt x="1510" y="347"/>
                    <a:pt x="1510" y="347"/>
                  </a:cubicBezTo>
                  <a:cubicBezTo>
                    <a:pt x="1510" y="338"/>
                    <a:pt x="1510" y="338"/>
                    <a:pt x="1510" y="338"/>
                  </a:cubicBezTo>
                  <a:cubicBezTo>
                    <a:pt x="1496" y="338"/>
                    <a:pt x="1496" y="338"/>
                    <a:pt x="1496" y="338"/>
                  </a:cubicBezTo>
                  <a:cubicBezTo>
                    <a:pt x="1496" y="334"/>
                    <a:pt x="1496" y="334"/>
                    <a:pt x="1496" y="334"/>
                  </a:cubicBezTo>
                  <a:cubicBezTo>
                    <a:pt x="1510" y="334"/>
                    <a:pt x="1510" y="334"/>
                    <a:pt x="1510" y="334"/>
                  </a:cubicBezTo>
                  <a:cubicBezTo>
                    <a:pt x="1510" y="326"/>
                    <a:pt x="1510" y="326"/>
                    <a:pt x="1510" y="326"/>
                  </a:cubicBezTo>
                  <a:cubicBezTo>
                    <a:pt x="1496" y="326"/>
                    <a:pt x="1496" y="326"/>
                    <a:pt x="1496" y="326"/>
                  </a:cubicBezTo>
                  <a:cubicBezTo>
                    <a:pt x="1496" y="321"/>
                    <a:pt x="1496" y="321"/>
                    <a:pt x="1496" y="321"/>
                  </a:cubicBezTo>
                  <a:cubicBezTo>
                    <a:pt x="1510" y="321"/>
                    <a:pt x="1510" y="321"/>
                    <a:pt x="1510" y="321"/>
                  </a:cubicBezTo>
                  <a:cubicBezTo>
                    <a:pt x="1510" y="313"/>
                    <a:pt x="1510" y="313"/>
                    <a:pt x="1510" y="313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09"/>
                    <a:pt x="1496" y="309"/>
                    <a:pt x="1496" y="309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0"/>
                    <a:pt x="1510" y="300"/>
                    <a:pt x="1510" y="300"/>
                  </a:cubicBezTo>
                  <a:cubicBezTo>
                    <a:pt x="1496" y="300"/>
                    <a:pt x="1496" y="300"/>
                    <a:pt x="1496" y="300"/>
                  </a:cubicBezTo>
                  <a:cubicBezTo>
                    <a:pt x="1496" y="296"/>
                    <a:pt x="1496" y="296"/>
                    <a:pt x="1496" y="296"/>
                  </a:cubicBezTo>
                  <a:cubicBezTo>
                    <a:pt x="1510" y="296"/>
                    <a:pt x="1510" y="296"/>
                    <a:pt x="1510" y="296"/>
                  </a:cubicBezTo>
                  <a:cubicBezTo>
                    <a:pt x="1510" y="287"/>
                    <a:pt x="1510" y="287"/>
                    <a:pt x="1510" y="287"/>
                  </a:cubicBezTo>
                  <a:cubicBezTo>
                    <a:pt x="1496" y="287"/>
                    <a:pt x="1496" y="287"/>
                    <a:pt x="1496" y="287"/>
                  </a:cubicBezTo>
                  <a:cubicBezTo>
                    <a:pt x="1496" y="283"/>
                    <a:pt x="1496" y="283"/>
                    <a:pt x="1496" y="283"/>
                  </a:cubicBezTo>
                  <a:cubicBezTo>
                    <a:pt x="1510" y="283"/>
                    <a:pt x="1510" y="283"/>
                    <a:pt x="1510" y="283"/>
                  </a:cubicBezTo>
                  <a:cubicBezTo>
                    <a:pt x="1510" y="274"/>
                    <a:pt x="1510" y="274"/>
                    <a:pt x="1510" y="274"/>
                  </a:cubicBezTo>
                  <a:cubicBezTo>
                    <a:pt x="1496" y="274"/>
                    <a:pt x="1496" y="274"/>
                    <a:pt x="1496" y="274"/>
                  </a:cubicBezTo>
                  <a:cubicBezTo>
                    <a:pt x="1496" y="270"/>
                    <a:pt x="1496" y="270"/>
                    <a:pt x="1496" y="270"/>
                  </a:cubicBezTo>
                  <a:cubicBezTo>
                    <a:pt x="1510" y="270"/>
                    <a:pt x="1510" y="270"/>
                    <a:pt x="1510" y="270"/>
                  </a:cubicBezTo>
                  <a:cubicBezTo>
                    <a:pt x="1510" y="268"/>
                    <a:pt x="1510" y="268"/>
                    <a:pt x="1510" y="268"/>
                  </a:cubicBezTo>
                  <a:cubicBezTo>
                    <a:pt x="1506" y="262"/>
                    <a:pt x="1506" y="262"/>
                    <a:pt x="1506" y="262"/>
                  </a:cubicBezTo>
                  <a:cubicBezTo>
                    <a:pt x="1493" y="262"/>
                    <a:pt x="1493" y="262"/>
                    <a:pt x="1493" y="262"/>
                  </a:cubicBezTo>
                  <a:cubicBezTo>
                    <a:pt x="1493" y="257"/>
                    <a:pt x="1493" y="257"/>
                    <a:pt x="1493" y="257"/>
                  </a:cubicBezTo>
                  <a:cubicBezTo>
                    <a:pt x="1504" y="257"/>
                    <a:pt x="1504" y="257"/>
                    <a:pt x="1504" y="257"/>
                  </a:cubicBezTo>
                  <a:cubicBezTo>
                    <a:pt x="1503" y="255"/>
                    <a:pt x="1503" y="255"/>
                    <a:pt x="1503" y="255"/>
                  </a:cubicBezTo>
                  <a:cubicBezTo>
                    <a:pt x="1503" y="249"/>
                    <a:pt x="1503" y="249"/>
                    <a:pt x="1503" y="249"/>
                  </a:cubicBezTo>
                  <a:cubicBezTo>
                    <a:pt x="1490" y="249"/>
                    <a:pt x="1490" y="249"/>
                    <a:pt x="1490" y="249"/>
                  </a:cubicBezTo>
                  <a:cubicBezTo>
                    <a:pt x="1490" y="245"/>
                    <a:pt x="1490" y="245"/>
                    <a:pt x="1490" y="245"/>
                  </a:cubicBezTo>
                  <a:cubicBezTo>
                    <a:pt x="1503" y="245"/>
                    <a:pt x="1503" y="245"/>
                    <a:pt x="1503" y="245"/>
                  </a:cubicBezTo>
                  <a:cubicBezTo>
                    <a:pt x="1503" y="236"/>
                    <a:pt x="1503" y="236"/>
                    <a:pt x="1503" y="236"/>
                  </a:cubicBezTo>
                  <a:cubicBezTo>
                    <a:pt x="1487" y="236"/>
                    <a:pt x="1487" y="236"/>
                    <a:pt x="1487" y="236"/>
                  </a:cubicBezTo>
                  <a:cubicBezTo>
                    <a:pt x="1487" y="232"/>
                    <a:pt x="1487" y="232"/>
                    <a:pt x="1487" y="232"/>
                  </a:cubicBezTo>
                  <a:cubicBezTo>
                    <a:pt x="1503" y="232"/>
                    <a:pt x="1503" y="232"/>
                    <a:pt x="1503" y="232"/>
                  </a:cubicBezTo>
                  <a:cubicBezTo>
                    <a:pt x="1503" y="224"/>
                    <a:pt x="1503" y="224"/>
                    <a:pt x="1503" y="224"/>
                  </a:cubicBezTo>
                  <a:cubicBezTo>
                    <a:pt x="1457" y="224"/>
                    <a:pt x="1457" y="224"/>
                    <a:pt x="1457" y="224"/>
                  </a:cubicBezTo>
                  <a:cubicBezTo>
                    <a:pt x="1457" y="300"/>
                    <a:pt x="1457" y="300"/>
                    <a:pt x="1457" y="300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37" y="211"/>
                    <a:pt x="1437" y="211"/>
                    <a:pt x="1437" y="211"/>
                  </a:cubicBezTo>
                  <a:cubicBezTo>
                    <a:pt x="1415" y="180"/>
                    <a:pt x="1415" y="180"/>
                    <a:pt x="1415" y="180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2" y="263"/>
                    <a:pt x="1392" y="263"/>
                    <a:pt x="1392" y="263"/>
                  </a:cubicBezTo>
                  <a:cubicBezTo>
                    <a:pt x="1380" y="263"/>
                    <a:pt x="1380" y="263"/>
                    <a:pt x="1380" y="263"/>
                  </a:cubicBezTo>
                  <a:cubicBezTo>
                    <a:pt x="1380" y="202"/>
                    <a:pt x="1380" y="202"/>
                    <a:pt x="1380" y="202"/>
                  </a:cubicBezTo>
                  <a:cubicBezTo>
                    <a:pt x="1352" y="202"/>
                    <a:pt x="1352" y="202"/>
                    <a:pt x="1352" y="202"/>
                  </a:cubicBezTo>
                  <a:cubicBezTo>
                    <a:pt x="1352" y="224"/>
                    <a:pt x="1352" y="224"/>
                    <a:pt x="1352" y="224"/>
                  </a:cubicBezTo>
                  <a:cubicBezTo>
                    <a:pt x="1344" y="224"/>
                    <a:pt x="1344" y="224"/>
                    <a:pt x="1344" y="224"/>
                  </a:cubicBezTo>
                  <a:cubicBezTo>
                    <a:pt x="1344" y="202"/>
                    <a:pt x="1344" y="202"/>
                    <a:pt x="1344" y="202"/>
                  </a:cubicBezTo>
                  <a:cubicBezTo>
                    <a:pt x="1324" y="202"/>
                    <a:pt x="1324" y="202"/>
                    <a:pt x="1324" y="202"/>
                  </a:cubicBezTo>
                  <a:cubicBezTo>
                    <a:pt x="1324" y="226"/>
                    <a:pt x="1324" y="226"/>
                    <a:pt x="1324" y="226"/>
                  </a:cubicBezTo>
                  <a:cubicBezTo>
                    <a:pt x="1315" y="243"/>
                    <a:pt x="1315" y="243"/>
                    <a:pt x="1315" y="24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307" y="275"/>
                    <a:pt x="1307" y="275"/>
                    <a:pt x="1307" y="275"/>
                  </a:cubicBezTo>
                  <a:cubicBezTo>
                    <a:pt x="1307" y="320"/>
                    <a:pt x="1307" y="320"/>
                    <a:pt x="1307" y="320"/>
                  </a:cubicBezTo>
                  <a:cubicBezTo>
                    <a:pt x="1296" y="320"/>
                    <a:pt x="1296" y="320"/>
                    <a:pt x="1296" y="320"/>
                  </a:cubicBezTo>
                  <a:cubicBezTo>
                    <a:pt x="1296" y="380"/>
                    <a:pt x="1296" y="380"/>
                    <a:pt x="1296" y="380"/>
                  </a:cubicBezTo>
                  <a:cubicBezTo>
                    <a:pt x="1284" y="380"/>
                    <a:pt x="1284" y="380"/>
                    <a:pt x="1284" y="380"/>
                  </a:cubicBezTo>
                  <a:cubicBezTo>
                    <a:pt x="1284" y="352"/>
                    <a:pt x="1284" y="352"/>
                    <a:pt x="1284" y="352"/>
                  </a:cubicBezTo>
                  <a:cubicBezTo>
                    <a:pt x="1273" y="352"/>
                    <a:pt x="1273" y="352"/>
                    <a:pt x="1273" y="352"/>
                  </a:cubicBezTo>
                  <a:cubicBezTo>
                    <a:pt x="1273" y="257"/>
                    <a:pt x="1273" y="257"/>
                    <a:pt x="1273" y="257"/>
                  </a:cubicBezTo>
                  <a:cubicBezTo>
                    <a:pt x="1234" y="257"/>
                    <a:pt x="1234" y="257"/>
                    <a:pt x="1234" y="257"/>
                  </a:cubicBezTo>
                  <a:cubicBezTo>
                    <a:pt x="1234" y="277"/>
                    <a:pt x="1234" y="277"/>
                    <a:pt x="1234" y="277"/>
                  </a:cubicBezTo>
                  <a:cubicBezTo>
                    <a:pt x="1212" y="275"/>
                    <a:pt x="1212" y="275"/>
                    <a:pt x="1212" y="275"/>
                  </a:cubicBezTo>
                  <a:cubicBezTo>
                    <a:pt x="1212" y="209"/>
                    <a:pt x="1212" y="209"/>
                    <a:pt x="1212" y="209"/>
                  </a:cubicBezTo>
                  <a:cubicBezTo>
                    <a:pt x="1175" y="209"/>
                    <a:pt x="1175" y="209"/>
                    <a:pt x="1175" y="209"/>
                  </a:cubicBezTo>
                  <a:cubicBezTo>
                    <a:pt x="1161" y="234"/>
                    <a:pt x="1161" y="234"/>
                    <a:pt x="1161" y="234"/>
                  </a:cubicBezTo>
                  <a:cubicBezTo>
                    <a:pt x="1152" y="234"/>
                    <a:pt x="1152" y="234"/>
                    <a:pt x="1152" y="234"/>
                  </a:cubicBezTo>
                  <a:cubicBezTo>
                    <a:pt x="1152" y="275"/>
                    <a:pt x="1152" y="275"/>
                    <a:pt x="1152" y="275"/>
                  </a:cubicBezTo>
                  <a:cubicBezTo>
                    <a:pt x="1140" y="275"/>
                    <a:pt x="1140" y="275"/>
                    <a:pt x="1140" y="275"/>
                  </a:cubicBezTo>
                  <a:cubicBezTo>
                    <a:pt x="1140" y="234"/>
                    <a:pt x="1140" y="234"/>
                    <a:pt x="1140" y="234"/>
                  </a:cubicBezTo>
                  <a:cubicBezTo>
                    <a:pt x="1123" y="234"/>
                    <a:pt x="1123" y="234"/>
                    <a:pt x="1123" y="234"/>
                  </a:cubicBezTo>
                  <a:cubicBezTo>
                    <a:pt x="1114" y="243"/>
                    <a:pt x="1114" y="243"/>
                    <a:pt x="1114" y="243"/>
                  </a:cubicBezTo>
                  <a:cubicBezTo>
                    <a:pt x="1114" y="296"/>
                    <a:pt x="1114" y="296"/>
                    <a:pt x="1114" y="296"/>
                  </a:cubicBezTo>
                  <a:cubicBezTo>
                    <a:pt x="1104" y="296"/>
                    <a:pt x="1104" y="296"/>
                    <a:pt x="1104" y="296"/>
                  </a:cubicBezTo>
                  <a:cubicBezTo>
                    <a:pt x="1104" y="294"/>
                    <a:pt x="1104" y="294"/>
                    <a:pt x="1104" y="294"/>
                  </a:cubicBezTo>
                  <a:cubicBezTo>
                    <a:pt x="1094" y="294"/>
                    <a:pt x="1094" y="294"/>
                    <a:pt x="1094" y="294"/>
                  </a:cubicBezTo>
                  <a:cubicBezTo>
                    <a:pt x="1094" y="285"/>
                    <a:pt x="1094" y="285"/>
                    <a:pt x="1094" y="285"/>
                  </a:cubicBezTo>
                  <a:cubicBezTo>
                    <a:pt x="1104" y="285"/>
                    <a:pt x="1104" y="285"/>
                    <a:pt x="1104" y="285"/>
                  </a:cubicBezTo>
                  <a:cubicBezTo>
                    <a:pt x="1104" y="277"/>
                    <a:pt x="1104" y="277"/>
                    <a:pt x="110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4" y="268"/>
                    <a:pt x="1094" y="268"/>
                    <a:pt x="1094" y="268"/>
                  </a:cubicBezTo>
                  <a:cubicBezTo>
                    <a:pt x="1104" y="268"/>
                    <a:pt x="1104" y="268"/>
                    <a:pt x="1104" y="268"/>
                  </a:cubicBezTo>
                  <a:cubicBezTo>
                    <a:pt x="1104" y="260"/>
                    <a:pt x="1104" y="260"/>
                    <a:pt x="1104" y="260"/>
                  </a:cubicBezTo>
                  <a:cubicBezTo>
                    <a:pt x="1094" y="260"/>
                    <a:pt x="1094" y="260"/>
                    <a:pt x="1094" y="260"/>
                  </a:cubicBezTo>
                  <a:cubicBezTo>
                    <a:pt x="1094" y="251"/>
                    <a:pt x="1094" y="251"/>
                    <a:pt x="1094" y="251"/>
                  </a:cubicBezTo>
                  <a:cubicBezTo>
                    <a:pt x="1104" y="251"/>
                    <a:pt x="1104" y="251"/>
                    <a:pt x="1104" y="251"/>
                  </a:cubicBezTo>
                  <a:cubicBezTo>
                    <a:pt x="1104" y="243"/>
                    <a:pt x="1104" y="243"/>
                    <a:pt x="110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94" y="234"/>
                    <a:pt x="1094" y="234"/>
                    <a:pt x="1094" y="234"/>
                  </a:cubicBezTo>
                  <a:cubicBezTo>
                    <a:pt x="1104" y="234"/>
                    <a:pt x="1104" y="234"/>
                    <a:pt x="1104" y="234"/>
                  </a:cubicBezTo>
                  <a:cubicBezTo>
                    <a:pt x="1104" y="226"/>
                    <a:pt x="1104" y="226"/>
                    <a:pt x="1104" y="226"/>
                  </a:cubicBezTo>
                  <a:cubicBezTo>
                    <a:pt x="1094" y="226"/>
                    <a:pt x="1094" y="226"/>
                    <a:pt x="1094" y="226"/>
                  </a:cubicBezTo>
                  <a:cubicBezTo>
                    <a:pt x="1094" y="217"/>
                    <a:pt x="1094" y="217"/>
                    <a:pt x="1094" y="217"/>
                  </a:cubicBezTo>
                  <a:cubicBezTo>
                    <a:pt x="1104" y="217"/>
                    <a:pt x="1104" y="217"/>
                    <a:pt x="1104" y="217"/>
                  </a:cubicBezTo>
                  <a:cubicBezTo>
                    <a:pt x="1104" y="209"/>
                    <a:pt x="1104" y="209"/>
                    <a:pt x="1104" y="209"/>
                  </a:cubicBezTo>
                  <a:cubicBezTo>
                    <a:pt x="1094" y="209"/>
                    <a:pt x="1094" y="209"/>
                    <a:pt x="1094" y="209"/>
                  </a:cubicBezTo>
                  <a:cubicBezTo>
                    <a:pt x="1094" y="200"/>
                    <a:pt x="1094" y="200"/>
                    <a:pt x="1094" y="200"/>
                  </a:cubicBezTo>
                  <a:cubicBezTo>
                    <a:pt x="1104" y="200"/>
                    <a:pt x="1104" y="200"/>
                    <a:pt x="1104" y="200"/>
                  </a:cubicBezTo>
                  <a:cubicBezTo>
                    <a:pt x="1104" y="197"/>
                    <a:pt x="1104" y="197"/>
                    <a:pt x="1104" y="197"/>
                  </a:cubicBezTo>
                  <a:cubicBezTo>
                    <a:pt x="1102" y="191"/>
                    <a:pt x="1102" y="191"/>
                    <a:pt x="1102" y="191"/>
                  </a:cubicBezTo>
                  <a:cubicBezTo>
                    <a:pt x="1094" y="191"/>
                    <a:pt x="1094" y="191"/>
                    <a:pt x="1094" y="191"/>
                  </a:cubicBezTo>
                  <a:cubicBezTo>
                    <a:pt x="1094" y="183"/>
                    <a:pt x="1094" y="183"/>
                    <a:pt x="1094" y="183"/>
                  </a:cubicBezTo>
                  <a:cubicBezTo>
                    <a:pt x="1100" y="183"/>
                    <a:pt x="1100" y="183"/>
                    <a:pt x="1100" y="183"/>
                  </a:cubicBezTo>
                  <a:cubicBezTo>
                    <a:pt x="1098" y="174"/>
                    <a:pt x="1098" y="174"/>
                    <a:pt x="1098" y="174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94" y="166"/>
                    <a:pt x="1094" y="166"/>
                    <a:pt x="1094" y="166"/>
                  </a:cubicBezTo>
                  <a:cubicBezTo>
                    <a:pt x="1096" y="166"/>
                    <a:pt x="1096" y="166"/>
                    <a:pt x="1096" y="166"/>
                  </a:cubicBezTo>
                  <a:cubicBezTo>
                    <a:pt x="1094" y="155"/>
                    <a:pt x="1094" y="155"/>
                    <a:pt x="1094" y="155"/>
                  </a:cubicBezTo>
                  <a:cubicBezTo>
                    <a:pt x="1094" y="125"/>
                    <a:pt x="1094" y="125"/>
                    <a:pt x="1094" y="125"/>
                  </a:cubicBezTo>
                  <a:cubicBezTo>
                    <a:pt x="1088" y="125"/>
                    <a:pt x="1088" y="125"/>
                    <a:pt x="1088" y="125"/>
                  </a:cubicBezTo>
                  <a:cubicBezTo>
                    <a:pt x="1088" y="113"/>
                    <a:pt x="1088" y="113"/>
                    <a:pt x="1088" y="113"/>
                  </a:cubicBezTo>
                  <a:cubicBezTo>
                    <a:pt x="1078" y="103"/>
                    <a:pt x="1078" y="103"/>
                    <a:pt x="1078" y="103"/>
                  </a:cubicBezTo>
                  <a:cubicBezTo>
                    <a:pt x="1036" y="103"/>
                    <a:pt x="1036" y="103"/>
                    <a:pt x="1036" y="103"/>
                  </a:cubicBezTo>
                  <a:cubicBezTo>
                    <a:pt x="1036" y="122"/>
                    <a:pt x="1036" y="122"/>
                    <a:pt x="1036" y="122"/>
                  </a:cubicBezTo>
                  <a:cubicBezTo>
                    <a:pt x="1031" y="129"/>
                    <a:pt x="1031" y="129"/>
                    <a:pt x="1031" y="129"/>
                  </a:cubicBezTo>
                  <a:cubicBezTo>
                    <a:pt x="1031" y="155"/>
                    <a:pt x="1031" y="155"/>
                    <a:pt x="1031" y="155"/>
                  </a:cubicBezTo>
                  <a:cubicBezTo>
                    <a:pt x="1022" y="155"/>
                    <a:pt x="1022" y="155"/>
                    <a:pt x="1022" y="155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931" y="315"/>
                    <a:pt x="931" y="315"/>
                    <a:pt x="931" y="315"/>
                  </a:cubicBezTo>
                  <a:cubicBezTo>
                    <a:pt x="931" y="315"/>
                    <a:pt x="931" y="286"/>
                    <a:pt x="931" y="279"/>
                  </a:cubicBezTo>
                  <a:cubicBezTo>
                    <a:pt x="931" y="272"/>
                    <a:pt x="925" y="258"/>
                    <a:pt x="925" y="258"/>
                  </a:cubicBezTo>
                  <a:cubicBezTo>
                    <a:pt x="925" y="233"/>
                    <a:pt x="925" y="233"/>
                    <a:pt x="925" y="233"/>
                  </a:cubicBezTo>
                  <a:cubicBezTo>
                    <a:pt x="911" y="210"/>
                    <a:pt x="911" y="210"/>
                    <a:pt x="911" y="210"/>
                  </a:cubicBezTo>
                  <a:cubicBezTo>
                    <a:pt x="911" y="153"/>
                    <a:pt x="911" y="153"/>
                    <a:pt x="911" y="153"/>
                  </a:cubicBezTo>
                  <a:cubicBezTo>
                    <a:pt x="903" y="142"/>
                    <a:pt x="903" y="142"/>
                    <a:pt x="903" y="142"/>
                  </a:cubicBezTo>
                  <a:cubicBezTo>
                    <a:pt x="903" y="113"/>
                    <a:pt x="903" y="113"/>
                    <a:pt x="903" y="113"/>
                  </a:cubicBezTo>
                  <a:cubicBezTo>
                    <a:pt x="890" y="85"/>
                    <a:pt x="890" y="85"/>
                    <a:pt x="890" y="85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83"/>
                    <a:pt x="885" y="83"/>
                    <a:pt x="885" y="83"/>
                  </a:cubicBezTo>
                  <a:cubicBezTo>
                    <a:pt x="876" y="101"/>
                    <a:pt x="876" y="101"/>
                    <a:pt x="876" y="101"/>
                  </a:cubicBezTo>
                  <a:cubicBezTo>
                    <a:pt x="876" y="191"/>
                    <a:pt x="876" y="191"/>
                    <a:pt x="876" y="191"/>
                  </a:cubicBezTo>
                  <a:cubicBezTo>
                    <a:pt x="863" y="202"/>
                    <a:pt x="863" y="202"/>
                    <a:pt x="863" y="202"/>
                  </a:cubicBezTo>
                  <a:cubicBezTo>
                    <a:pt x="863" y="252"/>
                    <a:pt x="863" y="252"/>
                    <a:pt x="863" y="252"/>
                  </a:cubicBezTo>
                  <a:cubicBezTo>
                    <a:pt x="816" y="252"/>
                    <a:pt x="816" y="252"/>
                    <a:pt x="816" y="252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6" y="143"/>
                    <a:pt x="796" y="143"/>
                    <a:pt x="796" y="143"/>
                  </a:cubicBezTo>
                  <a:cubicBezTo>
                    <a:pt x="728" y="143"/>
                    <a:pt x="728" y="143"/>
                    <a:pt x="728" y="143"/>
                  </a:cubicBezTo>
                  <a:cubicBezTo>
                    <a:pt x="720" y="154"/>
                    <a:pt x="720" y="154"/>
                    <a:pt x="720" y="154"/>
                  </a:cubicBezTo>
                  <a:cubicBezTo>
                    <a:pt x="720" y="198"/>
                    <a:pt x="720" y="198"/>
                    <a:pt x="720" y="198"/>
                  </a:cubicBezTo>
                  <a:cubicBezTo>
                    <a:pt x="713" y="207"/>
                    <a:pt x="713" y="207"/>
                    <a:pt x="713" y="207"/>
                  </a:cubicBezTo>
                  <a:cubicBezTo>
                    <a:pt x="713" y="166"/>
                    <a:pt x="713" y="166"/>
                    <a:pt x="713" y="166"/>
                  </a:cubicBezTo>
                  <a:cubicBezTo>
                    <a:pt x="709" y="159"/>
                    <a:pt x="709" y="159"/>
                    <a:pt x="709" y="159"/>
                  </a:cubicBezTo>
                  <a:cubicBezTo>
                    <a:pt x="709" y="107"/>
                    <a:pt x="709" y="107"/>
                    <a:pt x="709" y="107"/>
                  </a:cubicBezTo>
                  <a:cubicBezTo>
                    <a:pt x="673" y="107"/>
                    <a:pt x="673" y="107"/>
                    <a:pt x="673" y="107"/>
                  </a:cubicBezTo>
                  <a:cubicBezTo>
                    <a:pt x="655" y="192"/>
                    <a:pt x="655" y="192"/>
                    <a:pt x="655" y="192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28" y="174"/>
                    <a:pt x="628" y="174"/>
                    <a:pt x="628" y="174"/>
                  </a:cubicBezTo>
                  <a:cubicBezTo>
                    <a:pt x="608" y="231"/>
                    <a:pt x="608" y="231"/>
                    <a:pt x="608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80"/>
                    <a:pt x="590" y="80"/>
                    <a:pt x="590" y="80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496" y="88"/>
                    <a:pt x="496" y="88"/>
                    <a:pt x="496" y="88"/>
                  </a:cubicBezTo>
                  <a:cubicBezTo>
                    <a:pt x="496" y="217"/>
                    <a:pt x="496" y="217"/>
                    <a:pt x="496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183"/>
                    <a:pt x="470" y="183"/>
                    <a:pt x="470" y="183"/>
                  </a:cubicBezTo>
                  <a:cubicBezTo>
                    <a:pt x="433" y="183"/>
                    <a:pt x="433" y="183"/>
                    <a:pt x="433" y="183"/>
                  </a:cubicBezTo>
                  <a:cubicBezTo>
                    <a:pt x="433" y="202"/>
                    <a:pt x="433" y="202"/>
                    <a:pt x="433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378" y="209"/>
                    <a:pt x="378" y="209"/>
                    <a:pt x="378" y="209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57" y="243"/>
                    <a:pt x="357" y="243"/>
                    <a:pt x="357" y="243"/>
                  </a:cubicBezTo>
                  <a:cubicBezTo>
                    <a:pt x="357" y="138"/>
                    <a:pt x="357" y="138"/>
                    <a:pt x="357" y="13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04" y="112"/>
                    <a:pt x="304" y="112"/>
                    <a:pt x="304" y="112"/>
                  </a:cubicBezTo>
                  <a:cubicBezTo>
                    <a:pt x="273" y="124"/>
                    <a:pt x="273" y="124"/>
                    <a:pt x="273" y="124"/>
                  </a:cubicBezTo>
                  <a:cubicBezTo>
                    <a:pt x="273" y="151"/>
                    <a:pt x="273" y="151"/>
                    <a:pt x="273" y="151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1" y="173"/>
                    <a:pt x="311" y="173"/>
                    <a:pt x="311" y="173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87" y="183"/>
                    <a:pt x="287" y="183"/>
                    <a:pt x="287" y="183"/>
                  </a:cubicBezTo>
                  <a:cubicBezTo>
                    <a:pt x="308" y="183"/>
                    <a:pt x="308" y="183"/>
                    <a:pt x="308" y="183"/>
                  </a:cubicBezTo>
                  <a:cubicBezTo>
                    <a:pt x="308" y="194"/>
                    <a:pt x="308" y="194"/>
                    <a:pt x="308" y="194"/>
                  </a:cubicBezTo>
                  <a:cubicBezTo>
                    <a:pt x="287" y="194"/>
                    <a:pt x="287" y="194"/>
                    <a:pt x="287" y="194"/>
                  </a:cubicBezTo>
                  <a:cubicBezTo>
                    <a:pt x="287" y="205"/>
                    <a:pt x="287" y="205"/>
                    <a:pt x="287" y="205"/>
                  </a:cubicBezTo>
                  <a:cubicBezTo>
                    <a:pt x="305" y="205"/>
                    <a:pt x="305" y="205"/>
                    <a:pt x="305" y="205"/>
                  </a:cubicBezTo>
                  <a:cubicBezTo>
                    <a:pt x="305" y="215"/>
                    <a:pt x="305" y="215"/>
                    <a:pt x="305" y="215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26"/>
                    <a:pt x="287" y="226"/>
                    <a:pt x="287" y="226"/>
                  </a:cubicBezTo>
                  <a:cubicBezTo>
                    <a:pt x="301" y="226"/>
                    <a:pt x="301" y="226"/>
                    <a:pt x="301" y="22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287" y="237"/>
                    <a:pt x="287" y="237"/>
                    <a:pt x="287" y="237"/>
                  </a:cubicBezTo>
                  <a:cubicBezTo>
                    <a:pt x="287" y="247"/>
                    <a:pt x="287" y="247"/>
                    <a:pt x="287" y="247"/>
                  </a:cubicBezTo>
                  <a:cubicBezTo>
                    <a:pt x="298" y="247"/>
                    <a:pt x="298" y="247"/>
                    <a:pt x="298" y="247"/>
                  </a:cubicBezTo>
                  <a:cubicBezTo>
                    <a:pt x="298" y="258"/>
                    <a:pt x="298" y="258"/>
                    <a:pt x="298" y="258"/>
                  </a:cubicBezTo>
                  <a:cubicBezTo>
                    <a:pt x="287" y="258"/>
                    <a:pt x="287" y="258"/>
                    <a:pt x="287" y="258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87" y="279"/>
                    <a:pt x="287" y="279"/>
                    <a:pt x="287" y="279"/>
                  </a:cubicBezTo>
                  <a:cubicBezTo>
                    <a:pt x="287" y="290"/>
                    <a:pt x="287" y="290"/>
                    <a:pt x="287" y="290"/>
                  </a:cubicBezTo>
                  <a:cubicBezTo>
                    <a:pt x="292" y="290"/>
                    <a:pt x="292" y="290"/>
                    <a:pt x="292" y="290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42" y="366"/>
                    <a:pt x="242" y="366"/>
                    <a:pt x="242" y="366"/>
                  </a:cubicBezTo>
                  <a:cubicBezTo>
                    <a:pt x="242" y="459"/>
                    <a:pt x="242" y="459"/>
                    <a:pt x="242" y="459"/>
                  </a:cubicBezTo>
                  <a:cubicBezTo>
                    <a:pt x="234" y="459"/>
                    <a:pt x="234" y="459"/>
                    <a:pt x="234" y="459"/>
                  </a:cubicBezTo>
                  <a:cubicBezTo>
                    <a:pt x="218" y="422"/>
                    <a:pt x="218" y="422"/>
                    <a:pt x="218" y="422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27"/>
                    <a:pt x="215" y="222"/>
                    <a:pt x="210" y="222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87" y="222"/>
                    <a:pt x="185" y="223"/>
                    <a:pt x="184" y="226"/>
                  </a:cubicBezTo>
                  <a:cubicBezTo>
                    <a:pt x="154" y="268"/>
                    <a:pt x="154" y="268"/>
                    <a:pt x="154" y="268"/>
                  </a:cubicBezTo>
                  <a:cubicBezTo>
                    <a:pt x="121" y="268"/>
                    <a:pt x="121" y="268"/>
                    <a:pt x="121" y="268"/>
                  </a:cubicBezTo>
                  <a:cubicBezTo>
                    <a:pt x="121" y="471"/>
                    <a:pt x="121" y="471"/>
                    <a:pt x="121" y="471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07" y="518"/>
                    <a:pt x="107" y="310"/>
                    <a:pt x="107" y="304"/>
                  </a:cubicBezTo>
                  <a:cubicBezTo>
                    <a:pt x="107" y="299"/>
                    <a:pt x="103" y="295"/>
                    <a:pt x="103" y="295"/>
                  </a:cubicBezTo>
                  <a:cubicBezTo>
                    <a:pt x="103" y="295"/>
                    <a:pt x="88" y="295"/>
                    <a:pt x="83" y="295"/>
                  </a:cubicBezTo>
                  <a:cubicBezTo>
                    <a:pt x="79" y="295"/>
                    <a:pt x="74" y="305"/>
                    <a:pt x="74" y="3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66" y="445"/>
                    <a:pt x="66" y="445"/>
                    <a:pt x="66" y="445"/>
                  </a:cubicBezTo>
                  <a:cubicBezTo>
                    <a:pt x="66" y="398"/>
                    <a:pt x="66" y="398"/>
                    <a:pt x="66" y="398"/>
                  </a:cubicBezTo>
                  <a:cubicBezTo>
                    <a:pt x="36" y="400"/>
                    <a:pt x="36" y="400"/>
                    <a:pt x="36" y="400"/>
                  </a:cubicBezTo>
                  <a:cubicBezTo>
                    <a:pt x="36" y="434"/>
                    <a:pt x="36" y="434"/>
                    <a:pt x="36" y="434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79"/>
                    <a:pt x="19" y="379"/>
                    <a:pt x="19" y="379"/>
                  </a:cubicBezTo>
                  <a:cubicBezTo>
                    <a:pt x="14" y="386"/>
                    <a:pt x="14" y="386"/>
                    <a:pt x="14" y="386"/>
                  </a:cubicBezTo>
                  <a:cubicBezTo>
                    <a:pt x="14" y="422"/>
                    <a:pt x="14" y="422"/>
                    <a:pt x="14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1918" y="819"/>
                    <a:pt x="1918" y="819"/>
                    <a:pt x="1918" y="819"/>
                  </a:cubicBezTo>
                  <a:cubicBezTo>
                    <a:pt x="1918" y="426"/>
                    <a:pt x="1918" y="426"/>
                    <a:pt x="1918" y="426"/>
                  </a:cubicBezTo>
                  <a:lnTo>
                    <a:pt x="1888" y="462"/>
                  </a:lnTo>
                  <a:close/>
                  <a:moveTo>
                    <a:pt x="141" y="465"/>
                  </a:moveTo>
                  <a:cubicBezTo>
                    <a:pt x="133" y="465"/>
                    <a:pt x="133" y="465"/>
                    <a:pt x="133" y="465"/>
                  </a:cubicBezTo>
                  <a:cubicBezTo>
                    <a:pt x="133" y="444"/>
                    <a:pt x="133" y="444"/>
                    <a:pt x="133" y="444"/>
                  </a:cubicBezTo>
                  <a:cubicBezTo>
                    <a:pt x="141" y="444"/>
                    <a:pt x="141" y="444"/>
                    <a:pt x="141" y="444"/>
                  </a:cubicBezTo>
                  <a:lnTo>
                    <a:pt x="141" y="465"/>
                  </a:lnTo>
                  <a:close/>
                  <a:moveTo>
                    <a:pt x="141" y="433"/>
                  </a:moveTo>
                  <a:cubicBezTo>
                    <a:pt x="133" y="433"/>
                    <a:pt x="133" y="433"/>
                    <a:pt x="133" y="433"/>
                  </a:cubicBezTo>
                  <a:cubicBezTo>
                    <a:pt x="133" y="412"/>
                    <a:pt x="133" y="412"/>
                    <a:pt x="133" y="412"/>
                  </a:cubicBezTo>
                  <a:cubicBezTo>
                    <a:pt x="141" y="412"/>
                    <a:pt x="141" y="412"/>
                    <a:pt x="141" y="412"/>
                  </a:cubicBezTo>
                  <a:lnTo>
                    <a:pt x="141" y="433"/>
                  </a:lnTo>
                  <a:close/>
                  <a:moveTo>
                    <a:pt x="141" y="401"/>
                  </a:moveTo>
                  <a:cubicBezTo>
                    <a:pt x="133" y="401"/>
                    <a:pt x="133" y="401"/>
                    <a:pt x="133" y="401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41" y="380"/>
                    <a:pt x="141" y="380"/>
                    <a:pt x="141" y="380"/>
                  </a:cubicBezTo>
                  <a:lnTo>
                    <a:pt x="141" y="401"/>
                  </a:lnTo>
                  <a:close/>
                  <a:moveTo>
                    <a:pt x="141" y="369"/>
                  </a:moveTo>
                  <a:cubicBezTo>
                    <a:pt x="133" y="369"/>
                    <a:pt x="133" y="369"/>
                    <a:pt x="133" y="369"/>
                  </a:cubicBezTo>
                  <a:cubicBezTo>
                    <a:pt x="133" y="348"/>
                    <a:pt x="133" y="348"/>
                    <a:pt x="133" y="348"/>
                  </a:cubicBezTo>
                  <a:cubicBezTo>
                    <a:pt x="141" y="348"/>
                    <a:pt x="141" y="348"/>
                    <a:pt x="141" y="348"/>
                  </a:cubicBezTo>
                  <a:lnTo>
                    <a:pt x="141" y="369"/>
                  </a:lnTo>
                  <a:close/>
                  <a:moveTo>
                    <a:pt x="141" y="337"/>
                  </a:moveTo>
                  <a:cubicBezTo>
                    <a:pt x="133" y="337"/>
                    <a:pt x="133" y="337"/>
                    <a:pt x="133" y="337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141" y="316"/>
                    <a:pt x="141" y="316"/>
                    <a:pt x="141" y="316"/>
                  </a:cubicBezTo>
                  <a:lnTo>
                    <a:pt x="141" y="337"/>
                  </a:lnTo>
                  <a:close/>
                  <a:moveTo>
                    <a:pt x="157" y="433"/>
                  </a:moveTo>
                  <a:cubicBezTo>
                    <a:pt x="149" y="433"/>
                    <a:pt x="149" y="433"/>
                    <a:pt x="149" y="433"/>
                  </a:cubicBezTo>
                  <a:cubicBezTo>
                    <a:pt x="149" y="412"/>
                    <a:pt x="149" y="412"/>
                    <a:pt x="149" y="412"/>
                  </a:cubicBezTo>
                  <a:cubicBezTo>
                    <a:pt x="157" y="412"/>
                    <a:pt x="157" y="412"/>
                    <a:pt x="157" y="412"/>
                  </a:cubicBezTo>
                  <a:lnTo>
                    <a:pt x="157" y="433"/>
                  </a:lnTo>
                  <a:close/>
                  <a:moveTo>
                    <a:pt x="157" y="369"/>
                  </a:moveTo>
                  <a:cubicBezTo>
                    <a:pt x="149" y="369"/>
                    <a:pt x="149" y="369"/>
                    <a:pt x="149" y="369"/>
                  </a:cubicBezTo>
                  <a:cubicBezTo>
                    <a:pt x="149" y="348"/>
                    <a:pt x="149" y="348"/>
                    <a:pt x="149" y="348"/>
                  </a:cubicBezTo>
                  <a:cubicBezTo>
                    <a:pt x="157" y="348"/>
                    <a:pt x="157" y="348"/>
                    <a:pt x="157" y="348"/>
                  </a:cubicBezTo>
                  <a:lnTo>
                    <a:pt x="157" y="369"/>
                  </a:lnTo>
                  <a:close/>
                  <a:moveTo>
                    <a:pt x="157" y="337"/>
                  </a:moveTo>
                  <a:cubicBezTo>
                    <a:pt x="149" y="337"/>
                    <a:pt x="149" y="337"/>
                    <a:pt x="149" y="337"/>
                  </a:cubicBezTo>
                  <a:cubicBezTo>
                    <a:pt x="149" y="316"/>
                    <a:pt x="149" y="316"/>
                    <a:pt x="149" y="316"/>
                  </a:cubicBezTo>
                  <a:cubicBezTo>
                    <a:pt x="157" y="316"/>
                    <a:pt x="157" y="316"/>
                    <a:pt x="157" y="316"/>
                  </a:cubicBezTo>
                  <a:lnTo>
                    <a:pt x="157" y="337"/>
                  </a:lnTo>
                  <a:close/>
                  <a:moveTo>
                    <a:pt x="157" y="305"/>
                  </a:moveTo>
                  <a:cubicBezTo>
                    <a:pt x="149" y="305"/>
                    <a:pt x="149" y="305"/>
                    <a:pt x="149" y="305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57" y="284"/>
                    <a:pt x="157" y="284"/>
                    <a:pt x="157" y="284"/>
                  </a:cubicBezTo>
                  <a:lnTo>
                    <a:pt x="157" y="305"/>
                  </a:lnTo>
                  <a:close/>
                  <a:moveTo>
                    <a:pt x="173" y="465"/>
                  </a:moveTo>
                  <a:cubicBezTo>
                    <a:pt x="165" y="465"/>
                    <a:pt x="165" y="465"/>
                    <a:pt x="165" y="465"/>
                  </a:cubicBezTo>
                  <a:cubicBezTo>
                    <a:pt x="165" y="444"/>
                    <a:pt x="165" y="444"/>
                    <a:pt x="165" y="444"/>
                  </a:cubicBezTo>
                  <a:cubicBezTo>
                    <a:pt x="173" y="444"/>
                    <a:pt x="173" y="444"/>
                    <a:pt x="173" y="444"/>
                  </a:cubicBezTo>
                  <a:lnTo>
                    <a:pt x="173" y="465"/>
                  </a:lnTo>
                  <a:close/>
                  <a:moveTo>
                    <a:pt x="173" y="433"/>
                  </a:moveTo>
                  <a:cubicBezTo>
                    <a:pt x="165" y="433"/>
                    <a:pt x="165" y="433"/>
                    <a:pt x="165" y="433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73" y="412"/>
                    <a:pt x="173" y="412"/>
                    <a:pt x="173" y="412"/>
                  </a:cubicBezTo>
                  <a:lnTo>
                    <a:pt x="173" y="433"/>
                  </a:lnTo>
                  <a:close/>
                  <a:moveTo>
                    <a:pt x="173" y="401"/>
                  </a:moveTo>
                  <a:cubicBezTo>
                    <a:pt x="165" y="401"/>
                    <a:pt x="165" y="401"/>
                    <a:pt x="165" y="401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3" y="380"/>
                    <a:pt x="173" y="380"/>
                    <a:pt x="173" y="380"/>
                  </a:cubicBezTo>
                  <a:lnTo>
                    <a:pt x="173" y="401"/>
                  </a:lnTo>
                  <a:close/>
                  <a:moveTo>
                    <a:pt x="173" y="369"/>
                  </a:moveTo>
                  <a:cubicBezTo>
                    <a:pt x="165" y="369"/>
                    <a:pt x="165" y="369"/>
                    <a:pt x="165" y="369"/>
                  </a:cubicBezTo>
                  <a:cubicBezTo>
                    <a:pt x="165" y="348"/>
                    <a:pt x="165" y="348"/>
                    <a:pt x="165" y="348"/>
                  </a:cubicBezTo>
                  <a:cubicBezTo>
                    <a:pt x="173" y="348"/>
                    <a:pt x="173" y="348"/>
                    <a:pt x="173" y="348"/>
                  </a:cubicBezTo>
                  <a:lnTo>
                    <a:pt x="173" y="369"/>
                  </a:lnTo>
                  <a:close/>
                  <a:moveTo>
                    <a:pt x="173" y="305"/>
                  </a:moveTo>
                  <a:cubicBezTo>
                    <a:pt x="165" y="305"/>
                    <a:pt x="165" y="305"/>
                    <a:pt x="165" y="305"/>
                  </a:cubicBezTo>
                  <a:cubicBezTo>
                    <a:pt x="165" y="284"/>
                    <a:pt x="165" y="284"/>
                    <a:pt x="165" y="284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73" y="305"/>
                  </a:lnTo>
                  <a:close/>
                  <a:moveTo>
                    <a:pt x="189" y="433"/>
                  </a:moveTo>
                  <a:cubicBezTo>
                    <a:pt x="181" y="433"/>
                    <a:pt x="181" y="433"/>
                    <a:pt x="181" y="433"/>
                  </a:cubicBezTo>
                  <a:cubicBezTo>
                    <a:pt x="181" y="412"/>
                    <a:pt x="181" y="412"/>
                    <a:pt x="181" y="412"/>
                  </a:cubicBezTo>
                  <a:cubicBezTo>
                    <a:pt x="189" y="412"/>
                    <a:pt x="189" y="412"/>
                    <a:pt x="189" y="412"/>
                  </a:cubicBezTo>
                  <a:lnTo>
                    <a:pt x="189" y="433"/>
                  </a:lnTo>
                  <a:close/>
                  <a:moveTo>
                    <a:pt x="189" y="401"/>
                  </a:moveTo>
                  <a:cubicBezTo>
                    <a:pt x="181" y="401"/>
                    <a:pt x="181" y="401"/>
                    <a:pt x="181" y="401"/>
                  </a:cubicBezTo>
                  <a:cubicBezTo>
                    <a:pt x="181" y="380"/>
                    <a:pt x="181" y="380"/>
                    <a:pt x="181" y="380"/>
                  </a:cubicBezTo>
                  <a:cubicBezTo>
                    <a:pt x="189" y="380"/>
                    <a:pt x="189" y="380"/>
                    <a:pt x="189" y="380"/>
                  </a:cubicBezTo>
                  <a:lnTo>
                    <a:pt x="189" y="401"/>
                  </a:lnTo>
                  <a:close/>
                  <a:moveTo>
                    <a:pt x="189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1" y="316"/>
                    <a:pt x="181" y="316"/>
                    <a:pt x="181" y="316"/>
                  </a:cubicBezTo>
                  <a:cubicBezTo>
                    <a:pt x="189" y="316"/>
                    <a:pt x="189" y="316"/>
                    <a:pt x="189" y="316"/>
                  </a:cubicBezTo>
                  <a:lnTo>
                    <a:pt x="189" y="337"/>
                  </a:lnTo>
                  <a:close/>
                  <a:moveTo>
                    <a:pt x="189" y="305"/>
                  </a:moveTo>
                  <a:cubicBezTo>
                    <a:pt x="181" y="305"/>
                    <a:pt x="181" y="305"/>
                    <a:pt x="181" y="305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9" y="284"/>
                    <a:pt x="189" y="284"/>
                    <a:pt x="189" y="284"/>
                  </a:cubicBezTo>
                  <a:lnTo>
                    <a:pt x="189" y="305"/>
                  </a:lnTo>
                  <a:close/>
                  <a:moveTo>
                    <a:pt x="205" y="465"/>
                  </a:moveTo>
                  <a:cubicBezTo>
                    <a:pt x="197" y="465"/>
                    <a:pt x="197" y="465"/>
                    <a:pt x="197" y="465"/>
                  </a:cubicBezTo>
                  <a:cubicBezTo>
                    <a:pt x="197" y="444"/>
                    <a:pt x="197" y="444"/>
                    <a:pt x="197" y="444"/>
                  </a:cubicBezTo>
                  <a:cubicBezTo>
                    <a:pt x="205" y="444"/>
                    <a:pt x="205" y="444"/>
                    <a:pt x="205" y="444"/>
                  </a:cubicBezTo>
                  <a:lnTo>
                    <a:pt x="205" y="465"/>
                  </a:lnTo>
                  <a:close/>
                  <a:moveTo>
                    <a:pt x="205" y="433"/>
                  </a:moveTo>
                  <a:cubicBezTo>
                    <a:pt x="197" y="433"/>
                    <a:pt x="197" y="433"/>
                    <a:pt x="197" y="433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205" y="412"/>
                    <a:pt x="205" y="412"/>
                    <a:pt x="205" y="412"/>
                  </a:cubicBezTo>
                  <a:lnTo>
                    <a:pt x="205" y="433"/>
                  </a:lnTo>
                  <a:close/>
                  <a:moveTo>
                    <a:pt x="205" y="401"/>
                  </a:moveTo>
                  <a:cubicBezTo>
                    <a:pt x="197" y="401"/>
                    <a:pt x="197" y="401"/>
                    <a:pt x="197" y="401"/>
                  </a:cubicBezTo>
                  <a:cubicBezTo>
                    <a:pt x="197" y="380"/>
                    <a:pt x="197" y="380"/>
                    <a:pt x="197" y="380"/>
                  </a:cubicBezTo>
                  <a:cubicBezTo>
                    <a:pt x="205" y="380"/>
                    <a:pt x="205" y="380"/>
                    <a:pt x="205" y="380"/>
                  </a:cubicBezTo>
                  <a:lnTo>
                    <a:pt x="205" y="401"/>
                  </a:lnTo>
                  <a:close/>
                  <a:moveTo>
                    <a:pt x="205" y="369"/>
                  </a:moveTo>
                  <a:cubicBezTo>
                    <a:pt x="197" y="369"/>
                    <a:pt x="197" y="369"/>
                    <a:pt x="197" y="369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205" y="348"/>
                    <a:pt x="205" y="348"/>
                    <a:pt x="205" y="348"/>
                  </a:cubicBezTo>
                  <a:lnTo>
                    <a:pt x="205" y="369"/>
                  </a:lnTo>
                  <a:close/>
                  <a:moveTo>
                    <a:pt x="205" y="337"/>
                  </a:moveTo>
                  <a:cubicBezTo>
                    <a:pt x="197" y="337"/>
                    <a:pt x="197" y="337"/>
                    <a:pt x="197" y="33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5" y="316"/>
                    <a:pt x="205" y="316"/>
                    <a:pt x="205" y="316"/>
                  </a:cubicBezTo>
                  <a:lnTo>
                    <a:pt x="205" y="337"/>
                  </a:lnTo>
                  <a:close/>
                  <a:moveTo>
                    <a:pt x="205" y="305"/>
                  </a:moveTo>
                  <a:cubicBezTo>
                    <a:pt x="197" y="305"/>
                    <a:pt x="197" y="305"/>
                    <a:pt x="197" y="305"/>
                  </a:cubicBezTo>
                  <a:cubicBezTo>
                    <a:pt x="197" y="284"/>
                    <a:pt x="197" y="284"/>
                    <a:pt x="197" y="284"/>
                  </a:cubicBezTo>
                  <a:cubicBezTo>
                    <a:pt x="205" y="284"/>
                    <a:pt x="205" y="284"/>
                    <a:pt x="205" y="284"/>
                  </a:cubicBezTo>
                  <a:lnTo>
                    <a:pt x="205" y="305"/>
                  </a:lnTo>
                  <a:close/>
                  <a:moveTo>
                    <a:pt x="316" y="301"/>
                  </a:moveTo>
                  <a:cubicBezTo>
                    <a:pt x="311" y="301"/>
                    <a:pt x="311" y="301"/>
                    <a:pt x="311" y="301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316" y="237"/>
                    <a:pt x="316" y="237"/>
                    <a:pt x="316" y="237"/>
                  </a:cubicBezTo>
                  <a:lnTo>
                    <a:pt x="316" y="301"/>
                  </a:lnTo>
                  <a:close/>
                  <a:moveTo>
                    <a:pt x="327" y="301"/>
                  </a:moveTo>
                  <a:cubicBezTo>
                    <a:pt x="322" y="301"/>
                    <a:pt x="322" y="301"/>
                    <a:pt x="322" y="301"/>
                  </a:cubicBezTo>
                  <a:cubicBezTo>
                    <a:pt x="322" y="237"/>
                    <a:pt x="322" y="237"/>
                    <a:pt x="322" y="237"/>
                  </a:cubicBezTo>
                  <a:cubicBezTo>
                    <a:pt x="327" y="237"/>
                    <a:pt x="327" y="237"/>
                    <a:pt x="327" y="237"/>
                  </a:cubicBezTo>
                  <a:lnTo>
                    <a:pt x="327" y="301"/>
                  </a:lnTo>
                  <a:close/>
                  <a:moveTo>
                    <a:pt x="330" y="226"/>
                  </a:moveTo>
                  <a:cubicBezTo>
                    <a:pt x="325" y="226"/>
                    <a:pt x="325" y="226"/>
                    <a:pt x="325" y="226"/>
                  </a:cubicBezTo>
                  <a:cubicBezTo>
                    <a:pt x="325" y="162"/>
                    <a:pt x="325" y="162"/>
                    <a:pt x="325" y="162"/>
                  </a:cubicBezTo>
                  <a:cubicBezTo>
                    <a:pt x="330" y="162"/>
                    <a:pt x="330" y="162"/>
                    <a:pt x="330" y="162"/>
                  </a:cubicBezTo>
                  <a:lnTo>
                    <a:pt x="330" y="226"/>
                  </a:lnTo>
                  <a:close/>
                  <a:moveTo>
                    <a:pt x="338" y="301"/>
                  </a:moveTo>
                  <a:cubicBezTo>
                    <a:pt x="333" y="301"/>
                    <a:pt x="333" y="301"/>
                    <a:pt x="333" y="301"/>
                  </a:cubicBezTo>
                  <a:cubicBezTo>
                    <a:pt x="333" y="237"/>
                    <a:pt x="333" y="237"/>
                    <a:pt x="333" y="237"/>
                  </a:cubicBezTo>
                  <a:cubicBezTo>
                    <a:pt x="338" y="237"/>
                    <a:pt x="338" y="237"/>
                    <a:pt x="338" y="237"/>
                  </a:cubicBezTo>
                  <a:lnTo>
                    <a:pt x="338" y="301"/>
                  </a:lnTo>
                  <a:close/>
                  <a:moveTo>
                    <a:pt x="341" y="226"/>
                  </a:moveTo>
                  <a:cubicBezTo>
                    <a:pt x="336" y="226"/>
                    <a:pt x="336" y="226"/>
                    <a:pt x="336" y="226"/>
                  </a:cubicBezTo>
                  <a:cubicBezTo>
                    <a:pt x="336" y="162"/>
                    <a:pt x="336" y="162"/>
                    <a:pt x="336" y="162"/>
                  </a:cubicBezTo>
                  <a:cubicBezTo>
                    <a:pt x="341" y="162"/>
                    <a:pt x="341" y="162"/>
                    <a:pt x="341" y="162"/>
                  </a:cubicBezTo>
                  <a:lnTo>
                    <a:pt x="341" y="226"/>
                  </a:lnTo>
                  <a:close/>
                  <a:moveTo>
                    <a:pt x="352" y="226"/>
                  </a:moveTo>
                  <a:cubicBezTo>
                    <a:pt x="347" y="226"/>
                    <a:pt x="347" y="226"/>
                    <a:pt x="347" y="226"/>
                  </a:cubicBezTo>
                  <a:cubicBezTo>
                    <a:pt x="347" y="162"/>
                    <a:pt x="347" y="162"/>
                    <a:pt x="347" y="162"/>
                  </a:cubicBezTo>
                  <a:cubicBezTo>
                    <a:pt x="352" y="162"/>
                    <a:pt x="352" y="162"/>
                    <a:pt x="352" y="162"/>
                  </a:cubicBezTo>
                  <a:lnTo>
                    <a:pt x="352" y="226"/>
                  </a:lnTo>
                  <a:close/>
                  <a:moveTo>
                    <a:pt x="449" y="330"/>
                  </a:moveTo>
                  <a:cubicBezTo>
                    <a:pt x="441" y="330"/>
                    <a:pt x="441" y="330"/>
                    <a:pt x="441" y="330"/>
                  </a:cubicBezTo>
                  <a:cubicBezTo>
                    <a:pt x="441" y="319"/>
                    <a:pt x="441" y="319"/>
                    <a:pt x="441" y="319"/>
                  </a:cubicBezTo>
                  <a:cubicBezTo>
                    <a:pt x="449" y="319"/>
                    <a:pt x="449" y="319"/>
                    <a:pt x="449" y="319"/>
                  </a:cubicBezTo>
                  <a:lnTo>
                    <a:pt x="449" y="330"/>
                  </a:lnTo>
                  <a:close/>
                  <a:moveTo>
                    <a:pt x="449" y="309"/>
                  </a:moveTo>
                  <a:cubicBezTo>
                    <a:pt x="441" y="309"/>
                    <a:pt x="441" y="309"/>
                    <a:pt x="441" y="309"/>
                  </a:cubicBezTo>
                  <a:cubicBezTo>
                    <a:pt x="441" y="298"/>
                    <a:pt x="441" y="298"/>
                    <a:pt x="441" y="298"/>
                  </a:cubicBezTo>
                  <a:cubicBezTo>
                    <a:pt x="449" y="298"/>
                    <a:pt x="449" y="298"/>
                    <a:pt x="449" y="298"/>
                  </a:cubicBezTo>
                  <a:lnTo>
                    <a:pt x="449" y="309"/>
                  </a:lnTo>
                  <a:close/>
                  <a:moveTo>
                    <a:pt x="449" y="287"/>
                  </a:moveTo>
                  <a:cubicBezTo>
                    <a:pt x="441" y="287"/>
                    <a:pt x="441" y="287"/>
                    <a:pt x="441" y="287"/>
                  </a:cubicBezTo>
                  <a:cubicBezTo>
                    <a:pt x="441" y="277"/>
                    <a:pt x="441" y="277"/>
                    <a:pt x="441" y="277"/>
                  </a:cubicBezTo>
                  <a:cubicBezTo>
                    <a:pt x="449" y="277"/>
                    <a:pt x="449" y="277"/>
                    <a:pt x="449" y="277"/>
                  </a:cubicBezTo>
                  <a:lnTo>
                    <a:pt x="449" y="287"/>
                  </a:lnTo>
                  <a:close/>
                  <a:moveTo>
                    <a:pt x="449" y="266"/>
                  </a:moveTo>
                  <a:cubicBezTo>
                    <a:pt x="441" y="266"/>
                    <a:pt x="441" y="266"/>
                    <a:pt x="441" y="26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9" y="255"/>
                    <a:pt x="449" y="255"/>
                    <a:pt x="449" y="255"/>
                  </a:cubicBezTo>
                  <a:lnTo>
                    <a:pt x="449" y="266"/>
                  </a:lnTo>
                  <a:close/>
                  <a:moveTo>
                    <a:pt x="449" y="245"/>
                  </a:moveTo>
                  <a:cubicBezTo>
                    <a:pt x="441" y="245"/>
                    <a:pt x="441" y="245"/>
                    <a:pt x="441" y="245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9" y="234"/>
                    <a:pt x="449" y="234"/>
                    <a:pt x="449" y="234"/>
                  </a:cubicBezTo>
                  <a:lnTo>
                    <a:pt x="449" y="245"/>
                  </a:lnTo>
                  <a:close/>
                  <a:moveTo>
                    <a:pt x="449" y="223"/>
                  </a:moveTo>
                  <a:cubicBezTo>
                    <a:pt x="441" y="223"/>
                    <a:pt x="441" y="223"/>
                    <a:pt x="441" y="223"/>
                  </a:cubicBezTo>
                  <a:cubicBezTo>
                    <a:pt x="441" y="213"/>
                    <a:pt x="441" y="213"/>
                    <a:pt x="441" y="213"/>
                  </a:cubicBezTo>
                  <a:cubicBezTo>
                    <a:pt x="449" y="213"/>
                    <a:pt x="449" y="213"/>
                    <a:pt x="449" y="213"/>
                  </a:cubicBezTo>
                  <a:lnTo>
                    <a:pt x="449" y="223"/>
                  </a:lnTo>
                  <a:close/>
                  <a:moveTo>
                    <a:pt x="449" y="202"/>
                  </a:moveTo>
                  <a:cubicBezTo>
                    <a:pt x="441" y="202"/>
                    <a:pt x="441" y="202"/>
                    <a:pt x="441" y="202"/>
                  </a:cubicBezTo>
                  <a:cubicBezTo>
                    <a:pt x="441" y="191"/>
                    <a:pt x="441" y="191"/>
                    <a:pt x="441" y="191"/>
                  </a:cubicBezTo>
                  <a:cubicBezTo>
                    <a:pt x="449" y="191"/>
                    <a:pt x="449" y="191"/>
                    <a:pt x="449" y="191"/>
                  </a:cubicBezTo>
                  <a:lnTo>
                    <a:pt x="449" y="202"/>
                  </a:lnTo>
                  <a:close/>
                  <a:moveTo>
                    <a:pt x="465" y="341"/>
                  </a:moveTo>
                  <a:cubicBezTo>
                    <a:pt x="457" y="341"/>
                    <a:pt x="457" y="341"/>
                    <a:pt x="457" y="341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65" y="277"/>
                    <a:pt x="465" y="277"/>
                    <a:pt x="465" y="277"/>
                  </a:cubicBezTo>
                  <a:lnTo>
                    <a:pt x="465" y="341"/>
                  </a:lnTo>
                  <a:close/>
                  <a:moveTo>
                    <a:pt x="465" y="266"/>
                  </a:moveTo>
                  <a:cubicBezTo>
                    <a:pt x="457" y="266"/>
                    <a:pt x="457" y="266"/>
                    <a:pt x="457" y="266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65" y="255"/>
                    <a:pt x="465" y="255"/>
                    <a:pt x="465" y="255"/>
                  </a:cubicBezTo>
                  <a:lnTo>
                    <a:pt x="465" y="266"/>
                  </a:lnTo>
                  <a:close/>
                  <a:moveTo>
                    <a:pt x="465" y="245"/>
                  </a:moveTo>
                  <a:cubicBezTo>
                    <a:pt x="457" y="245"/>
                    <a:pt x="457" y="245"/>
                    <a:pt x="457" y="245"/>
                  </a:cubicBezTo>
                  <a:cubicBezTo>
                    <a:pt x="457" y="234"/>
                    <a:pt x="457" y="234"/>
                    <a:pt x="457" y="234"/>
                  </a:cubicBezTo>
                  <a:cubicBezTo>
                    <a:pt x="465" y="234"/>
                    <a:pt x="465" y="234"/>
                    <a:pt x="465" y="234"/>
                  </a:cubicBezTo>
                  <a:lnTo>
                    <a:pt x="465" y="245"/>
                  </a:lnTo>
                  <a:close/>
                  <a:moveTo>
                    <a:pt x="465" y="223"/>
                  </a:moveTo>
                  <a:cubicBezTo>
                    <a:pt x="457" y="223"/>
                    <a:pt x="457" y="223"/>
                    <a:pt x="457" y="223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65" y="213"/>
                    <a:pt x="465" y="213"/>
                    <a:pt x="465" y="213"/>
                  </a:cubicBezTo>
                  <a:lnTo>
                    <a:pt x="465" y="223"/>
                  </a:lnTo>
                  <a:close/>
                  <a:moveTo>
                    <a:pt x="465" y="202"/>
                  </a:moveTo>
                  <a:cubicBezTo>
                    <a:pt x="457" y="202"/>
                    <a:pt x="457" y="202"/>
                    <a:pt x="457" y="202"/>
                  </a:cubicBezTo>
                  <a:cubicBezTo>
                    <a:pt x="457" y="191"/>
                    <a:pt x="457" y="191"/>
                    <a:pt x="457" y="191"/>
                  </a:cubicBezTo>
                  <a:cubicBezTo>
                    <a:pt x="465" y="191"/>
                    <a:pt x="465" y="191"/>
                    <a:pt x="465" y="191"/>
                  </a:cubicBezTo>
                  <a:lnTo>
                    <a:pt x="465" y="202"/>
                  </a:lnTo>
                  <a:close/>
                  <a:moveTo>
                    <a:pt x="518" y="303"/>
                  </a:moveTo>
                  <a:cubicBezTo>
                    <a:pt x="510" y="303"/>
                    <a:pt x="510" y="303"/>
                    <a:pt x="510" y="303"/>
                  </a:cubicBezTo>
                  <a:cubicBezTo>
                    <a:pt x="510" y="293"/>
                    <a:pt x="510" y="293"/>
                    <a:pt x="510" y="293"/>
                  </a:cubicBezTo>
                  <a:cubicBezTo>
                    <a:pt x="518" y="293"/>
                    <a:pt x="518" y="293"/>
                    <a:pt x="518" y="293"/>
                  </a:cubicBezTo>
                  <a:lnTo>
                    <a:pt x="518" y="303"/>
                  </a:lnTo>
                  <a:close/>
                  <a:moveTo>
                    <a:pt x="518" y="282"/>
                  </a:moveTo>
                  <a:cubicBezTo>
                    <a:pt x="510" y="282"/>
                    <a:pt x="510" y="282"/>
                    <a:pt x="510" y="282"/>
                  </a:cubicBezTo>
                  <a:cubicBezTo>
                    <a:pt x="510" y="271"/>
                    <a:pt x="510" y="271"/>
                    <a:pt x="510" y="271"/>
                  </a:cubicBezTo>
                  <a:cubicBezTo>
                    <a:pt x="518" y="271"/>
                    <a:pt x="518" y="271"/>
                    <a:pt x="518" y="271"/>
                  </a:cubicBezTo>
                  <a:lnTo>
                    <a:pt x="518" y="282"/>
                  </a:lnTo>
                  <a:close/>
                  <a:moveTo>
                    <a:pt x="518" y="261"/>
                  </a:moveTo>
                  <a:cubicBezTo>
                    <a:pt x="510" y="261"/>
                    <a:pt x="510" y="261"/>
                    <a:pt x="510" y="261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8" y="250"/>
                    <a:pt x="518" y="250"/>
                    <a:pt x="518" y="250"/>
                  </a:cubicBezTo>
                  <a:lnTo>
                    <a:pt x="518" y="261"/>
                  </a:lnTo>
                  <a:close/>
                  <a:moveTo>
                    <a:pt x="518" y="239"/>
                  </a:moveTo>
                  <a:cubicBezTo>
                    <a:pt x="510" y="239"/>
                    <a:pt x="510" y="239"/>
                    <a:pt x="510" y="239"/>
                  </a:cubicBezTo>
                  <a:cubicBezTo>
                    <a:pt x="510" y="229"/>
                    <a:pt x="510" y="229"/>
                    <a:pt x="510" y="229"/>
                  </a:cubicBezTo>
                  <a:cubicBezTo>
                    <a:pt x="518" y="229"/>
                    <a:pt x="518" y="229"/>
                    <a:pt x="518" y="229"/>
                  </a:cubicBezTo>
                  <a:lnTo>
                    <a:pt x="518" y="239"/>
                  </a:lnTo>
                  <a:close/>
                  <a:moveTo>
                    <a:pt x="518" y="218"/>
                  </a:moveTo>
                  <a:cubicBezTo>
                    <a:pt x="510" y="218"/>
                    <a:pt x="510" y="218"/>
                    <a:pt x="510" y="21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8" y="207"/>
                    <a:pt x="518" y="207"/>
                    <a:pt x="518" y="207"/>
                  </a:cubicBezTo>
                  <a:lnTo>
                    <a:pt x="518" y="218"/>
                  </a:lnTo>
                  <a:close/>
                  <a:moveTo>
                    <a:pt x="518" y="197"/>
                  </a:moveTo>
                  <a:cubicBezTo>
                    <a:pt x="510" y="197"/>
                    <a:pt x="510" y="197"/>
                    <a:pt x="510" y="197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8" y="186"/>
                    <a:pt x="518" y="186"/>
                    <a:pt x="518" y="186"/>
                  </a:cubicBezTo>
                  <a:lnTo>
                    <a:pt x="518" y="197"/>
                  </a:lnTo>
                  <a:close/>
                  <a:moveTo>
                    <a:pt x="518" y="175"/>
                  </a:moveTo>
                  <a:cubicBezTo>
                    <a:pt x="510" y="175"/>
                    <a:pt x="510" y="175"/>
                    <a:pt x="510" y="175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8" y="165"/>
                    <a:pt x="518" y="165"/>
                    <a:pt x="518" y="165"/>
                  </a:cubicBezTo>
                  <a:lnTo>
                    <a:pt x="518" y="175"/>
                  </a:lnTo>
                  <a:close/>
                  <a:moveTo>
                    <a:pt x="518" y="154"/>
                  </a:moveTo>
                  <a:cubicBezTo>
                    <a:pt x="510" y="154"/>
                    <a:pt x="510" y="154"/>
                    <a:pt x="510" y="154"/>
                  </a:cubicBezTo>
                  <a:cubicBezTo>
                    <a:pt x="510" y="143"/>
                    <a:pt x="510" y="143"/>
                    <a:pt x="510" y="143"/>
                  </a:cubicBezTo>
                  <a:cubicBezTo>
                    <a:pt x="518" y="143"/>
                    <a:pt x="518" y="143"/>
                    <a:pt x="518" y="143"/>
                  </a:cubicBezTo>
                  <a:lnTo>
                    <a:pt x="518" y="154"/>
                  </a:lnTo>
                  <a:close/>
                  <a:moveTo>
                    <a:pt x="518" y="133"/>
                  </a:moveTo>
                  <a:cubicBezTo>
                    <a:pt x="510" y="133"/>
                    <a:pt x="510" y="133"/>
                    <a:pt x="510" y="133"/>
                  </a:cubicBezTo>
                  <a:cubicBezTo>
                    <a:pt x="510" y="122"/>
                    <a:pt x="510" y="122"/>
                    <a:pt x="510" y="122"/>
                  </a:cubicBezTo>
                  <a:cubicBezTo>
                    <a:pt x="518" y="122"/>
                    <a:pt x="518" y="122"/>
                    <a:pt x="518" y="122"/>
                  </a:cubicBezTo>
                  <a:lnTo>
                    <a:pt x="518" y="133"/>
                  </a:lnTo>
                  <a:close/>
                  <a:moveTo>
                    <a:pt x="534" y="303"/>
                  </a:moveTo>
                  <a:cubicBezTo>
                    <a:pt x="526" y="303"/>
                    <a:pt x="526" y="303"/>
                    <a:pt x="526" y="303"/>
                  </a:cubicBezTo>
                  <a:cubicBezTo>
                    <a:pt x="526" y="293"/>
                    <a:pt x="526" y="293"/>
                    <a:pt x="526" y="293"/>
                  </a:cubicBezTo>
                  <a:cubicBezTo>
                    <a:pt x="534" y="293"/>
                    <a:pt x="534" y="293"/>
                    <a:pt x="534" y="293"/>
                  </a:cubicBezTo>
                  <a:lnTo>
                    <a:pt x="534" y="303"/>
                  </a:lnTo>
                  <a:close/>
                  <a:moveTo>
                    <a:pt x="534" y="282"/>
                  </a:moveTo>
                  <a:cubicBezTo>
                    <a:pt x="526" y="282"/>
                    <a:pt x="526" y="282"/>
                    <a:pt x="526" y="282"/>
                  </a:cubicBezTo>
                  <a:cubicBezTo>
                    <a:pt x="526" y="271"/>
                    <a:pt x="526" y="271"/>
                    <a:pt x="526" y="271"/>
                  </a:cubicBezTo>
                  <a:cubicBezTo>
                    <a:pt x="534" y="271"/>
                    <a:pt x="534" y="271"/>
                    <a:pt x="534" y="271"/>
                  </a:cubicBezTo>
                  <a:lnTo>
                    <a:pt x="534" y="282"/>
                  </a:lnTo>
                  <a:close/>
                  <a:moveTo>
                    <a:pt x="534" y="261"/>
                  </a:moveTo>
                  <a:cubicBezTo>
                    <a:pt x="526" y="261"/>
                    <a:pt x="526" y="261"/>
                    <a:pt x="526" y="261"/>
                  </a:cubicBezTo>
                  <a:cubicBezTo>
                    <a:pt x="526" y="250"/>
                    <a:pt x="526" y="250"/>
                    <a:pt x="526" y="250"/>
                  </a:cubicBezTo>
                  <a:cubicBezTo>
                    <a:pt x="534" y="250"/>
                    <a:pt x="534" y="250"/>
                    <a:pt x="534" y="250"/>
                  </a:cubicBezTo>
                  <a:lnTo>
                    <a:pt x="534" y="261"/>
                  </a:lnTo>
                  <a:close/>
                  <a:moveTo>
                    <a:pt x="534" y="239"/>
                  </a:moveTo>
                  <a:cubicBezTo>
                    <a:pt x="526" y="239"/>
                    <a:pt x="526" y="239"/>
                    <a:pt x="526" y="239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34" y="229"/>
                    <a:pt x="534" y="229"/>
                    <a:pt x="534" y="229"/>
                  </a:cubicBezTo>
                  <a:lnTo>
                    <a:pt x="534" y="239"/>
                  </a:lnTo>
                  <a:close/>
                  <a:moveTo>
                    <a:pt x="534" y="197"/>
                  </a:moveTo>
                  <a:cubicBezTo>
                    <a:pt x="526" y="197"/>
                    <a:pt x="526" y="197"/>
                    <a:pt x="526" y="197"/>
                  </a:cubicBezTo>
                  <a:cubicBezTo>
                    <a:pt x="526" y="186"/>
                    <a:pt x="526" y="186"/>
                    <a:pt x="526" y="186"/>
                  </a:cubicBezTo>
                  <a:cubicBezTo>
                    <a:pt x="534" y="186"/>
                    <a:pt x="534" y="186"/>
                    <a:pt x="534" y="186"/>
                  </a:cubicBezTo>
                  <a:lnTo>
                    <a:pt x="534" y="197"/>
                  </a:lnTo>
                  <a:close/>
                  <a:moveTo>
                    <a:pt x="534" y="175"/>
                  </a:moveTo>
                  <a:cubicBezTo>
                    <a:pt x="526" y="175"/>
                    <a:pt x="526" y="175"/>
                    <a:pt x="526" y="175"/>
                  </a:cubicBezTo>
                  <a:cubicBezTo>
                    <a:pt x="526" y="165"/>
                    <a:pt x="526" y="165"/>
                    <a:pt x="526" y="165"/>
                  </a:cubicBezTo>
                  <a:cubicBezTo>
                    <a:pt x="534" y="165"/>
                    <a:pt x="534" y="165"/>
                    <a:pt x="534" y="165"/>
                  </a:cubicBezTo>
                  <a:lnTo>
                    <a:pt x="534" y="175"/>
                  </a:lnTo>
                  <a:close/>
                  <a:moveTo>
                    <a:pt x="534" y="154"/>
                  </a:moveTo>
                  <a:cubicBezTo>
                    <a:pt x="526" y="154"/>
                    <a:pt x="526" y="154"/>
                    <a:pt x="526" y="154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34" y="143"/>
                    <a:pt x="534" y="143"/>
                    <a:pt x="534" y="143"/>
                  </a:cubicBezTo>
                  <a:lnTo>
                    <a:pt x="534" y="154"/>
                  </a:lnTo>
                  <a:close/>
                  <a:moveTo>
                    <a:pt x="534" y="133"/>
                  </a:moveTo>
                  <a:cubicBezTo>
                    <a:pt x="526" y="133"/>
                    <a:pt x="526" y="133"/>
                    <a:pt x="526" y="133"/>
                  </a:cubicBezTo>
                  <a:cubicBezTo>
                    <a:pt x="526" y="122"/>
                    <a:pt x="526" y="122"/>
                    <a:pt x="526" y="122"/>
                  </a:cubicBezTo>
                  <a:cubicBezTo>
                    <a:pt x="534" y="122"/>
                    <a:pt x="534" y="122"/>
                    <a:pt x="534" y="122"/>
                  </a:cubicBezTo>
                  <a:lnTo>
                    <a:pt x="534" y="133"/>
                  </a:lnTo>
                  <a:close/>
                  <a:moveTo>
                    <a:pt x="534" y="111"/>
                  </a:moveTo>
                  <a:cubicBezTo>
                    <a:pt x="526" y="111"/>
                    <a:pt x="526" y="111"/>
                    <a:pt x="526" y="111"/>
                  </a:cubicBezTo>
                  <a:cubicBezTo>
                    <a:pt x="526" y="101"/>
                    <a:pt x="526" y="101"/>
                    <a:pt x="526" y="101"/>
                  </a:cubicBezTo>
                  <a:cubicBezTo>
                    <a:pt x="534" y="101"/>
                    <a:pt x="534" y="101"/>
                    <a:pt x="534" y="101"/>
                  </a:cubicBezTo>
                  <a:lnTo>
                    <a:pt x="534" y="111"/>
                  </a:lnTo>
                  <a:close/>
                  <a:moveTo>
                    <a:pt x="558" y="303"/>
                  </a:moveTo>
                  <a:cubicBezTo>
                    <a:pt x="550" y="303"/>
                    <a:pt x="550" y="303"/>
                    <a:pt x="550" y="303"/>
                  </a:cubicBezTo>
                  <a:cubicBezTo>
                    <a:pt x="550" y="293"/>
                    <a:pt x="550" y="293"/>
                    <a:pt x="550" y="293"/>
                  </a:cubicBezTo>
                  <a:cubicBezTo>
                    <a:pt x="558" y="293"/>
                    <a:pt x="558" y="293"/>
                    <a:pt x="558" y="293"/>
                  </a:cubicBezTo>
                  <a:lnTo>
                    <a:pt x="558" y="303"/>
                  </a:lnTo>
                  <a:close/>
                  <a:moveTo>
                    <a:pt x="558" y="282"/>
                  </a:moveTo>
                  <a:cubicBezTo>
                    <a:pt x="550" y="282"/>
                    <a:pt x="550" y="282"/>
                    <a:pt x="550" y="282"/>
                  </a:cubicBezTo>
                  <a:cubicBezTo>
                    <a:pt x="550" y="271"/>
                    <a:pt x="550" y="271"/>
                    <a:pt x="550" y="271"/>
                  </a:cubicBezTo>
                  <a:cubicBezTo>
                    <a:pt x="558" y="271"/>
                    <a:pt x="558" y="271"/>
                    <a:pt x="558" y="271"/>
                  </a:cubicBezTo>
                  <a:lnTo>
                    <a:pt x="558" y="282"/>
                  </a:lnTo>
                  <a:close/>
                  <a:moveTo>
                    <a:pt x="558" y="261"/>
                  </a:moveTo>
                  <a:cubicBezTo>
                    <a:pt x="550" y="261"/>
                    <a:pt x="550" y="261"/>
                    <a:pt x="550" y="261"/>
                  </a:cubicBezTo>
                  <a:cubicBezTo>
                    <a:pt x="550" y="250"/>
                    <a:pt x="550" y="250"/>
                    <a:pt x="550" y="250"/>
                  </a:cubicBezTo>
                  <a:cubicBezTo>
                    <a:pt x="558" y="250"/>
                    <a:pt x="558" y="250"/>
                    <a:pt x="558" y="250"/>
                  </a:cubicBezTo>
                  <a:lnTo>
                    <a:pt x="558" y="261"/>
                  </a:lnTo>
                  <a:close/>
                  <a:moveTo>
                    <a:pt x="558" y="239"/>
                  </a:moveTo>
                  <a:cubicBezTo>
                    <a:pt x="550" y="239"/>
                    <a:pt x="550" y="239"/>
                    <a:pt x="550" y="239"/>
                  </a:cubicBezTo>
                  <a:cubicBezTo>
                    <a:pt x="550" y="229"/>
                    <a:pt x="550" y="229"/>
                    <a:pt x="550" y="229"/>
                  </a:cubicBezTo>
                  <a:cubicBezTo>
                    <a:pt x="558" y="229"/>
                    <a:pt x="558" y="229"/>
                    <a:pt x="558" y="229"/>
                  </a:cubicBezTo>
                  <a:lnTo>
                    <a:pt x="558" y="239"/>
                  </a:lnTo>
                  <a:close/>
                  <a:moveTo>
                    <a:pt x="558" y="218"/>
                  </a:moveTo>
                  <a:cubicBezTo>
                    <a:pt x="550" y="218"/>
                    <a:pt x="550" y="218"/>
                    <a:pt x="550" y="218"/>
                  </a:cubicBezTo>
                  <a:cubicBezTo>
                    <a:pt x="550" y="207"/>
                    <a:pt x="550" y="207"/>
                    <a:pt x="550" y="207"/>
                  </a:cubicBezTo>
                  <a:cubicBezTo>
                    <a:pt x="558" y="207"/>
                    <a:pt x="558" y="207"/>
                    <a:pt x="558" y="207"/>
                  </a:cubicBezTo>
                  <a:lnTo>
                    <a:pt x="558" y="218"/>
                  </a:lnTo>
                  <a:close/>
                  <a:moveTo>
                    <a:pt x="558" y="197"/>
                  </a:moveTo>
                  <a:cubicBezTo>
                    <a:pt x="550" y="197"/>
                    <a:pt x="550" y="197"/>
                    <a:pt x="550" y="197"/>
                  </a:cubicBezTo>
                  <a:cubicBezTo>
                    <a:pt x="550" y="186"/>
                    <a:pt x="550" y="186"/>
                    <a:pt x="550" y="186"/>
                  </a:cubicBezTo>
                  <a:cubicBezTo>
                    <a:pt x="558" y="186"/>
                    <a:pt x="558" y="186"/>
                    <a:pt x="558" y="186"/>
                  </a:cubicBezTo>
                  <a:lnTo>
                    <a:pt x="558" y="197"/>
                  </a:lnTo>
                  <a:close/>
                  <a:moveTo>
                    <a:pt x="558" y="154"/>
                  </a:moveTo>
                  <a:cubicBezTo>
                    <a:pt x="550" y="154"/>
                    <a:pt x="550" y="154"/>
                    <a:pt x="550" y="154"/>
                  </a:cubicBezTo>
                  <a:cubicBezTo>
                    <a:pt x="550" y="143"/>
                    <a:pt x="550" y="143"/>
                    <a:pt x="550" y="143"/>
                  </a:cubicBezTo>
                  <a:cubicBezTo>
                    <a:pt x="558" y="143"/>
                    <a:pt x="558" y="143"/>
                    <a:pt x="558" y="143"/>
                  </a:cubicBezTo>
                  <a:lnTo>
                    <a:pt x="558" y="154"/>
                  </a:lnTo>
                  <a:close/>
                  <a:moveTo>
                    <a:pt x="558" y="133"/>
                  </a:moveTo>
                  <a:cubicBezTo>
                    <a:pt x="550" y="133"/>
                    <a:pt x="550" y="133"/>
                    <a:pt x="550" y="133"/>
                  </a:cubicBezTo>
                  <a:cubicBezTo>
                    <a:pt x="550" y="122"/>
                    <a:pt x="550" y="122"/>
                    <a:pt x="550" y="122"/>
                  </a:cubicBezTo>
                  <a:cubicBezTo>
                    <a:pt x="558" y="122"/>
                    <a:pt x="558" y="122"/>
                    <a:pt x="558" y="122"/>
                  </a:cubicBezTo>
                  <a:lnTo>
                    <a:pt x="558" y="133"/>
                  </a:lnTo>
                  <a:close/>
                  <a:moveTo>
                    <a:pt x="558" y="111"/>
                  </a:moveTo>
                  <a:cubicBezTo>
                    <a:pt x="550" y="111"/>
                    <a:pt x="550" y="111"/>
                    <a:pt x="550" y="111"/>
                  </a:cubicBezTo>
                  <a:cubicBezTo>
                    <a:pt x="550" y="101"/>
                    <a:pt x="550" y="101"/>
                    <a:pt x="550" y="101"/>
                  </a:cubicBezTo>
                  <a:cubicBezTo>
                    <a:pt x="558" y="101"/>
                    <a:pt x="558" y="101"/>
                    <a:pt x="558" y="101"/>
                  </a:cubicBezTo>
                  <a:lnTo>
                    <a:pt x="558" y="111"/>
                  </a:lnTo>
                  <a:close/>
                  <a:moveTo>
                    <a:pt x="574" y="303"/>
                  </a:moveTo>
                  <a:cubicBezTo>
                    <a:pt x="566" y="303"/>
                    <a:pt x="566" y="303"/>
                    <a:pt x="566" y="303"/>
                  </a:cubicBezTo>
                  <a:cubicBezTo>
                    <a:pt x="566" y="293"/>
                    <a:pt x="566" y="293"/>
                    <a:pt x="566" y="293"/>
                  </a:cubicBezTo>
                  <a:cubicBezTo>
                    <a:pt x="574" y="293"/>
                    <a:pt x="574" y="293"/>
                    <a:pt x="574" y="293"/>
                  </a:cubicBezTo>
                  <a:lnTo>
                    <a:pt x="574" y="303"/>
                  </a:lnTo>
                  <a:close/>
                  <a:moveTo>
                    <a:pt x="574" y="282"/>
                  </a:moveTo>
                  <a:cubicBezTo>
                    <a:pt x="566" y="282"/>
                    <a:pt x="566" y="282"/>
                    <a:pt x="566" y="282"/>
                  </a:cubicBezTo>
                  <a:cubicBezTo>
                    <a:pt x="566" y="271"/>
                    <a:pt x="566" y="271"/>
                    <a:pt x="566" y="271"/>
                  </a:cubicBezTo>
                  <a:cubicBezTo>
                    <a:pt x="574" y="271"/>
                    <a:pt x="574" y="271"/>
                    <a:pt x="574" y="271"/>
                  </a:cubicBezTo>
                  <a:lnTo>
                    <a:pt x="574" y="282"/>
                  </a:lnTo>
                  <a:close/>
                  <a:moveTo>
                    <a:pt x="574" y="239"/>
                  </a:moveTo>
                  <a:cubicBezTo>
                    <a:pt x="566" y="239"/>
                    <a:pt x="566" y="239"/>
                    <a:pt x="566" y="239"/>
                  </a:cubicBezTo>
                  <a:cubicBezTo>
                    <a:pt x="566" y="229"/>
                    <a:pt x="566" y="229"/>
                    <a:pt x="566" y="229"/>
                  </a:cubicBezTo>
                  <a:cubicBezTo>
                    <a:pt x="574" y="229"/>
                    <a:pt x="574" y="229"/>
                    <a:pt x="574" y="229"/>
                  </a:cubicBezTo>
                  <a:lnTo>
                    <a:pt x="574" y="239"/>
                  </a:lnTo>
                  <a:close/>
                  <a:moveTo>
                    <a:pt x="574" y="218"/>
                  </a:moveTo>
                  <a:cubicBezTo>
                    <a:pt x="566" y="218"/>
                    <a:pt x="566" y="218"/>
                    <a:pt x="566" y="218"/>
                  </a:cubicBezTo>
                  <a:cubicBezTo>
                    <a:pt x="566" y="207"/>
                    <a:pt x="566" y="207"/>
                    <a:pt x="566" y="207"/>
                  </a:cubicBezTo>
                  <a:cubicBezTo>
                    <a:pt x="574" y="207"/>
                    <a:pt x="574" y="207"/>
                    <a:pt x="574" y="207"/>
                  </a:cubicBezTo>
                  <a:lnTo>
                    <a:pt x="574" y="218"/>
                  </a:lnTo>
                  <a:close/>
                  <a:moveTo>
                    <a:pt x="574" y="197"/>
                  </a:moveTo>
                  <a:cubicBezTo>
                    <a:pt x="566" y="197"/>
                    <a:pt x="566" y="197"/>
                    <a:pt x="566" y="197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74" y="186"/>
                    <a:pt x="574" y="186"/>
                    <a:pt x="574" y="186"/>
                  </a:cubicBezTo>
                  <a:lnTo>
                    <a:pt x="574" y="197"/>
                  </a:lnTo>
                  <a:close/>
                  <a:moveTo>
                    <a:pt x="574" y="175"/>
                  </a:moveTo>
                  <a:cubicBezTo>
                    <a:pt x="566" y="175"/>
                    <a:pt x="566" y="175"/>
                    <a:pt x="566" y="175"/>
                  </a:cubicBezTo>
                  <a:cubicBezTo>
                    <a:pt x="566" y="165"/>
                    <a:pt x="566" y="165"/>
                    <a:pt x="566" y="165"/>
                  </a:cubicBezTo>
                  <a:cubicBezTo>
                    <a:pt x="574" y="165"/>
                    <a:pt x="574" y="165"/>
                    <a:pt x="574" y="165"/>
                  </a:cubicBezTo>
                  <a:lnTo>
                    <a:pt x="574" y="175"/>
                  </a:lnTo>
                  <a:close/>
                  <a:moveTo>
                    <a:pt x="574" y="154"/>
                  </a:moveTo>
                  <a:cubicBezTo>
                    <a:pt x="566" y="154"/>
                    <a:pt x="566" y="154"/>
                    <a:pt x="566" y="154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74" y="143"/>
                    <a:pt x="574" y="143"/>
                    <a:pt x="574" y="143"/>
                  </a:cubicBezTo>
                  <a:lnTo>
                    <a:pt x="574" y="154"/>
                  </a:lnTo>
                  <a:close/>
                  <a:moveTo>
                    <a:pt x="574" y="133"/>
                  </a:moveTo>
                  <a:cubicBezTo>
                    <a:pt x="566" y="133"/>
                    <a:pt x="566" y="133"/>
                    <a:pt x="566" y="133"/>
                  </a:cubicBezTo>
                  <a:cubicBezTo>
                    <a:pt x="566" y="122"/>
                    <a:pt x="566" y="122"/>
                    <a:pt x="566" y="122"/>
                  </a:cubicBezTo>
                  <a:cubicBezTo>
                    <a:pt x="574" y="122"/>
                    <a:pt x="574" y="122"/>
                    <a:pt x="574" y="122"/>
                  </a:cubicBezTo>
                  <a:lnTo>
                    <a:pt x="574" y="133"/>
                  </a:lnTo>
                  <a:close/>
                  <a:moveTo>
                    <a:pt x="574" y="111"/>
                  </a:moveTo>
                  <a:cubicBezTo>
                    <a:pt x="566" y="111"/>
                    <a:pt x="566" y="111"/>
                    <a:pt x="566" y="111"/>
                  </a:cubicBezTo>
                  <a:cubicBezTo>
                    <a:pt x="566" y="101"/>
                    <a:pt x="566" y="101"/>
                    <a:pt x="566" y="101"/>
                  </a:cubicBezTo>
                  <a:cubicBezTo>
                    <a:pt x="574" y="101"/>
                    <a:pt x="574" y="101"/>
                    <a:pt x="574" y="101"/>
                  </a:cubicBezTo>
                  <a:lnTo>
                    <a:pt x="574" y="111"/>
                  </a:lnTo>
                  <a:close/>
                  <a:moveTo>
                    <a:pt x="757" y="324"/>
                  </a:moveTo>
                  <a:cubicBezTo>
                    <a:pt x="725" y="324"/>
                    <a:pt x="725" y="324"/>
                    <a:pt x="725" y="324"/>
                  </a:cubicBezTo>
                  <a:cubicBezTo>
                    <a:pt x="725" y="320"/>
                    <a:pt x="725" y="320"/>
                    <a:pt x="725" y="320"/>
                  </a:cubicBezTo>
                  <a:cubicBezTo>
                    <a:pt x="757" y="320"/>
                    <a:pt x="757" y="320"/>
                    <a:pt x="757" y="320"/>
                  </a:cubicBezTo>
                  <a:lnTo>
                    <a:pt x="757" y="324"/>
                  </a:lnTo>
                  <a:close/>
                  <a:moveTo>
                    <a:pt x="757" y="312"/>
                  </a:moveTo>
                  <a:cubicBezTo>
                    <a:pt x="725" y="312"/>
                    <a:pt x="725" y="312"/>
                    <a:pt x="725" y="312"/>
                  </a:cubicBezTo>
                  <a:cubicBezTo>
                    <a:pt x="725" y="308"/>
                    <a:pt x="725" y="308"/>
                    <a:pt x="725" y="308"/>
                  </a:cubicBezTo>
                  <a:cubicBezTo>
                    <a:pt x="757" y="308"/>
                    <a:pt x="757" y="308"/>
                    <a:pt x="757" y="308"/>
                  </a:cubicBezTo>
                  <a:lnTo>
                    <a:pt x="757" y="312"/>
                  </a:lnTo>
                  <a:close/>
                  <a:moveTo>
                    <a:pt x="757" y="289"/>
                  </a:moveTo>
                  <a:cubicBezTo>
                    <a:pt x="725" y="289"/>
                    <a:pt x="725" y="289"/>
                    <a:pt x="725" y="289"/>
                  </a:cubicBezTo>
                  <a:cubicBezTo>
                    <a:pt x="725" y="284"/>
                    <a:pt x="725" y="284"/>
                    <a:pt x="725" y="284"/>
                  </a:cubicBezTo>
                  <a:cubicBezTo>
                    <a:pt x="757" y="284"/>
                    <a:pt x="757" y="284"/>
                    <a:pt x="757" y="284"/>
                  </a:cubicBezTo>
                  <a:lnTo>
                    <a:pt x="757" y="289"/>
                  </a:lnTo>
                  <a:close/>
                  <a:moveTo>
                    <a:pt x="757" y="277"/>
                  </a:moveTo>
                  <a:cubicBezTo>
                    <a:pt x="725" y="277"/>
                    <a:pt x="725" y="277"/>
                    <a:pt x="725" y="277"/>
                  </a:cubicBezTo>
                  <a:cubicBezTo>
                    <a:pt x="725" y="273"/>
                    <a:pt x="725" y="273"/>
                    <a:pt x="725" y="273"/>
                  </a:cubicBezTo>
                  <a:cubicBezTo>
                    <a:pt x="757" y="273"/>
                    <a:pt x="757" y="273"/>
                    <a:pt x="757" y="273"/>
                  </a:cubicBezTo>
                  <a:lnTo>
                    <a:pt x="757" y="277"/>
                  </a:lnTo>
                  <a:close/>
                  <a:moveTo>
                    <a:pt x="757" y="265"/>
                  </a:moveTo>
                  <a:cubicBezTo>
                    <a:pt x="725" y="265"/>
                    <a:pt x="725" y="265"/>
                    <a:pt x="725" y="265"/>
                  </a:cubicBezTo>
                  <a:cubicBezTo>
                    <a:pt x="725" y="261"/>
                    <a:pt x="725" y="261"/>
                    <a:pt x="725" y="261"/>
                  </a:cubicBezTo>
                  <a:cubicBezTo>
                    <a:pt x="757" y="261"/>
                    <a:pt x="757" y="261"/>
                    <a:pt x="757" y="261"/>
                  </a:cubicBezTo>
                  <a:lnTo>
                    <a:pt x="757" y="265"/>
                  </a:lnTo>
                  <a:close/>
                  <a:moveTo>
                    <a:pt x="757" y="253"/>
                  </a:moveTo>
                  <a:cubicBezTo>
                    <a:pt x="725" y="253"/>
                    <a:pt x="725" y="253"/>
                    <a:pt x="725" y="253"/>
                  </a:cubicBezTo>
                  <a:cubicBezTo>
                    <a:pt x="725" y="249"/>
                    <a:pt x="725" y="249"/>
                    <a:pt x="725" y="249"/>
                  </a:cubicBezTo>
                  <a:cubicBezTo>
                    <a:pt x="757" y="249"/>
                    <a:pt x="757" y="249"/>
                    <a:pt x="757" y="249"/>
                  </a:cubicBezTo>
                  <a:lnTo>
                    <a:pt x="757" y="253"/>
                  </a:lnTo>
                  <a:close/>
                  <a:moveTo>
                    <a:pt x="757" y="242"/>
                  </a:moveTo>
                  <a:cubicBezTo>
                    <a:pt x="725" y="242"/>
                    <a:pt x="725" y="242"/>
                    <a:pt x="725" y="242"/>
                  </a:cubicBezTo>
                  <a:cubicBezTo>
                    <a:pt x="725" y="237"/>
                    <a:pt x="725" y="237"/>
                    <a:pt x="725" y="237"/>
                  </a:cubicBezTo>
                  <a:cubicBezTo>
                    <a:pt x="757" y="237"/>
                    <a:pt x="757" y="237"/>
                    <a:pt x="757" y="237"/>
                  </a:cubicBezTo>
                  <a:lnTo>
                    <a:pt x="757" y="242"/>
                  </a:lnTo>
                  <a:close/>
                  <a:moveTo>
                    <a:pt x="757" y="230"/>
                  </a:moveTo>
                  <a:cubicBezTo>
                    <a:pt x="725" y="230"/>
                    <a:pt x="725" y="230"/>
                    <a:pt x="725" y="230"/>
                  </a:cubicBezTo>
                  <a:cubicBezTo>
                    <a:pt x="725" y="226"/>
                    <a:pt x="725" y="226"/>
                    <a:pt x="725" y="226"/>
                  </a:cubicBezTo>
                  <a:cubicBezTo>
                    <a:pt x="757" y="226"/>
                    <a:pt x="757" y="226"/>
                    <a:pt x="757" y="226"/>
                  </a:cubicBezTo>
                  <a:lnTo>
                    <a:pt x="757" y="230"/>
                  </a:lnTo>
                  <a:close/>
                  <a:moveTo>
                    <a:pt x="757" y="207"/>
                  </a:moveTo>
                  <a:cubicBezTo>
                    <a:pt x="725" y="207"/>
                    <a:pt x="725" y="207"/>
                    <a:pt x="725" y="207"/>
                  </a:cubicBezTo>
                  <a:cubicBezTo>
                    <a:pt x="725" y="202"/>
                    <a:pt x="725" y="202"/>
                    <a:pt x="725" y="202"/>
                  </a:cubicBezTo>
                  <a:cubicBezTo>
                    <a:pt x="757" y="202"/>
                    <a:pt x="757" y="202"/>
                    <a:pt x="757" y="202"/>
                  </a:cubicBezTo>
                  <a:lnTo>
                    <a:pt x="757" y="207"/>
                  </a:lnTo>
                  <a:close/>
                  <a:moveTo>
                    <a:pt x="757" y="195"/>
                  </a:moveTo>
                  <a:cubicBezTo>
                    <a:pt x="725" y="195"/>
                    <a:pt x="725" y="195"/>
                    <a:pt x="725" y="195"/>
                  </a:cubicBezTo>
                  <a:cubicBezTo>
                    <a:pt x="725" y="191"/>
                    <a:pt x="725" y="191"/>
                    <a:pt x="725" y="191"/>
                  </a:cubicBezTo>
                  <a:cubicBezTo>
                    <a:pt x="757" y="191"/>
                    <a:pt x="757" y="191"/>
                    <a:pt x="757" y="191"/>
                  </a:cubicBezTo>
                  <a:lnTo>
                    <a:pt x="757" y="195"/>
                  </a:lnTo>
                  <a:close/>
                  <a:moveTo>
                    <a:pt x="757" y="183"/>
                  </a:moveTo>
                  <a:cubicBezTo>
                    <a:pt x="725" y="183"/>
                    <a:pt x="725" y="183"/>
                    <a:pt x="725" y="183"/>
                  </a:cubicBezTo>
                  <a:cubicBezTo>
                    <a:pt x="725" y="179"/>
                    <a:pt x="725" y="179"/>
                    <a:pt x="725" y="179"/>
                  </a:cubicBezTo>
                  <a:cubicBezTo>
                    <a:pt x="757" y="179"/>
                    <a:pt x="757" y="179"/>
                    <a:pt x="757" y="179"/>
                  </a:cubicBezTo>
                  <a:lnTo>
                    <a:pt x="757" y="183"/>
                  </a:lnTo>
                  <a:close/>
                  <a:moveTo>
                    <a:pt x="757" y="171"/>
                  </a:moveTo>
                  <a:cubicBezTo>
                    <a:pt x="725" y="171"/>
                    <a:pt x="725" y="171"/>
                    <a:pt x="725" y="171"/>
                  </a:cubicBezTo>
                  <a:cubicBezTo>
                    <a:pt x="725" y="167"/>
                    <a:pt x="725" y="167"/>
                    <a:pt x="725" y="167"/>
                  </a:cubicBezTo>
                  <a:cubicBezTo>
                    <a:pt x="757" y="167"/>
                    <a:pt x="757" y="167"/>
                    <a:pt x="757" y="167"/>
                  </a:cubicBezTo>
                  <a:lnTo>
                    <a:pt x="757" y="171"/>
                  </a:lnTo>
                  <a:close/>
                  <a:moveTo>
                    <a:pt x="793" y="312"/>
                  </a:moveTo>
                  <a:cubicBezTo>
                    <a:pt x="761" y="312"/>
                    <a:pt x="761" y="312"/>
                    <a:pt x="761" y="31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93" y="308"/>
                    <a:pt x="793" y="308"/>
                    <a:pt x="793" y="308"/>
                  </a:cubicBezTo>
                  <a:lnTo>
                    <a:pt x="793" y="312"/>
                  </a:lnTo>
                  <a:close/>
                  <a:moveTo>
                    <a:pt x="793" y="300"/>
                  </a:moveTo>
                  <a:cubicBezTo>
                    <a:pt x="761" y="300"/>
                    <a:pt x="761" y="300"/>
                    <a:pt x="761" y="300"/>
                  </a:cubicBezTo>
                  <a:cubicBezTo>
                    <a:pt x="761" y="296"/>
                    <a:pt x="761" y="296"/>
                    <a:pt x="761" y="296"/>
                  </a:cubicBezTo>
                  <a:cubicBezTo>
                    <a:pt x="793" y="296"/>
                    <a:pt x="793" y="296"/>
                    <a:pt x="793" y="296"/>
                  </a:cubicBezTo>
                  <a:lnTo>
                    <a:pt x="793" y="300"/>
                  </a:lnTo>
                  <a:close/>
                  <a:moveTo>
                    <a:pt x="793" y="289"/>
                  </a:moveTo>
                  <a:cubicBezTo>
                    <a:pt x="761" y="289"/>
                    <a:pt x="761" y="289"/>
                    <a:pt x="761" y="289"/>
                  </a:cubicBezTo>
                  <a:cubicBezTo>
                    <a:pt x="761" y="284"/>
                    <a:pt x="761" y="284"/>
                    <a:pt x="761" y="284"/>
                  </a:cubicBezTo>
                  <a:cubicBezTo>
                    <a:pt x="793" y="284"/>
                    <a:pt x="793" y="284"/>
                    <a:pt x="793" y="284"/>
                  </a:cubicBezTo>
                  <a:lnTo>
                    <a:pt x="793" y="289"/>
                  </a:lnTo>
                  <a:close/>
                  <a:moveTo>
                    <a:pt x="793" y="277"/>
                  </a:moveTo>
                  <a:cubicBezTo>
                    <a:pt x="761" y="277"/>
                    <a:pt x="761" y="277"/>
                    <a:pt x="761" y="277"/>
                  </a:cubicBezTo>
                  <a:cubicBezTo>
                    <a:pt x="761" y="273"/>
                    <a:pt x="761" y="273"/>
                    <a:pt x="761" y="273"/>
                  </a:cubicBezTo>
                  <a:cubicBezTo>
                    <a:pt x="793" y="273"/>
                    <a:pt x="793" y="273"/>
                    <a:pt x="793" y="273"/>
                  </a:cubicBezTo>
                  <a:lnTo>
                    <a:pt x="793" y="277"/>
                  </a:lnTo>
                  <a:close/>
                  <a:moveTo>
                    <a:pt x="793" y="265"/>
                  </a:moveTo>
                  <a:cubicBezTo>
                    <a:pt x="761" y="265"/>
                    <a:pt x="761" y="265"/>
                    <a:pt x="761" y="265"/>
                  </a:cubicBezTo>
                  <a:cubicBezTo>
                    <a:pt x="761" y="261"/>
                    <a:pt x="761" y="261"/>
                    <a:pt x="761" y="261"/>
                  </a:cubicBezTo>
                  <a:cubicBezTo>
                    <a:pt x="793" y="261"/>
                    <a:pt x="793" y="261"/>
                    <a:pt x="793" y="261"/>
                  </a:cubicBezTo>
                  <a:lnTo>
                    <a:pt x="793" y="265"/>
                  </a:lnTo>
                  <a:close/>
                  <a:moveTo>
                    <a:pt x="793" y="242"/>
                  </a:moveTo>
                  <a:cubicBezTo>
                    <a:pt x="761" y="242"/>
                    <a:pt x="761" y="242"/>
                    <a:pt x="761" y="242"/>
                  </a:cubicBezTo>
                  <a:cubicBezTo>
                    <a:pt x="761" y="237"/>
                    <a:pt x="761" y="237"/>
                    <a:pt x="761" y="237"/>
                  </a:cubicBezTo>
                  <a:cubicBezTo>
                    <a:pt x="793" y="237"/>
                    <a:pt x="793" y="237"/>
                    <a:pt x="793" y="237"/>
                  </a:cubicBezTo>
                  <a:lnTo>
                    <a:pt x="793" y="242"/>
                  </a:lnTo>
                  <a:close/>
                  <a:moveTo>
                    <a:pt x="793" y="230"/>
                  </a:moveTo>
                  <a:cubicBezTo>
                    <a:pt x="761" y="230"/>
                    <a:pt x="761" y="230"/>
                    <a:pt x="761" y="230"/>
                  </a:cubicBezTo>
                  <a:cubicBezTo>
                    <a:pt x="761" y="226"/>
                    <a:pt x="761" y="226"/>
                    <a:pt x="761" y="226"/>
                  </a:cubicBezTo>
                  <a:cubicBezTo>
                    <a:pt x="793" y="226"/>
                    <a:pt x="793" y="226"/>
                    <a:pt x="793" y="226"/>
                  </a:cubicBezTo>
                  <a:lnTo>
                    <a:pt x="793" y="230"/>
                  </a:lnTo>
                  <a:close/>
                  <a:moveTo>
                    <a:pt x="793" y="218"/>
                  </a:moveTo>
                  <a:cubicBezTo>
                    <a:pt x="761" y="218"/>
                    <a:pt x="761" y="218"/>
                    <a:pt x="761" y="218"/>
                  </a:cubicBezTo>
                  <a:cubicBezTo>
                    <a:pt x="761" y="214"/>
                    <a:pt x="761" y="214"/>
                    <a:pt x="761" y="214"/>
                  </a:cubicBezTo>
                  <a:cubicBezTo>
                    <a:pt x="793" y="214"/>
                    <a:pt x="793" y="214"/>
                    <a:pt x="793" y="214"/>
                  </a:cubicBezTo>
                  <a:lnTo>
                    <a:pt x="793" y="218"/>
                  </a:lnTo>
                  <a:close/>
                  <a:moveTo>
                    <a:pt x="793" y="207"/>
                  </a:moveTo>
                  <a:cubicBezTo>
                    <a:pt x="761" y="207"/>
                    <a:pt x="761" y="207"/>
                    <a:pt x="761" y="207"/>
                  </a:cubicBezTo>
                  <a:cubicBezTo>
                    <a:pt x="761" y="202"/>
                    <a:pt x="761" y="202"/>
                    <a:pt x="761" y="202"/>
                  </a:cubicBezTo>
                  <a:cubicBezTo>
                    <a:pt x="793" y="202"/>
                    <a:pt x="793" y="202"/>
                    <a:pt x="793" y="202"/>
                  </a:cubicBezTo>
                  <a:lnTo>
                    <a:pt x="793" y="207"/>
                  </a:lnTo>
                  <a:close/>
                  <a:moveTo>
                    <a:pt x="793" y="195"/>
                  </a:moveTo>
                  <a:cubicBezTo>
                    <a:pt x="761" y="195"/>
                    <a:pt x="761" y="195"/>
                    <a:pt x="761" y="195"/>
                  </a:cubicBezTo>
                  <a:cubicBezTo>
                    <a:pt x="761" y="191"/>
                    <a:pt x="761" y="191"/>
                    <a:pt x="761" y="191"/>
                  </a:cubicBezTo>
                  <a:cubicBezTo>
                    <a:pt x="793" y="191"/>
                    <a:pt x="793" y="191"/>
                    <a:pt x="793" y="191"/>
                  </a:cubicBezTo>
                  <a:lnTo>
                    <a:pt x="793" y="195"/>
                  </a:lnTo>
                  <a:close/>
                  <a:moveTo>
                    <a:pt x="793" y="183"/>
                  </a:moveTo>
                  <a:cubicBezTo>
                    <a:pt x="761" y="183"/>
                    <a:pt x="761" y="183"/>
                    <a:pt x="761" y="183"/>
                  </a:cubicBezTo>
                  <a:cubicBezTo>
                    <a:pt x="761" y="179"/>
                    <a:pt x="761" y="179"/>
                    <a:pt x="761" y="179"/>
                  </a:cubicBezTo>
                  <a:cubicBezTo>
                    <a:pt x="793" y="179"/>
                    <a:pt x="793" y="179"/>
                    <a:pt x="793" y="179"/>
                  </a:cubicBezTo>
                  <a:lnTo>
                    <a:pt x="793" y="183"/>
                  </a:lnTo>
                  <a:close/>
                  <a:moveTo>
                    <a:pt x="793" y="171"/>
                  </a:moveTo>
                  <a:cubicBezTo>
                    <a:pt x="761" y="171"/>
                    <a:pt x="761" y="171"/>
                    <a:pt x="761" y="171"/>
                  </a:cubicBezTo>
                  <a:cubicBezTo>
                    <a:pt x="761" y="167"/>
                    <a:pt x="761" y="167"/>
                    <a:pt x="761" y="167"/>
                  </a:cubicBezTo>
                  <a:cubicBezTo>
                    <a:pt x="793" y="167"/>
                    <a:pt x="793" y="167"/>
                    <a:pt x="793" y="167"/>
                  </a:cubicBezTo>
                  <a:lnTo>
                    <a:pt x="793" y="171"/>
                  </a:lnTo>
                  <a:close/>
                  <a:moveTo>
                    <a:pt x="793" y="160"/>
                  </a:moveTo>
                  <a:cubicBezTo>
                    <a:pt x="761" y="160"/>
                    <a:pt x="761" y="160"/>
                    <a:pt x="761" y="160"/>
                  </a:cubicBezTo>
                  <a:cubicBezTo>
                    <a:pt x="761" y="155"/>
                    <a:pt x="761" y="155"/>
                    <a:pt x="761" y="155"/>
                  </a:cubicBezTo>
                  <a:cubicBezTo>
                    <a:pt x="793" y="155"/>
                    <a:pt x="793" y="155"/>
                    <a:pt x="793" y="155"/>
                  </a:cubicBezTo>
                  <a:lnTo>
                    <a:pt x="793" y="160"/>
                  </a:lnTo>
                  <a:close/>
                  <a:moveTo>
                    <a:pt x="804" y="314"/>
                  </a:moveTo>
                  <a:cubicBezTo>
                    <a:pt x="800" y="314"/>
                    <a:pt x="800" y="314"/>
                    <a:pt x="800" y="314"/>
                  </a:cubicBezTo>
                  <a:cubicBezTo>
                    <a:pt x="800" y="310"/>
                    <a:pt x="800" y="310"/>
                    <a:pt x="800" y="310"/>
                  </a:cubicBezTo>
                  <a:cubicBezTo>
                    <a:pt x="804" y="310"/>
                    <a:pt x="804" y="310"/>
                    <a:pt x="804" y="310"/>
                  </a:cubicBezTo>
                  <a:lnTo>
                    <a:pt x="804" y="314"/>
                  </a:lnTo>
                  <a:close/>
                  <a:moveTo>
                    <a:pt x="804" y="297"/>
                  </a:moveTo>
                  <a:cubicBezTo>
                    <a:pt x="800" y="297"/>
                    <a:pt x="800" y="297"/>
                    <a:pt x="800" y="297"/>
                  </a:cubicBezTo>
                  <a:cubicBezTo>
                    <a:pt x="800" y="293"/>
                    <a:pt x="800" y="293"/>
                    <a:pt x="800" y="293"/>
                  </a:cubicBezTo>
                  <a:cubicBezTo>
                    <a:pt x="804" y="293"/>
                    <a:pt x="804" y="293"/>
                    <a:pt x="804" y="293"/>
                  </a:cubicBezTo>
                  <a:lnTo>
                    <a:pt x="804" y="297"/>
                  </a:lnTo>
                  <a:close/>
                  <a:moveTo>
                    <a:pt x="804" y="280"/>
                  </a:moveTo>
                  <a:cubicBezTo>
                    <a:pt x="800" y="280"/>
                    <a:pt x="800" y="280"/>
                    <a:pt x="800" y="280"/>
                  </a:cubicBezTo>
                  <a:cubicBezTo>
                    <a:pt x="800" y="276"/>
                    <a:pt x="800" y="276"/>
                    <a:pt x="800" y="276"/>
                  </a:cubicBezTo>
                  <a:cubicBezTo>
                    <a:pt x="804" y="276"/>
                    <a:pt x="804" y="276"/>
                    <a:pt x="804" y="276"/>
                  </a:cubicBezTo>
                  <a:lnTo>
                    <a:pt x="804" y="280"/>
                  </a:lnTo>
                  <a:close/>
                  <a:moveTo>
                    <a:pt x="804" y="263"/>
                  </a:moveTo>
                  <a:cubicBezTo>
                    <a:pt x="800" y="263"/>
                    <a:pt x="800" y="263"/>
                    <a:pt x="800" y="263"/>
                  </a:cubicBezTo>
                  <a:cubicBezTo>
                    <a:pt x="800" y="259"/>
                    <a:pt x="800" y="259"/>
                    <a:pt x="800" y="259"/>
                  </a:cubicBezTo>
                  <a:cubicBezTo>
                    <a:pt x="804" y="259"/>
                    <a:pt x="804" y="259"/>
                    <a:pt x="804" y="259"/>
                  </a:cubicBezTo>
                  <a:lnTo>
                    <a:pt x="804" y="263"/>
                  </a:lnTo>
                  <a:close/>
                  <a:moveTo>
                    <a:pt x="804" y="246"/>
                  </a:moveTo>
                  <a:cubicBezTo>
                    <a:pt x="800" y="246"/>
                    <a:pt x="800" y="246"/>
                    <a:pt x="800" y="246"/>
                  </a:cubicBezTo>
                  <a:cubicBezTo>
                    <a:pt x="800" y="242"/>
                    <a:pt x="800" y="242"/>
                    <a:pt x="800" y="242"/>
                  </a:cubicBezTo>
                  <a:cubicBezTo>
                    <a:pt x="804" y="242"/>
                    <a:pt x="804" y="242"/>
                    <a:pt x="804" y="242"/>
                  </a:cubicBezTo>
                  <a:lnTo>
                    <a:pt x="804" y="246"/>
                  </a:lnTo>
                  <a:close/>
                  <a:moveTo>
                    <a:pt x="804" y="229"/>
                  </a:moveTo>
                  <a:cubicBezTo>
                    <a:pt x="800" y="229"/>
                    <a:pt x="800" y="229"/>
                    <a:pt x="800" y="229"/>
                  </a:cubicBezTo>
                  <a:cubicBezTo>
                    <a:pt x="800" y="225"/>
                    <a:pt x="800" y="225"/>
                    <a:pt x="800" y="225"/>
                  </a:cubicBezTo>
                  <a:cubicBezTo>
                    <a:pt x="804" y="225"/>
                    <a:pt x="804" y="225"/>
                    <a:pt x="804" y="225"/>
                  </a:cubicBezTo>
                  <a:lnTo>
                    <a:pt x="804" y="229"/>
                  </a:lnTo>
                  <a:close/>
                  <a:moveTo>
                    <a:pt x="804" y="212"/>
                  </a:moveTo>
                  <a:cubicBezTo>
                    <a:pt x="800" y="212"/>
                    <a:pt x="800" y="212"/>
                    <a:pt x="800" y="212"/>
                  </a:cubicBezTo>
                  <a:cubicBezTo>
                    <a:pt x="800" y="208"/>
                    <a:pt x="800" y="208"/>
                    <a:pt x="800" y="208"/>
                  </a:cubicBezTo>
                  <a:cubicBezTo>
                    <a:pt x="804" y="208"/>
                    <a:pt x="804" y="208"/>
                    <a:pt x="804" y="208"/>
                  </a:cubicBezTo>
                  <a:lnTo>
                    <a:pt x="804" y="212"/>
                  </a:lnTo>
                  <a:close/>
                  <a:moveTo>
                    <a:pt x="804" y="195"/>
                  </a:moveTo>
                  <a:cubicBezTo>
                    <a:pt x="800" y="195"/>
                    <a:pt x="800" y="195"/>
                    <a:pt x="800" y="195"/>
                  </a:cubicBezTo>
                  <a:cubicBezTo>
                    <a:pt x="800" y="191"/>
                    <a:pt x="800" y="191"/>
                    <a:pt x="800" y="191"/>
                  </a:cubicBezTo>
                  <a:cubicBezTo>
                    <a:pt x="804" y="191"/>
                    <a:pt x="804" y="191"/>
                    <a:pt x="804" y="191"/>
                  </a:cubicBezTo>
                  <a:lnTo>
                    <a:pt x="804" y="195"/>
                  </a:lnTo>
                  <a:close/>
                  <a:moveTo>
                    <a:pt x="810" y="314"/>
                  </a:moveTo>
                  <a:cubicBezTo>
                    <a:pt x="807" y="314"/>
                    <a:pt x="807" y="314"/>
                    <a:pt x="807" y="314"/>
                  </a:cubicBezTo>
                  <a:cubicBezTo>
                    <a:pt x="807" y="310"/>
                    <a:pt x="807" y="310"/>
                    <a:pt x="807" y="310"/>
                  </a:cubicBezTo>
                  <a:cubicBezTo>
                    <a:pt x="810" y="310"/>
                    <a:pt x="810" y="310"/>
                    <a:pt x="810" y="310"/>
                  </a:cubicBezTo>
                  <a:lnTo>
                    <a:pt x="810" y="314"/>
                  </a:lnTo>
                  <a:close/>
                  <a:moveTo>
                    <a:pt x="810" y="297"/>
                  </a:moveTo>
                  <a:cubicBezTo>
                    <a:pt x="807" y="297"/>
                    <a:pt x="807" y="297"/>
                    <a:pt x="807" y="297"/>
                  </a:cubicBezTo>
                  <a:cubicBezTo>
                    <a:pt x="807" y="293"/>
                    <a:pt x="807" y="293"/>
                    <a:pt x="807" y="293"/>
                  </a:cubicBezTo>
                  <a:cubicBezTo>
                    <a:pt x="810" y="293"/>
                    <a:pt x="810" y="293"/>
                    <a:pt x="810" y="293"/>
                  </a:cubicBezTo>
                  <a:lnTo>
                    <a:pt x="810" y="297"/>
                  </a:lnTo>
                  <a:close/>
                  <a:moveTo>
                    <a:pt x="810" y="280"/>
                  </a:moveTo>
                  <a:cubicBezTo>
                    <a:pt x="807" y="280"/>
                    <a:pt x="807" y="280"/>
                    <a:pt x="807" y="280"/>
                  </a:cubicBezTo>
                  <a:cubicBezTo>
                    <a:pt x="807" y="276"/>
                    <a:pt x="807" y="276"/>
                    <a:pt x="807" y="276"/>
                  </a:cubicBezTo>
                  <a:cubicBezTo>
                    <a:pt x="810" y="276"/>
                    <a:pt x="810" y="276"/>
                    <a:pt x="810" y="276"/>
                  </a:cubicBezTo>
                  <a:lnTo>
                    <a:pt x="810" y="280"/>
                  </a:lnTo>
                  <a:close/>
                  <a:moveTo>
                    <a:pt x="810" y="263"/>
                  </a:moveTo>
                  <a:cubicBezTo>
                    <a:pt x="807" y="263"/>
                    <a:pt x="807" y="263"/>
                    <a:pt x="807" y="263"/>
                  </a:cubicBezTo>
                  <a:cubicBezTo>
                    <a:pt x="807" y="259"/>
                    <a:pt x="807" y="259"/>
                    <a:pt x="807" y="259"/>
                  </a:cubicBezTo>
                  <a:cubicBezTo>
                    <a:pt x="810" y="259"/>
                    <a:pt x="810" y="259"/>
                    <a:pt x="810" y="259"/>
                  </a:cubicBezTo>
                  <a:lnTo>
                    <a:pt x="810" y="263"/>
                  </a:lnTo>
                  <a:close/>
                  <a:moveTo>
                    <a:pt x="810" y="246"/>
                  </a:moveTo>
                  <a:cubicBezTo>
                    <a:pt x="807" y="246"/>
                    <a:pt x="807" y="246"/>
                    <a:pt x="807" y="246"/>
                  </a:cubicBezTo>
                  <a:cubicBezTo>
                    <a:pt x="807" y="242"/>
                    <a:pt x="807" y="242"/>
                    <a:pt x="807" y="242"/>
                  </a:cubicBezTo>
                  <a:cubicBezTo>
                    <a:pt x="810" y="242"/>
                    <a:pt x="810" y="242"/>
                    <a:pt x="810" y="242"/>
                  </a:cubicBezTo>
                  <a:lnTo>
                    <a:pt x="810" y="246"/>
                  </a:lnTo>
                  <a:close/>
                  <a:moveTo>
                    <a:pt x="810" y="229"/>
                  </a:moveTo>
                  <a:cubicBezTo>
                    <a:pt x="807" y="229"/>
                    <a:pt x="807" y="229"/>
                    <a:pt x="807" y="229"/>
                  </a:cubicBezTo>
                  <a:cubicBezTo>
                    <a:pt x="807" y="225"/>
                    <a:pt x="807" y="225"/>
                    <a:pt x="807" y="225"/>
                  </a:cubicBezTo>
                  <a:cubicBezTo>
                    <a:pt x="810" y="225"/>
                    <a:pt x="810" y="225"/>
                    <a:pt x="810" y="225"/>
                  </a:cubicBezTo>
                  <a:lnTo>
                    <a:pt x="810" y="229"/>
                  </a:lnTo>
                  <a:close/>
                  <a:moveTo>
                    <a:pt x="810" y="212"/>
                  </a:moveTo>
                  <a:cubicBezTo>
                    <a:pt x="807" y="212"/>
                    <a:pt x="807" y="212"/>
                    <a:pt x="807" y="212"/>
                  </a:cubicBezTo>
                  <a:cubicBezTo>
                    <a:pt x="807" y="208"/>
                    <a:pt x="807" y="208"/>
                    <a:pt x="807" y="208"/>
                  </a:cubicBezTo>
                  <a:cubicBezTo>
                    <a:pt x="810" y="208"/>
                    <a:pt x="810" y="208"/>
                    <a:pt x="810" y="208"/>
                  </a:cubicBezTo>
                  <a:lnTo>
                    <a:pt x="810" y="212"/>
                  </a:lnTo>
                  <a:close/>
                  <a:moveTo>
                    <a:pt x="810" y="195"/>
                  </a:moveTo>
                  <a:cubicBezTo>
                    <a:pt x="807" y="195"/>
                    <a:pt x="807" y="195"/>
                    <a:pt x="807" y="195"/>
                  </a:cubicBezTo>
                  <a:cubicBezTo>
                    <a:pt x="807" y="191"/>
                    <a:pt x="807" y="191"/>
                    <a:pt x="807" y="191"/>
                  </a:cubicBezTo>
                  <a:cubicBezTo>
                    <a:pt x="810" y="191"/>
                    <a:pt x="810" y="191"/>
                    <a:pt x="810" y="191"/>
                  </a:cubicBezTo>
                  <a:lnTo>
                    <a:pt x="810" y="195"/>
                  </a:lnTo>
                  <a:close/>
                  <a:moveTo>
                    <a:pt x="891" y="108"/>
                  </a:moveTo>
                  <a:cubicBezTo>
                    <a:pt x="895" y="108"/>
                    <a:pt x="899" y="113"/>
                    <a:pt x="899" y="120"/>
                  </a:cubicBezTo>
                  <a:cubicBezTo>
                    <a:pt x="891" y="120"/>
                    <a:pt x="891" y="120"/>
                    <a:pt x="891" y="120"/>
                  </a:cubicBezTo>
                  <a:lnTo>
                    <a:pt x="891" y="108"/>
                  </a:lnTo>
                  <a:close/>
                  <a:moveTo>
                    <a:pt x="891" y="122"/>
                  </a:moveTo>
                  <a:cubicBezTo>
                    <a:pt x="899" y="122"/>
                    <a:pt x="899" y="122"/>
                    <a:pt x="899" y="122"/>
                  </a:cubicBezTo>
                  <a:cubicBezTo>
                    <a:pt x="899" y="128"/>
                    <a:pt x="895" y="132"/>
                    <a:pt x="891" y="133"/>
                  </a:cubicBezTo>
                  <a:lnTo>
                    <a:pt x="891" y="122"/>
                  </a:lnTo>
                  <a:close/>
                  <a:moveTo>
                    <a:pt x="892" y="150"/>
                  </a:moveTo>
                  <a:cubicBezTo>
                    <a:pt x="892" y="192"/>
                    <a:pt x="892" y="192"/>
                    <a:pt x="892" y="192"/>
                  </a:cubicBezTo>
                  <a:cubicBezTo>
                    <a:pt x="889" y="192"/>
                    <a:pt x="889" y="192"/>
                    <a:pt x="889" y="192"/>
                  </a:cubicBezTo>
                  <a:cubicBezTo>
                    <a:pt x="889" y="150"/>
                    <a:pt x="889" y="150"/>
                    <a:pt x="889" y="150"/>
                  </a:cubicBezTo>
                  <a:lnTo>
                    <a:pt x="892" y="150"/>
                  </a:lnTo>
                  <a:close/>
                  <a:moveTo>
                    <a:pt x="881" y="122"/>
                  </a:moveTo>
                  <a:cubicBezTo>
                    <a:pt x="889" y="122"/>
                    <a:pt x="889" y="122"/>
                    <a:pt x="889" y="122"/>
                  </a:cubicBezTo>
                  <a:cubicBezTo>
                    <a:pt x="889" y="133"/>
                    <a:pt x="889" y="133"/>
                    <a:pt x="889" y="133"/>
                  </a:cubicBezTo>
                  <a:cubicBezTo>
                    <a:pt x="885" y="132"/>
                    <a:pt x="881" y="128"/>
                    <a:pt x="881" y="122"/>
                  </a:cubicBezTo>
                  <a:close/>
                  <a:moveTo>
                    <a:pt x="886" y="150"/>
                  </a:moveTo>
                  <a:cubicBezTo>
                    <a:pt x="886" y="192"/>
                    <a:pt x="886" y="192"/>
                    <a:pt x="886" y="192"/>
                  </a:cubicBezTo>
                  <a:cubicBezTo>
                    <a:pt x="882" y="192"/>
                    <a:pt x="882" y="192"/>
                    <a:pt x="882" y="192"/>
                  </a:cubicBezTo>
                  <a:cubicBezTo>
                    <a:pt x="882" y="150"/>
                    <a:pt x="882" y="150"/>
                    <a:pt x="882" y="150"/>
                  </a:cubicBezTo>
                  <a:lnTo>
                    <a:pt x="886" y="150"/>
                  </a:lnTo>
                  <a:close/>
                  <a:moveTo>
                    <a:pt x="889" y="108"/>
                  </a:moveTo>
                  <a:cubicBezTo>
                    <a:pt x="889" y="120"/>
                    <a:pt x="889" y="120"/>
                    <a:pt x="889" y="120"/>
                  </a:cubicBezTo>
                  <a:cubicBezTo>
                    <a:pt x="881" y="120"/>
                    <a:pt x="881" y="120"/>
                    <a:pt x="881" y="120"/>
                  </a:cubicBezTo>
                  <a:cubicBezTo>
                    <a:pt x="881" y="113"/>
                    <a:pt x="884" y="108"/>
                    <a:pt x="889" y="108"/>
                  </a:cubicBezTo>
                  <a:close/>
                  <a:moveTo>
                    <a:pt x="873" y="287"/>
                  </a:moveTo>
                  <a:cubicBezTo>
                    <a:pt x="870" y="287"/>
                    <a:pt x="870" y="287"/>
                    <a:pt x="870" y="287"/>
                  </a:cubicBezTo>
                  <a:cubicBezTo>
                    <a:pt x="870" y="244"/>
                    <a:pt x="870" y="244"/>
                    <a:pt x="870" y="244"/>
                  </a:cubicBezTo>
                  <a:cubicBezTo>
                    <a:pt x="873" y="244"/>
                    <a:pt x="873" y="244"/>
                    <a:pt x="873" y="244"/>
                  </a:cubicBezTo>
                  <a:lnTo>
                    <a:pt x="873" y="287"/>
                  </a:lnTo>
                  <a:close/>
                  <a:moveTo>
                    <a:pt x="879" y="287"/>
                  </a:moveTo>
                  <a:cubicBezTo>
                    <a:pt x="876" y="287"/>
                    <a:pt x="876" y="287"/>
                    <a:pt x="876" y="287"/>
                  </a:cubicBezTo>
                  <a:cubicBezTo>
                    <a:pt x="876" y="244"/>
                    <a:pt x="876" y="244"/>
                    <a:pt x="876" y="244"/>
                  </a:cubicBezTo>
                  <a:cubicBezTo>
                    <a:pt x="879" y="244"/>
                    <a:pt x="879" y="244"/>
                    <a:pt x="879" y="244"/>
                  </a:cubicBezTo>
                  <a:lnTo>
                    <a:pt x="879" y="287"/>
                  </a:lnTo>
                  <a:close/>
                  <a:moveTo>
                    <a:pt x="879" y="197"/>
                  </a:moveTo>
                  <a:cubicBezTo>
                    <a:pt x="882" y="197"/>
                    <a:pt x="882" y="197"/>
                    <a:pt x="882" y="197"/>
                  </a:cubicBezTo>
                  <a:cubicBezTo>
                    <a:pt x="882" y="240"/>
                    <a:pt x="882" y="240"/>
                    <a:pt x="882" y="240"/>
                  </a:cubicBezTo>
                  <a:cubicBezTo>
                    <a:pt x="879" y="240"/>
                    <a:pt x="879" y="240"/>
                    <a:pt x="879" y="240"/>
                  </a:cubicBezTo>
                  <a:lnTo>
                    <a:pt x="879" y="197"/>
                  </a:lnTo>
                  <a:close/>
                  <a:moveTo>
                    <a:pt x="886" y="287"/>
                  </a:moveTo>
                  <a:cubicBezTo>
                    <a:pt x="882" y="287"/>
                    <a:pt x="882" y="287"/>
                    <a:pt x="882" y="287"/>
                  </a:cubicBezTo>
                  <a:cubicBezTo>
                    <a:pt x="882" y="244"/>
                    <a:pt x="882" y="244"/>
                    <a:pt x="882" y="244"/>
                  </a:cubicBezTo>
                  <a:cubicBezTo>
                    <a:pt x="886" y="244"/>
                    <a:pt x="886" y="244"/>
                    <a:pt x="886" y="244"/>
                  </a:cubicBezTo>
                  <a:lnTo>
                    <a:pt x="886" y="287"/>
                  </a:lnTo>
                  <a:close/>
                  <a:moveTo>
                    <a:pt x="886" y="197"/>
                  </a:moveTo>
                  <a:cubicBezTo>
                    <a:pt x="889" y="197"/>
                    <a:pt x="889" y="197"/>
                    <a:pt x="889" y="197"/>
                  </a:cubicBezTo>
                  <a:cubicBezTo>
                    <a:pt x="889" y="240"/>
                    <a:pt x="889" y="240"/>
                    <a:pt x="889" y="240"/>
                  </a:cubicBezTo>
                  <a:cubicBezTo>
                    <a:pt x="886" y="240"/>
                    <a:pt x="886" y="240"/>
                    <a:pt x="886" y="240"/>
                  </a:cubicBezTo>
                  <a:lnTo>
                    <a:pt x="886" y="197"/>
                  </a:lnTo>
                  <a:close/>
                  <a:moveTo>
                    <a:pt x="892" y="287"/>
                  </a:moveTo>
                  <a:cubicBezTo>
                    <a:pt x="889" y="287"/>
                    <a:pt x="889" y="287"/>
                    <a:pt x="889" y="287"/>
                  </a:cubicBezTo>
                  <a:cubicBezTo>
                    <a:pt x="889" y="244"/>
                    <a:pt x="889" y="244"/>
                    <a:pt x="889" y="244"/>
                  </a:cubicBezTo>
                  <a:cubicBezTo>
                    <a:pt x="892" y="244"/>
                    <a:pt x="892" y="244"/>
                    <a:pt x="892" y="244"/>
                  </a:cubicBezTo>
                  <a:lnTo>
                    <a:pt x="892" y="287"/>
                  </a:lnTo>
                  <a:close/>
                  <a:moveTo>
                    <a:pt x="895" y="240"/>
                  </a:moveTo>
                  <a:cubicBezTo>
                    <a:pt x="892" y="240"/>
                    <a:pt x="892" y="240"/>
                    <a:pt x="892" y="240"/>
                  </a:cubicBezTo>
                  <a:cubicBezTo>
                    <a:pt x="892" y="197"/>
                    <a:pt x="892" y="197"/>
                    <a:pt x="892" y="197"/>
                  </a:cubicBezTo>
                  <a:cubicBezTo>
                    <a:pt x="895" y="197"/>
                    <a:pt x="895" y="197"/>
                    <a:pt x="895" y="197"/>
                  </a:cubicBezTo>
                  <a:lnTo>
                    <a:pt x="895" y="240"/>
                  </a:lnTo>
                  <a:close/>
                  <a:moveTo>
                    <a:pt x="895" y="150"/>
                  </a:moveTo>
                  <a:cubicBezTo>
                    <a:pt x="898" y="150"/>
                    <a:pt x="898" y="150"/>
                    <a:pt x="898" y="150"/>
                  </a:cubicBezTo>
                  <a:cubicBezTo>
                    <a:pt x="898" y="192"/>
                    <a:pt x="898" y="192"/>
                    <a:pt x="898" y="192"/>
                  </a:cubicBezTo>
                  <a:cubicBezTo>
                    <a:pt x="895" y="192"/>
                    <a:pt x="895" y="192"/>
                    <a:pt x="895" y="192"/>
                  </a:cubicBezTo>
                  <a:lnTo>
                    <a:pt x="895" y="150"/>
                  </a:lnTo>
                  <a:close/>
                  <a:moveTo>
                    <a:pt x="898" y="197"/>
                  </a:moveTo>
                  <a:cubicBezTo>
                    <a:pt x="902" y="197"/>
                    <a:pt x="902" y="197"/>
                    <a:pt x="902" y="197"/>
                  </a:cubicBezTo>
                  <a:cubicBezTo>
                    <a:pt x="902" y="240"/>
                    <a:pt x="902" y="240"/>
                    <a:pt x="902" y="240"/>
                  </a:cubicBezTo>
                  <a:cubicBezTo>
                    <a:pt x="898" y="240"/>
                    <a:pt x="898" y="240"/>
                    <a:pt x="898" y="240"/>
                  </a:cubicBezTo>
                  <a:lnTo>
                    <a:pt x="898" y="197"/>
                  </a:lnTo>
                  <a:close/>
                  <a:moveTo>
                    <a:pt x="902" y="287"/>
                  </a:moveTo>
                  <a:cubicBezTo>
                    <a:pt x="899" y="287"/>
                    <a:pt x="899" y="287"/>
                    <a:pt x="899" y="287"/>
                  </a:cubicBezTo>
                  <a:cubicBezTo>
                    <a:pt x="899" y="244"/>
                    <a:pt x="899" y="244"/>
                    <a:pt x="899" y="244"/>
                  </a:cubicBezTo>
                  <a:cubicBezTo>
                    <a:pt x="902" y="244"/>
                    <a:pt x="902" y="244"/>
                    <a:pt x="902" y="244"/>
                  </a:cubicBezTo>
                  <a:lnTo>
                    <a:pt x="902" y="287"/>
                  </a:lnTo>
                  <a:close/>
                  <a:moveTo>
                    <a:pt x="909" y="287"/>
                  </a:moveTo>
                  <a:cubicBezTo>
                    <a:pt x="906" y="287"/>
                    <a:pt x="906" y="287"/>
                    <a:pt x="906" y="287"/>
                  </a:cubicBezTo>
                  <a:cubicBezTo>
                    <a:pt x="906" y="244"/>
                    <a:pt x="906" y="244"/>
                    <a:pt x="906" y="244"/>
                  </a:cubicBezTo>
                  <a:cubicBezTo>
                    <a:pt x="909" y="244"/>
                    <a:pt x="909" y="244"/>
                    <a:pt x="909" y="244"/>
                  </a:cubicBezTo>
                  <a:lnTo>
                    <a:pt x="909" y="287"/>
                  </a:lnTo>
                  <a:close/>
                  <a:moveTo>
                    <a:pt x="915" y="287"/>
                  </a:moveTo>
                  <a:cubicBezTo>
                    <a:pt x="912" y="287"/>
                    <a:pt x="912" y="287"/>
                    <a:pt x="912" y="287"/>
                  </a:cubicBezTo>
                  <a:cubicBezTo>
                    <a:pt x="912" y="244"/>
                    <a:pt x="912" y="244"/>
                    <a:pt x="912" y="244"/>
                  </a:cubicBezTo>
                  <a:cubicBezTo>
                    <a:pt x="915" y="244"/>
                    <a:pt x="915" y="244"/>
                    <a:pt x="915" y="244"/>
                  </a:cubicBezTo>
                  <a:lnTo>
                    <a:pt x="915" y="287"/>
                  </a:lnTo>
                  <a:close/>
                  <a:moveTo>
                    <a:pt x="922" y="287"/>
                  </a:moveTo>
                  <a:cubicBezTo>
                    <a:pt x="918" y="287"/>
                    <a:pt x="918" y="287"/>
                    <a:pt x="918" y="287"/>
                  </a:cubicBezTo>
                  <a:cubicBezTo>
                    <a:pt x="918" y="244"/>
                    <a:pt x="918" y="244"/>
                    <a:pt x="918" y="244"/>
                  </a:cubicBezTo>
                  <a:cubicBezTo>
                    <a:pt x="922" y="244"/>
                    <a:pt x="922" y="244"/>
                    <a:pt x="922" y="244"/>
                  </a:cubicBezTo>
                  <a:lnTo>
                    <a:pt x="922" y="287"/>
                  </a:lnTo>
                  <a:close/>
                  <a:moveTo>
                    <a:pt x="1050" y="345"/>
                  </a:moveTo>
                  <a:cubicBezTo>
                    <a:pt x="1037" y="345"/>
                    <a:pt x="1037" y="345"/>
                    <a:pt x="1037" y="345"/>
                  </a:cubicBezTo>
                  <a:cubicBezTo>
                    <a:pt x="1037" y="336"/>
                    <a:pt x="1037" y="336"/>
                    <a:pt x="1037" y="336"/>
                  </a:cubicBezTo>
                  <a:cubicBezTo>
                    <a:pt x="1050" y="336"/>
                    <a:pt x="1050" y="336"/>
                    <a:pt x="1050" y="336"/>
                  </a:cubicBezTo>
                  <a:lnTo>
                    <a:pt x="1050" y="345"/>
                  </a:lnTo>
                  <a:close/>
                  <a:moveTo>
                    <a:pt x="1050" y="328"/>
                  </a:moveTo>
                  <a:cubicBezTo>
                    <a:pt x="1037" y="328"/>
                    <a:pt x="1037" y="328"/>
                    <a:pt x="1037" y="328"/>
                  </a:cubicBezTo>
                  <a:cubicBezTo>
                    <a:pt x="1037" y="319"/>
                    <a:pt x="1037" y="319"/>
                    <a:pt x="1037" y="319"/>
                  </a:cubicBezTo>
                  <a:cubicBezTo>
                    <a:pt x="1050" y="319"/>
                    <a:pt x="1050" y="319"/>
                    <a:pt x="1050" y="319"/>
                  </a:cubicBezTo>
                  <a:lnTo>
                    <a:pt x="1050" y="328"/>
                  </a:lnTo>
                  <a:close/>
                  <a:moveTo>
                    <a:pt x="1050" y="311"/>
                  </a:moveTo>
                  <a:cubicBezTo>
                    <a:pt x="1037" y="311"/>
                    <a:pt x="1037" y="311"/>
                    <a:pt x="1037" y="311"/>
                  </a:cubicBezTo>
                  <a:cubicBezTo>
                    <a:pt x="1037" y="302"/>
                    <a:pt x="1037" y="302"/>
                    <a:pt x="1037" y="302"/>
                  </a:cubicBezTo>
                  <a:cubicBezTo>
                    <a:pt x="1050" y="302"/>
                    <a:pt x="1050" y="302"/>
                    <a:pt x="1050" y="302"/>
                  </a:cubicBezTo>
                  <a:lnTo>
                    <a:pt x="1050" y="311"/>
                  </a:lnTo>
                  <a:close/>
                  <a:moveTo>
                    <a:pt x="1050" y="294"/>
                  </a:moveTo>
                  <a:cubicBezTo>
                    <a:pt x="1037" y="294"/>
                    <a:pt x="1037" y="294"/>
                    <a:pt x="1037" y="294"/>
                  </a:cubicBezTo>
                  <a:cubicBezTo>
                    <a:pt x="1037" y="285"/>
                    <a:pt x="1037" y="285"/>
                    <a:pt x="103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94"/>
                  </a:lnTo>
                  <a:close/>
                  <a:moveTo>
                    <a:pt x="1050" y="277"/>
                  </a:moveTo>
                  <a:cubicBezTo>
                    <a:pt x="1037" y="277"/>
                    <a:pt x="1037" y="277"/>
                    <a:pt x="1037" y="277"/>
                  </a:cubicBezTo>
                  <a:cubicBezTo>
                    <a:pt x="1037" y="268"/>
                    <a:pt x="1037" y="268"/>
                    <a:pt x="1037" y="268"/>
                  </a:cubicBezTo>
                  <a:cubicBezTo>
                    <a:pt x="1050" y="268"/>
                    <a:pt x="1050" y="268"/>
                    <a:pt x="1050" y="268"/>
                  </a:cubicBezTo>
                  <a:lnTo>
                    <a:pt x="1050" y="277"/>
                  </a:lnTo>
                  <a:close/>
                  <a:moveTo>
                    <a:pt x="1050" y="260"/>
                  </a:moveTo>
                  <a:cubicBezTo>
                    <a:pt x="1037" y="260"/>
                    <a:pt x="1037" y="260"/>
                    <a:pt x="1037" y="260"/>
                  </a:cubicBezTo>
                  <a:cubicBezTo>
                    <a:pt x="1037" y="251"/>
                    <a:pt x="1037" y="251"/>
                    <a:pt x="1037" y="251"/>
                  </a:cubicBezTo>
                  <a:cubicBezTo>
                    <a:pt x="1050" y="251"/>
                    <a:pt x="1050" y="251"/>
                    <a:pt x="1050" y="251"/>
                  </a:cubicBezTo>
                  <a:lnTo>
                    <a:pt x="1050" y="260"/>
                  </a:lnTo>
                  <a:close/>
                  <a:moveTo>
                    <a:pt x="1050" y="243"/>
                  </a:moveTo>
                  <a:cubicBezTo>
                    <a:pt x="1037" y="243"/>
                    <a:pt x="1037" y="243"/>
                    <a:pt x="1037" y="243"/>
                  </a:cubicBezTo>
                  <a:cubicBezTo>
                    <a:pt x="1037" y="234"/>
                    <a:pt x="1037" y="234"/>
                    <a:pt x="1037" y="234"/>
                  </a:cubicBezTo>
                  <a:cubicBezTo>
                    <a:pt x="1050" y="234"/>
                    <a:pt x="1050" y="234"/>
                    <a:pt x="1050" y="234"/>
                  </a:cubicBezTo>
                  <a:lnTo>
                    <a:pt x="1050" y="243"/>
                  </a:lnTo>
                  <a:close/>
                  <a:moveTo>
                    <a:pt x="1050" y="226"/>
                  </a:moveTo>
                  <a:cubicBezTo>
                    <a:pt x="1037" y="226"/>
                    <a:pt x="1037" y="226"/>
                    <a:pt x="1037" y="226"/>
                  </a:cubicBezTo>
                  <a:cubicBezTo>
                    <a:pt x="1037" y="217"/>
                    <a:pt x="1037" y="217"/>
                    <a:pt x="1037" y="217"/>
                  </a:cubicBezTo>
                  <a:cubicBezTo>
                    <a:pt x="1050" y="217"/>
                    <a:pt x="1050" y="217"/>
                    <a:pt x="1050" y="217"/>
                  </a:cubicBezTo>
                  <a:lnTo>
                    <a:pt x="1050" y="226"/>
                  </a:lnTo>
                  <a:close/>
                  <a:moveTo>
                    <a:pt x="1050" y="209"/>
                  </a:moveTo>
                  <a:cubicBezTo>
                    <a:pt x="1037" y="209"/>
                    <a:pt x="1037" y="209"/>
                    <a:pt x="1037" y="209"/>
                  </a:cubicBezTo>
                  <a:cubicBezTo>
                    <a:pt x="1037" y="200"/>
                    <a:pt x="1037" y="200"/>
                    <a:pt x="1037" y="200"/>
                  </a:cubicBezTo>
                  <a:cubicBezTo>
                    <a:pt x="1050" y="200"/>
                    <a:pt x="1050" y="200"/>
                    <a:pt x="1050" y="200"/>
                  </a:cubicBezTo>
                  <a:lnTo>
                    <a:pt x="1050" y="209"/>
                  </a:lnTo>
                  <a:close/>
                  <a:moveTo>
                    <a:pt x="1050" y="191"/>
                  </a:moveTo>
                  <a:cubicBezTo>
                    <a:pt x="1037" y="191"/>
                    <a:pt x="1037" y="191"/>
                    <a:pt x="1037" y="191"/>
                  </a:cubicBezTo>
                  <a:cubicBezTo>
                    <a:pt x="1037" y="183"/>
                    <a:pt x="1037" y="183"/>
                    <a:pt x="1037" y="183"/>
                  </a:cubicBezTo>
                  <a:cubicBezTo>
                    <a:pt x="1050" y="183"/>
                    <a:pt x="1050" y="183"/>
                    <a:pt x="1050" y="183"/>
                  </a:cubicBezTo>
                  <a:lnTo>
                    <a:pt x="1050" y="191"/>
                  </a:lnTo>
                  <a:close/>
                  <a:moveTo>
                    <a:pt x="1050" y="174"/>
                  </a:moveTo>
                  <a:cubicBezTo>
                    <a:pt x="1037" y="174"/>
                    <a:pt x="1037" y="174"/>
                    <a:pt x="1037" y="174"/>
                  </a:cubicBezTo>
                  <a:cubicBezTo>
                    <a:pt x="1037" y="166"/>
                    <a:pt x="1037" y="166"/>
                    <a:pt x="1037" y="166"/>
                  </a:cubicBezTo>
                  <a:cubicBezTo>
                    <a:pt x="1050" y="166"/>
                    <a:pt x="1050" y="166"/>
                    <a:pt x="1050" y="166"/>
                  </a:cubicBezTo>
                  <a:lnTo>
                    <a:pt x="1050" y="174"/>
                  </a:lnTo>
                  <a:close/>
                  <a:moveTo>
                    <a:pt x="1050" y="157"/>
                  </a:moveTo>
                  <a:cubicBezTo>
                    <a:pt x="1037" y="157"/>
                    <a:pt x="1037" y="157"/>
                    <a:pt x="1037" y="157"/>
                  </a:cubicBezTo>
                  <a:cubicBezTo>
                    <a:pt x="1037" y="149"/>
                    <a:pt x="1037" y="149"/>
                    <a:pt x="1037" y="149"/>
                  </a:cubicBezTo>
                  <a:cubicBezTo>
                    <a:pt x="1050" y="149"/>
                    <a:pt x="1050" y="149"/>
                    <a:pt x="1050" y="149"/>
                  </a:cubicBezTo>
                  <a:lnTo>
                    <a:pt x="1050" y="157"/>
                  </a:lnTo>
                  <a:close/>
                  <a:moveTo>
                    <a:pt x="1050" y="140"/>
                  </a:moveTo>
                  <a:cubicBezTo>
                    <a:pt x="1037" y="140"/>
                    <a:pt x="1037" y="140"/>
                    <a:pt x="1037" y="140"/>
                  </a:cubicBezTo>
                  <a:cubicBezTo>
                    <a:pt x="1037" y="132"/>
                    <a:pt x="1037" y="132"/>
                    <a:pt x="1037" y="132"/>
                  </a:cubicBezTo>
                  <a:cubicBezTo>
                    <a:pt x="1050" y="132"/>
                    <a:pt x="1050" y="132"/>
                    <a:pt x="1050" y="132"/>
                  </a:cubicBezTo>
                  <a:lnTo>
                    <a:pt x="1050" y="140"/>
                  </a:lnTo>
                  <a:close/>
                  <a:moveTo>
                    <a:pt x="1069" y="345"/>
                  </a:moveTo>
                  <a:cubicBezTo>
                    <a:pt x="1056" y="345"/>
                    <a:pt x="1056" y="345"/>
                    <a:pt x="1056" y="345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69" y="336"/>
                    <a:pt x="1069" y="336"/>
                    <a:pt x="1069" y="336"/>
                  </a:cubicBezTo>
                  <a:lnTo>
                    <a:pt x="1069" y="345"/>
                  </a:lnTo>
                  <a:close/>
                  <a:moveTo>
                    <a:pt x="1069" y="328"/>
                  </a:moveTo>
                  <a:cubicBezTo>
                    <a:pt x="1056" y="328"/>
                    <a:pt x="1056" y="328"/>
                    <a:pt x="1056" y="328"/>
                  </a:cubicBezTo>
                  <a:cubicBezTo>
                    <a:pt x="1056" y="319"/>
                    <a:pt x="1056" y="319"/>
                    <a:pt x="1056" y="319"/>
                  </a:cubicBezTo>
                  <a:cubicBezTo>
                    <a:pt x="1069" y="319"/>
                    <a:pt x="1069" y="319"/>
                    <a:pt x="1069" y="319"/>
                  </a:cubicBezTo>
                  <a:lnTo>
                    <a:pt x="1069" y="328"/>
                  </a:lnTo>
                  <a:close/>
                  <a:moveTo>
                    <a:pt x="1069" y="311"/>
                  </a:moveTo>
                  <a:cubicBezTo>
                    <a:pt x="1056" y="311"/>
                    <a:pt x="1056" y="311"/>
                    <a:pt x="1056" y="311"/>
                  </a:cubicBezTo>
                  <a:cubicBezTo>
                    <a:pt x="1056" y="302"/>
                    <a:pt x="1056" y="302"/>
                    <a:pt x="1056" y="302"/>
                  </a:cubicBezTo>
                  <a:cubicBezTo>
                    <a:pt x="1069" y="302"/>
                    <a:pt x="1069" y="302"/>
                    <a:pt x="1069" y="302"/>
                  </a:cubicBezTo>
                  <a:lnTo>
                    <a:pt x="1069" y="311"/>
                  </a:lnTo>
                  <a:close/>
                  <a:moveTo>
                    <a:pt x="1069" y="294"/>
                  </a:moveTo>
                  <a:cubicBezTo>
                    <a:pt x="1056" y="294"/>
                    <a:pt x="1056" y="294"/>
                    <a:pt x="1056" y="294"/>
                  </a:cubicBezTo>
                  <a:cubicBezTo>
                    <a:pt x="1056" y="285"/>
                    <a:pt x="1056" y="285"/>
                    <a:pt x="1056" y="285"/>
                  </a:cubicBezTo>
                  <a:cubicBezTo>
                    <a:pt x="1069" y="285"/>
                    <a:pt x="1069" y="285"/>
                    <a:pt x="1069" y="285"/>
                  </a:cubicBezTo>
                  <a:lnTo>
                    <a:pt x="1069" y="294"/>
                  </a:lnTo>
                  <a:close/>
                  <a:moveTo>
                    <a:pt x="1069" y="277"/>
                  </a:moveTo>
                  <a:cubicBezTo>
                    <a:pt x="1056" y="277"/>
                    <a:pt x="1056" y="277"/>
                    <a:pt x="1056" y="277"/>
                  </a:cubicBezTo>
                  <a:cubicBezTo>
                    <a:pt x="1056" y="268"/>
                    <a:pt x="1056" y="268"/>
                    <a:pt x="1056" y="268"/>
                  </a:cubicBezTo>
                  <a:cubicBezTo>
                    <a:pt x="1069" y="268"/>
                    <a:pt x="1069" y="268"/>
                    <a:pt x="1069" y="268"/>
                  </a:cubicBezTo>
                  <a:lnTo>
                    <a:pt x="1069" y="277"/>
                  </a:lnTo>
                  <a:close/>
                  <a:moveTo>
                    <a:pt x="1069" y="260"/>
                  </a:moveTo>
                  <a:cubicBezTo>
                    <a:pt x="1056" y="260"/>
                    <a:pt x="1056" y="260"/>
                    <a:pt x="1056" y="260"/>
                  </a:cubicBezTo>
                  <a:cubicBezTo>
                    <a:pt x="1056" y="251"/>
                    <a:pt x="1056" y="251"/>
                    <a:pt x="1056" y="251"/>
                  </a:cubicBezTo>
                  <a:cubicBezTo>
                    <a:pt x="1069" y="251"/>
                    <a:pt x="1069" y="251"/>
                    <a:pt x="1069" y="251"/>
                  </a:cubicBezTo>
                  <a:lnTo>
                    <a:pt x="1069" y="260"/>
                  </a:lnTo>
                  <a:close/>
                  <a:moveTo>
                    <a:pt x="1069" y="243"/>
                  </a:moveTo>
                  <a:cubicBezTo>
                    <a:pt x="1056" y="243"/>
                    <a:pt x="1056" y="243"/>
                    <a:pt x="1056" y="243"/>
                  </a:cubicBezTo>
                  <a:cubicBezTo>
                    <a:pt x="1056" y="234"/>
                    <a:pt x="1056" y="234"/>
                    <a:pt x="1056" y="234"/>
                  </a:cubicBezTo>
                  <a:cubicBezTo>
                    <a:pt x="1069" y="234"/>
                    <a:pt x="1069" y="234"/>
                    <a:pt x="1069" y="234"/>
                  </a:cubicBezTo>
                  <a:lnTo>
                    <a:pt x="1069" y="243"/>
                  </a:lnTo>
                  <a:close/>
                  <a:moveTo>
                    <a:pt x="1069" y="226"/>
                  </a:moveTo>
                  <a:cubicBezTo>
                    <a:pt x="1056" y="226"/>
                    <a:pt x="1056" y="226"/>
                    <a:pt x="1056" y="226"/>
                  </a:cubicBezTo>
                  <a:cubicBezTo>
                    <a:pt x="1056" y="217"/>
                    <a:pt x="1056" y="217"/>
                    <a:pt x="1056" y="217"/>
                  </a:cubicBezTo>
                  <a:cubicBezTo>
                    <a:pt x="1069" y="217"/>
                    <a:pt x="1069" y="217"/>
                    <a:pt x="1069" y="217"/>
                  </a:cubicBezTo>
                  <a:lnTo>
                    <a:pt x="1069" y="226"/>
                  </a:lnTo>
                  <a:close/>
                  <a:moveTo>
                    <a:pt x="1069" y="209"/>
                  </a:moveTo>
                  <a:cubicBezTo>
                    <a:pt x="1056" y="209"/>
                    <a:pt x="1056" y="209"/>
                    <a:pt x="1056" y="209"/>
                  </a:cubicBezTo>
                  <a:cubicBezTo>
                    <a:pt x="1056" y="200"/>
                    <a:pt x="1056" y="200"/>
                    <a:pt x="1056" y="200"/>
                  </a:cubicBezTo>
                  <a:cubicBezTo>
                    <a:pt x="1069" y="200"/>
                    <a:pt x="1069" y="200"/>
                    <a:pt x="1069" y="200"/>
                  </a:cubicBezTo>
                  <a:lnTo>
                    <a:pt x="1069" y="209"/>
                  </a:lnTo>
                  <a:close/>
                  <a:moveTo>
                    <a:pt x="1069" y="191"/>
                  </a:moveTo>
                  <a:cubicBezTo>
                    <a:pt x="1056" y="191"/>
                    <a:pt x="1056" y="191"/>
                    <a:pt x="1056" y="191"/>
                  </a:cubicBezTo>
                  <a:cubicBezTo>
                    <a:pt x="1056" y="183"/>
                    <a:pt x="1056" y="183"/>
                    <a:pt x="1056" y="183"/>
                  </a:cubicBezTo>
                  <a:cubicBezTo>
                    <a:pt x="1069" y="183"/>
                    <a:pt x="1069" y="183"/>
                    <a:pt x="1069" y="183"/>
                  </a:cubicBezTo>
                  <a:lnTo>
                    <a:pt x="1069" y="191"/>
                  </a:lnTo>
                  <a:close/>
                  <a:moveTo>
                    <a:pt x="1069" y="174"/>
                  </a:moveTo>
                  <a:cubicBezTo>
                    <a:pt x="1056" y="174"/>
                    <a:pt x="1056" y="174"/>
                    <a:pt x="1056" y="174"/>
                  </a:cubicBezTo>
                  <a:cubicBezTo>
                    <a:pt x="1056" y="166"/>
                    <a:pt x="1056" y="166"/>
                    <a:pt x="1056" y="166"/>
                  </a:cubicBezTo>
                  <a:cubicBezTo>
                    <a:pt x="1069" y="166"/>
                    <a:pt x="1069" y="166"/>
                    <a:pt x="1069" y="166"/>
                  </a:cubicBezTo>
                  <a:lnTo>
                    <a:pt x="1069" y="174"/>
                  </a:lnTo>
                  <a:close/>
                  <a:moveTo>
                    <a:pt x="1069" y="157"/>
                  </a:moveTo>
                  <a:cubicBezTo>
                    <a:pt x="1056" y="157"/>
                    <a:pt x="1056" y="157"/>
                    <a:pt x="1056" y="157"/>
                  </a:cubicBezTo>
                  <a:cubicBezTo>
                    <a:pt x="1056" y="149"/>
                    <a:pt x="1056" y="149"/>
                    <a:pt x="1056" y="149"/>
                  </a:cubicBezTo>
                  <a:cubicBezTo>
                    <a:pt x="1069" y="149"/>
                    <a:pt x="1069" y="149"/>
                    <a:pt x="1069" y="149"/>
                  </a:cubicBezTo>
                  <a:lnTo>
                    <a:pt x="1069" y="157"/>
                  </a:lnTo>
                  <a:close/>
                  <a:moveTo>
                    <a:pt x="1069" y="140"/>
                  </a:moveTo>
                  <a:cubicBezTo>
                    <a:pt x="1056" y="140"/>
                    <a:pt x="1056" y="140"/>
                    <a:pt x="1056" y="140"/>
                  </a:cubicBezTo>
                  <a:cubicBezTo>
                    <a:pt x="1056" y="132"/>
                    <a:pt x="1056" y="132"/>
                    <a:pt x="1056" y="132"/>
                  </a:cubicBezTo>
                  <a:cubicBezTo>
                    <a:pt x="1069" y="132"/>
                    <a:pt x="1069" y="132"/>
                    <a:pt x="1069" y="132"/>
                  </a:cubicBezTo>
                  <a:lnTo>
                    <a:pt x="1069" y="140"/>
                  </a:lnTo>
                  <a:close/>
                  <a:moveTo>
                    <a:pt x="1088" y="345"/>
                  </a:moveTo>
                  <a:cubicBezTo>
                    <a:pt x="1075" y="345"/>
                    <a:pt x="1075" y="345"/>
                    <a:pt x="1075" y="345"/>
                  </a:cubicBezTo>
                  <a:cubicBezTo>
                    <a:pt x="1075" y="336"/>
                    <a:pt x="1075" y="336"/>
                    <a:pt x="107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5"/>
                  </a:lnTo>
                  <a:close/>
                  <a:moveTo>
                    <a:pt x="1088" y="328"/>
                  </a:moveTo>
                  <a:cubicBezTo>
                    <a:pt x="1075" y="328"/>
                    <a:pt x="1075" y="328"/>
                    <a:pt x="1075" y="328"/>
                  </a:cubicBezTo>
                  <a:cubicBezTo>
                    <a:pt x="1075" y="319"/>
                    <a:pt x="1075" y="319"/>
                    <a:pt x="1075" y="319"/>
                  </a:cubicBezTo>
                  <a:cubicBezTo>
                    <a:pt x="1088" y="319"/>
                    <a:pt x="1088" y="319"/>
                    <a:pt x="1088" y="319"/>
                  </a:cubicBezTo>
                  <a:lnTo>
                    <a:pt x="1088" y="328"/>
                  </a:lnTo>
                  <a:close/>
                  <a:moveTo>
                    <a:pt x="1088" y="311"/>
                  </a:moveTo>
                  <a:cubicBezTo>
                    <a:pt x="1075" y="311"/>
                    <a:pt x="1075" y="311"/>
                    <a:pt x="1075" y="311"/>
                  </a:cubicBezTo>
                  <a:cubicBezTo>
                    <a:pt x="1075" y="302"/>
                    <a:pt x="1075" y="302"/>
                    <a:pt x="1075" y="302"/>
                  </a:cubicBezTo>
                  <a:cubicBezTo>
                    <a:pt x="1088" y="302"/>
                    <a:pt x="1088" y="302"/>
                    <a:pt x="1088" y="302"/>
                  </a:cubicBezTo>
                  <a:lnTo>
                    <a:pt x="1088" y="311"/>
                  </a:lnTo>
                  <a:close/>
                  <a:moveTo>
                    <a:pt x="1088" y="294"/>
                  </a:moveTo>
                  <a:cubicBezTo>
                    <a:pt x="1075" y="294"/>
                    <a:pt x="1075" y="294"/>
                    <a:pt x="1075" y="294"/>
                  </a:cubicBezTo>
                  <a:cubicBezTo>
                    <a:pt x="1075" y="285"/>
                    <a:pt x="1075" y="285"/>
                    <a:pt x="1075" y="285"/>
                  </a:cubicBezTo>
                  <a:cubicBezTo>
                    <a:pt x="1088" y="285"/>
                    <a:pt x="1088" y="285"/>
                    <a:pt x="1088" y="285"/>
                  </a:cubicBezTo>
                  <a:lnTo>
                    <a:pt x="1088" y="294"/>
                  </a:lnTo>
                  <a:close/>
                  <a:moveTo>
                    <a:pt x="1088" y="277"/>
                  </a:moveTo>
                  <a:cubicBezTo>
                    <a:pt x="1075" y="277"/>
                    <a:pt x="1075" y="277"/>
                    <a:pt x="1075" y="277"/>
                  </a:cubicBezTo>
                  <a:cubicBezTo>
                    <a:pt x="1075" y="268"/>
                    <a:pt x="1075" y="268"/>
                    <a:pt x="1075" y="268"/>
                  </a:cubicBezTo>
                  <a:cubicBezTo>
                    <a:pt x="1088" y="268"/>
                    <a:pt x="1088" y="268"/>
                    <a:pt x="1088" y="268"/>
                  </a:cubicBezTo>
                  <a:lnTo>
                    <a:pt x="1088" y="277"/>
                  </a:lnTo>
                  <a:close/>
                  <a:moveTo>
                    <a:pt x="1088" y="260"/>
                  </a:moveTo>
                  <a:cubicBezTo>
                    <a:pt x="1075" y="260"/>
                    <a:pt x="1075" y="260"/>
                    <a:pt x="1075" y="260"/>
                  </a:cubicBezTo>
                  <a:cubicBezTo>
                    <a:pt x="1075" y="251"/>
                    <a:pt x="1075" y="251"/>
                    <a:pt x="1075" y="251"/>
                  </a:cubicBezTo>
                  <a:cubicBezTo>
                    <a:pt x="1088" y="251"/>
                    <a:pt x="1088" y="251"/>
                    <a:pt x="1088" y="251"/>
                  </a:cubicBezTo>
                  <a:lnTo>
                    <a:pt x="1088" y="260"/>
                  </a:lnTo>
                  <a:close/>
                  <a:moveTo>
                    <a:pt x="1088" y="243"/>
                  </a:moveTo>
                  <a:cubicBezTo>
                    <a:pt x="1075" y="243"/>
                    <a:pt x="1075" y="243"/>
                    <a:pt x="1075" y="243"/>
                  </a:cubicBezTo>
                  <a:cubicBezTo>
                    <a:pt x="1075" y="234"/>
                    <a:pt x="1075" y="234"/>
                    <a:pt x="1075" y="234"/>
                  </a:cubicBezTo>
                  <a:cubicBezTo>
                    <a:pt x="1088" y="234"/>
                    <a:pt x="1088" y="234"/>
                    <a:pt x="1088" y="234"/>
                  </a:cubicBezTo>
                  <a:lnTo>
                    <a:pt x="1088" y="243"/>
                  </a:lnTo>
                  <a:close/>
                  <a:moveTo>
                    <a:pt x="1088" y="226"/>
                  </a:moveTo>
                  <a:cubicBezTo>
                    <a:pt x="1075" y="226"/>
                    <a:pt x="1075" y="226"/>
                    <a:pt x="1075" y="226"/>
                  </a:cubicBezTo>
                  <a:cubicBezTo>
                    <a:pt x="1075" y="217"/>
                    <a:pt x="1075" y="217"/>
                    <a:pt x="1075" y="217"/>
                  </a:cubicBezTo>
                  <a:cubicBezTo>
                    <a:pt x="1088" y="217"/>
                    <a:pt x="1088" y="217"/>
                    <a:pt x="1088" y="217"/>
                  </a:cubicBezTo>
                  <a:lnTo>
                    <a:pt x="1088" y="226"/>
                  </a:lnTo>
                  <a:close/>
                  <a:moveTo>
                    <a:pt x="1088" y="209"/>
                  </a:moveTo>
                  <a:cubicBezTo>
                    <a:pt x="1075" y="209"/>
                    <a:pt x="1075" y="209"/>
                    <a:pt x="1075" y="209"/>
                  </a:cubicBezTo>
                  <a:cubicBezTo>
                    <a:pt x="1075" y="200"/>
                    <a:pt x="1075" y="200"/>
                    <a:pt x="1075" y="200"/>
                  </a:cubicBezTo>
                  <a:cubicBezTo>
                    <a:pt x="1088" y="200"/>
                    <a:pt x="1088" y="200"/>
                    <a:pt x="1088" y="200"/>
                  </a:cubicBezTo>
                  <a:lnTo>
                    <a:pt x="1088" y="209"/>
                  </a:lnTo>
                  <a:close/>
                  <a:moveTo>
                    <a:pt x="1088" y="191"/>
                  </a:moveTo>
                  <a:cubicBezTo>
                    <a:pt x="1075" y="191"/>
                    <a:pt x="1075" y="191"/>
                    <a:pt x="1075" y="191"/>
                  </a:cubicBezTo>
                  <a:cubicBezTo>
                    <a:pt x="1075" y="183"/>
                    <a:pt x="1075" y="183"/>
                    <a:pt x="1075" y="183"/>
                  </a:cubicBezTo>
                  <a:cubicBezTo>
                    <a:pt x="1088" y="183"/>
                    <a:pt x="1088" y="183"/>
                    <a:pt x="1088" y="183"/>
                  </a:cubicBezTo>
                  <a:lnTo>
                    <a:pt x="1088" y="191"/>
                  </a:lnTo>
                  <a:close/>
                  <a:moveTo>
                    <a:pt x="1088" y="174"/>
                  </a:moveTo>
                  <a:cubicBezTo>
                    <a:pt x="1075" y="174"/>
                    <a:pt x="1075" y="174"/>
                    <a:pt x="1075" y="174"/>
                  </a:cubicBezTo>
                  <a:cubicBezTo>
                    <a:pt x="1075" y="166"/>
                    <a:pt x="1075" y="166"/>
                    <a:pt x="1075" y="166"/>
                  </a:cubicBezTo>
                  <a:cubicBezTo>
                    <a:pt x="1088" y="166"/>
                    <a:pt x="1088" y="166"/>
                    <a:pt x="1088" y="166"/>
                  </a:cubicBezTo>
                  <a:lnTo>
                    <a:pt x="1088" y="174"/>
                  </a:lnTo>
                  <a:close/>
                  <a:moveTo>
                    <a:pt x="1088" y="157"/>
                  </a:moveTo>
                  <a:cubicBezTo>
                    <a:pt x="1075" y="157"/>
                    <a:pt x="1075" y="157"/>
                    <a:pt x="1075" y="157"/>
                  </a:cubicBezTo>
                  <a:cubicBezTo>
                    <a:pt x="1075" y="149"/>
                    <a:pt x="1075" y="149"/>
                    <a:pt x="1075" y="149"/>
                  </a:cubicBezTo>
                  <a:cubicBezTo>
                    <a:pt x="1088" y="149"/>
                    <a:pt x="1088" y="149"/>
                    <a:pt x="1088" y="149"/>
                  </a:cubicBezTo>
                  <a:lnTo>
                    <a:pt x="1088" y="157"/>
                  </a:lnTo>
                  <a:close/>
                  <a:moveTo>
                    <a:pt x="1088" y="140"/>
                  </a:moveTo>
                  <a:cubicBezTo>
                    <a:pt x="1075" y="140"/>
                    <a:pt x="1075" y="140"/>
                    <a:pt x="1075" y="140"/>
                  </a:cubicBezTo>
                  <a:cubicBezTo>
                    <a:pt x="1075" y="132"/>
                    <a:pt x="1075" y="132"/>
                    <a:pt x="1075" y="132"/>
                  </a:cubicBezTo>
                  <a:cubicBezTo>
                    <a:pt x="1088" y="132"/>
                    <a:pt x="1088" y="132"/>
                    <a:pt x="1088" y="132"/>
                  </a:cubicBezTo>
                  <a:lnTo>
                    <a:pt x="1088" y="140"/>
                  </a:lnTo>
                  <a:close/>
                  <a:moveTo>
                    <a:pt x="1123" y="240"/>
                  </a:moveTo>
                  <a:cubicBezTo>
                    <a:pt x="1128" y="240"/>
                    <a:pt x="1128" y="240"/>
                    <a:pt x="1128" y="240"/>
                  </a:cubicBezTo>
                  <a:cubicBezTo>
                    <a:pt x="1128" y="246"/>
                    <a:pt x="1128" y="246"/>
                    <a:pt x="1128" y="246"/>
                  </a:cubicBezTo>
                  <a:cubicBezTo>
                    <a:pt x="1123" y="246"/>
                    <a:pt x="1123" y="246"/>
                    <a:pt x="1123" y="246"/>
                  </a:cubicBezTo>
                  <a:lnTo>
                    <a:pt x="1123" y="240"/>
                  </a:lnTo>
                  <a:close/>
                  <a:moveTo>
                    <a:pt x="1122" y="253"/>
                  </a:moveTo>
                  <a:cubicBezTo>
                    <a:pt x="1126" y="253"/>
                    <a:pt x="1126" y="253"/>
                    <a:pt x="1126" y="253"/>
                  </a:cubicBezTo>
                  <a:cubicBezTo>
                    <a:pt x="1126" y="259"/>
                    <a:pt x="1126" y="259"/>
                    <a:pt x="1126" y="259"/>
                  </a:cubicBezTo>
                  <a:cubicBezTo>
                    <a:pt x="1122" y="259"/>
                    <a:pt x="1122" y="259"/>
                    <a:pt x="1122" y="259"/>
                  </a:cubicBezTo>
                  <a:lnTo>
                    <a:pt x="1122" y="253"/>
                  </a:lnTo>
                  <a:close/>
                  <a:moveTo>
                    <a:pt x="1122" y="298"/>
                  </a:moveTo>
                  <a:cubicBezTo>
                    <a:pt x="1117" y="298"/>
                    <a:pt x="1117" y="298"/>
                    <a:pt x="1117" y="298"/>
                  </a:cubicBezTo>
                  <a:cubicBezTo>
                    <a:pt x="1117" y="291"/>
                    <a:pt x="1117" y="291"/>
                    <a:pt x="1117" y="291"/>
                  </a:cubicBezTo>
                  <a:cubicBezTo>
                    <a:pt x="1122" y="291"/>
                    <a:pt x="1122" y="291"/>
                    <a:pt x="1122" y="291"/>
                  </a:cubicBezTo>
                  <a:lnTo>
                    <a:pt x="1122" y="298"/>
                  </a:lnTo>
                  <a:close/>
                  <a:moveTo>
                    <a:pt x="1123" y="285"/>
                  </a:moveTo>
                  <a:cubicBezTo>
                    <a:pt x="1118" y="285"/>
                    <a:pt x="1118" y="285"/>
                    <a:pt x="1118" y="285"/>
                  </a:cubicBezTo>
                  <a:cubicBezTo>
                    <a:pt x="1118" y="278"/>
                    <a:pt x="1118" y="278"/>
                    <a:pt x="1118" y="278"/>
                  </a:cubicBezTo>
                  <a:cubicBezTo>
                    <a:pt x="1123" y="278"/>
                    <a:pt x="1123" y="278"/>
                    <a:pt x="1123" y="278"/>
                  </a:cubicBezTo>
                  <a:lnTo>
                    <a:pt x="1123" y="285"/>
                  </a:lnTo>
                  <a:close/>
                  <a:moveTo>
                    <a:pt x="1125" y="272"/>
                  </a:moveTo>
                  <a:cubicBezTo>
                    <a:pt x="1120" y="272"/>
                    <a:pt x="1120" y="272"/>
                    <a:pt x="1120" y="272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25" y="266"/>
                    <a:pt x="1125" y="266"/>
                    <a:pt x="1125" y="266"/>
                  </a:cubicBezTo>
                  <a:lnTo>
                    <a:pt x="1125" y="272"/>
                  </a:lnTo>
                  <a:close/>
                  <a:moveTo>
                    <a:pt x="1131" y="298"/>
                  </a:moveTo>
                  <a:cubicBezTo>
                    <a:pt x="1126" y="298"/>
                    <a:pt x="1126" y="298"/>
                    <a:pt x="1126" y="298"/>
                  </a:cubicBezTo>
                  <a:cubicBezTo>
                    <a:pt x="1126" y="291"/>
                    <a:pt x="1126" y="291"/>
                    <a:pt x="1126" y="291"/>
                  </a:cubicBezTo>
                  <a:cubicBezTo>
                    <a:pt x="1131" y="291"/>
                    <a:pt x="1131" y="291"/>
                    <a:pt x="1131" y="291"/>
                  </a:cubicBezTo>
                  <a:lnTo>
                    <a:pt x="1131" y="298"/>
                  </a:lnTo>
                  <a:close/>
                  <a:moveTo>
                    <a:pt x="1133" y="285"/>
                  </a:moveTo>
                  <a:cubicBezTo>
                    <a:pt x="1128" y="285"/>
                    <a:pt x="1128" y="285"/>
                    <a:pt x="1128" y="285"/>
                  </a:cubicBezTo>
                  <a:cubicBezTo>
                    <a:pt x="1128" y="278"/>
                    <a:pt x="1128" y="278"/>
                    <a:pt x="1128" y="278"/>
                  </a:cubicBezTo>
                  <a:cubicBezTo>
                    <a:pt x="1133" y="278"/>
                    <a:pt x="1133" y="278"/>
                    <a:pt x="1133" y="278"/>
                  </a:cubicBezTo>
                  <a:lnTo>
                    <a:pt x="1133" y="285"/>
                  </a:lnTo>
                  <a:close/>
                  <a:moveTo>
                    <a:pt x="1134" y="272"/>
                  </a:moveTo>
                  <a:cubicBezTo>
                    <a:pt x="1130" y="272"/>
                    <a:pt x="1130" y="272"/>
                    <a:pt x="1130" y="272"/>
                  </a:cubicBezTo>
                  <a:cubicBezTo>
                    <a:pt x="1130" y="266"/>
                    <a:pt x="1130" y="266"/>
                    <a:pt x="1130" y="266"/>
                  </a:cubicBezTo>
                  <a:cubicBezTo>
                    <a:pt x="1134" y="266"/>
                    <a:pt x="1134" y="266"/>
                    <a:pt x="1134" y="266"/>
                  </a:cubicBezTo>
                  <a:lnTo>
                    <a:pt x="1134" y="272"/>
                  </a:lnTo>
                  <a:close/>
                  <a:moveTo>
                    <a:pt x="1136" y="259"/>
                  </a:moveTo>
                  <a:cubicBezTo>
                    <a:pt x="1131" y="259"/>
                    <a:pt x="1131" y="259"/>
                    <a:pt x="1131" y="259"/>
                  </a:cubicBezTo>
                  <a:cubicBezTo>
                    <a:pt x="1131" y="253"/>
                    <a:pt x="1131" y="253"/>
                    <a:pt x="1131" y="253"/>
                  </a:cubicBezTo>
                  <a:cubicBezTo>
                    <a:pt x="1136" y="253"/>
                    <a:pt x="1136" y="253"/>
                    <a:pt x="1136" y="253"/>
                  </a:cubicBezTo>
                  <a:lnTo>
                    <a:pt x="1136" y="259"/>
                  </a:lnTo>
                  <a:close/>
                  <a:moveTo>
                    <a:pt x="1138" y="246"/>
                  </a:moveTo>
                  <a:cubicBezTo>
                    <a:pt x="1133" y="246"/>
                    <a:pt x="1133" y="246"/>
                    <a:pt x="1133" y="246"/>
                  </a:cubicBezTo>
                  <a:cubicBezTo>
                    <a:pt x="1133" y="240"/>
                    <a:pt x="1133" y="240"/>
                    <a:pt x="1133" y="240"/>
                  </a:cubicBezTo>
                  <a:cubicBezTo>
                    <a:pt x="1138" y="240"/>
                    <a:pt x="1138" y="240"/>
                    <a:pt x="1138" y="240"/>
                  </a:cubicBezTo>
                  <a:lnTo>
                    <a:pt x="1138" y="246"/>
                  </a:lnTo>
                  <a:close/>
                  <a:moveTo>
                    <a:pt x="1159" y="344"/>
                  </a:moveTo>
                  <a:cubicBezTo>
                    <a:pt x="1154" y="344"/>
                    <a:pt x="1154" y="344"/>
                    <a:pt x="1154" y="344"/>
                  </a:cubicBezTo>
                  <a:cubicBezTo>
                    <a:pt x="1154" y="338"/>
                    <a:pt x="1154" y="338"/>
                    <a:pt x="1154" y="338"/>
                  </a:cubicBezTo>
                  <a:cubicBezTo>
                    <a:pt x="1159" y="338"/>
                    <a:pt x="1159" y="338"/>
                    <a:pt x="1159" y="338"/>
                  </a:cubicBezTo>
                  <a:lnTo>
                    <a:pt x="1159" y="344"/>
                  </a:lnTo>
                  <a:close/>
                  <a:moveTo>
                    <a:pt x="1159" y="332"/>
                  </a:moveTo>
                  <a:cubicBezTo>
                    <a:pt x="1154" y="332"/>
                    <a:pt x="1154" y="332"/>
                    <a:pt x="1154" y="332"/>
                  </a:cubicBezTo>
                  <a:cubicBezTo>
                    <a:pt x="1154" y="325"/>
                    <a:pt x="1154" y="325"/>
                    <a:pt x="1154" y="325"/>
                  </a:cubicBezTo>
                  <a:cubicBezTo>
                    <a:pt x="1159" y="325"/>
                    <a:pt x="1159" y="325"/>
                    <a:pt x="1159" y="325"/>
                  </a:cubicBezTo>
                  <a:lnTo>
                    <a:pt x="1159" y="332"/>
                  </a:lnTo>
                  <a:close/>
                  <a:moveTo>
                    <a:pt x="1159" y="319"/>
                  </a:moveTo>
                  <a:cubicBezTo>
                    <a:pt x="1154" y="319"/>
                    <a:pt x="1154" y="319"/>
                    <a:pt x="1154" y="319"/>
                  </a:cubicBezTo>
                  <a:cubicBezTo>
                    <a:pt x="1154" y="312"/>
                    <a:pt x="1154" y="312"/>
                    <a:pt x="1154" y="312"/>
                  </a:cubicBezTo>
                  <a:cubicBezTo>
                    <a:pt x="1159" y="312"/>
                    <a:pt x="1159" y="312"/>
                    <a:pt x="1159" y="312"/>
                  </a:cubicBezTo>
                  <a:lnTo>
                    <a:pt x="1159" y="319"/>
                  </a:lnTo>
                  <a:close/>
                  <a:moveTo>
                    <a:pt x="1159" y="306"/>
                  </a:moveTo>
                  <a:cubicBezTo>
                    <a:pt x="1154" y="306"/>
                    <a:pt x="1154" y="306"/>
                    <a:pt x="1154" y="306"/>
                  </a:cubicBezTo>
                  <a:cubicBezTo>
                    <a:pt x="1154" y="300"/>
                    <a:pt x="1154" y="300"/>
                    <a:pt x="1154" y="300"/>
                  </a:cubicBezTo>
                  <a:cubicBezTo>
                    <a:pt x="1159" y="300"/>
                    <a:pt x="1159" y="300"/>
                    <a:pt x="1159" y="300"/>
                  </a:cubicBezTo>
                  <a:lnTo>
                    <a:pt x="1159" y="306"/>
                  </a:lnTo>
                  <a:close/>
                  <a:moveTo>
                    <a:pt x="1159" y="293"/>
                  </a:moveTo>
                  <a:cubicBezTo>
                    <a:pt x="1154" y="293"/>
                    <a:pt x="1154" y="293"/>
                    <a:pt x="1154" y="293"/>
                  </a:cubicBezTo>
                  <a:cubicBezTo>
                    <a:pt x="1154" y="287"/>
                    <a:pt x="1154" y="287"/>
                    <a:pt x="1154" y="287"/>
                  </a:cubicBezTo>
                  <a:cubicBezTo>
                    <a:pt x="1159" y="287"/>
                    <a:pt x="1159" y="287"/>
                    <a:pt x="1159" y="287"/>
                  </a:cubicBezTo>
                  <a:lnTo>
                    <a:pt x="1159" y="293"/>
                  </a:lnTo>
                  <a:close/>
                  <a:moveTo>
                    <a:pt x="1159" y="268"/>
                  </a:moveTo>
                  <a:cubicBezTo>
                    <a:pt x="1154" y="268"/>
                    <a:pt x="1154" y="268"/>
                    <a:pt x="1154" y="268"/>
                  </a:cubicBezTo>
                  <a:cubicBezTo>
                    <a:pt x="1154" y="261"/>
                    <a:pt x="1154" y="261"/>
                    <a:pt x="1154" y="261"/>
                  </a:cubicBezTo>
                  <a:cubicBezTo>
                    <a:pt x="1159" y="261"/>
                    <a:pt x="1159" y="261"/>
                    <a:pt x="1159" y="261"/>
                  </a:cubicBezTo>
                  <a:lnTo>
                    <a:pt x="1159" y="268"/>
                  </a:lnTo>
                  <a:close/>
                  <a:moveTo>
                    <a:pt x="1159" y="255"/>
                  </a:moveTo>
                  <a:cubicBezTo>
                    <a:pt x="1154" y="255"/>
                    <a:pt x="1154" y="255"/>
                    <a:pt x="1154" y="255"/>
                  </a:cubicBezTo>
                  <a:cubicBezTo>
                    <a:pt x="1154" y="248"/>
                    <a:pt x="1154" y="248"/>
                    <a:pt x="1154" y="248"/>
                  </a:cubicBezTo>
                  <a:cubicBezTo>
                    <a:pt x="1159" y="248"/>
                    <a:pt x="1159" y="248"/>
                    <a:pt x="1159" y="248"/>
                  </a:cubicBezTo>
                  <a:lnTo>
                    <a:pt x="1159" y="255"/>
                  </a:lnTo>
                  <a:close/>
                  <a:moveTo>
                    <a:pt x="1169" y="344"/>
                  </a:moveTo>
                  <a:cubicBezTo>
                    <a:pt x="1164" y="344"/>
                    <a:pt x="1164" y="344"/>
                    <a:pt x="1164" y="344"/>
                  </a:cubicBezTo>
                  <a:cubicBezTo>
                    <a:pt x="1164" y="338"/>
                    <a:pt x="1164" y="338"/>
                    <a:pt x="1164" y="338"/>
                  </a:cubicBezTo>
                  <a:cubicBezTo>
                    <a:pt x="1169" y="338"/>
                    <a:pt x="1169" y="338"/>
                    <a:pt x="1169" y="338"/>
                  </a:cubicBezTo>
                  <a:lnTo>
                    <a:pt x="1169" y="344"/>
                  </a:lnTo>
                  <a:close/>
                  <a:moveTo>
                    <a:pt x="1169" y="332"/>
                  </a:moveTo>
                  <a:cubicBezTo>
                    <a:pt x="1164" y="332"/>
                    <a:pt x="1164" y="332"/>
                    <a:pt x="1164" y="332"/>
                  </a:cubicBezTo>
                  <a:cubicBezTo>
                    <a:pt x="1164" y="325"/>
                    <a:pt x="1164" y="325"/>
                    <a:pt x="1164" y="325"/>
                  </a:cubicBezTo>
                  <a:cubicBezTo>
                    <a:pt x="1169" y="325"/>
                    <a:pt x="1169" y="325"/>
                    <a:pt x="1169" y="325"/>
                  </a:cubicBezTo>
                  <a:lnTo>
                    <a:pt x="1169" y="332"/>
                  </a:lnTo>
                  <a:close/>
                  <a:moveTo>
                    <a:pt x="1169" y="319"/>
                  </a:moveTo>
                  <a:cubicBezTo>
                    <a:pt x="1164" y="319"/>
                    <a:pt x="1164" y="319"/>
                    <a:pt x="1164" y="319"/>
                  </a:cubicBezTo>
                  <a:cubicBezTo>
                    <a:pt x="1164" y="312"/>
                    <a:pt x="1164" y="312"/>
                    <a:pt x="1164" y="312"/>
                  </a:cubicBezTo>
                  <a:cubicBezTo>
                    <a:pt x="1169" y="312"/>
                    <a:pt x="1169" y="312"/>
                    <a:pt x="1169" y="312"/>
                  </a:cubicBezTo>
                  <a:lnTo>
                    <a:pt x="1169" y="319"/>
                  </a:lnTo>
                  <a:close/>
                  <a:moveTo>
                    <a:pt x="1169" y="306"/>
                  </a:moveTo>
                  <a:cubicBezTo>
                    <a:pt x="1164" y="306"/>
                    <a:pt x="1164" y="306"/>
                    <a:pt x="1164" y="306"/>
                  </a:cubicBezTo>
                  <a:cubicBezTo>
                    <a:pt x="1164" y="300"/>
                    <a:pt x="1164" y="300"/>
                    <a:pt x="1164" y="300"/>
                  </a:cubicBezTo>
                  <a:cubicBezTo>
                    <a:pt x="1169" y="300"/>
                    <a:pt x="1169" y="300"/>
                    <a:pt x="1169" y="300"/>
                  </a:cubicBezTo>
                  <a:lnTo>
                    <a:pt x="1169" y="306"/>
                  </a:lnTo>
                  <a:close/>
                  <a:moveTo>
                    <a:pt x="1169" y="293"/>
                  </a:moveTo>
                  <a:cubicBezTo>
                    <a:pt x="1164" y="293"/>
                    <a:pt x="1164" y="293"/>
                    <a:pt x="1164" y="293"/>
                  </a:cubicBezTo>
                  <a:cubicBezTo>
                    <a:pt x="1164" y="287"/>
                    <a:pt x="1164" y="287"/>
                    <a:pt x="1164" y="287"/>
                  </a:cubicBezTo>
                  <a:cubicBezTo>
                    <a:pt x="1169" y="287"/>
                    <a:pt x="1169" y="287"/>
                    <a:pt x="1169" y="287"/>
                  </a:cubicBezTo>
                  <a:lnTo>
                    <a:pt x="1169" y="293"/>
                  </a:lnTo>
                  <a:close/>
                  <a:moveTo>
                    <a:pt x="1169" y="280"/>
                  </a:moveTo>
                  <a:cubicBezTo>
                    <a:pt x="1164" y="280"/>
                    <a:pt x="1164" y="280"/>
                    <a:pt x="1164" y="280"/>
                  </a:cubicBezTo>
                  <a:cubicBezTo>
                    <a:pt x="1164" y="274"/>
                    <a:pt x="1164" y="274"/>
                    <a:pt x="1164" y="274"/>
                  </a:cubicBezTo>
                  <a:cubicBezTo>
                    <a:pt x="1169" y="274"/>
                    <a:pt x="1169" y="274"/>
                    <a:pt x="1169" y="274"/>
                  </a:cubicBezTo>
                  <a:lnTo>
                    <a:pt x="1169" y="280"/>
                  </a:lnTo>
                  <a:close/>
                  <a:moveTo>
                    <a:pt x="1169" y="268"/>
                  </a:moveTo>
                  <a:cubicBezTo>
                    <a:pt x="1164" y="268"/>
                    <a:pt x="1164" y="268"/>
                    <a:pt x="1164" y="268"/>
                  </a:cubicBezTo>
                  <a:cubicBezTo>
                    <a:pt x="1164" y="261"/>
                    <a:pt x="1164" y="261"/>
                    <a:pt x="1164" y="261"/>
                  </a:cubicBezTo>
                  <a:cubicBezTo>
                    <a:pt x="1169" y="261"/>
                    <a:pt x="1169" y="261"/>
                    <a:pt x="1169" y="261"/>
                  </a:cubicBezTo>
                  <a:lnTo>
                    <a:pt x="1169" y="268"/>
                  </a:lnTo>
                  <a:close/>
                  <a:moveTo>
                    <a:pt x="1169" y="255"/>
                  </a:moveTo>
                  <a:cubicBezTo>
                    <a:pt x="1164" y="255"/>
                    <a:pt x="1164" y="255"/>
                    <a:pt x="1164" y="255"/>
                  </a:cubicBezTo>
                  <a:cubicBezTo>
                    <a:pt x="1164" y="248"/>
                    <a:pt x="1164" y="248"/>
                    <a:pt x="1164" y="248"/>
                  </a:cubicBezTo>
                  <a:cubicBezTo>
                    <a:pt x="1169" y="248"/>
                    <a:pt x="1169" y="248"/>
                    <a:pt x="1169" y="248"/>
                  </a:cubicBezTo>
                  <a:lnTo>
                    <a:pt x="1169" y="255"/>
                  </a:lnTo>
                  <a:close/>
                  <a:moveTo>
                    <a:pt x="1169" y="242"/>
                  </a:moveTo>
                  <a:cubicBezTo>
                    <a:pt x="1163" y="242"/>
                    <a:pt x="1163" y="242"/>
                    <a:pt x="1163" y="242"/>
                  </a:cubicBezTo>
                  <a:cubicBezTo>
                    <a:pt x="1169" y="232"/>
                    <a:pt x="1169" y="232"/>
                    <a:pt x="1169" y="232"/>
                  </a:cubicBezTo>
                  <a:lnTo>
                    <a:pt x="1169" y="242"/>
                  </a:lnTo>
                  <a:close/>
                  <a:moveTo>
                    <a:pt x="1178" y="344"/>
                  </a:moveTo>
                  <a:cubicBezTo>
                    <a:pt x="1173" y="344"/>
                    <a:pt x="1173" y="344"/>
                    <a:pt x="1173" y="344"/>
                  </a:cubicBezTo>
                  <a:cubicBezTo>
                    <a:pt x="1173" y="338"/>
                    <a:pt x="1173" y="338"/>
                    <a:pt x="1173" y="338"/>
                  </a:cubicBezTo>
                  <a:cubicBezTo>
                    <a:pt x="1178" y="338"/>
                    <a:pt x="1178" y="338"/>
                    <a:pt x="1178" y="338"/>
                  </a:cubicBezTo>
                  <a:lnTo>
                    <a:pt x="1178" y="344"/>
                  </a:lnTo>
                  <a:close/>
                  <a:moveTo>
                    <a:pt x="1178" y="319"/>
                  </a:moveTo>
                  <a:cubicBezTo>
                    <a:pt x="1173" y="319"/>
                    <a:pt x="1173" y="319"/>
                    <a:pt x="1173" y="319"/>
                  </a:cubicBezTo>
                  <a:cubicBezTo>
                    <a:pt x="1173" y="312"/>
                    <a:pt x="1173" y="312"/>
                    <a:pt x="1173" y="312"/>
                  </a:cubicBezTo>
                  <a:cubicBezTo>
                    <a:pt x="1178" y="312"/>
                    <a:pt x="1178" y="312"/>
                    <a:pt x="1178" y="312"/>
                  </a:cubicBezTo>
                  <a:lnTo>
                    <a:pt x="1178" y="319"/>
                  </a:lnTo>
                  <a:close/>
                  <a:moveTo>
                    <a:pt x="1178" y="306"/>
                  </a:moveTo>
                  <a:cubicBezTo>
                    <a:pt x="1173" y="306"/>
                    <a:pt x="1173" y="306"/>
                    <a:pt x="1173" y="306"/>
                  </a:cubicBezTo>
                  <a:cubicBezTo>
                    <a:pt x="1173" y="300"/>
                    <a:pt x="1173" y="300"/>
                    <a:pt x="1173" y="300"/>
                  </a:cubicBezTo>
                  <a:cubicBezTo>
                    <a:pt x="1178" y="300"/>
                    <a:pt x="1178" y="300"/>
                    <a:pt x="1178" y="300"/>
                  </a:cubicBezTo>
                  <a:lnTo>
                    <a:pt x="1178" y="306"/>
                  </a:lnTo>
                  <a:close/>
                  <a:moveTo>
                    <a:pt x="1178" y="280"/>
                  </a:moveTo>
                  <a:cubicBezTo>
                    <a:pt x="1173" y="280"/>
                    <a:pt x="1173" y="280"/>
                    <a:pt x="1173" y="280"/>
                  </a:cubicBezTo>
                  <a:cubicBezTo>
                    <a:pt x="1173" y="274"/>
                    <a:pt x="1173" y="274"/>
                    <a:pt x="1173" y="274"/>
                  </a:cubicBezTo>
                  <a:cubicBezTo>
                    <a:pt x="1178" y="274"/>
                    <a:pt x="1178" y="274"/>
                    <a:pt x="1178" y="274"/>
                  </a:cubicBezTo>
                  <a:lnTo>
                    <a:pt x="1178" y="280"/>
                  </a:lnTo>
                  <a:close/>
                  <a:moveTo>
                    <a:pt x="1178" y="268"/>
                  </a:moveTo>
                  <a:cubicBezTo>
                    <a:pt x="1173" y="268"/>
                    <a:pt x="1173" y="268"/>
                    <a:pt x="1173" y="268"/>
                  </a:cubicBezTo>
                  <a:cubicBezTo>
                    <a:pt x="1173" y="261"/>
                    <a:pt x="1173" y="261"/>
                    <a:pt x="1173" y="261"/>
                  </a:cubicBezTo>
                  <a:cubicBezTo>
                    <a:pt x="1178" y="261"/>
                    <a:pt x="1178" y="261"/>
                    <a:pt x="1178" y="261"/>
                  </a:cubicBezTo>
                  <a:lnTo>
                    <a:pt x="1178" y="268"/>
                  </a:lnTo>
                  <a:close/>
                  <a:moveTo>
                    <a:pt x="1178" y="255"/>
                  </a:moveTo>
                  <a:cubicBezTo>
                    <a:pt x="1173" y="255"/>
                    <a:pt x="1173" y="255"/>
                    <a:pt x="1173" y="255"/>
                  </a:cubicBezTo>
                  <a:cubicBezTo>
                    <a:pt x="1173" y="248"/>
                    <a:pt x="1173" y="248"/>
                    <a:pt x="1173" y="248"/>
                  </a:cubicBezTo>
                  <a:cubicBezTo>
                    <a:pt x="1178" y="248"/>
                    <a:pt x="1178" y="248"/>
                    <a:pt x="1178" y="248"/>
                  </a:cubicBezTo>
                  <a:lnTo>
                    <a:pt x="1178" y="255"/>
                  </a:lnTo>
                  <a:close/>
                  <a:moveTo>
                    <a:pt x="1178" y="242"/>
                  </a:moveTo>
                  <a:cubicBezTo>
                    <a:pt x="1173" y="242"/>
                    <a:pt x="1173" y="242"/>
                    <a:pt x="1173" y="242"/>
                  </a:cubicBezTo>
                  <a:cubicBezTo>
                    <a:pt x="1173" y="236"/>
                    <a:pt x="1173" y="236"/>
                    <a:pt x="1173" y="236"/>
                  </a:cubicBezTo>
                  <a:cubicBezTo>
                    <a:pt x="1178" y="236"/>
                    <a:pt x="1178" y="236"/>
                    <a:pt x="1178" y="236"/>
                  </a:cubicBezTo>
                  <a:lnTo>
                    <a:pt x="1178" y="242"/>
                  </a:lnTo>
                  <a:close/>
                  <a:moveTo>
                    <a:pt x="1178" y="229"/>
                  </a:moveTo>
                  <a:cubicBezTo>
                    <a:pt x="1173" y="229"/>
                    <a:pt x="1173" y="229"/>
                    <a:pt x="1173" y="229"/>
                  </a:cubicBezTo>
                  <a:cubicBezTo>
                    <a:pt x="1173" y="223"/>
                    <a:pt x="1173" y="223"/>
                    <a:pt x="1173" y="223"/>
                  </a:cubicBezTo>
                  <a:cubicBezTo>
                    <a:pt x="1178" y="223"/>
                    <a:pt x="1178" y="223"/>
                    <a:pt x="1178" y="223"/>
                  </a:cubicBezTo>
                  <a:lnTo>
                    <a:pt x="1178" y="229"/>
                  </a:lnTo>
                  <a:close/>
                  <a:moveTo>
                    <a:pt x="1188" y="344"/>
                  </a:move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8" y="338"/>
                    <a:pt x="1188" y="338"/>
                    <a:pt x="1188" y="338"/>
                  </a:cubicBezTo>
                  <a:lnTo>
                    <a:pt x="1188" y="344"/>
                  </a:lnTo>
                  <a:close/>
                  <a:moveTo>
                    <a:pt x="1188" y="332"/>
                  </a:moveTo>
                  <a:cubicBezTo>
                    <a:pt x="1183" y="332"/>
                    <a:pt x="1183" y="332"/>
                    <a:pt x="1183" y="332"/>
                  </a:cubicBezTo>
                  <a:cubicBezTo>
                    <a:pt x="1183" y="325"/>
                    <a:pt x="1183" y="325"/>
                    <a:pt x="1183" y="325"/>
                  </a:cubicBezTo>
                  <a:cubicBezTo>
                    <a:pt x="1188" y="325"/>
                    <a:pt x="1188" y="325"/>
                    <a:pt x="1188" y="325"/>
                  </a:cubicBezTo>
                  <a:lnTo>
                    <a:pt x="1188" y="332"/>
                  </a:lnTo>
                  <a:close/>
                  <a:moveTo>
                    <a:pt x="1188" y="319"/>
                  </a:moveTo>
                  <a:cubicBezTo>
                    <a:pt x="1183" y="319"/>
                    <a:pt x="1183" y="319"/>
                    <a:pt x="1183" y="319"/>
                  </a:cubicBezTo>
                  <a:cubicBezTo>
                    <a:pt x="1183" y="312"/>
                    <a:pt x="1183" y="312"/>
                    <a:pt x="1183" y="312"/>
                  </a:cubicBezTo>
                  <a:cubicBezTo>
                    <a:pt x="1188" y="312"/>
                    <a:pt x="1188" y="312"/>
                    <a:pt x="1188" y="312"/>
                  </a:cubicBezTo>
                  <a:lnTo>
                    <a:pt x="1188" y="319"/>
                  </a:lnTo>
                  <a:close/>
                  <a:moveTo>
                    <a:pt x="1188" y="306"/>
                  </a:moveTo>
                  <a:cubicBezTo>
                    <a:pt x="1183" y="306"/>
                    <a:pt x="1183" y="306"/>
                    <a:pt x="1183" y="306"/>
                  </a:cubicBezTo>
                  <a:cubicBezTo>
                    <a:pt x="1183" y="300"/>
                    <a:pt x="1183" y="300"/>
                    <a:pt x="1183" y="300"/>
                  </a:cubicBezTo>
                  <a:cubicBezTo>
                    <a:pt x="1188" y="300"/>
                    <a:pt x="1188" y="300"/>
                    <a:pt x="1188" y="300"/>
                  </a:cubicBezTo>
                  <a:lnTo>
                    <a:pt x="1188" y="306"/>
                  </a:lnTo>
                  <a:close/>
                  <a:moveTo>
                    <a:pt x="1188" y="293"/>
                  </a:moveTo>
                  <a:cubicBezTo>
                    <a:pt x="1183" y="293"/>
                    <a:pt x="1183" y="293"/>
                    <a:pt x="1183" y="293"/>
                  </a:cubicBezTo>
                  <a:cubicBezTo>
                    <a:pt x="1183" y="287"/>
                    <a:pt x="1183" y="287"/>
                    <a:pt x="1183" y="287"/>
                  </a:cubicBezTo>
                  <a:cubicBezTo>
                    <a:pt x="1188" y="287"/>
                    <a:pt x="1188" y="287"/>
                    <a:pt x="1188" y="287"/>
                  </a:cubicBezTo>
                  <a:lnTo>
                    <a:pt x="1188" y="293"/>
                  </a:lnTo>
                  <a:close/>
                  <a:moveTo>
                    <a:pt x="1188" y="280"/>
                  </a:moveTo>
                  <a:cubicBezTo>
                    <a:pt x="1183" y="280"/>
                    <a:pt x="1183" y="280"/>
                    <a:pt x="1183" y="280"/>
                  </a:cubicBezTo>
                  <a:cubicBezTo>
                    <a:pt x="1183" y="274"/>
                    <a:pt x="1183" y="274"/>
                    <a:pt x="1183" y="274"/>
                  </a:cubicBezTo>
                  <a:cubicBezTo>
                    <a:pt x="1188" y="274"/>
                    <a:pt x="1188" y="274"/>
                    <a:pt x="1188" y="274"/>
                  </a:cubicBezTo>
                  <a:lnTo>
                    <a:pt x="1188" y="280"/>
                  </a:lnTo>
                  <a:close/>
                  <a:moveTo>
                    <a:pt x="1188" y="255"/>
                  </a:moveTo>
                  <a:cubicBezTo>
                    <a:pt x="1183" y="255"/>
                    <a:pt x="1183" y="255"/>
                    <a:pt x="1183" y="255"/>
                  </a:cubicBezTo>
                  <a:cubicBezTo>
                    <a:pt x="1183" y="248"/>
                    <a:pt x="1183" y="248"/>
                    <a:pt x="1183" y="248"/>
                  </a:cubicBezTo>
                  <a:cubicBezTo>
                    <a:pt x="1188" y="248"/>
                    <a:pt x="1188" y="248"/>
                    <a:pt x="1188" y="248"/>
                  </a:cubicBezTo>
                  <a:lnTo>
                    <a:pt x="1188" y="255"/>
                  </a:lnTo>
                  <a:close/>
                  <a:moveTo>
                    <a:pt x="1188" y="242"/>
                  </a:moveTo>
                  <a:cubicBezTo>
                    <a:pt x="1183" y="242"/>
                    <a:pt x="1183" y="242"/>
                    <a:pt x="1183" y="242"/>
                  </a:cubicBezTo>
                  <a:cubicBezTo>
                    <a:pt x="1183" y="236"/>
                    <a:pt x="1183" y="236"/>
                    <a:pt x="1183" y="236"/>
                  </a:cubicBezTo>
                  <a:cubicBezTo>
                    <a:pt x="1188" y="236"/>
                    <a:pt x="1188" y="236"/>
                    <a:pt x="1188" y="236"/>
                  </a:cubicBezTo>
                  <a:lnTo>
                    <a:pt x="1188" y="242"/>
                  </a:lnTo>
                  <a:close/>
                  <a:moveTo>
                    <a:pt x="1188" y="229"/>
                  </a:moveTo>
                  <a:cubicBezTo>
                    <a:pt x="1183" y="229"/>
                    <a:pt x="1183" y="229"/>
                    <a:pt x="1183" y="229"/>
                  </a:cubicBezTo>
                  <a:cubicBezTo>
                    <a:pt x="1183" y="223"/>
                    <a:pt x="1183" y="223"/>
                    <a:pt x="1183" y="223"/>
                  </a:cubicBezTo>
                  <a:cubicBezTo>
                    <a:pt x="1188" y="223"/>
                    <a:pt x="1188" y="223"/>
                    <a:pt x="1188" y="223"/>
                  </a:cubicBezTo>
                  <a:lnTo>
                    <a:pt x="1188" y="229"/>
                  </a:lnTo>
                  <a:close/>
                  <a:moveTo>
                    <a:pt x="1197" y="344"/>
                  </a:moveTo>
                  <a:cubicBezTo>
                    <a:pt x="1193" y="344"/>
                    <a:pt x="1193" y="344"/>
                    <a:pt x="1193" y="344"/>
                  </a:cubicBezTo>
                  <a:cubicBezTo>
                    <a:pt x="1193" y="338"/>
                    <a:pt x="1193" y="338"/>
                    <a:pt x="1193" y="338"/>
                  </a:cubicBezTo>
                  <a:cubicBezTo>
                    <a:pt x="1197" y="338"/>
                    <a:pt x="1197" y="338"/>
                    <a:pt x="1197" y="338"/>
                  </a:cubicBezTo>
                  <a:lnTo>
                    <a:pt x="1197" y="344"/>
                  </a:lnTo>
                  <a:close/>
                  <a:moveTo>
                    <a:pt x="1197" y="332"/>
                  </a:moveTo>
                  <a:cubicBezTo>
                    <a:pt x="1193" y="332"/>
                    <a:pt x="1193" y="332"/>
                    <a:pt x="1193" y="332"/>
                  </a:cubicBezTo>
                  <a:cubicBezTo>
                    <a:pt x="1193" y="325"/>
                    <a:pt x="1193" y="325"/>
                    <a:pt x="1193" y="325"/>
                  </a:cubicBezTo>
                  <a:cubicBezTo>
                    <a:pt x="1197" y="325"/>
                    <a:pt x="1197" y="325"/>
                    <a:pt x="1197" y="325"/>
                  </a:cubicBezTo>
                  <a:lnTo>
                    <a:pt x="1197" y="332"/>
                  </a:lnTo>
                  <a:close/>
                  <a:moveTo>
                    <a:pt x="1197" y="319"/>
                  </a:moveTo>
                  <a:cubicBezTo>
                    <a:pt x="1193" y="319"/>
                    <a:pt x="1193" y="319"/>
                    <a:pt x="1193" y="319"/>
                  </a:cubicBezTo>
                  <a:cubicBezTo>
                    <a:pt x="1193" y="312"/>
                    <a:pt x="1193" y="312"/>
                    <a:pt x="1193" y="312"/>
                  </a:cubicBezTo>
                  <a:cubicBezTo>
                    <a:pt x="1197" y="312"/>
                    <a:pt x="1197" y="312"/>
                    <a:pt x="1197" y="312"/>
                  </a:cubicBezTo>
                  <a:lnTo>
                    <a:pt x="1197" y="319"/>
                  </a:lnTo>
                  <a:close/>
                  <a:moveTo>
                    <a:pt x="1197" y="306"/>
                  </a:moveTo>
                  <a:cubicBezTo>
                    <a:pt x="1193" y="306"/>
                    <a:pt x="1193" y="306"/>
                    <a:pt x="1193" y="306"/>
                  </a:cubicBezTo>
                  <a:cubicBezTo>
                    <a:pt x="1193" y="300"/>
                    <a:pt x="1193" y="300"/>
                    <a:pt x="1193" y="300"/>
                  </a:cubicBezTo>
                  <a:cubicBezTo>
                    <a:pt x="1197" y="300"/>
                    <a:pt x="1197" y="300"/>
                    <a:pt x="1197" y="300"/>
                  </a:cubicBezTo>
                  <a:lnTo>
                    <a:pt x="1197" y="306"/>
                  </a:lnTo>
                  <a:close/>
                  <a:moveTo>
                    <a:pt x="1197" y="293"/>
                  </a:moveTo>
                  <a:cubicBezTo>
                    <a:pt x="1193" y="293"/>
                    <a:pt x="1193" y="293"/>
                    <a:pt x="1193" y="293"/>
                  </a:cubicBezTo>
                  <a:cubicBezTo>
                    <a:pt x="1193" y="287"/>
                    <a:pt x="1193" y="287"/>
                    <a:pt x="1193" y="287"/>
                  </a:cubicBezTo>
                  <a:cubicBezTo>
                    <a:pt x="1197" y="287"/>
                    <a:pt x="1197" y="287"/>
                    <a:pt x="1197" y="287"/>
                  </a:cubicBezTo>
                  <a:lnTo>
                    <a:pt x="1197" y="293"/>
                  </a:lnTo>
                  <a:close/>
                  <a:moveTo>
                    <a:pt x="1197" y="280"/>
                  </a:moveTo>
                  <a:cubicBezTo>
                    <a:pt x="1193" y="280"/>
                    <a:pt x="1193" y="280"/>
                    <a:pt x="1193" y="280"/>
                  </a:cubicBezTo>
                  <a:cubicBezTo>
                    <a:pt x="1193" y="274"/>
                    <a:pt x="1193" y="274"/>
                    <a:pt x="1193" y="274"/>
                  </a:cubicBezTo>
                  <a:cubicBezTo>
                    <a:pt x="1197" y="274"/>
                    <a:pt x="1197" y="274"/>
                    <a:pt x="1197" y="274"/>
                  </a:cubicBezTo>
                  <a:lnTo>
                    <a:pt x="1197" y="280"/>
                  </a:lnTo>
                  <a:close/>
                  <a:moveTo>
                    <a:pt x="1197" y="268"/>
                  </a:moveTo>
                  <a:cubicBezTo>
                    <a:pt x="1193" y="268"/>
                    <a:pt x="1193" y="268"/>
                    <a:pt x="1193" y="268"/>
                  </a:cubicBezTo>
                  <a:cubicBezTo>
                    <a:pt x="1193" y="261"/>
                    <a:pt x="1193" y="261"/>
                    <a:pt x="1193" y="261"/>
                  </a:cubicBezTo>
                  <a:cubicBezTo>
                    <a:pt x="1197" y="261"/>
                    <a:pt x="1197" y="261"/>
                    <a:pt x="1197" y="261"/>
                  </a:cubicBezTo>
                  <a:lnTo>
                    <a:pt x="1197" y="268"/>
                  </a:lnTo>
                  <a:close/>
                  <a:moveTo>
                    <a:pt x="1197" y="255"/>
                  </a:moveTo>
                  <a:cubicBezTo>
                    <a:pt x="1193" y="255"/>
                    <a:pt x="1193" y="255"/>
                    <a:pt x="1193" y="255"/>
                  </a:cubicBezTo>
                  <a:cubicBezTo>
                    <a:pt x="1193" y="248"/>
                    <a:pt x="1193" y="248"/>
                    <a:pt x="1193" y="248"/>
                  </a:cubicBezTo>
                  <a:cubicBezTo>
                    <a:pt x="1197" y="248"/>
                    <a:pt x="1197" y="248"/>
                    <a:pt x="1197" y="248"/>
                  </a:cubicBezTo>
                  <a:lnTo>
                    <a:pt x="1197" y="255"/>
                  </a:lnTo>
                  <a:close/>
                  <a:moveTo>
                    <a:pt x="1197" y="229"/>
                  </a:moveTo>
                  <a:cubicBezTo>
                    <a:pt x="1193" y="229"/>
                    <a:pt x="1193" y="229"/>
                    <a:pt x="1193" y="229"/>
                  </a:cubicBezTo>
                  <a:cubicBezTo>
                    <a:pt x="1193" y="223"/>
                    <a:pt x="1193" y="223"/>
                    <a:pt x="1193" y="223"/>
                  </a:cubicBezTo>
                  <a:cubicBezTo>
                    <a:pt x="1197" y="223"/>
                    <a:pt x="1197" y="223"/>
                    <a:pt x="1197" y="223"/>
                  </a:cubicBezTo>
                  <a:lnTo>
                    <a:pt x="1197" y="229"/>
                  </a:lnTo>
                  <a:close/>
                  <a:moveTo>
                    <a:pt x="1207" y="344"/>
                  </a:moveTo>
                  <a:cubicBezTo>
                    <a:pt x="1202" y="344"/>
                    <a:pt x="1202" y="344"/>
                    <a:pt x="1202" y="344"/>
                  </a:cubicBezTo>
                  <a:cubicBezTo>
                    <a:pt x="1202" y="338"/>
                    <a:pt x="1202" y="338"/>
                    <a:pt x="1202" y="338"/>
                  </a:cubicBezTo>
                  <a:cubicBezTo>
                    <a:pt x="1207" y="338"/>
                    <a:pt x="1207" y="338"/>
                    <a:pt x="1207" y="338"/>
                  </a:cubicBezTo>
                  <a:lnTo>
                    <a:pt x="1207" y="344"/>
                  </a:lnTo>
                  <a:close/>
                  <a:moveTo>
                    <a:pt x="1207" y="332"/>
                  </a:moveTo>
                  <a:cubicBezTo>
                    <a:pt x="1202" y="332"/>
                    <a:pt x="1202" y="332"/>
                    <a:pt x="1202" y="332"/>
                  </a:cubicBezTo>
                  <a:cubicBezTo>
                    <a:pt x="1202" y="325"/>
                    <a:pt x="1202" y="325"/>
                    <a:pt x="1202" y="325"/>
                  </a:cubicBezTo>
                  <a:cubicBezTo>
                    <a:pt x="1207" y="325"/>
                    <a:pt x="1207" y="325"/>
                    <a:pt x="1207" y="325"/>
                  </a:cubicBezTo>
                  <a:lnTo>
                    <a:pt x="1207" y="332"/>
                  </a:lnTo>
                  <a:close/>
                  <a:moveTo>
                    <a:pt x="1207" y="319"/>
                  </a:moveTo>
                  <a:cubicBezTo>
                    <a:pt x="1202" y="319"/>
                    <a:pt x="1202" y="319"/>
                    <a:pt x="1202" y="319"/>
                  </a:cubicBezTo>
                  <a:cubicBezTo>
                    <a:pt x="1202" y="312"/>
                    <a:pt x="1202" y="312"/>
                    <a:pt x="1202" y="312"/>
                  </a:cubicBezTo>
                  <a:cubicBezTo>
                    <a:pt x="1207" y="312"/>
                    <a:pt x="1207" y="312"/>
                    <a:pt x="1207" y="312"/>
                  </a:cubicBezTo>
                  <a:lnTo>
                    <a:pt x="1207" y="319"/>
                  </a:lnTo>
                  <a:close/>
                  <a:moveTo>
                    <a:pt x="1207" y="293"/>
                  </a:moveTo>
                  <a:cubicBezTo>
                    <a:pt x="1202" y="293"/>
                    <a:pt x="1202" y="293"/>
                    <a:pt x="1202" y="293"/>
                  </a:cubicBezTo>
                  <a:cubicBezTo>
                    <a:pt x="1202" y="287"/>
                    <a:pt x="1202" y="287"/>
                    <a:pt x="1202" y="287"/>
                  </a:cubicBezTo>
                  <a:cubicBezTo>
                    <a:pt x="1207" y="287"/>
                    <a:pt x="1207" y="287"/>
                    <a:pt x="1207" y="287"/>
                  </a:cubicBezTo>
                  <a:lnTo>
                    <a:pt x="1207" y="293"/>
                  </a:lnTo>
                  <a:close/>
                  <a:moveTo>
                    <a:pt x="1207" y="280"/>
                  </a:moveTo>
                  <a:cubicBezTo>
                    <a:pt x="1202" y="280"/>
                    <a:pt x="1202" y="280"/>
                    <a:pt x="1202" y="280"/>
                  </a:cubicBezTo>
                  <a:cubicBezTo>
                    <a:pt x="1202" y="274"/>
                    <a:pt x="1202" y="274"/>
                    <a:pt x="1202" y="274"/>
                  </a:cubicBezTo>
                  <a:cubicBezTo>
                    <a:pt x="1207" y="274"/>
                    <a:pt x="1207" y="274"/>
                    <a:pt x="1207" y="274"/>
                  </a:cubicBezTo>
                  <a:lnTo>
                    <a:pt x="1207" y="280"/>
                  </a:lnTo>
                  <a:close/>
                  <a:moveTo>
                    <a:pt x="1207" y="268"/>
                  </a:moveTo>
                  <a:cubicBezTo>
                    <a:pt x="1202" y="268"/>
                    <a:pt x="1202" y="268"/>
                    <a:pt x="1202" y="268"/>
                  </a:cubicBezTo>
                  <a:cubicBezTo>
                    <a:pt x="1202" y="261"/>
                    <a:pt x="1202" y="261"/>
                    <a:pt x="1202" y="261"/>
                  </a:cubicBezTo>
                  <a:cubicBezTo>
                    <a:pt x="1207" y="261"/>
                    <a:pt x="1207" y="261"/>
                    <a:pt x="1207" y="261"/>
                  </a:cubicBezTo>
                  <a:lnTo>
                    <a:pt x="1207" y="268"/>
                  </a:lnTo>
                  <a:close/>
                  <a:moveTo>
                    <a:pt x="1207" y="255"/>
                  </a:moveTo>
                  <a:cubicBezTo>
                    <a:pt x="1202" y="255"/>
                    <a:pt x="1202" y="255"/>
                    <a:pt x="1202" y="255"/>
                  </a:cubicBezTo>
                  <a:cubicBezTo>
                    <a:pt x="1202" y="248"/>
                    <a:pt x="1202" y="248"/>
                    <a:pt x="1202" y="248"/>
                  </a:cubicBezTo>
                  <a:cubicBezTo>
                    <a:pt x="1207" y="248"/>
                    <a:pt x="1207" y="248"/>
                    <a:pt x="1207" y="248"/>
                  </a:cubicBezTo>
                  <a:lnTo>
                    <a:pt x="1207" y="255"/>
                  </a:lnTo>
                  <a:close/>
                  <a:moveTo>
                    <a:pt x="1207" y="242"/>
                  </a:moveTo>
                  <a:cubicBezTo>
                    <a:pt x="1202" y="242"/>
                    <a:pt x="1202" y="242"/>
                    <a:pt x="1202" y="242"/>
                  </a:cubicBezTo>
                  <a:cubicBezTo>
                    <a:pt x="1202" y="236"/>
                    <a:pt x="1202" y="236"/>
                    <a:pt x="1202" y="236"/>
                  </a:cubicBezTo>
                  <a:cubicBezTo>
                    <a:pt x="1207" y="236"/>
                    <a:pt x="1207" y="236"/>
                    <a:pt x="1207" y="236"/>
                  </a:cubicBezTo>
                  <a:lnTo>
                    <a:pt x="1207" y="242"/>
                  </a:lnTo>
                  <a:close/>
                  <a:moveTo>
                    <a:pt x="1207" y="229"/>
                  </a:moveTo>
                  <a:cubicBezTo>
                    <a:pt x="1202" y="229"/>
                    <a:pt x="1202" y="229"/>
                    <a:pt x="1202" y="229"/>
                  </a:cubicBezTo>
                  <a:cubicBezTo>
                    <a:pt x="1202" y="223"/>
                    <a:pt x="1202" y="223"/>
                    <a:pt x="1202" y="223"/>
                  </a:cubicBezTo>
                  <a:cubicBezTo>
                    <a:pt x="1207" y="223"/>
                    <a:pt x="1207" y="223"/>
                    <a:pt x="1207" y="223"/>
                  </a:cubicBezTo>
                  <a:lnTo>
                    <a:pt x="1207" y="229"/>
                  </a:lnTo>
                  <a:close/>
                  <a:moveTo>
                    <a:pt x="1415" y="190"/>
                  </a:moveTo>
                  <a:cubicBezTo>
                    <a:pt x="1431" y="214"/>
                    <a:pt x="1431" y="214"/>
                    <a:pt x="1431" y="214"/>
                  </a:cubicBezTo>
                  <a:cubicBezTo>
                    <a:pt x="1399" y="214"/>
                    <a:pt x="1399" y="214"/>
                    <a:pt x="1399" y="214"/>
                  </a:cubicBezTo>
                  <a:lnTo>
                    <a:pt x="1415" y="190"/>
                  </a:lnTo>
                  <a:close/>
                  <a:moveTo>
                    <a:pt x="1403" y="289"/>
                  </a:moveTo>
                  <a:cubicBezTo>
                    <a:pt x="1403" y="290"/>
                    <a:pt x="1402" y="291"/>
                    <a:pt x="1402" y="291"/>
                  </a:cubicBezTo>
                  <a:cubicBezTo>
                    <a:pt x="1400" y="291"/>
                    <a:pt x="1400" y="291"/>
                    <a:pt x="1400" y="291"/>
                  </a:cubicBezTo>
                  <a:cubicBezTo>
                    <a:pt x="1399" y="291"/>
                    <a:pt x="1398" y="290"/>
                    <a:pt x="1398" y="289"/>
                  </a:cubicBezTo>
                  <a:cubicBezTo>
                    <a:pt x="1398" y="287"/>
                    <a:pt x="1398" y="287"/>
                    <a:pt x="1398" y="287"/>
                  </a:cubicBezTo>
                  <a:cubicBezTo>
                    <a:pt x="1398" y="285"/>
                    <a:pt x="1399" y="284"/>
                    <a:pt x="1400" y="284"/>
                  </a:cubicBezTo>
                  <a:cubicBezTo>
                    <a:pt x="1402" y="284"/>
                    <a:pt x="1402" y="284"/>
                    <a:pt x="1402" y="284"/>
                  </a:cubicBezTo>
                  <a:cubicBezTo>
                    <a:pt x="1402" y="284"/>
                    <a:pt x="1403" y="285"/>
                    <a:pt x="1403" y="287"/>
                  </a:cubicBezTo>
                  <a:lnTo>
                    <a:pt x="1403" y="289"/>
                  </a:lnTo>
                  <a:close/>
                  <a:moveTo>
                    <a:pt x="1403" y="276"/>
                  </a:moveTo>
                  <a:cubicBezTo>
                    <a:pt x="1403" y="277"/>
                    <a:pt x="1402" y="278"/>
                    <a:pt x="1402" y="278"/>
                  </a:cubicBezTo>
                  <a:cubicBezTo>
                    <a:pt x="1400" y="278"/>
                    <a:pt x="1400" y="278"/>
                    <a:pt x="1400" y="278"/>
                  </a:cubicBezTo>
                  <a:cubicBezTo>
                    <a:pt x="1399" y="278"/>
                    <a:pt x="1398" y="277"/>
                    <a:pt x="1398" y="276"/>
                  </a:cubicBezTo>
                  <a:cubicBezTo>
                    <a:pt x="1398" y="274"/>
                    <a:pt x="1398" y="274"/>
                    <a:pt x="1398" y="274"/>
                  </a:cubicBezTo>
                  <a:cubicBezTo>
                    <a:pt x="1398" y="273"/>
                    <a:pt x="1399" y="272"/>
                    <a:pt x="1400" y="272"/>
                  </a:cubicBezTo>
                  <a:cubicBezTo>
                    <a:pt x="1402" y="272"/>
                    <a:pt x="1402" y="272"/>
                    <a:pt x="1402" y="272"/>
                  </a:cubicBezTo>
                  <a:cubicBezTo>
                    <a:pt x="1402" y="272"/>
                    <a:pt x="1403" y="273"/>
                    <a:pt x="1403" y="274"/>
                  </a:cubicBezTo>
                  <a:lnTo>
                    <a:pt x="1403" y="276"/>
                  </a:lnTo>
                  <a:close/>
                  <a:moveTo>
                    <a:pt x="1403" y="263"/>
                  </a:moveTo>
                  <a:cubicBezTo>
                    <a:pt x="1403" y="264"/>
                    <a:pt x="1402" y="265"/>
                    <a:pt x="1402" y="265"/>
                  </a:cubicBezTo>
                  <a:cubicBezTo>
                    <a:pt x="1400" y="265"/>
                    <a:pt x="1400" y="265"/>
                    <a:pt x="1400" y="265"/>
                  </a:cubicBezTo>
                  <a:cubicBezTo>
                    <a:pt x="1399" y="265"/>
                    <a:pt x="1398" y="264"/>
                    <a:pt x="1398" y="263"/>
                  </a:cubicBezTo>
                  <a:cubicBezTo>
                    <a:pt x="1398" y="261"/>
                    <a:pt x="1398" y="261"/>
                    <a:pt x="1398" y="261"/>
                  </a:cubicBezTo>
                  <a:cubicBezTo>
                    <a:pt x="1398" y="260"/>
                    <a:pt x="1399" y="259"/>
                    <a:pt x="1400" y="259"/>
                  </a:cubicBezTo>
                  <a:cubicBezTo>
                    <a:pt x="1402" y="259"/>
                    <a:pt x="1402" y="259"/>
                    <a:pt x="1402" y="259"/>
                  </a:cubicBezTo>
                  <a:cubicBezTo>
                    <a:pt x="1402" y="259"/>
                    <a:pt x="1403" y="260"/>
                    <a:pt x="1403" y="261"/>
                  </a:cubicBezTo>
                  <a:lnTo>
                    <a:pt x="1403" y="263"/>
                  </a:lnTo>
                  <a:close/>
                  <a:moveTo>
                    <a:pt x="1403" y="250"/>
                  </a:moveTo>
                  <a:cubicBezTo>
                    <a:pt x="1403" y="251"/>
                    <a:pt x="1402" y="252"/>
                    <a:pt x="1402" y="252"/>
                  </a:cubicBezTo>
                  <a:cubicBezTo>
                    <a:pt x="1400" y="252"/>
                    <a:pt x="1400" y="252"/>
                    <a:pt x="1400" y="252"/>
                  </a:cubicBezTo>
                  <a:cubicBezTo>
                    <a:pt x="1399" y="252"/>
                    <a:pt x="1398" y="251"/>
                    <a:pt x="1398" y="250"/>
                  </a:cubicBezTo>
                  <a:cubicBezTo>
                    <a:pt x="1398" y="248"/>
                    <a:pt x="1398" y="248"/>
                    <a:pt x="1398" y="248"/>
                  </a:cubicBezTo>
                  <a:cubicBezTo>
                    <a:pt x="1398" y="247"/>
                    <a:pt x="1399" y="246"/>
                    <a:pt x="1400" y="246"/>
                  </a:cubicBezTo>
                  <a:cubicBezTo>
                    <a:pt x="1402" y="246"/>
                    <a:pt x="1402" y="246"/>
                    <a:pt x="1402" y="246"/>
                  </a:cubicBezTo>
                  <a:cubicBezTo>
                    <a:pt x="1402" y="246"/>
                    <a:pt x="1403" y="247"/>
                    <a:pt x="1403" y="248"/>
                  </a:cubicBezTo>
                  <a:lnTo>
                    <a:pt x="1403" y="250"/>
                  </a:lnTo>
                  <a:close/>
                  <a:moveTo>
                    <a:pt x="1403" y="237"/>
                  </a:moveTo>
                  <a:cubicBezTo>
                    <a:pt x="1403" y="239"/>
                    <a:pt x="1402" y="240"/>
                    <a:pt x="1402" y="240"/>
                  </a:cubicBezTo>
                  <a:cubicBezTo>
                    <a:pt x="1400" y="240"/>
                    <a:pt x="1400" y="240"/>
                    <a:pt x="1400" y="240"/>
                  </a:cubicBezTo>
                  <a:cubicBezTo>
                    <a:pt x="1399" y="240"/>
                    <a:pt x="1398" y="239"/>
                    <a:pt x="1398" y="237"/>
                  </a:cubicBezTo>
                  <a:cubicBezTo>
                    <a:pt x="1398" y="235"/>
                    <a:pt x="1398" y="235"/>
                    <a:pt x="1398" y="235"/>
                  </a:cubicBezTo>
                  <a:cubicBezTo>
                    <a:pt x="1398" y="234"/>
                    <a:pt x="1399" y="233"/>
                    <a:pt x="1400" y="233"/>
                  </a:cubicBezTo>
                  <a:cubicBezTo>
                    <a:pt x="1402" y="233"/>
                    <a:pt x="1402" y="233"/>
                    <a:pt x="1402" y="233"/>
                  </a:cubicBezTo>
                  <a:cubicBezTo>
                    <a:pt x="1402" y="233"/>
                    <a:pt x="1403" y="234"/>
                    <a:pt x="1403" y="235"/>
                  </a:cubicBezTo>
                  <a:lnTo>
                    <a:pt x="1403" y="237"/>
                  </a:lnTo>
                  <a:close/>
                  <a:moveTo>
                    <a:pt x="1403" y="225"/>
                  </a:moveTo>
                  <a:cubicBezTo>
                    <a:pt x="1403" y="226"/>
                    <a:pt x="1402" y="227"/>
                    <a:pt x="1402" y="227"/>
                  </a:cubicBezTo>
                  <a:cubicBezTo>
                    <a:pt x="1400" y="227"/>
                    <a:pt x="1400" y="227"/>
                    <a:pt x="1400" y="227"/>
                  </a:cubicBezTo>
                  <a:cubicBezTo>
                    <a:pt x="1399" y="227"/>
                    <a:pt x="1398" y="226"/>
                    <a:pt x="1398" y="225"/>
                  </a:cubicBezTo>
                  <a:cubicBezTo>
                    <a:pt x="1398" y="223"/>
                    <a:pt x="1398" y="223"/>
                    <a:pt x="1398" y="223"/>
                  </a:cubicBezTo>
                  <a:cubicBezTo>
                    <a:pt x="1398" y="221"/>
                    <a:pt x="1399" y="220"/>
                    <a:pt x="1400" y="220"/>
                  </a:cubicBezTo>
                  <a:cubicBezTo>
                    <a:pt x="1402" y="220"/>
                    <a:pt x="1402" y="220"/>
                    <a:pt x="1402" y="220"/>
                  </a:cubicBezTo>
                  <a:cubicBezTo>
                    <a:pt x="1402" y="220"/>
                    <a:pt x="1403" y="221"/>
                    <a:pt x="1403" y="223"/>
                  </a:cubicBezTo>
                  <a:lnTo>
                    <a:pt x="1403" y="225"/>
                  </a:lnTo>
                  <a:close/>
                  <a:moveTo>
                    <a:pt x="1413" y="301"/>
                  </a:moveTo>
                  <a:cubicBezTo>
                    <a:pt x="1413" y="303"/>
                    <a:pt x="1412" y="304"/>
                    <a:pt x="1411" y="304"/>
                  </a:cubicBezTo>
                  <a:cubicBezTo>
                    <a:pt x="1410" y="304"/>
                    <a:pt x="1410" y="304"/>
                    <a:pt x="1410" y="304"/>
                  </a:cubicBezTo>
                  <a:cubicBezTo>
                    <a:pt x="1409" y="304"/>
                    <a:pt x="1408" y="303"/>
                    <a:pt x="1408" y="301"/>
                  </a:cubicBezTo>
                  <a:cubicBezTo>
                    <a:pt x="1408" y="299"/>
                    <a:pt x="1408" y="299"/>
                    <a:pt x="1408" y="299"/>
                  </a:cubicBezTo>
                  <a:cubicBezTo>
                    <a:pt x="1408" y="298"/>
                    <a:pt x="1409" y="297"/>
                    <a:pt x="1410" y="297"/>
                  </a:cubicBezTo>
                  <a:cubicBezTo>
                    <a:pt x="1411" y="297"/>
                    <a:pt x="1411" y="297"/>
                    <a:pt x="1411" y="297"/>
                  </a:cubicBezTo>
                  <a:cubicBezTo>
                    <a:pt x="1412" y="297"/>
                    <a:pt x="1413" y="298"/>
                    <a:pt x="1413" y="299"/>
                  </a:cubicBezTo>
                  <a:lnTo>
                    <a:pt x="1413" y="301"/>
                  </a:lnTo>
                  <a:close/>
                  <a:moveTo>
                    <a:pt x="1413" y="289"/>
                  </a:moveTo>
                  <a:cubicBezTo>
                    <a:pt x="1413" y="290"/>
                    <a:pt x="1412" y="291"/>
                    <a:pt x="1411" y="291"/>
                  </a:cubicBezTo>
                  <a:cubicBezTo>
                    <a:pt x="1410" y="291"/>
                    <a:pt x="1410" y="291"/>
                    <a:pt x="1410" y="291"/>
                  </a:cubicBezTo>
                  <a:cubicBezTo>
                    <a:pt x="1409" y="291"/>
                    <a:pt x="1408" y="290"/>
                    <a:pt x="1408" y="289"/>
                  </a:cubicBezTo>
                  <a:cubicBezTo>
                    <a:pt x="1408" y="287"/>
                    <a:pt x="1408" y="287"/>
                    <a:pt x="1408" y="287"/>
                  </a:cubicBezTo>
                  <a:cubicBezTo>
                    <a:pt x="1408" y="285"/>
                    <a:pt x="1409" y="284"/>
                    <a:pt x="1410" y="284"/>
                  </a:cubicBezTo>
                  <a:cubicBezTo>
                    <a:pt x="1411" y="284"/>
                    <a:pt x="1411" y="284"/>
                    <a:pt x="1411" y="284"/>
                  </a:cubicBezTo>
                  <a:cubicBezTo>
                    <a:pt x="1412" y="284"/>
                    <a:pt x="1413" y="285"/>
                    <a:pt x="1413" y="287"/>
                  </a:cubicBezTo>
                  <a:lnTo>
                    <a:pt x="1413" y="289"/>
                  </a:lnTo>
                  <a:close/>
                  <a:moveTo>
                    <a:pt x="1413" y="263"/>
                  </a:moveTo>
                  <a:cubicBezTo>
                    <a:pt x="1413" y="264"/>
                    <a:pt x="1412" y="265"/>
                    <a:pt x="1411" y="265"/>
                  </a:cubicBezTo>
                  <a:cubicBezTo>
                    <a:pt x="1410" y="265"/>
                    <a:pt x="1410" y="265"/>
                    <a:pt x="1410" y="265"/>
                  </a:cubicBezTo>
                  <a:cubicBezTo>
                    <a:pt x="1409" y="265"/>
                    <a:pt x="1408" y="264"/>
                    <a:pt x="1408" y="263"/>
                  </a:cubicBezTo>
                  <a:cubicBezTo>
                    <a:pt x="1408" y="261"/>
                    <a:pt x="1408" y="261"/>
                    <a:pt x="1408" y="261"/>
                  </a:cubicBezTo>
                  <a:cubicBezTo>
                    <a:pt x="1408" y="260"/>
                    <a:pt x="1409" y="259"/>
                    <a:pt x="1410" y="259"/>
                  </a:cubicBezTo>
                  <a:cubicBezTo>
                    <a:pt x="1411" y="259"/>
                    <a:pt x="1411" y="259"/>
                    <a:pt x="1411" y="259"/>
                  </a:cubicBezTo>
                  <a:cubicBezTo>
                    <a:pt x="1412" y="259"/>
                    <a:pt x="1413" y="260"/>
                    <a:pt x="1413" y="261"/>
                  </a:cubicBezTo>
                  <a:lnTo>
                    <a:pt x="1413" y="263"/>
                  </a:lnTo>
                  <a:close/>
                  <a:moveTo>
                    <a:pt x="1413" y="250"/>
                  </a:moveTo>
                  <a:cubicBezTo>
                    <a:pt x="1413" y="251"/>
                    <a:pt x="1412" y="252"/>
                    <a:pt x="1411" y="252"/>
                  </a:cubicBezTo>
                  <a:cubicBezTo>
                    <a:pt x="1410" y="252"/>
                    <a:pt x="1410" y="252"/>
                    <a:pt x="1410" y="252"/>
                  </a:cubicBezTo>
                  <a:cubicBezTo>
                    <a:pt x="1409" y="252"/>
                    <a:pt x="1408" y="251"/>
                    <a:pt x="1408" y="250"/>
                  </a:cubicBezTo>
                  <a:cubicBezTo>
                    <a:pt x="1408" y="248"/>
                    <a:pt x="1408" y="248"/>
                    <a:pt x="1408" y="248"/>
                  </a:cubicBezTo>
                  <a:cubicBezTo>
                    <a:pt x="1408" y="247"/>
                    <a:pt x="1409" y="246"/>
                    <a:pt x="1410" y="246"/>
                  </a:cubicBezTo>
                  <a:cubicBezTo>
                    <a:pt x="1411" y="246"/>
                    <a:pt x="1411" y="246"/>
                    <a:pt x="1411" y="246"/>
                  </a:cubicBezTo>
                  <a:cubicBezTo>
                    <a:pt x="1412" y="246"/>
                    <a:pt x="1413" y="247"/>
                    <a:pt x="1413" y="248"/>
                  </a:cubicBezTo>
                  <a:lnTo>
                    <a:pt x="1413" y="250"/>
                  </a:lnTo>
                  <a:close/>
                  <a:moveTo>
                    <a:pt x="1413" y="237"/>
                  </a:moveTo>
                  <a:cubicBezTo>
                    <a:pt x="1413" y="239"/>
                    <a:pt x="1412" y="240"/>
                    <a:pt x="1411" y="240"/>
                  </a:cubicBezTo>
                  <a:cubicBezTo>
                    <a:pt x="1410" y="240"/>
                    <a:pt x="1410" y="240"/>
                    <a:pt x="1410" y="240"/>
                  </a:cubicBezTo>
                  <a:cubicBezTo>
                    <a:pt x="1409" y="240"/>
                    <a:pt x="1408" y="239"/>
                    <a:pt x="1408" y="237"/>
                  </a:cubicBezTo>
                  <a:cubicBezTo>
                    <a:pt x="1408" y="235"/>
                    <a:pt x="1408" y="235"/>
                    <a:pt x="1408" y="235"/>
                  </a:cubicBezTo>
                  <a:cubicBezTo>
                    <a:pt x="1408" y="234"/>
                    <a:pt x="1409" y="233"/>
                    <a:pt x="1410" y="233"/>
                  </a:cubicBezTo>
                  <a:cubicBezTo>
                    <a:pt x="1411" y="233"/>
                    <a:pt x="1411" y="233"/>
                    <a:pt x="1411" y="233"/>
                  </a:cubicBezTo>
                  <a:cubicBezTo>
                    <a:pt x="1412" y="233"/>
                    <a:pt x="1413" y="234"/>
                    <a:pt x="1413" y="235"/>
                  </a:cubicBezTo>
                  <a:lnTo>
                    <a:pt x="1413" y="237"/>
                  </a:lnTo>
                  <a:close/>
                  <a:moveTo>
                    <a:pt x="1413" y="225"/>
                  </a:moveTo>
                  <a:cubicBezTo>
                    <a:pt x="1413" y="226"/>
                    <a:pt x="1412" y="227"/>
                    <a:pt x="1411" y="227"/>
                  </a:cubicBezTo>
                  <a:cubicBezTo>
                    <a:pt x="1410" y="227"/>
                    <a:pt x="1410" y="227"/>
                    <a:pt x="1410" y="227"/>
                  </a:cubicBezTo>
                  <a:cubicBezTo>
                    <a:pt x="1409" y="227"/>
                    <a:pt x="1408" y="226"/>
                    <a:pt x="1408" y="225"/>
                  </a:cubicBezTo>
                  <a:cubicBezTo>
                    <a:pt x="1408" y="223"/>
                    <a:pt x="1408" y="223"/>
                    <a:pt x="1408" y="223"/>
                  </a:cubicBezTo>
                  <a:cubicBezTo>
                    <a:pt x="1408" y="221"/>
                    <a:pt x="1409" y="220"/>
                    <a:pt x="1410" y="220"/>
                  </a:cubicBezTo>
                  <a:cubicBezTo>
                    <a:pt x="1411" y="220"/>
                    <a:pt x="1411" y="220"/>
                    <a:pt x="1411" y="220"/>
                  </a:cubicBezTo>
                  <a:cubicBezTo>
                    <a:pt x="1412" y="220"/>
                    <a:pt x="1413" y="221"/>
                    <a:pt x="1413" y="223"/>
                  </a:cubicBezTo>
                  <a:lnTo>
                    <a:pt x="1413" y="225"/>
                  </a:lnTo>
                  <a:close/>
                  <a:moveTo>
                    <a:pt x="1422" y="301"/>
                  </a:moveTo>
                  <a:cubicBezTo>
                    <a:pt x="1422" y="303"/>
                    <a:pt x="1422" y="304"/>
                    <a:pt x="1421" y="304"/>
                  </a:cubicBezTo>
                  <a:cubicBezTo>
                    <a:pt x="1419" y="304"/>
                    <a:pt x="1419" y="304"/>
                    <a:pt x="1419" y="304"/>
                  </a:cubicBezTo>
                  <a:cubicBezTo>
                    <a:pt x="1418" y="304"/>
                    <a:pt x="1418" y="303"/>
                    <a:pt x="1418" y="301"/>
                  </a:cubicBezTo>
                  <a:cubicBezTo>
                    <a:pt x="1418" y="299"/>
                    <a:pt x="1418" y="299"/>
                    <a:pt x="1418" y="299"/>
                  </a:cubicBezTo>
                  <a:cubicBezTo>
                    <a:pt x="1418" y="298"/>
                    <a:pt x="1418" y="297"/>
                    <a:pt x="1419" y="297"/>
                  </a:cubicBezTo>
                  <a:cubicBezTo>
                    <a:pt x="1421" y="297"/>
                    <a:pt x="1421" y="297"/>
                    <a:pt x="1421" y="297"/>
                  </a:cubicBezTo>
                  <a:cubicBezTo>
                    <a:pt x="1422" y="297"/>
                    <a:pt x="1422" y="298"/>
                    <a:pt x="1422" y="299"/>
                  </a:cubicBezTo>
                  <a:lnTo>
                    <a:pt x="1422" y="301"/>
                  </a:lnTo>
                  <a:close/>
                  <a:moveTo>
                    <a:pt x="1422" y="289"/>
                  </a:moveTo>
                  <a:cubicBezTo>
                    <a:pt x="1422" y="290"/>
                    <a:pt x="1422" y="291"/>
                    <a:pt x="1421" y="291"/>
                  </a:cubicBezTo>
                  <a:cubicBezTo>
                    <a:pt x="1419" y="291"/>
                    <a:pt x="1419" y="291"/>
                    <a:pt x="1419" y="291"/>
                  </a:cubicBezTo>
                  <a:cubicBezTo>
                    <a:pt x="1418" y="291"/>
                    <a:pt x="1418" y="290"/>
                    <a:pt x="1418" y="289"/>
                  </a:cubicBezTo>
                  <a:cubicBezTo>
                    <a:pt x="1418" y="287"/>
                    <a:pt x="1418" y="287"/>
                    <a:pt x="1418" y="287"/>
                  </a:cubicBezTo>
                  <a:cubicBezTo>
                    <a:pt x="1418" y="285"/>
                    <a:pt x="1418" y="284"/>
                    <a:pt x="1419" y="284"/>
                  </a:cubicBezTo>
                  <a:cubicBezTo>
                    <a:pt x="1421" y="284"/>
                    <a:pt x="1421" y="284"/>
                    <a:pt x="1421" y="284"/>
                  </a:cubicBezTo>
                  <a:cubicBezTo>
                    <a:pt x="1422" y="284"/>
                    <a:pt x="1422" y="285"/>
                    <a:pt x="1422" y="287"/>
                  </a:cubicBezTo>
                  <a:lnTo>
                    <a:pt x="1422" y="289"/>
                  </a:lnTo>
                  <a:close/>
                  <a:moveTo>
                    <a:pt x="1422" y="276"/>
                  </a:moveTo>
                  <a:cubicBezTo>
                    <a:pt x="1422" y="277"/>
                    <a:pt x="1422" y="278"/>
                    <a:pt x="1421" y="278"/>
                  </a:cubicBezTo>
                  <a:cubicBezTo>
                    <a:pt x="1419" y="278"/>
                    <a:pt x="1419" y="278"/>
                    <a:pt x="1419" y="278"/>
                  </a:cubicBezTo>
                  <a:cubicBezTo>
                    <a:pt x="1418" y="278"/>
                    <a:pt x="1418" y="277"/>
                    <a:pt x="1418" y="276"/>
                  </a:cubicBezTo>
                  <a:cubicBezTo>
                    <a:pt x="1418" y="274"/>
                    <a:pt x="1418" y="274"/>
                    <a:pt x="1418" y="274"/>
                  </a:cubicBezTo>
                  <a:cubicBezTo>
                    <a:pt x="1418" y="273"/>
                    <a:pt x="1418" y="272"/>
                    <a:pt x="1419" y="272"/>
                  </a:cubicBezTo>
                  <a:cubicBezTo>
                    <a:pt x="1421" y="272"/>
                    <a:pt x="1421" y="272"/>
                    <a:pt x="1421" y="272"/>
                  </a:cubicBezTo>
                  <a:cubicBezTo>
                    <a:pt x="1422" y="272"/>
                    <a:pt x="1422" y="273"/>
                    <a:pt x="1422" y="274"/>
                  </a:cubicBezTo>
                  <a:lnTo>
                    <a:pt x="1422" y="276"/>
                  </a:lnTo>
                  <a:close/>
                  <a:moveTo>
                    <a:pt x="1422" y="263"/>
                  </a:moveTo>
                  <a:cubicBezTo>
                    <a:pt x="1422" y="264"/>
                    <a:pt x="1422" y="265"/>
                    <a:pt x="1421" y="265"/>
                  </a:cubicBezTo>
                  <a:cubicBezTo>
                    <a:pt x="1419" y="265"/>
                    <a:pt x="1419" y="265"/>
                    <a:pt x="1419" y="265"/>
                  </a:cubicBezTo>
                  <a:cubicBezTo>
                    <a:pt x="1418" y="265"/>
                    <a:pt x="1418" y="264"/>
                    <a:pt x="1418" y="263"/>
                  </a:cubicBezTo>
                  <a:cubicBezTo>
                    <a:pt x="1418" y="261"/>
                    <a:pt x="1418" y="261"/>
                    <a:pt x="1418" y="261"/>
                  </a:cubicBezTo>
                  <a:cubicBezTo>
                    <a:pt x="1418" y="260"/>
                    <a:pt x="1418" y="259"/>
                    <a:pt x="1419" y="259"/>
                  </a:cubicBezTo>
                  <a:cubicBezTo>
                    <a:pt x="1421" y="259"/>
                    <a:pt x="1421" y="259"/>
                    <a:pt x="1421" y="259"/>
                  </a:cubicBezTo>
                  <a:cubicBezTo>
                    <a:pt x="1422" y="259"/>
                    <a:pt x="1422" y="260"/>
                    <a:pt x="1422" y="261"/>
                  </a:cubicBezTo>
                  <a:lnTo>
                    <a:pt x="1422" y="263"/>
                  </a:lnTo>
                  <a:close/>
                  <a:moveTo>
                    <a:pt x="1422" y="250"/>
                  </a:moveTo>
                  <a:cubicBezTo>
                    <a:pt x="1422" y="251"/>
                    <a:pt x="1422" y="252"/>
                    <a:pt x="1421" y="252"/>
                  </a:cubicBezTo>
                  <a:cubicBezTo>
                    <a:pt x="1419" y="252"/>
                    <a:pt x="1419" y="252"/>
                    <a:pt x="1419" y="252"/>
                  </a:cubicBezTo>
                  <a:cubicBezTo>
                    <a:pt x="1418" y="252"/>
                    <a:pt x="1418" y="251"/>
                    <a:pt x="1418" y="250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47"/>
                    <a:pt x="1418" y="246"/>
                    <a:pt x="1419" y="246"/>
                  </a:cubicBezTo>
                  <a:cubicBezTo>
                    <a:pt x="1421" y="246"/>
                    <a:pt x="1421" y="246"/>
                    <a:pt x="1421" y="246"/>
                  </a:cubicBezTo>
                  <a:cubicBezTo>
                    <a:pt x="1422" y="246"/>
                    <a:pt x="1422" y="247"/>
                    <a:pt x="1422" y="248"/>
                  </a:cubicBezTo>
                  <a:lnTo>
                    <a:pt x="1422" y="250"/>
                  </a:lnTo>
                  <a:close/>
                  <a:moveTo>
                    <a:pt x="1422" y="225"/>
                  </a:moveTo>
                  <a:cubicBezTo>
                    <a:pt x="1422" y="226"/>
                    <a:pt x="1422" y="227"/>
                    <a:pt x="1421" y="227"/>
                  </a:cubicBezTo>
                  <a:cubicBezTo>
                    <a:pt x="1419" y="227"/>
                    <a:pt x="1419" y="227"/>
                    <a:pt x="1419" y="227"/>
                  </a:cubicBezTo>
                  <a:cubicBezTo>
                    <a:pt x="1418" y="227"/>
                    <a:pt x="1418" y="226"/>
                    <a:pt x="1418" y="225"/>
                  </a:cubicBezTo>
                  <a:cubicBezTo>
                    <a:pt x="1418" y="223"/>
                    <a:pt x="1418" y="223"/>
                    <a:pt x="1418" y="223"/>
                  </a:cubicBezTo>
                  <a:cubicBezTo>
                    <a:pt x="1418" y="221"/>
                    <a:pt x="1418" y="220"/>
                    <a:pt x="1419" y="220"/>
                  </a:cubicBezTo>
                  <a:cubicBezTo>
                    <a:pt x="1421" y="220"/>
                    <a:pt x="1421" y="220"/>
                    <a:pt x="1421" y="220"/>
                  </a:cubicBezTo>
                  <a:cubicBezTo>
                    <a:pt x="1422" y="220"/>
                    <a:pt x="1422" y="221"/>
                    <a:pt x="1422" y="223"/>
                  </a:cubicBezTo>
                  <a:lnTo>
                    <a:pt x="1422" y="225"/>
                  </a:lnTo>
                  <a:close/>
                  <a:moveTo>
                    <a:pt x="1432" y="301"/>
                  </a:moveTo>
                  <a:cubicBezTo>
                    <a:pt x="1432" y="303"/>
                    <a:pt x="1431" y="304"/>
                    <a:pt x="1430" y="304"/>
                  </a:cubicBezTo>
                  <a:cubicBezTo>
                    <a:pt x="1429" y="304"/>
                    <a:pt x="1429" y="304"/>
                    <a:pt x="1429" y="304"/>
                  </a:cubicBezTo>
                  <a:cubicBezTo>
                    <a:pt x="1428" y="304"/>
                    <a:pt x="1427" y="303"/>
                    <a:pt x="1427" y="301"/>
                  </a:cubicBezTo>
                  <a:cubicBezTo>
                    <a:pt x="1427" y="299"/>
                    <a:pt x="1427" y="299"/>
                    <a:pt x="1427" y="299"/>
                  </a:cubicBezTo>
                  <a:cubicBezTo>
                    <a:pt x="1427" y="298"/>
                    <a:pt x="1428" y="297"/>
                    <a:pt x="1429" y="297"/>
                  </a:cubicBezTo>
                  <a:cubicBezTo>
                    <a:pt x="1430" y="297"/>
                    <a:pt x="1430" y="297"/>
                    <a:pt x="1430" y="297"/>
                  </a:cubicBezTo>
                  <a:cubicBezTo>
                    <a:pt x="1431" y="297"/>
                    <a:pt x="1432" y="298"/>
                    <a:pt x="1432" y="299"/>
                  </a:cubicBezTo>
                  <a:lnTo>
                    <a:pt x="1432" y="301"/>
                  </a:lnTo>
                  <a:close/>
                  <a:moveTo>
                    <a:pt x="1432" y="289"/>
                  </a:moveTo>
                  <a:cubicBezTo>
                    <a:pt x="1432" y="290"/>
                    <a:pt x="1431" y="291"/>
                    <a:pt x="1430" y="291"/>
                  </a:cubicBezTo>
                  <a:cubicBezTo>
                    <a:pt x="1429" y="291"/>
                    <a:pt x="1429" y="291"/>
                    <a:pt x="1429" y="291"/>
                  </a:cubicBezTo>
                  <a:cubicBezTo>
                    <a:pt x="1428" y="291"/>
                    <a:pt x="1427" y="290"/>
                    <a:pt x="1427" y="289"/>
                  </a:cubicBezTo>
                  <a:cubicBezTo>
                    <a:pt x="1427" y="287"/>
                    <a:pt x="1427" y="287"/>
                    <a:pt x="1427" y="287"/>
                  </a:cubicBezTo>
                  <a:cubicBezTo>
                    <a:pt x="1427" y="285"/>
                    <a:pt x="1428" y="284"/>
                    <a:pt x="1429" y="284"/>
                  </a:cubicBezTo>
                  <a:cubicBezTo>
                    <a:pt x="1430" y="284"/>
                    <a:pt x="1430" y="284"/>
                    <a:pt x="1430" y="284"/>
                  </a:cubicBezTo>
                  <a:cubicBezTo>
                    <a:pt x="1431" y="284"/>
                    <a:pt x="1432" y="285"/>
                    <a:pt x="1432" y="287"/>
                  </a:cubicBezTo>
                  <a:lnTo>
                    <a:pt x="1432" y="289"/>
                  </a:lnTo>
                  <a:close/>
                  <a:moveTo>
                    <a:pt x="1432" y="276"/>
                  </a:moveTo>
                  <a:cubicBezTo>
                    <a:pt x="1432" y="277"/>
                    <a:pt x="1431" y="278"/>
                    <a:pt x="1430" y="278"/>
                  </a:cubicBezTo>
                  <a:cubicBezTo>
                    <a:pt x="1429" y="278"/>
                    <a:pt x="1429" y="278"/>
                    <a:pt x="1429" y="278"/>
                  </a:cubicBezTo>
                  <a:cubicBezTo>
                    <a:pt x="1428" y="278"/>
                    <a:pt x="1427" y="277"/>
                    <a:pt x="1427" y="276"/>
                  </a:cubicBezTo>
                  <a:cubicBezTo>
                    <a:pt x="1427" y="274"/>
                    <a:pt x="1427" y="274"/>
                    <a:pt x="1427" y="274"/>
                  </a:cubicBezTo>
                  <a:cubicBezTo>
                    <a:pt x="1427" y="273"/>
                    <a:pt x="1428" y="272"/>
                    <a:pt x="1429" y="272"/>
                  </a:cubicBezTo>
                  <a:cubicBezTo>
                    <a:pt x="1430" y="272"/>
                    <a:pt x="1430" y="272"/>
                    <a:pt x="1430" y="272"/>
                  </a:cubicBezTo>
                  <a:cubicBezTo>
                    <a:pt x="1431" y="272"/>
                    <a:pt x="1432" y="273"/>
                    <a:pt x="1432" y="274"/>
                  </a:cubicBezTo>
                  <a:lnTo>
                    <a:pt x="1432" y="276"/>
                  </a:lnTo>
                  <a:close/>
                  <a:moveTo>
                    <a:pt x="1432" y="263"/>
                  </a:moveTo>
                  <a:cubicBezTo>
                    <a:pt x="1432" y="264"/>
                    <a:pt x="1431" y="265"/>
                    <a:pt x="1430" y="265"/>
                  </a:cubicBezTo>
                  <a:cubicBezTo>
                    <a:pt x="1429" y="265"/>
                    <a:pt x="1429" y="265"/>
                    <a:pt x="1429" y="265"/>
                  </a:cubicBezTo>
                  <a:cubicBezTo>
                    <a:pt x="1428" y="265"/>
                    <a:pt x="1427" y="264"/>
                    <a:pt x="1427" y="263"/>
                  </a:cubicBezTo>
                  <a:cubicBezTo>
                    <a:pt x="1427" y="261"/>
                    <a:pt x="1427" y="261"/>
                    <a:pt x="1427" y="261"/>
                  </a:cubicBezTo>
                  <a:cubicBezTo>
                    <a:pt x="1427" y="260"/>
                    <a:pt x="1428" y="259"/>
                    <a:pt x="1429" y="259"/>
                  </a:cubicBezTo>
                  <a:cubicBezTo>
                    <a:pt x="1430" y="259"/>
                    <a:pt x="1430" y="259"/>
                    <a:pt x="1430" y="259"/>
                  </a:cubicBezTo>
                  <a:cubicBezTo>
                    <a:pt x="1431" y="259"/>
                    <a:pt x="1432" y="260"/>
                    <a:pt x="1432" y="261"/>
                  </a:cubicBezTo>
                  <a:lnTo>
                    <a:pt x="1432" y="263"/>
                  </a:lnTo>
                  <a:close/>
                  <a:moveTo>
                    <a:pt x="1432" y="250"/>
                  </a:moveTo>
                  <a:cubicBezTo>
                    <a:pt x="1432" y="251"/>
                    <a:pt x="1431" y="252"/>
                    <a:pt x="1430" y="252"/>
                  </a:cubicBezTo>
                  <a:cubicBezTo>
                    <a:pt x="1429" y="252"/>
                    <a:pt x="1429" y="252"/>
                    <a:pt x="1429" y="252"/>
                  </a:cubicBezTo>
                  <a:cubicBezTo>
                    <a:pt x="1428" y="252"/>
                    <a:pt x="1427" y="251"/>
                    <a:pt x="1427" y="250"/>
                  </a:cubicBezTo>
                  <a:cubicBezTo>
                    <a:pt x="1427" y="248"/>
                    <a:pt x="1427" y="248"/>
                    <a:pt x="1427" y="248"/>
                  </a:cubicBezTo>
                  <a:cubicBezTo>
                    <a:pt x="1427" y="247"/>
                    <a:pt x="1428" y="246"/>
                    <a:pt x="1429" y="246"/>
                  </a:cubicBezTo>
                  <a:cubicBezTo>
                    <a:pt x="1430" y="246"/>
                    <a:pt x="1430" y="246"/>
                    <a:pt x="1430" y="246"/>
                  </a:cubicBezTo>
                  <a:cubicBezTo>
                    <a:pt x="1431" y="246"/>
                    <a:pt x="1432" y="247"/>
                    <a:pt x="1432" y="248"/>
                  </a:cubicBezTo>
                  <a:lnTo>
                    <a:pt x="1432" y="250"/>
                  </a:lnTo>
                  <a:close/>
                  <a:moveTo>
                    <a:pt x="1432" y="237"/>
                  </a:moveTo>
                  <a:cubicBezTo>
                    <a:pt x="1432" y="239"/>
                    <a:pt x="1431" y="240"/>
                    <a:pt x="1430" y="240"/>
                  </a:cubicBezTo>
                  <a:cubicBezTo>
                    <a:pt x="1429" y="240"/>
                    <a:pt x="1429" y="240"/>
                    <a:pt x="1429" y="240"/>
                  </a:cubicBezTo>
                  <a:cubicBezTo>
                    <a:pt x="1428" y="240"/>
                    <a:pt x="1427" y="239"/>
                    <a:pt x="1427" y="237"/>
                  </a:cubicBezTo>
                  <a:cubicBezTo>
                    <a:pt x="1427" y="235"/>
                    <a:pt x="1427" y="235"/>
                    <a:pt x="1427" y="235"/>
                  </a:cubicBezTo>
                  <a:cubicBezTo>
                    <a:pt x="1427" y="234"/>
                    <a:pt x="1428" y="233"/>
                    <a:pt x="1429" y="233"/>
                  </a:cubicBezTo>
                  <a:cubicBezTo>
                    <a:pt x="1430" y="233"/>
                    <a:pt x="1430" y="233"/>
                    <a:pt x="1430" y="233"/>
                  </a:cubicBezTo>
                  <a:cubicBezTo>
                    <a:pt x="1431" y="233"/>
                    <a:pt x="1432" y="234"/>
                    <a:pt x="1432" y="235"/>
                  </a:cubicBezTo>
                  <a:lnTo>
                    <a:pt x="1432" y="237"/>
                  </a:lnTo>
                  <a:close/>
                  <a:moveTo>
                    <a:pt x="1432" y="225"/>
                  </a:moveTo>
                  <a:cubicBezTo>
                    <a:pt x="1432" y="226"/>
                    <a:pt x="1431" y="227"/>
                    <a:pt x="1430" y="227"/>
                  </a:cubicBezTo>
                  <a:cubicBezTo>
                    <a:pt x="1429" y="227"/>
                    <a:pt x="1429" y="227"/>
                    <a:pt x="1429" y="227"/>
                  </a:cubicBezTo>
                  <a:cubicBezTo>
                    <a:pt x="1428" y="227"/>
                    <a:pt x="1427" y="226"/>
                    <a:pt x="1427" y="225"/>
                  </a:cubicBezTo>
                  <a:cubicBezTo>
                    <a:pt x="1427" y="223"/>
                    <a:pt x="1427" y="223"/>
                    <a:pt x="1427" y="223"/>
                  </a:cubicBezTo>
                  <a:cubicBezTo>
                    <a:pt x="1427" y="221"/>
                    <a:pt x="1428" y="220"/>
                    <a:pt x="1429" y="220"/>
                  </a:cubicBezTo>
                  <a:cubicBezTo>
                    <a:pt x="1430" y="220"/>
                    <a:pt x="1430" y="220"/>
                    <a:pt x="1430" y="220"/>
                  </a:cubicBezTo>
                  <a:cubicBezTo>
                    <a:pt x="1431" y="220"/>
                    <a:pt x="1432" y="221"/>
                    <a:pt x="1432" y="223"/>
                  </a:cubicBezTo>
                  <a:lnTo>
                    <a:pt x="1432" y="225"/>
                  </a:lnTo>
                  <a:close/>
                  <a:moveTo>
                    <a:pt x="1464" y="377"/>
                  </a:moveTo>
                  <a:cubicBezTo>
                    <a:pt x="1461" y="377"/>
                    <a:pt x="1461" y="377"/>
                    <a:pt x="1461" y="377"/>
                  </a:cubicBezTo>
                  <a:cubicBezTo>
                    <a:pt x="1461" y="373"/>
                    <a:pt x="1461" y="373"/>
                    <a:pt x="1461" y="373"/>
                  </a:cubicBezTo>
                  <a:cubicBezTo>
                    <a:pt x="1464" y="373"/>
                    <a:pt x="1464" y="373"/>
                    <a:pt x="1464" y="373"/>
                  </a:cubicBezTo>
                  <a:lnTo>
                    <a:pt x="1464" y="377"/>
                  </a:lnTo>
                  <a:close/>
                  <a:moveTo>
                    <a:pt x="1464" y="364"/>
                  </a:moveTo>
                  <a:cubicBezTo>
                    <a:pt x="1461" y="364"/>
                    <a:pt x="1461" y="364"/>
                    <a:pt x="1461" y="364"/>
                  </a:cubicBezTo>
                  <a:cubicBezTo>
                    <a:pt x="1461" y="360"/>
                    <a:pt x="1461" y="360"/>
                    <a:pt x="1461" y="360"/>
                  </a:cubicBezTo>
                  <a:cubicBezTo>
                    <a:pt x="1464" y="360"/>
                    <a:pt x="1464" y="360"/>
                    <a:pt x="1464" y="360"/>
                  </a:cubicBezTo>
                  <a:lnTo>
                    <a:pt x="1464" y="364"/>
                  </a:lnTo>
                  <a:close/>
                  <a:moveTo>
                    <a:pt x="1464" y="351"/>
                  </a:moveTo>
                  <a:cubicBezTo>
                    <a:pt x="1461" y="351"/>
                    <a:pt x="1461" y="351"/>
                    <a:pt x="1461" y="351"/>
                  </a:cubicBezTo>
                  <a:cubicBezTo>
                    <a:pt x="1461" y="347"/>
                    <a:pt x="1461" y="347"/>
                    <a:pt x="1461" y="347"/>
                  </a:cubicBezTo>
                  <a:cubicBezTo>
                    <a:pt x="1464" y="347"/>
                    <a:pt x="1464" y="347"/>
                    <a:pt x="1464" y="347"/>
                  </a:cubicBezTo>
                  <a:lnTo>
                    <a:pt x="1464" y="351"/>
                  </a:lnTo>
                  <a:close/>
                  <a:moveTo>
                    <a:pt x="1464" y="326"/>
                  </a:moveTo>
                  <a:cubicBezTo>
                    <a:pt x="1461" y="326"/>
                    <a:pt x="1461" y="326"/>
                    <a:pt x="1461" y="326"/>
                  </a:cubicBezTo>
                  <a:cubicBezTo>
                    <a:pt x="1461" y="321"/>
                    <a:pt x="1461" y="321"/>
                    <a:pt x="1461" y="321"/>
                  </a:cubicBezTo>
                  <a:cubicBezTo>
                    <a:pt x="1464" y="321"/>
                    <a:pt x="1464" y="321"/>
                    <a:pt x="1464" y="321"/>
                  </a:cubicBezTo>
                  <a:lnTo>
                    <a:pt x="1464" y="326"/>
                  </a:lnTo>
                  <a:close/>
                  <a:moveTo>
                    <a:pt x="1464" y="313"/>
                  </a:moveTo>
                  <a:cubicBezTo>
                    <a:pt x="1461" y="313"/>
                    <a:pt x="1461" y="313"/>
                    <a:pt x="1461" y="313"/>
                  </a:cubicBezTo>
                  <a:cubicBezTo>
                    <a:pt x="1461" y="309"/>
                    <a:pt x="1461" y="309"/>
                    <a:pt x="1461" y="309"/>
                  </a:cubicBezTo>
                  <a:cubicBezTo>
                    <a:pt x="1464" y="309"/>
                    <a:pt x="1464" y="309"/>
                    <a:pt x="1464" y="309"/>
                  </a:cubicBezTo>
                  <a:lnTo>
                    <a:pt x="1464" y="313"/>
                  </a:lnTo>
                  <a:close/>
                  <a:moveTo>
                    <a:pt x="1464" y="300"/>
                  </a:moveTo>
                  <a:cubicBezTo>
                    <a:pt x="1461" y="300"/>
                    <a:pt x="1461" y="300"/>
                    <a:pt x="1461" y="300"/>
                  </a:cubicBezTo>
                  <a:cubicBezTo>
                    <a:pt x="1461" y="296"/>
                    <a:pt x="1461" y="296"/>
                    <a:pt x="1461" y="296"/>
                  </a:cubicBezTo>
                  <a:cubicBezTo>
                    <a:pt x="1464" y="296"/>
                    <a:pt x="1464" y="296"/>
                    <a:pt x="1464" y="296"/>
                  </a:cubicBezTo>
                  <a:lnTo>
                    <a:pt x="1464" y="300"/>
                  </a:lnTo>
                  <a:close/>
                  <a:moveTo>
                    <a:pt x="1464" y="287"/>
                  </a:moveTo>
                  <a:cubicBezTo>
                    <a:pt x="1461" y="287"/>
                    <a:pt x="1461" y="287"/>
                    <a:pt x="1461" y="287"/>
                  </a:cubicBezTo>
                  <a:cubicBezTo>
                    <a:pt x="1461" y="283"/>
                    <a:pt x="1461" y="283"/>
                    <a:pt x="1461" y="283"/>
                  </a:cubicBezTo>
                  <a:cubicBezTo>
                    <a:pt x="1464" y="283"/>
                    <a:pt x="1464" y="283"/>
                    <a:pt x="1464" y="283"/>
                  </a:cubicBezTo>
                  <a:lnTo>
                    <a:pt x="1464" y="287"/>
                  </a:lnTo>
                  <a:close/>
                  <a:moveTo>
                    <a:pt x="1464" y="274"/>
                  </a:moveTo>
                  <a:cubicBezTo>
                    <a:pt x="1461" y="274"/>
                    <a:pt x="1461" y="274"/>
                    <a:pt x="1461" y="274"/>
                  </a:cubicBezTo>
                  <a:cubicBezTo>
                    <a:pt x="1461" y="270"/>
                    <a:pt x="1461" y="270"/>
                    <a:pt x="1461" y="270"/>
                  </a:cubicBezTo>
                  <a:cubicBezTo>
                    <a:pt x="1464" y="270"/>
                    <a:pt x="1464" y="270"/>
                    <a:pt x="1464" y="270"/>
                  </a:cubicBezTo>
                  <a:lnTo>
                    <a:pt x="1464" y="274"/>
                  </a:lnTo>
                  <a:close/>
                  <a:moveTo>
                    <a:pt x="1464" y="262"/>
                  </a:moveTo>
                  <a:cubicBezTo>
                    <a:pt x="1461" y="262"/>
                    <a:pt x="1461" y="262"/>
                    <a:pt x="1461" y="262"/>
                  </a:cubicBezTo>
                  <a:cubicBezTo>
                    <a:pt x="1461" y="257"/>
                    <a:pt x="1461" y="257"/>
                    <a:pt x="1461" y="257"/>
                  </a:cubicBezTo>
                  <a:cubicBezTo>
                    <a:pt x="1464" y="257"/>
                    <a:pt x="1464" y="257"/>
                    <a:pt x="1464" y="257"/>
                  </a:cubicBezTo>
                  <a:lnTo>
                    <a:pt x="1464" y="262"/>
                  </a:lnTo>
                  <a:close/>
                  <a:moveTo>
                    <a:pt x="1464" y="249"/>
                  </a:moveTo>
                  <a:cubicBezTo>
                    <a:pt x="1461" y="249"/>
                    <a:pt x="1461" y="249"/>
                    <a:pt x="1461" y="249"/>
                  </a:cubicBezTo>
                  <a:cubicBezTo>
                    <a:pt x="1461" y="245"/>
                    <a:pt x="1461" y="245"/>
                    <a:pt x="1461" y="245"/>
                  </a:cubicBezTo>
                  <a:cubicBezTo>
                    <a:pt x="1464" y="245"/>
                    <a:pt x="1464" y="245"/>
                    <a:pt x="1464" y="245"/>
                  </a:cubicBezTo>
                  <a:lnTo>
                    <a:pt x="1464" y="249"/>
                  </a:lnTo>
                  <a:close/>
                  <a:moveTo>
                    <a:pt x="1464" y="236"/>
                  </a:moveTo>
                  <a:cubicBezTo>
                    <a:pt x="1461" y="236"/>
                    <a:pt x="1461" y="236"/>
                    <a:pt x="1461" y="236"/>
                  </a:cubicBezTo>
                  <a:cubicBezTo>
                    <a:pt x="1461" y="232"/>
                    <a:pt x="1461" y="232"/>
                    <a:pt x="1461" y="232"/>
                  </a:cubicBezTo>
                  <a:cubicBezTo>
                    <a:pt x="1464" y="232"/>
                    <a:pt x="1464" y="232"/>
                    <a:pt x="1464" y="232"/>
                  </a:cubicBezTo>
                  <a:lnTo>
                    <a:pt x="1464" y="236"/>
                  </a:lnTo>
                  <a:close/>
                  <a:moveTo>
                    <a:pt x="1470" y="364"/>
                  </a:moveTo>
                  <a:cubicBezTo>
                    <a:pt x="1467" y="364"/>
                    <a:pt x="1467" y="364"/>
                    <a:pt x="1467" y="364"/>
                  </a:cubicBezTo>
                  <a:cubicBezTo>
                    <a:pt x="1467" y="360"/>
                    <a:pt x="1467" y="360"/>
                    <a:pt x="1467" y="360"/>
                  </a:cubicBezTo>
                  <a:cubicBezTo>
                    <a:pt x="1470" y="360"/>
                    <a:pt x="1470" y="360"/>
                    <a:pt x="1470" y="360"/>
                  </a:cubicBezTo>
                  <a:lnTo>
                    <a:pt x="1470" y="364"/>
                  </a:lnTo>
                  <a:close/>
                  <a:moveTo>
                    <a:pt x="1470" y="351"/>
                  </a:moveTo>
                  <a:cubicBezTo>
                    <a:pt x="1467" y="351"/>
                    <a:pt x="1467" y="351"/>
                    <a:pt x="1467" y="351"/>
                  </a:cubicBezTo>
                  <a:cubicBezTo>
                    <a:pt x="1467" y="347"/>
                    <a:pt x="1467" y="347"/>
                    <a:pt x="1467" y="347"/>
                  </a:cubicBezTo>
                  <a:cubicBezTo>
                    <a:pt x="1470" y="347"/>
                    <a:pt x="1470" y="347"/>
                    <a:pt x="1470" y="347"/>
                  </a:cubicBezTo>
                  <a:lnTo>
                    <a:pt x="1470" y="351"/>
                  </a:lnTo>
                  <a:close/>
                  <a:moveTo>
                    <a:pt x="1470" y="338"/>
                  </a:moveTo>
                  <a:cubicBezTo>
                    <a:pt x="1467" y="338"/>
                    <a:pt x="1467" y="338"/>
                    <a:pt x="1467" y="338"/>
                  </a:cubicBezTo>
                  <a:cubicBezTo>
                    <a:pt x="1467" y="334"/>
                    <a:pt x="1467" y="334"/>
                    <a:pt x="1467" y="334"/>
                  </a:cubicBezTo>
                  <a:cubicBezTo>
                    <a:pt x="1470" y="334"/>
                    <a:pt x="1470" y="334"/>
                    <a:pt x="1470" y="334"/>
                  </a:cubicBezTo>
                  <a:lnTo>
                    <a:pt x="1470" y="338"/>
                  </a:lnTo>
                  <a:close/>
                  <a:moveTo>
                    <a:pt x="1470" y="326"/>
                  </a:moveTo>
                  <a:cubicBezTo>
                    <a:pt x="1467" y="326"/>
                    <a:pt x="1467" y="326"/>
                    <a:pt x="1467" y="326"/>
                  </a:cubicBezTo>
                  <a:cubicBezTo>
                    <a:pt x="1467" y="321"/>
                    <a:pt x="1467" y="321"/>
                    <a:pt x="1467" y="321"/>
                  </a:cubicBezTo>
                  <a:cubicBezTo>
                    <a:pt x="1470" y="321"/>
                    <a:pt x="1470" y="321"/>
                    <a:pt x="1470" y="321"/>
                  </a:cubicBezTo>
                  <a:lnTo>
                    <a:pt x="1470" y="326"/>
                  </a:lnTo>
                  <a:close/>
                  <a:moveTo>
                    <a:pt x="1470" y="313"/>
                  </a:moveTo>
                  <a:cubicBezTo>
                    <a:pt x="1467" y="313"/>
                    <a:pt x="1467" y="313"/>
                    <a:pt x="1467" y="313"/>
                  </a:cubicBezTo>
                  <a:cubicBezTo>
                    <a:pt x="1467" y="309"/>
                    <a:pt x="1467" y="309"/>
                    <a:pt x="1467" y="309"/>
                  </a:cubicBezTo>
                  <a:cubicBezTo>
                    <a:pt x="1470" y="309"/>
                    <a:pt x="1470" y="309"/>
                    <a:pt x="1470" y="309"/>
                  </a:cubicBezTo>
                  <a:lnTo>
                    <a:pt x="1470" y="313"/>
                  </a:lnTo>
                  <a:close/>
                  <a:moveTo>
                    <a:pt x="1470" y="300"/>
                  </a:moveTo>
                  <a:cubicBezTo>
                    <a:pt x="1467" y="300"/>
                    <a:pt x="1467" y="300"/>
                    <a:pt x="1467" y="300"/>
                  </a:cubicBezTo>
                  <a:cubicBezTo>
                    <a:pt x="1467" y="296"/>
                    <a:pt x="1467" y="296"/>
                    <a:pt x="1467" y="296"/>
                  </a:cubicBezTo>
                  <a:cubicBezTo>
                    <a:pt x="1470" y="296"/>
                    <a:pt x="1470" y="296"/>
                    <a:pt x="1470" y="296"/>
                  </a:cubicBezTo>
                  <a:lnTo>
                    <a:pt x="1470" y="300"/>
                  </a:lnTo>
                  <a:close/>
                  <a:moveTo>
                    <a:pt x="1470" y="274"/>
                  </a:moveTo>
                  <a:cubicBezTo>
                    <a:pt x="1467" y="274"/>
                    <a:pt x="1467" y="274"/>
                    <a:pt x="1467" y="274"/>
                  </a:cubicBezTo>
                  <a:cubicBezTo>
                    <a:pt x="1467" y="270"/>
                    <a:pt x="1467" y="270"/>
                    <a:pt x="1467" y="270"/>
                  </a:cubicBezTo>
                  <a:cubicBezTo>
                    <a:pt x="1470" y="270"/>
                    <a:pt x="1470" y="270"/>
                    <a:pt x="1470" y="270"/>
                  </a:cubicBezTo>
                  <a:lnTo>
                    <a:pt x="1470" y="274"/>
                  </a:lnTo>
                  <a:close/>
                  <a:moveTo>
                    <a:pt x="1470" y="262"/>
                  </a:moveTo>
                  <a:cubicBezTo>
                    <a:pt x="1467" y="262"/>
                    <a:pt x="1467" y="262"/>
                    <a:pt x="1467" y="262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70" y="257"/>
                    <a:pt x="1470" y="257"/>
                    <a:pt x="1470" y="257"/>
                  </a:cubicBezTo>
                  <a:lnTo>
                    <a:pt x="1470" y="262"/>
                  </a:lnTo>
                  <a:close/>
                  <a:moveTo>
                    <a:pt x="1470" y="236"/>
                  </a:moveTo>
                  <a:cubicBezTo>
                    <a:pt x="1467" y="236"/>
                    <a:pt x="1467" y="236"/>
                    <a:pt x="1467" y="236"/>
                  </a:cubicBezTo>
                  <a:cubicBezTo>
                    <a:pt x="1467" y="232"/>
                    <a:pt x="1467" y="232"/>
                    <a:pt x="1467" y="232"/>
                  </a:cubicBezTo>
                  <a:cubicBezTo>
                    <a:pt x="1470" y="232"/>
                    <a:pt x="1470" y="232"/>
                    <a:pt x="1470" y="232"/>
                  </a:cubicBezTo>
                  <a:lnTo>
                    <a:pt x="1470" y="236"/>
                  </a:lnTo>
                  <a:close/>
                  <a:moveTo>
                    <a:pt x="1477" y="377"/>
                  </a:moveTo>
                  <a:cubicBezTo>
                    <a:pt x="1473" y="377"/>
                    <a:pt x="1473" y="377"/>
                    <a:pt x="1473" y="377"/>
                  </a:cubicBezTo>
                  <a:cubicBezTo>
                    <a:pt x="1473" y="373"/>
                    <a:pt x="1473" y="373"/>
                    <a:pt x="1473" y="373"/>
                  </a:cubicBezTo>
                  <a:cubicBezTo>
                    <a:pt x="1477" y="373"/>
                    <a:pt x="1477" y="373"/>
                    <a:pt x="1477" y="373"/>
                  </a:cubicBezTo>
                  <a:lnTo>
                    <a:pt x="1477" y="377"/>
                  </a:lnTo>
                  <a:close/>
                  <a:moveTo>
                    <a:pt x="1477" y="364"/>
                  </a:moveTo>
                  <a:cubicBezTo>
                    <a:pt x="1473" y="364"/>
                    <a:pt x="1473" y="364"/>
                    <a:pt x="1473" y="364"/>
                  </a:cubicBezTo>
                  <a:cubicBezTo>
                    <a:pt x="1473" y="360"/>
                    <a:pt x="1473" y="360"/>
                    <a:pt x="1473" y="360"/>
                  </a:cubicBezTo>
                  <a:cubicBezTo>
                    <a:pt x="1477" y="360"/>
                    <a:pt x="1477" y="360"/>
                    <a:pt x="1477" y="360"/>
                  </a:cubicBezTo>
                  <a:lnTo>
                    <a:pt x="1477" y="364"/>
                  </a:lnTo>
                  <a:close/>
                  <a:moveTo>
                    <a:pt x="1477" y="351"/>
                  </a:moveTo>
                  <a:cubicBezTo>
                    <a:pt x="1473" y="351"/>
                    <a:pt x="1473" y="351"/>
                    <a:pt x="1473" y="351"/>
                  </a:cubicBezTo>
                  <a:cubicBezTo>
                    <a:pt x="1473" y="347"/>
                    <a:pt x="1473" y="347"/>
                    <a:pt x="1473" y="347"/>
                  </a:cubicBezTo>
                  <a:cubicBezTo>
                    <a:pt x="1477" y="347"/>
                    <a:pt x="1477" y="347"/>
                    <a:pt x="1477" y="347"/>
                  </a:cubicBezTo>
                  <a:lnTo>
                    <a:pt x="1477" y="351"/>
                  </a:lnTo>
                  <a:close/>
                  <a:moveTo>
                    <a:pt x="1477" y="338"/>
                  </a:moveTo>
                  <a:cubicBezTo>
                    <a:pt x="1473" y="338"/>
                    <a:pt x="1473" y="338"/>
                    <a:pt x="1473" y="338"/>
                  </a:cubicBezTo>
                  <a:cubicBezTo>
                    <a:pt x="1473" y="334"/>
                    <a:pt x="1473" y="334"/>
                    <a:pt x="1473" y="334"/>
                  </a:cubicBezTo>
                  <a:cubicBezTo>
                    <a:pt x="1477" y="334"/>
                    <a:pt x="1477" y="334"/>
                    <a:pt x="1477" y="334"/>
                  </a:cubicBezTo>
                  <a:lnTo>
                    <a:pt x="1477" y="338"/>
                  </a:lnTo>
                  <a:close/>
                  <a:moveTo>
                    <a:pt x="1477" y="313"/>
                  </a:moveTo>
                  <a:cubicBezTo>
                    <a:pt x="1473" y="313"/>
                    <a:pt x="1473" y="313"/>
                    <a:pt x="1473" y="313"/>
                  </a:cubicBezTo>
                  <a:cubicBezTo>
                    <a:pt x="1473" y="309"/>
                    <a:pt x="1473" y="309"/>
                    <a:pt x="1473" y="309"/>
                  </a:cubicBezTo>
                  <a:cubicBezTo>
                    <a:pt x="1477" y="309"/>
                    <a:pt x="1477" y="309"/>
                    <a:pt x="1477" y="309"/>
                  </a:cubicBezTo>
                  <a:lnTo>
                    <a:pt x="1477" y="313"/>
                  </a:lnTo>
                  <a:close/>
                  <a:moveTo>
                    <a:pt x="1477" y="300"/>
                  </a:moveTo>
                  <a:cubicBezTo>
                    <a:pt x="1473" y="300"/>
                    <a:pt x="1473" y="300"/>
                    <a:pt x="1473" y="300"/>
                  </a:cubicBezTo>
                  <a:cubicBezTo>
                    <a:pt x="1473" y="296"/>
                    <a:pt x="1473" y="296"/>
                    <a:pt x="1473" y="296"/>
                  </a:cubicBezTo>
                  <a:cubicBezTo>
                    <a:pt x="1477" y="296"/>
                    <a:pt x="1477" y="296"/>
                    <a:pt x="1477" y="296"/>
                  </a:cubicBezTo>
                  <a:lnTo>
                    <a:pt x="1477" y="300"/>
                  </a:lnTo>
                  <a:close/>
                  <a:moveTo>
                    <a:pt x="1477" y="287"/>
                  </a:moveTo>
                  <a:cubicBezTo>
                    <a:pt x="1473" y="287"/>
                    <a:pt x="1473" y="287"/>
                    <a:pt x="1473" y="287"/>
                  </a:cubicBezTo>
                  <a:cubicBezTo>
                    <a:pt x="1473" y="283"/>
                    <a:pt x="1473" y="283"/>
                    <a:pt x="1473" y="283"/>
                  </a:cubicBezTo>
                  <a:cubicBezTo>
                    <a:pt x="1477" y="283"/>
                    <a:pt x="1477" y="283"/>
                    <a:pt x="1477" y="283"/>
                  </a:cubicBezTo>
                  <a:lnTo>
                    <a:pt x="1477" y="287"/>
                  </a:lnTo>
                  <a:close/>
                  <a:moveTo>
                    <a:pt x="1477" y="274"/>
                  </a:moveTo>
                  <a:cubicBezTo>
                    <a:pt x="1473" y="274"/>
                    <a:pt x="1473" y="274"/>
                    <a:pt x="1473" y="274"/>
                  </a:cubicBezTo>
                  <a:cubicBezTo>
                    <a:pt x="1473" y="270"/>
                    <a:pt x="1473" y="270"/>
                    <a:pt x="1473" y="270"/>
                  </a:cubicBezTo>
                  <a:cubicBezTo>
                    <a:pt x="1477" y="270"/>
                    <a:pt x="1477" y="270"/>
                    <a:pt x="1477" y="270"/>
                  </a:cubicBezTo>
                  <a:lnTo>
                    <a:pt x="1477" y="274"/>
                  </a:lnTo>
                  <a:close/>
                  <a:moveTo>
                    <a:pt x="1477" y="262"/>
                  </a:moveTo>
                  <a:cubicBezTo>
                    <a:pt x="1473" y="262"/>
                    <a:pt x="1473" y="262"/>
                    <a:pt x="1473" y="262"/>
                  </a:cubicBezTo>
                  <a:cubicBezTo>
                    <a:pt x="1473" y="257"/>
                    <a:pt x="1473" y="257"/>
                    <a:pt x="1473" y="257"/>
                  </a:cubicBezTo>
                  <a:cubicBezTo>
                    <a:pt x="1477" y="257"/>
                    <a:pt x="1477" y="257"/>
                    <a:pt x="1477" y="257"/>
                  </a:cubicBezTo>
                  <a:lnTo>
                    <a:pt x="1477" y="262"/>
                  </a:lnTo>
                  <a:close/>
                  <a:moveTo>
                    <a:pt x="1477" y="249"/>
                  </a:moveTo>
                  <a:cubicBezTo>
                    <a:pt x="1473" y="249"/>
                    <a:pt x="1473" y="249"/>
                    <a:pt x="1473" y="249"/>
                  </a:cubicBezTo>
                  <a:cubicBezTo>
                    <a:pt x="1473" y="245"/>
                    <a:pt x="1473" y="245"/>
                    <a:pt x="1473" y="245"/>
                  </a:cubicBezTo>
                  <a:cubicBezTo>
                    <a:pt x="1477" y="245"/>
                    <a:pt x="1477" y="245"/>
                    <a:pt x="1477" y="245"/>
                  </a:cubicBezTo>
                  <a:lnTo>
                    <a:pt x="1477" y="249"/>
                  </a:lnTo>
                  <a:close/>
                  <a:moveTo>
                    <a:pt x="1477" y="236"/>
                  </a:moveTo>
                  <a:cubicBezTo>
                    <a:pt x="1473" y="236"/>
                    <a:pt x="1473" y="236"/>
                    <a:pt x="1473" y="236"/>
                  </a:cubicBezTo>
                  <a:cubicBezTo>
                    <a:pt x="1473" y="232"/>
                    <a:pt x="1473" y="232"/>
                    <a:pt x="1473" y="232"/>
                  </a:cubicBezTo>
                  <a:cubicBezTo>
                    <a:pt x="1477" y="232"/>
                    <a:pt x="1477" y="232"/>
                    <a:pt x="1477" y="232"/>
                  </a:cubicBezTo>
                  <a:lnTo>
                    <a:pt x="1477" y="236"/>
                  </a:lnTo>
                  <a:close/>
                  <a:moveTo>
                    <a:pt x="1483" y="377"/>
                  </a:moveTo>
                  <a:cubicBezTo>
                    <a:pt x="1480" y="377"/>
                    <a:pt x="1480" y="377"/>
                    <a:pt x="1480" y="377"/>
                  </a:cubicBezTo>
                  <a:cubicBezTo>
                    <a:pt x="1480" y="373"/>
                    <a:pt x="1480" y="373"/>
                    <a:pt x="1480" y="373"/>
                  </a:cubicBezTo>
                  <a:cubicBezTo>
                    <a:pt x="1483" y="373"/>
                    <a:pt x="1483" y="373"/>
                    <a:pt x="1483" y="373"/>
                  </a:cubicBezTo>
                  <a:lnTo>
                    <a:pt x="1483" y="377"/>
                  </a:lnTo>
                  <a:close/>
                  <a:moveTo>
                    <a:pt x="1483" y="351"/>
                  </a:moveTo>
                  <a:cubicBezTo>
                    <a:pt x="1480" y="351"/>
                    <a:pt x="1480" y="351"/>
                    <a:pt x="1480" y="351"/>
                  </a:cubicBezTo>
                  <a:cubicBezTo>
                    <a:pt x="1480" y="347"/>
                    <a:pt x="1480" y="347"/>
                    <a:pt x="1480" y="347"/>
                  </a:cubicBezTo>
                  <a:cubicBezTo>
                    <a:pt x="1483" y="347"/>
                    <a:pt x="1483" y="347"/>
                    <a:pt x="1483" y="347"/>
                  </a:cubicBezTo>
                  <a:lnTo>
                    <a:pt x="1483" y="351"/>
                  </a:lnTo>
                  <a:close/>
                  <a:moveTo>
                    <a:pt x="1483" y="338"/>
                  </a:moveTo>
                  <a:cubicBezTo>
                    <a:pt x="1480" y="338"/>
                    <a:pt x="1480" y="338"/>
                    <a:pt x="1480" y="338"/>
                  </a:cubicBezTo>
                  <a:cubicBezTo>
                    <a:pt x="1480" y="334"/>
                    <a:pt x="1480" y="334"/>
                    <a:pt x="1480" y="334"/>
                  </a:cubicBezTo>
                  <a:cubicBezTo>
                    <a:pt x="1483" y="334"/>
                    <a:pt x="1483" y="334"/>
                    <a:pt x="1483" y="334"/>
                  </a:cubicBezTo>
                  <a:lnTo>
                    <a:pt x="1483" y="338"/>
                  </a:lnTo>
                  <a:close/>
                  <a:moveTo>
                    <a:pt x="1483" y="326"/>
                  </a:moveTo>
                  <a:cubicBezTo>
                    <a:pt x="1480" y="326"/>
                    <a:pt x="1480" y="326"/>
                    <a:pt x="1480" y="326"/>
                  </a:cubicBezTo>
                  <a:cubicBezTo>
                    <a:pt x="1480" y="321"/>
                    <a:pt x="1480" y="321"/>
                    <a:pt x="1480" y="321"/>
                  </a:cubicBezTo>
                  <a:cubicBezTo>
                    <a:pt x="1483" y="321"/>
                    <a:pt x="1483" y="321"/>
                    <a:pt x="1483" y="321"/>
                  </a:cubicBezTo>
                  <a:lnTo>
                    <a:pt x="1483" y="326"/>
                  </a:lnTo>
                  <a:close/>
                  <a:moveTo>
                    <a:pt x="1483" y="313"/>
                  </a:moveTo>
                  <a:cubicBezTo>
                    <a:pt x="1480" y="313"/>
                    <a:pt x="1480" y="313"/>
                    <a:pt x="1480" y="313"/>
                  </a:cubicBezTo>
                  <a:cubicBezTo>
                    <a:pt x="1480" y="309"/>
                    <a:pt x="1480" y="309"/>
                    <a:pt x="1480" y="309"/>
                  </a:cubicBezTo>
                  <a:cubicBezTo>
                    <a:pt x="1483" y="309"/>
                    <a:pt x="1483" y="309"/>
                    <a:pt x="1483" y="309"/>
                  </a:cubicBezTo>
                  <a:lnTo>
                    <a:pt x="1483" y="313"/>
                  </a:lnTo>
                  <a:close/>
                  <a:moveTo>
                    <a:pt x="1483" y="300"/>
                  </a:moveTo>
                  <a:cubicBezTo>
                    <a:pt x="1480" y="300"/>
                    <a:pt x="1480" y="300"/>
                    <a:pt x="1480" y="300"/>
                  </a:cubicBezTo>
                  <a:cubicBezTo>
                    <a:pt x="1480" y="296"/>
                    <a:pt x="1480" y="296"/>
                    <a:pt x="1480" y="296"/>
                  </a:cubicBezTo>
                  <a:cubicBezTo>
                    <a:pt x="1483" y="296"/>
                    <a:pt x="1483" y="296"/>
                    <a:pt x="1483" y="296"/>
                  </a:cubicBezTo>
                  <a:lnTo>
                    <a:pt x="1483" y="300"/>
                  </a:lnTo>
                  <a:close/>
                  <a:moveTo>
                    <a:pt x="1483" y="287"/>
                  </a:moveTo>
                  <a:cubicBezTo>
                    <a:pt x="1480" y="287"/>
                    <a:pt x="1480" y="287"/>
                    <a:pt x="1480" y="287"/>
                  </a:cubicBezTo>
                  <a:cubicBezTo>
                    <a:pt x="1480" y="283"/>
                    <a:pt x="1480" y="283"/>
                    <a:pt x="1480" y="283"/>
                  </a:cubicBezTo>
                  <a:cubicBezTo>
                    <a:pt x="1483" y="283"/>
                    <a:pt x="1483" y="283"/>
                    <a:pt x="1483" y="283"/>
                  </a:cubicBezTo>
                  <a:lnTo>
                    <a:pt x="1483" y="287"/>
                  </a:lnTo>
                  <a:close/>
                  <a:moveTo>
                    <a:pt x="1483" y="274"/>
                  </a:moveTo>
                  <a:cubicBezTo>
                    <a:pt x="1480" y="274"/>
                    <a:pt x="1480" y="274"/>
                    <a:pt x="1480" y="274"/>
                  </a:cubicBezTo>
                  <a:cubicBezTo>
                    <a:pt x="1480" y="270"/>
                    <a:pt x="1480" y="270"/>
                    <a:pt x="1480" y="270"/>
                  </a:cubicBezTo>
                  <a:cubicBezTo>
                    <a:pt x="1483" y="270"/>
                    <a:pt x="1483" y="270"/>
                    <a:pt x="1483" y="270"/>
                  </a:cubicBezTo>
                  <a:lnTo>
                    <a:pt x="1483" y="274"/>
                  </a:lnTo>
                  <a:close/>
                  <a:moveTo>
                    <a:pt x="1483" y="249"/>
                  </a:moveTo>
                  <a:cubicBezTo>
                    <a:pt x="1480" y="249"/>
                    <a:pt x="1480" y="249"/>
                    <a:pt x="1480" y="249"/>
                  </a:cubicBezTo>
                  <a:cubicBezTo>
                    <a:pt x="1480" y="245"/>
                    <a:pt x="1480" y="245"/>
                    <a:pt x="1480" y="245"/>
                  </a:cubicBezTo>
                  <a:cubicBezTo>
                    <a:pt x="1483" y="245"/>
                    <a:pt x="1483" y="245"/>
                    <a:pt x="1483" y="245"/>
                  </a:cubicBezTo>
                  <a:lnTo>
                    <a:pt x="1483" y="249"/>
                  </a:lnTo>
                  <a:close/>
                  <a:moveTo>
                    <a:pt x="1483" y="236"/>
                  </a:moveTo>
                  <a:cubicBezTo>
                    <a:pt x="1480" y="236"/>
                    <a:pt x="1480" y="236"/>
                    <a:pt x="1480" y="236"/>
                  </a:cubicBezTo>
                  <a:cubicBezTo>
                    <a:pt x="1480" y="232"/>
                    <a:pt x="1480" y="232"/>
                    <a:pt x="1480" y="232"/>
                  </a:cubicBezTo>
                  <a:cubicBezTo>
                    <a:pt x="1483" y="232"/>
                    <a:pt x="1483" y="232"/>
                    <a:pt x="1483" y="232"/>
                  </a:cubicBezTo>
                  <a:lnTo>
                    <a:pt x="1483" y="236"/>
                  </a:lnTo>
                  <a:close/>
                  <a:moveTo>
                    <a:pt x="1723" y="433"/>
                  </a:moveTo>
                  <a:cubicBezTo>
                    <a:pt x="1707" y="433"/>
                    <a:pt x="1707" y="433"/>
                    <a:pt x="1707" y="433"/>
                  </a:cubicBezTo>
                  <a:cubicBezTo>
                    <a:pt x="1707" y="429"/>
                    <a:pt x="1707" y="429"/>
                    <a:pt x="1707" y="429"/>
                  </a:cubicBezTo>
                  <a:cubicBezTo>
                    <a:pt x="1723" y="429"/>
                    <a:pt x="1723" y="429"/>
                    <a:pt x="1723" y="429"/>
                  </a:cubicBezTo>
                  <a:lnTo>
                    <a:pt x="1723" y="433"/>
                  </a:lnTo>
                  <a:close/>
                  <a:moveTo>
                    <a:pt x="1723" y="421"/>
                  </a:moveTo>
                  <a:cubicBezTo>
                    <a:pt x="1707" y="421"/>
                    <a:pt x="1707" y="421"/>
                    <a:pt x="1707" y="421"/>
                  </a:cubicBezTo>
                  <a:cubicBezTo>
                    <a:pt x="1707" y="416"/>
                    <a:pt x="1707" y="416"/>
                    <a:pt x="1707" y="416"/>
                  </a:cubicBezTo>
                  <a:cubicBezTo>
                    <a:pt x="1723" y="416"/>
                    <a:pt x="1723" y="416"/>
                    <a:pt x="1723" y="416"/>
                  </a:cubicBezTo>
                  <a:lnTo>
                    <a:pt x="1723" y="421"/>
                  </a:lnTo>
                  <a:close/>
                  <a:moveTo>
                    <a:pt x="1723" y="395"/>
                  </a:moveTo>
                  <a:cubicBezTo>
                    <a:pt x="1707" y="395"/>
                    <a:pt x="1707" y="395"/>
                    <a:pt x="1707" y="395"/>
                  </a:cubicBezTo>
                  <a:cubicBezTo>
                    <a:pt x="1707" y="391"/>
                    <a:pt x="1707" y="391"/>
                    <a:pt x="1707" y="391"/>
                  </a:cubicBezTo>
                  <a:cubicBezTo>
                    <a:pt x="1723" y="391"/>
                    <a:pt x="1723" y="391"/>
                    <a:pt x="1723" y="391"/>
                  </a:cubicBezTo>
                  <a:lnTo>
                    <a:pt x="1723" y="395"/>
                  </a:lnTo>
                  <a:close/>
                  <a:moveTo>
                    <a:pt x="1723" y="382"/>
                  </a:moveTo>
                  <a:cubicBezTo>
                    <a:pt x="1707" y="382"/>
                    <a:pt x="1707" y="382"/>
                    <a:pt x="1707" y="382"/>
                  </a:cubicBezTo>
                  <a:cubicBezTo>
                    <a:pt x="1707" y="378"/>
                    <a:pt x="1707" y="378"/>
                    <a:pt x="1707" y="378"/>
                  </a:cubicBezTo>
                  <a:cubicBezTo>
                    <a:pt x="1723" y="378"/>
                    <a:pt x="1723" y="378"/>
                    <a:pt x="1723" y="378"/>
                  </a:cubicBezTo>
                  <a:lnTo>
                    <a:pt x="1723" y="382"/>
                  </a:lnTo>
                  <a:close/>
                  <a:moveTo>
                    <a:pt x="1723" y="369"/>
                  </a:moveTo>
                  <a:cubicBezTo>
                    <a:pt x="1707" y="369"/>
                    <a:pt x="1707" y="369"/>
                    <a:pt x="1707" y="369"/>
                  </a:cubicBezTo>
                  <a:cubicBezTo>
                    <a:pt x="1707" y="365"/>
                    <a:pt x="1707" y="365"/>
                    <a:pt x="1707" y="365"/>
                  </a:cubicBezTo>
                  <a:cubicBezTo>
                    <a:pt x="1723" y="365"/>
                    <a:pt x="1723" y="365"/>
                    <a:pt x="1723" y="365"/>
                  </a:cubicBezTo>
                  <a:lnTo>
                    <a:pt x="1723" y="369"/>
                  </a:lnTo>
                  <a:close/>
                  <a:moveTo>
                    <a:pt x="1723" y="357"/>
                  </a:moveTo>
                  <a:cubicBezTo>
                    <a:pt x="1707" y="357"/>
                    <a:pt x="1707" y="357"/>
                    <a:pt x="1707" y="357"/>
                  </a:cubicBezTo>
                  <a:cubicBezTo>
                    <a:pt x="1707" y="352"/>
                    <a:pt x="1707" y="352"/>
                    <a:pt x="1707" y="352"/>
                  </a:cubicBezTo>
                  <a:cubicBezTo>
                    <a:pt x="1723" y="352"/>
                    <a:pt x="1723" y="352"/>
                    <a:pt x="1723" y="352"/>
                  </a:cubicBezTo>
                  <a:lnTo>
                    <a:pt x="1723" y="357"/>
                  </a:lnTo>
                  <a:close/>
                  <a:moveTo>
                    <a:pt x="1723" y="344"/>
                  </a:moveTo>
                  <a:cubicBezTo>
                    <a:pt x="1707" y="344"/>
                    <a:pt x="1707" y="344"/>
                    <a:pt x="1707" y="344"/>
                  </a:cubicBezTo>
                  <a:cubicBezTo>
                    <a:pt x="1707" y="340"/>
                    <a:pt x="1707" y="340"/>
                    <a:pt x="1707" y="340"/>
                  </a:cubicBezTo>
                  <a:cubicBezTo>
                    <a:pt x="1723" y="340"/>
                    <a:pt x="1723" y="340"/>
                    <a:pt x="1723" y="340"/>
                  </a:cubicBezTo>
                  <a:lnTo>
                    <a:pt x="1723" y="344"/>
                  </a:lnTo>
                  <a:close/>
                  <a:moveTo>
                    <a:pt x="1723" y="331"/>
                  </a:moveTo>
                  <a:cubicBezTo>
                    <a:pt x="1707" y="331"/>
                    <a:pt x="1707" y="331"/>
                    <a:pt x="1707" y="331"/>
                  </a:cubicBezTo>
                  <a:cubicBezTo>
                    <a:pt x="1707" y="327"/>
                    <a:pt x="1707" y="327"/>
                    <a:pt x="1707" y="327"/>
                  </a:cubicBezTo>
                  <a:cubicBezTo>
                    <a:pt x="1723" y="327"/>
                    <a:pt x="1723" y="327"/>
                    <a:pt x="1723" y="327"/>
                  </a:cubicBezTo>
                  <a:lnTo>
                    <a:pt x="1723" y="331"/>
                  </a:lnTo>
                  <a:close/>
                  <a:moveTo>
                    <a:pt x="1723" y="318"/>
                  </a:moveTo>
                  <a:cubicBezTo>
                    <a:pt x="1707" y="318"/>
                    <a:pt x="1707" y="318"/>
                    <a:pt x="1707" y="318"/>
                  </a:cubicBezTo>
                  <a:cubicBezTo>
                    <a:pt x="1707" y="314"/>
                    <a:pt x="1707" y="314"/>
                    <a:pt x="1707" y="314"/>
                  </a:cubicBezTo>
                  <a:cubicBezTo>
                    <a:pt x="1723" y="314"/>
                    <a:pt x="1723" y="314"/>
                    <a:pt x="1723" y="314"/>
                  </a:cubicBezTo>
                  <a:lnTo>
                    <a:pt x="1723" y="318"/>
                  </a:lnTo>
                  <a:close/>
                  <a:moveTo>
                    <a:pt x="1723" y="305"/>
                  </a:moveTo>
                  <a:cubicBezTo>
                    <a:pt x="1707" y="305"/>
                    <a:pt x="1707" y="305"/>
                    <a:pt x="1707" y="305"/>
                  </a:cubicBezTo>
                  <a:cubicBezTo>
                    <a:pt x="1707" y="301"/>
                    <a:pt x="1707" y="301"/>
                    <a:pt x="1707" y="301"/>
                  </a:cubicBezTo>
                  <a:cubicBezTo>
                    <a:pt x="1723" y="301"/>
                    <a:pt x="1723" y="301"/>
                    <a:pt x="1723" y="301"/>
                  </a:cubicBezTo>
                  <a:lnTo>
                    <a:pt x="1723" y="305"/>
                  </a:lnTo>
                  <a:close/>
                  <a:moveTo>
                    <a:pt x="1737" y="425"/>
                  </a:moveTo>
                  <a:cubicBezTo>
                    <a:pt x="1734" y="425"/>
                    <a:pt x="1734" y="425"/>
                    <a:pt x="1734" y="425"/>
                  </a:cubicBezTo>
                  <a:cubicBezTo>
                    <a:pt x="1734" y="404"/>
                    <a:pt x="1734" y="404"/>
                    <a:pt x="1734" y="404"/>
                  </a:cubicBezTo>
                  <a:cubicBezTo>
                    <a:pt x="1737" y="404"/>
                    <a:pt x="1737" y="404"/>
                    <a:pt x="1737" y="404"/>
                  </a:cubicBezTo>
                  <a:lnTo>
                    <a:pt x="1737" y="425"/>
                  </a:lnTo>
                  <a:close/>
                  <a:moveTo>
                    <a:pt x="1737" y="386"/>
                  </a:moveTo>
                  <a:cubicBezTo>
                    <a:pt x="1734" y="386"/>
                    <a:pt x="1734" y="386"/>
                    <a:pt x="1734" y="386"/>
                  </a:cubicBezTo>
                  <a:cubicBezTo>
                    <a:pt x="1734" y="365"/>
                    <a:pt x="1734" y="365"/>
                    <a:pt x="1734" y="365"/>
                  </a:cubicBezTo>
                  <a:cubicBezTo>
                    <a:pt x="1737" y="365"/>
                    <a:pt x="1737" y="365"/>
                    <a:pt x="1737" y="365"/>
                  </a:cubicBezTo>
                  <a:lnTo>
                    <a:pt x="1737" y="386"/>
                  </a:lnTo>
                  <a:close/>
                  <a:moveTo>
                    <a:pt x="1737" y="348"/>
                  </a:moveTo>
                  <a:cubicBezTo>
                    <a:pt x="1734" y="348"/>
                    <a:pt x="1734" y="348"/>
                    <a:pt x="1734" y="348"/>
                  </a:cubicBezTo>
                  <a:cubicBezTo>
                    <a:pt x="1734" y="327"/>
                    <a:pt x="1734" y="327"/>
                    <a:pt x="1734" y="327"/>
                  </a:cubicBezTo>
                  <a:cubicBezTo>
                    <a:pt x="1737" y="327"/>
                    <a:pt x="1737" y="327"/>
                    <a:pt x="1737" y="327"/>
                  </a:cubicBezTo>
                  <a:lnTo>
                    <a:pt x="1737" y="348"/>
                  </a:lnTo>
                  <a:close/>
                  <a:moveTo>
                    <a:pt x="1737" y="310"/>
                  </a:moveTo>
                  <a:cubicBezTo>
                    <a:pt x="1734" y="310"/>
                    <a:pt x="1734" y="310"/>
                    <a:pt x="1734" y="310"/>
                  </a:cubicBezTo>
                  <a:cubicBezTo>
                    <a:pt x="1734" y="288"/>
                    <a:pt x="1734" y="288"/>
                    <a:pt x="1734" y="288"/>
                  </a:cubicBezTo>
                  <a:cubicBezTo>
                    <a:pt x="1737" y="288"/>
                    <a:pt x="1737" y="288"/>
                    <a:pt x="1737" y="288"/>
                  </a:cubicBezTo>
                  <a:lnTo>
                    <a:pt x="1737" y="310"/>
                  </a:lnTo>
                  <a:close/>
                  <a:moveTo>
                    <a:pt x="1757" y="421"/>
                  </a:moveTo>
                  <a:cubicBezTo>
                    <a:pt x="1741" y="421"/>
                    <a:pt x="1741" y="421"/>
                    <a:pt x="1741" y="421"/>
                  </a:cubicBezTo>
                  <a:cubicBezTo>
                    <a:pt x="1741" y="416"/>
                    <a:pt x="1741" y="416"/>
                    <a:pt x="1741" y="416"/>
                  </a:cubicBezTo>
                  <a:cubicBezTo>
                    <a:pt x="1757" y="416"/>
                    <a:pt x="1757" y="416"/>
                    <a:pt x="1757" y="416"/>
                  </a:cubicBezTo>
                  <a:lnTo>
                    <a:pt x="1757" y="421"/>
                  </a:lnTo>
                  <a:close/>
                  <a:moveTo>
                    <a:pt x="1757" y="408"/>
                  </a:moveTo>
                  <a:cubicBezTo>
                    <a:pt x="1741" y="408"/>
                    <a:pt x="1741" y="408"/>
                    <a:pt x="1741" y="408"/>
                  </a:cubicBezTo>
                  <a:cubicBezTo>
                    <a:pt x="1741" y="404"/>
                    <a:pt x="1741" y="404"/>
                    <a:pt x="1741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408"/>
                  </a:lnTo>
                  <a:close/>
                  <a:moveTo>
                    <a:pt x="1757" y="395"/>
                  </a:moveTo>
                  <a:cubicBezTo>
                    <a:pt x="1741" y="395"/>
                    <a:pt x="1741" y="395"/>
                    <a:pt x="1741" y="395"/>
                  </a:cubicBezTo>
                  <a:cubicBezTo>
                    <a:pt x="1741" y="391"/>
                    <a:pt x="1741" y="391"/>
                    <a:pt x="1741" y="391"/>
                  </a:cubicBezTo>
                  <a:cubicBezTo>
                    <a:pt x="1757" y="391"/>
                    <a:pt x="1757" y="391"/>
                    <a:pt x="1757" y="391"/>
                  </a:cubicBezTo>
                  <a:lnTo>
                    <a:pt x="1757" y="395"/>
                  </a:lnTo>
                  <a:close/>
                  <a:moveTo>
                    <a:pt x="1757" y="382"/>
                  </a:moveTo>
                  <a:cubicBezTo>
                    <a:pt x="1741" y="382"/>
                    <a:pt x="1741" y="382"/>
                    <a:pt x="1741" y="382"/>
                  </a:cubicBezTo>
                  <a:cubicBezTo>
                    <a:pt x="1741" y="378"/>
                    <a:pt x="1741" y="378"/>
                    <a:pt x="1741" y="378"/>
                  </a:cubicBezTo>
                  <a:cubicBezTo>
                    <a:pt x="1757" y="378"/>
                    <a:pt x="1757" y="378"/>
                    <a:pt x="1757" y="378"/>
                  </a:cubicBezTo>
                  <a:lnTo>
                    <a:pt x="1757" y="382"/>
                  </a:lnTo>
                  <a:close/>
                  <a:moveTo>
                    <a:pt x="1757" y="369"/>
                  </a:moveTo>
                  <a:cubicBezTo>
                    <a:pt x="1741" y="369"/>
                    <a:pt x="1741" y="369"/>
                    <a:pt x="1741" y="369"/>
                  </a:cubicBezTo>
                  <a:cubicBezTo>
                    <a:pt x="1741" y="365"/>
                    <a:pt x="1741" y="365"/>
                    <a:pt x="1741" y="365"/>
                  </a:cubicBezTo>
                  <a:cubicBezTo>
                    <a:pt x="1757" y="365"/>
                    <a:pt x="1757" y="365"/>
                    <a:pt x="1757" y="365"/>
                  </a:cubicBezTo>
                  <a:lnTo>
                    <a:pt x="1757" y="369"/>
                  </a:lnTo>
                  <a:close/>
                  <a:moveTo>
                    <a:pt x="1757" y="357"/>
                  </a:moveTo>
                  <a:cubicBezTo>
                    <a:pt x="1741" y="357"/>
                    <a:pt x="1741" y="357"/>
                    <a:pt x="1741" y="357"/>
                  </a:cubicBezTo>
                  <a:cubicBezTo>
                    <a:pt x="1741" y="352"/>
                    <a:pt x="1741" y="352"/>
                    <a:pt x="1741" y="352"/>
                  </a:cubicBezTo>
                  <a:cubicBezTo>
                    <a:pt x="1757" y="352"/>
                    <a:pt x="1757" y="352"/>
                    <a:pt x="1757" y="352"/>
                  </a:cubicBezTo>
                  <a:lnTo>
                    <a:pt x="1757" y="357"/>
                  </a:lnTo>
                  <a:close/>
                  <a:moveTo>
                    <a:pt x="1757" y="331"/>
                  </a:moveTo>
                  <a:cubicBezTo>
                    <a:pt x="1741" y="331"/>
                    <a:pt x="1741" y="331"/>
                    <a:pt x="1741" y="331"/>
                  </a:cubicBezTo>
                  <a:cubicBezTo>
                    <a:pt x="1741" y="327"/>
                    <a:pt x="1741" y="327"/>
                    <a:pt x="1741" y="327"/>
                  </a:cubicBezTo>
                  <a:cubicBezTo>
                    <a:pt x="1757" y="327"/>
                    <a:pt x="1757" y="327"/>
                    <a:pt x="1757" y="327"/>
                  </a:cubicBezTo>
                  <a:lnTo>
                    <a:pt x="1757" y="331"/>
                  </a:lnTo>
                  <a:close/>
                  <a:moveTo>
                    <a:pt x="1757" y="318"/>
                  </a:moveTo>
                  <a:cubicBezTo>
                    <a:pt x="1741" y="318"/>
                    <a:pt x="1741" y="318"/>
                    <a:pt x="1741" y="318"/>
                  </a:cubicBezTo>
                  <a:cubicBezTo>
                    <a:pt x="1741" y="314"/>
                    <a:pt x="1741" y="314"/>
                    <a:pt x="1741" y="314"/>
                  </a:cubicBezTo>
                  <a:cubicBezTo>
                    <a:pt x="1757" y="314"/>
                    <a:pt x="1757" y="314"/>
                    <a:pt x="1757" y="314"/>
                  </a:cubicBezTo>
                  <a:lnTo>
                    <a:pt x="1757" y="318"/>
                  </a:lnTo>
                  <a:close/>
                  <a:moveTo>
                    <a:pt x="1757" y="305"/>
                  </a:moveTo>
                  <a:cubicBezTo>
                    <a:pt x="1741" y="305"/>
                    <a:pt x="1741" y="305"/>
                    <a:pt x="1741" y="305"/>
                  </a:cubicBezTo>
                  <a:cubicBezTo>
                    <a:pt x="1741" y="301"/>
                    <a:pt x="1741" y="301"/>
                    <a:pt x="1741" y="301"/>
                  </a:cubicBezTo>
                  <a:cubicBezTo>
                    <a:pt x="1757" y="301"/>
                    <a:pt x="1757" y="301"/>
                    <a:pt x="1757" y="301"/>
                  </a:cubicBezTo>
                  <a:lnTo>
                    <a:pt x="1757" y="305"/>
                  </a:lnTo>
                  <a:close/>
                  <a:moveTo>
                    <a:pt x="1757" y="293"/>
                  </a:moveTo>
                  <a:cubicBezTo>
                    <a:pt x="1741" y="293"/>
                    <a:pt x="1741" y="293"/>
                    <a:pt x="1741" y="293"/>
                  </a:cubicBezTo>
                  <a:cubicBezTo>
                    <a:pt x="1741" y="288"/>
                    <a:pt x="1741" y="288"/>
                    <a:pt x="1741" y="288"/>
                  </a:cubicBezTo>
                  <a:cubicBezTo>
                    <a:pt x="1757" y="288"/>
                    <a:pt x="1757" y="288"/>
                    <a:pt x="1757" y="288"/>
                  </a:cubicBezTo>
                  <a:lnTo>
                    <a:pt x="1757" y="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6102350" y="180975"/>
              <a:ext cx="6089650" cy="2579688"/>
            </a:xfrm>
            <a:custGeom>
              <a:avLst/>
              <a:gdLst>
                <a:gd name="T0" fmla="*/ 1050 w 1918"/>
                <a:gd name="T1" fmla="*/ 239 h 812"/>
                <a:gd name="T2" fmla="*/ 1918 w 1918"/>
                <a:gd name="T3" fmla="*/ 517 h 812"/>
                <a:gd name="T4" fmla="*/ 62 w 1918"/>
                <a:gd name="T5" fmla="*/ 551 h 812"/>
                <a:gd name="T6" fmla="*/ 68 w 1918"/>
                <a:gd name="T7" fmla="*/ 485 h 812"/>
                <a:gd name="T8" fmla="*/ 88 w 1918"/>
                <a:gd name="T9" fmla="*/ 413 h 812"/>
                <a:gd name="T10" fmla="*/ 113 w 1918"/>
                <a:gd name="T11" fmla="*/ 577 h 812"/>
                <a:gd name="T12" fmla="*/ 120 w 1918"/>
                <a:gd name="T13" fmla="*/ 531 h 812"/>
                <a:gd name="T14" fmla="*/ 139 w 1918"/>
                <a:gd name="T15" fmla="*/ 512 h 812"/>
                <a:gd name="T16" fmla="*/ 145 w 1918"/>
                <a:gd name="T17" fmla="*/ 459 h 812"/>
                <a:gd name="T18" fmla="*/ 164 w 1918"/>
                <a:gd name="T19" fmla="*/ 426 h 812"/>
                <a:gd name="T20" fmla="*/ 225 w 1918"/>
                <a:gd name="T21" fmla="*/ 467 h 812"/>
                <a:gd name="T22" fmla="*/ 231 w 1918"/>
                <a:gd name="T23" fmla="*/ 144 h 812"/>
                <a:gd name="T24" fmla="*/ 263 w 1918"/>
                <a:gd name="T25" fmla="*/ 190 h 812"/>
                <a:gd name="T26" fmla="*/ 282 w 1918"/>
                <a:gd name="T27" fmla="*/ 242 h 812"/>
                <a:gd name="T28" fmla="*/ 355 w 1918"/>
                <a:gd name="T29" fmla="*/ 373 h 812"/>
                <a:gd name="T30" fmla="*/ 436 w 1918"/>
                <a:gd name="T31" fmla="*/ 498 h 812"/>
                <a:gd name="T32" fmla="*/ 446 w 1918"/>
                <a:gd name="T33" fmla="*/ 485 h 812"/>
                <a:gd name="T34" fmla="*/ 475 w 1918"/>
                <a:gd name="T35" fmla="*/ 420 h 812"/>
                <a:gd name="T36" fmla="*/ 478 w 1918"/>
                <a:gd name="T37" fmla="*/ 355 h 812"/>
                <a:gd name="T38" fmla="*/ 513 w 1918"/>
                <a:gd name="T39" fmla="*/ 315 h 812"/>
                <a:gd name="T40" fmla="*/ 533 w 1918"/>
                <a:gd name="T41" fmla="*/ 273 h 812"/>
                <a:gd name="T42" fmla="*/ 555 w 1918"/>
                <a:gd name="T43" fmla="*/ 512 h 812"/>
                <a:gd name="T44" fmla="*/ 590 w 1918"/>
                <a:gd name="T45" fmla="*/ 469 h 812"/>
                <a:gd name="T46" fmla="*/ 636 w 1918"/>
                <a:gd name="T47" fmla="*/ 240 h 812"/>
                <a:gd name="T48" fmla="*/ 676 w 1918"/>
                <a:gd name="T49" fmla="*/ 409 h 812"/>
                <a:gd name="T50" fmla="*/ 692 w 1918"/>
                <a:gd name="T51" fmla="*/ 279 h 812"/>
                <a:gd name="T52" fmla="*/ 700 w 1918"/>
                <a:gd name="T53" fmla="*/ 153 h 812"/>
                <a:gd name="T54" fmla="*/ 820 w 1918"/>
                <a:gd name="T55" fmla="*/ 287 h 812"/>
                <a:gd name="T56" fmla="*/ 838 w 1918"/>
                <a:gd name="T57" fmla="*/ 297 h 812"/>
                <a:gd name="T58" fmla="*/ 1050 w 1918"/>
                <a:gd name="T59" fmla="*/ 369 h 812"/>
                <a:gd name="T60" fmla="*/ 1054 w 1918"/>
                <a:gd name="T61" fmla="*/ 244 h 812"/>
                <a:gd name="T62" fmla="*/ 1077 w 1918"/>
                <a:gd name="T63" fmla="*/ 312 h 812"/>
                <a:gd name="T64" fmla="*/ 1167 w 1918"/>
                <a:gd name="T65" fmla="*/ 447 h 812"/>
                <a:gd name="T66" fmla="*/ 1199 w 1918"/>
                <a:gd name="T67" fmla="*/ 487 h 812"/>
                <a:gd name="T68" fmla="*/ 1224 w 1918"/>
                <a:gd name="T69" fmla="*/ 513 h 812"/>
                <a:gd name="T70" fmla="*/ 1244 w 1918"/>
                <a:gd name="T71" fmla="*/ 388 h 812"/>
                <a:gd name="T72" fmla="*/ 1425 w 1918"/>
                <a:gd name="T73" fmla="*/ 205 h 812"/>
                <a:gd name="T74" fmla="*/ 1428 w 1918"/>
                <a:gd name="T75" fmla="*/ 410 h 812"/>
                <a:gd name="T76" fmla="*/ 1433 w 1918"/>
                <a:gd name="T77" fmla="*/ 119 h 812"/>
                <a:gd name="T78" fmla="*/ 1441 w 1918"/>
                <a:gd name="T79" fmla="*/ 263 h 812"/>
                <a:gd name="T80" fmla="*/ 1444 w 1918"/>
                <a:gd name="T81" fmla="*/ 453 h 812"/>
                <a:gd name="T82" fmla="*/ 1449 w 1918"/>
                <a:gd name="T83" fmla="*/ 159 h 812"/>
                <a:gd name="T84" fmla="*/ 1452 w 1918"/>
                <a:gd name="T85" fmla="*/ 328 h 812"/>
                <a:gd name="T86" fmla="*/ 1465 w 1918"/>
                <a:gd name="T87" fmla="*/ 502 h 812"/>
                <a:gd name="T88" fmla="*/ 1465 w 1918"/>
                <a:gd name="T89" fmla="*/ 182 h 812"/>
                <a:gd name="T90" fmla="*/ 1472 w 1918"/>
                <a:gd name="T91" fmla="*/ 239 h 812"/>
                <a:gd name="T92" fmla="*/ 1486 w 1918"/>
                <a:gd name="T93" fmla="*/ 154 h 812"/>
                <a:gd name="T94" fmla="*/ 1504 w 1918"/>
                <a:gd name="T95" fmla="*/ 372 h 812"/>
                <a:gd name="T96" fmla="*/ 1526 w 1918"/>
                <a:gd name="T97" fmla="*/ 400 h 812"/>
                <a:gd name="T98" fmla="*/ 1531 w 1918"/>
                <a:gd name="T99" fmla="*/ 487 h 812"/>
                <a:gd name="T100" fmla="*/ 1546 w 1918"/>
                <a:gd name="T101" fmla="*/ 340 h 812"/>
                <a:gd name="T102" fmla="*/ 1595 w 1918"/>
                <a:gd name="T103" fmla="*/ 359 h 812"/>
                <a:gd name="T104" fmla="*/ 1596 w 1918"/>
                <a:gd name="T105" fmla="*/ 359 h 812"/>
                <a:gd name="T106" fmla="*/ 1604 w 1918"/>
                <a:gd name="T107" fmla="*/ 356 h 812"/>
                <a:gd name="T108" fmla="*/ 1638 w 1918"/>
                <a:gd name="T109" fmla="*/ 311 h 812"/>
                <a:gd name="T110" fmla="*/ 1660 w 1918"/>
                <a:gd name="T111" fmla="*/ 471 h 812"/>
                <a:gd name="T112" fmla="*/ 1684 w 1918"/>
                <a:gd name="T113" fmla="*/ 311 h 812"/>
                <a:gd name="T114" fmla="*/ 1793 w 1918"/>
                <a:gd name="T115" fmla="*/ 517 h 812"/>
                <a:gd name="T116" fmla="*/ 1763 w 1918"/>
                <a:gd name="T117" fmla="*/ 572 h 812"/>
                <a:gd name="T118" fmla="*/ 1779 w 1918"/>
                <a:gd name="T119" fmla="*/ 380 h 812"/>
                <a:gd name="T120" fmla="*/ 1787 w 1918"/>
                <a:gd name="T121" fmla="*/ 496 h 812"/>
                <a:gd name="T122" fmla="*/ 1809 w 1918"/>
                <a:gd name="T123" fmla="*/ 281 h 812"/>
                <a:gd name="T124" fmla="*/ 1871 w 1918"/>
                <a:gd name="T125" fmla="*/ 54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2">
                  <a:moveTo>
                    <a:pt x="1918" y="406"/>
                  </a:moveTo>
                  <a:cubicBezTo>
                    <a:pt x="1918" y="394"/>
                    <a:pt x="1918" y="394"/>
                    <a:pt x="1918" y="394"/>
                  </a:cubicBezTo>
                  <a:cubicBezTo>
                    <a:pt x="1884" y="394"/>
                    <a:pt x="1884" y="394"/>
                    <a:pt x="1884" y="394"/>
                  </a:cubicBezTo>
                  <a:cubicBezTo>
                    <a:pt x="1868" y="376"/>
                    <a:pt x="1868" y="376"/>
                    <a:pt x="1868" y="376"/>
                  </a:cubicBezTo>
                  <a:cubicBezTo>
                    <a:pt x="1849" y="376"/>
                    <a:pt x="1849" y="376"/>
                    <a:pt x="1849" y="376"/>
                  </a:cubicBezTo>
                  <a:cubicBezTo>
                    <a:pt x="1849" y="345"/>
                    <a:pt x="1849" y="345"/>
                    <a:pt x="1849" y="345"/>
                  </a:cubicBezTo>
                  <a:cubicBezTo>
                    <a:pt x="1838" y="345"/>
                    <a:pt x="1838" y="345"/>
                    <a:pt x="1838" y="345"/>
                  </a:cubicBezTo>
                  <a:cubicBezTo>
                    <a:pt x="1838" y="377"/>
                    <a:pt x="1838" y="377"/>
                    <a:pt x="1838" y="377"/>
                  </a:cubicBezTo>
                  <a:cubicBezTo>
                    <a:pt x="1825" y="377"/>
                    <a:pt x="1825" y="377"/>
                    <a:pt x="1825" y="377"/>
                  </a:cubicBezTo>
                  <a:cubicBezTo>
                    <a:pt x="1825" y="331"/>
                    <a:pt x="1825" y="331"/>
                    <a:pt x="1825" y="331"/>
                  </a:cubicBezTo>
                  <a:cubicBezTo>
                    <a:pt x="1817" y="331"/>
                    <a:pt x="1817" y="331"/>
                    <a:pt x="1817" y="331"/>
                  </a:cubicBezTo>
                  <a:cubicBezTo>
                    <a:pt x="1817" y="273"/>
                    <a:pt x="1817" y="273"/>
                    <a:pt x="1817" y="273"/>
                  </a:cubicBezTo>
                  <a:cubicBezTo>
                    <a:pt x="1795" y="265"/>
                    <a:pt x="1795" y="265"/>
                    <a:pt x="1795" y="265"/>
                  </a:cubicBezTo>
                  <a:cubicBezTo>
                    <a:pt x="1762" y="265"/>
                    <a:pt x="1762" y="265"/>
                    <a:pt x="1762" y="265"/>
                  </a:cubicBezTo>
                  <a:cubicBezTo>
                    <a:pt x="1749" y="283"/>
                    <a:pt x="1749" y="283"/>
                    <a:pt x="1749" y="283"/>
                  </a:cubicBezTo>
                  <a:cubicBezTo>
                    <a:pt x="1749" y="382"/>
                    <a:pt x="1749" y="382"/>
                    <a:pt x="1749" y="382"/>
                  </a:cubicBezTo>
                  <a:cubicBezTo>
                    <a:pt x="1697" y="383"/>
                    <a:pt x="1697" y="383"/>
                    <a:pt x="1697" y="383"/>
                  </a:cubicBezTo>
                  <a:cubicBezTo>
                    <a:pt x="1697" y="213"/>
                    <a:pt x="1697" y="213"/>
                    <a:pt x="1697" y="213"/>
                  </a:cubicBezTo>
                  <a:cubicBezTo>
                    <a:pt x="1688" y="213"/>
                    <a:pt x="1688" y="213"/>
                    <a:pt x="1688" y="213"/>
                  </a:cubicBezTo>
                  <a:cubicBezTo>
                    <a:pt x="1688" y="196"/>
                    <a:pt x="1688" y="196"/>
                    <a:pt x="1688" y="196"/>
                  </a:cubicBezTo>
                  <a:cubicBezTo>
                    <a:pt x="1678" y="196"/>
                    <a:pt x="1678" y="196"/>
                    <a:pt x="1678" y="196"/>
                  </a:cubicBezTo>
                  <a:cubicBezTo>
                    <a:pt x="1642" y="159"/>
                    <a:pt x="1642" y="159"/>
                    <a:pt x="1642" y="159"/>
                  </a:cubicBezTo>
                  <a:cubicBezTo>
                    <a:pt x="1621" y="223"/>
                    <a:pt x="1621" y="223"/>
                    <a:pt x="1621" y="223"/>
                  </a:cubicBezTo>
                  <a:cubicBezTo>
                    <a:pt x="1621" y="356"/>
                    <a:pt x="1621" y="356"/>
                    <a:pt x="1621" y="356"/>
                  </a:cubicBezTo>
                  <a:cubicBezTo>
                    <a:pt x="1607" y="356"/>
                    <a:pt x="1607" y="356"/>
                    <a:pt x="1607" y="356"/>
                  </a:cubicBezTo>
                  <a:cubicBezTo>
                    <a:pt x="1607" y="273"/>
                    <a:pt x="1607" y="273"/>
                    <a:pt x="1607" y="273"/>
                  </a:cubicBezTo>
                  <a:cubicBezTo>
                    <a:pt x="1600" y="273"/>
                    <a:pt x="1600" y="273"/>
                    <a:pt x="1600" y="273"/>
                  </a:cubicBezTo>
                  <a:cubicBezTo>
                    <a:pt x="1589" y="288"/>
                    <a:pt x="1589" y="288"/>
                    <a:pt x="1589" y="288"/>
                  </a:cubicBezTo>
                  <a:cubicBezTo>
                    <a:pt x="1589" y="419"/>
                    <a:pt x="1589" y="419"/>
                    <a:pt x="1589" y="419"/>
                  </a:cubicBezTo>
                  <a:cubicBezTo>
                    <a:pt x="1573" y="419"/>
                    <a:pt x="1573" y="419"/>
                    <a:pt x="1573" y="419"/>
                  </a:cubicBezTo>
                  <a:cubicBezTo>
                    <a:pt x="1552" y="401"/>
                    <a:pt x="1552" y="401"/>
                    <a:pt x="1552" y="401"/>
                  </a:cubicBezTo>
                  <a:cubicBezTo>
                    <a:pt x="1552" y="271"/>
                    <a:pt x="1552" y="271"/>
                    <a:pt x="1552" y="271"/>
                  </a:cubicBezTo>
                  <a:cubicBezTo>
                    <a:pt x="1541" y="271"/>
                    <a:pt x="1541" y="271"/>
                    <a:pt x="1541" y="271"/>
                  </a:cubicBezTo>
                  <a:cubicBezTo>
                    <a:pt x="1506" y="286"/>
                    <a:pt x="1506" y="286"/>
                    <a:pt x="1506" y="286"/>
                  </a:cubicBezTo>
                  <a:cubicBezTo>
                    <a:pt x="1506" y="341"/>
                    <a:pt x="1506" y="341"/>
                    <a:pt x="1506" y="341"/>
                  </a:cubicBezTo>
                  <a:cubicBezTo>
                    <a:pt x="1490" y="341"/>
                    <a:pt x="1490" y="341"/>
                    <a:pt x="1490" y="341"/>
                  </a:cubicBezTo>
                  <a:cubicBezTo>
                    <a:pt x="1490" y="102"/>
                    <a:pt x="1490" y="102"/>
                    <a:pt x="1490" y="102"/>
                  </a:cubicBezTo>
                  <a:cubicBezTo>
                    <a:pt x="1472" y="102"/>
                    <a:pt x="1472" y="102"/>
                    <a:pt x="1472" y="102"/>
                  </a:cubicBezTo>
                  <a:cubicBezTo>
                    <a:pt x="1472" y="67"/>
                    <a:pt x="1472" y="67"/>
                    <a:pt x="1472" y="67"/>
                  </a:cubicBezTo>
                  <a:cubicBezTo>
                    <a:pt x="1472" y="67"/>
                    <a:pt x="1463" y="62"/>
                    <a:pt x="1456" y="62"/>
                  </a:cubicBezTo>
                  <a:cubicBezTo>
                    <a:pt x="1456" y="62"/>
                    <a:pt x="1456" y="62"/>
                    <a:pt x="1456" y="62"/>
                  </a:cubicBezTo>
                  <a:cubicBezTo>
                    <a:pt x="1454" y="62"/>
                    <a:pt x="1454" y="62"/>
                    <a:pt x="1454" y="62"/>
                  </a:cubicBezTo>
                  <a:cubicBezTo>
                    <a:pt x="1454" y="48"/>
                    <a:pt x="1454" y="48"/>
                    <a:pt x="1454" y="48"/>
                  </a:cubicBezTo>
                  <a:cubicBezTo>
                    <a:pt x="1456" y="48"/>
                    <a:pt x="1456" y="48"/>
                    <a:pt x="1456" y="48"/>
                  </a:cubicBezTo>
                  <a:cubicBezTo>
                    <a:pt x="1456" y="5"/>
                    <a:pt x="1456" y="5"/>
                    <a:pt x="1456" y="5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49" y="34"/>
                    <a:pt x="1449" y="34"/>
                    <a:pt x="1449" y="34"/>
                  </a:cubicBezTo>
                  <a:cubicBezTo>
                    <a:pt x="1440" y="28"/>
                    <a:pt x="1440" y="28"/>
                    <a:pt x="1440" y="28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1435" y="7"/>
                    <a:pt x="1435" y="7"/>
                    <a:pt x="1435" y="7"/>
                  </a:cubicBezTo>
                  <a:cubicBezTo>
                    <a:pt x="1435" y="42"/>
                    <a:pt x="1435" y="42"/>
                    <a:pt x="1435" y="42"/>
                  </a:cubicBezTo>
                  <a:cubicBezTo>
                    <a:pt x="1424" y="47"/>
                    <a:pt x="1424" y="47"/>
                    <a:pt x="1424" y="47"/>
                  </a:cubicBezTo>
                  <a:cubicBezTo>
                    <a:pt x="1424" y="48"/>
                    <a:pt x="1424" y="48"/>
                    <a:pt x="1424" y="48"/>
                  </a:cubicBezTo>
                  <a:cubicBezTo>
                    <a:pt x="1425" y="48"/>
                    <a:pt x="1425" y="48"/>
                    <a:pt x="1425" y="48"/>
                  </a:cubicBezTo>
                  <a:cubicBezTo>
                    <a:pt x="1425" y="62"/>
                    <a:pt x="1425" y="62"/>
                    <a:pt x="1425" y="62"/>
                  </a:cubicBezTo>
                  <a:cubicBezTo>
                    <a:pt x="1424" y="62"/>
                    <a:pt x="1424" y="62"/>
                    <a:pt x="1424" y="62"/>
                  </a:cubicBezTo>
                  <a:cubicBezTo>
                    <a:pt x="1424" y="74"/>
                    <a:pt x="1424" y="74"/>
                    <a:pt x="1424" y="74"/>
                  </a:cubicBezTo>
                  <a:cubicBezTo>
                    <a:pt x="1416" y="81"/>
                    <a:pt x="1416" y="81"/>
                    <a:pt x="1416" y="81"/>
                  </a:cubicBezTo>
                  <a:cubicBezTo>
                    <a:pt x="1416" y="356"/>
                    <a:pt x="1416" y="356"/>
                    <a:pt x="1416" y="356"/>
                  </a:cubicBezTo>
                  <a:cubicBezTo>
                    <a:pt x="1399" y="330"/>
                    <a:pt x="1399" y="330"/>
                    <a:pt x="1399" y="330"/>
                  </a:cubicBezTo>
                  <a:cubicBezTo>
                    <a:pt x="1341" y="330"/>
                    <a:pt x="1341" y="330"/>
                    <a:pt x="1341" y="330"/>
                  </a:cubicBezTo>
                  <a:cubicBezTo>
                    <a:pt x="1341" y="392"/>
                    <a:pt x="1341" y="392"/>
                    <a:pt x="1341" y="392"/>
                  </a:cubicBezTo>
                  <a:cubicBezTo>
                    <a:pt x="1324" y="385"/>
                    <a:pt x="1324" y="385"/>
                    <a:pt x="1324" y="385"/>
                  </a:cubicBezTo>
                  <a:cubicBezTo>
                    <a:pt x="1324" y="295"/>
                    <a:pt x="1324" y="295"/>
                    <a:pt x="1324" y="295"/>
                  </a:cubicBezTo>
                  <a:cubicBezTo>
                    <a:pt x="1317" y="285"/>
                    <a:pt x="1317" y="285"/>
                    <a:pt x="1317" y="285"/>
                  </a:cubicBezTo>
                  <a:cubicBezTo>
                    <a:pt x="1317" y="246"/>
                    <a:pt x="1317" y="246"/>
                    <a:pt x="1317" y="246"/>
                  </a:cubicBezTo>
                  <a:cubicBezTo>
                    <a:pt x="1303" y="246"/>
                    <a:pt x="1303" y="246"/>
                    <a:pt x="1303" y="246"/>
                  </a:cubicBezTo>
                  <a:cubicBezTo>
                    <a:pt x="1303" y="282"/>
                    <a:pt x="1303" y="282"/>
                    <a:pt x="1303" y="282"/>
                  </a:cubicBezTo>
                  <a:cubicBezTo>
                    <a:pt x="1266" y="282"/>
                    <a:pt x="1266" y="282"/>
                    <a:pt x="1266" y="282"/>
                  </a:cubicBezTo>
                  <a:cubicBezTo>
                    <a:pt x="1266" y="350"/>
                    <a:pt x="1266" y="350"/>
                    <a:pt x="1266" y="350"/>
                  </a:cubicBezTo>
                  <a:cubicBezTo>
                    <a:pt x="1262" y="358"/>
                    <a:pt x="1262" y="358"/>
                    <a:pt x="1262" y="358"/>
                  </a:cubicBezTo>
                  <a:cubicBezTo>
                    <a:pt x="1262" y="382"/>
                    <a:pt x="1262" y="382"/>
                    <a:pt x="1262" y="382"/>
                  </a:cubicBezTo>
                  <a:cubicBezTo>
                    <a:pt x="1250" y="369"/>
                    <a:pt x="1250" y="369"/>
                    <a:pt x="1250" y="369"/>
                  </a:cubicBezTo>
                  <a:cubicBezTo>
                    <a:pt x="1250" y="382"/>
                    <a:pt x="1250" y="382"/>
                    <a:pt x="1250" y="382"/>
                  </a:cubicBezTo>
                  <a:cubicBezTo>
                    <a:pt x="1244" y="382"/>
                    <a:pt x="1244" y="382"/>
                    <a:pt x="1244" y="382"/>
                  </a:cubicBezTo>
                  <a:cubicBezTo>
                    <a:pt x="1244" y="355"/>
                    <a:pt x="1244" y="355"/>
                    <a:pt x="1244" y="355"/>
                  </a:cubicBezTo>
                  <a:cubicBezTo>
                    <a:pt x="1249" y="355"/>
                    <a:pt x="1249" y="355"/>
                    <a:pt x="1249" y="355"/>
                  </a:cubicBezTo>
                  <a:cubicBezTo>
                    <a:pt x="1249" y="349"/>
                    <a:pt x="1249" y="349"/>
                    <a:pt x="1249" y="349"/>
                  </a:cubicBezTo>
                  <a:cubicBezTo>
                    <a:pt x="1244" y="349"/>
                    <a:pt x="1244" y="349"/>
                    <a:pt x="1244" y="349"/>
                  </a:cubicBezTo>
                  <a:cubicBezTo>
                    <a:pt x="1244" y="323"/>
                    <a:pt x="1244" y="323"/>
                    <a:pt x="1244" y="323"/>
                  </a:cubicBezTo>
                  <a:cubicBezTo>
                    <a:pt x="1249" y="323"/>
                    <a:pt x="1249" y="323"/>
                    <a:pt x="1249" y="323"/>
                  </a:cubicBezTo>
                  <a:cubicBezTo>
                    <a:pt x="1249" y="316"/>
                    <a:pt x="1249" y="316"/>
                    <a:pt x="1249" y="316"/>
                  </a:cubicBezTo>
                  <a:cubicBezTo>
                    <a:pt x="1244" y="316"/>
                    <a:pt x="1244" y="316"/>
                    <a:pt x="1244" y="316"/>
                  </a:cubicBezTo>
                  <a:cubicBezTo>
                    <a:pt x="1244" y="290"/>
                    <a:pt x="1244" y="290"/>
                    <a:pt x="1244" y="290"/>
                  </a:cubicBezTo>
                  <a:cubicBezTo>
                    <a:pt x="1249" y="290"/>
                    <a:pt x="1249" y="290"/>
                    <a:pt x="1249" y="290"/>
                  </a:cubicBezTo>
                  <a:cubicBezTo>
                    <a:pt x="1249" y="282"/>
                    <a:pt x="1249" y="282"/>
                    <a:pt x="1249" y="282"/>
                  </a:cubicBezTo>
                  <a:cubicBezTo>
                    <a:pt x="1231" y="263"/>
                    <a:pt x="1231" y="263"/>
                    <a:pt x="1231" y="263"/>
                  </a:cubicBezTo>
                  <a:cubicBezTo>
                    <a:pt x="1231" y="111"/>
                    <a:pt x="1231" y="111"/>
                    <a:pt x="1231" y="111"/>
                  </a:cubicBezTo>
                  <a:cubicBezTo>
                    <a:pt x="1219" y="111"/>
                    <a:pt x="1219" y="111"/>
                    <a:pt x="1219" y="111"/>
                  </a:cubicBezTo>
                  <a:cubicBezTo>
                    <a:pt x="1210" y="104"/>
                    <a:pt x="1210" y="104"/>
                    <a:pt x="1210" y="104"/>
                  </a:cubicBezTo>
                  <a:cubicBezTo>
                    <a:pt x="1159" y="104"/>
                    <a:pt x="1159" y="104"/>
                    <a:pt x="1159" y="104"/>
                  </a:cubicBezTo>
                  <a:cubicBezTo>
                    <a:pt x="1159" y="362"/>
                    <a:pt x="1159" y="362"/>
                    <a:pt x="1159" y="362"/>
                  </a:cubicBezTo>
                  <a:cubicBezTo>
                    <a:pt x="1151" y="368"/>
                    <a:pt x="1151" y="368"/>
                    <a:pt x="1151" y="368"/>
                  </a:cubicBezTo>
                  <a:cubicBezTo>
                    <a:pt x="1151" y="440"/>
                    <a:pt x="1151" y="440"/>
                    <a:pt x="1151" y="440"/>
                  </a:cubicBezTo>
                  <a:cubicBezTo>
                    <a:pt x="1138" y="457"/>
                    <a:pt x="1138" y="457"/>
                    <a:pt x="1138" y="457"/>
                  </a:cubicBezTo>
                  <a:cubicBezTo>
                    <a:pt x="1102" y="457"/>
                    <a:pt x="1102" y="457"/>
                    <a:pt x="1102" y="457"/>
                  </a:cubicBezTo>
                  <a:cubicBezTo>
                    <a:pt x="1102" y="364"/>
                    <a:pt x="1102" y="364"/>
                    <a:pt x="1102" y="364"/>
                  </a:cubicBezTo>
                  <a:cubicBezTo>
                    <a:pt x="1092" y="359"/>
                    <a:pt x="1092" y="359"/>
                    <a:pt x="1092" y="359"/>
                  </a:cubicBezTo>
                  <a:cubicBezTo>
                    <a:pt x="1092" y="269"/>
                    <a:pt x="1092" y="269"/>
                    <a:pt x="1092" y="269"/>
                  </a:cubicBezTo>
                  <a:cubicBezTo>
                    <a:pt x="1076" y="269"/>
                    <a:pt x="1076" y="269"/>
                    <a:pt x="1076" y="269"/>
                  </a:cubicBezTo>
                  <a:cubicBezTo>
                    <a:pt x="1076" y="239"/>
                    <a:pt x="1076" y="239"/>
                    <a:pt x="1076" y="239"/>
                  </a:cubicBezTo>
                  <a:cubicBezTo>
                    <a:pt x="1050" y="239"/>
                    <a:pt x="1050" y="239"/>
                    <a:pt x="1050" y="239"/>
                  </a:cubicBezTo>
                  <a:cubicBezTo>
                    <a:pt x="1050" y="269"/>
                    <a:pt x="1050" y="269"/>
                    <a:pt x="1050" y="269"/>
                  </a:cubicBezTo>
                  <a:cubicBezTo>
                    <a:pt x="1032" y="269"/>
                    <a:pt x="1032" y="269"/>
                    <a:pt x="1032" y="269"/>
                  </a:cubicBezTo>
                  <a:cubicBezTo>
                    <a:pt x="1032" y="466"/>
                    <a:pt x="1032" y="466"/>
                    <a:pt x="1032" y="466"/>
                  </a:cubicBezTo>
                  <a:cubicBezTo>
                    <a:pt x="1023" y="466"/>
                    <a:pt x="1023" y="466"/>
                    <a:pt x="1023" y="466"/>
                  </a:cubicBezTo>
                  <a:cubicBezTo>
                    <a:pt x="1023" y="466"/>
                    <a:pt x="1007" y="445"/>
                    <a:pt x="999" y="466"/>
                  </a:cubicBezTo>
                  <a:cubicBezTo>
                    <a:pt x="987" y="466"/>
                    <a:pt x="987" y="466"/>
                    <a:pt x="987" y="466"/>
                  </a:cubicBezTo>
                  <a:cubicBezTo>
                    <a:pt x="987" y="367"/>
                    <a:pt x="987" y="367"/>
                    <a:pt x="987" y="367"/>
                  </a:cubicBezTo>
                  <a:cubicBezTo>
                    <a:pt x="975" y="353"/>
                    <a:pt x="975" y="353"/>
                    <a:pt x="975" y="353"/>
                  </a:cubicBezTo>
                  <a:cubicBezTo>
                    <a:pt x="975" y="273"/>
                    <a:pt x="975" y="273"/>
                    <a:pt x="975" y="273"/>
                  </a:cubicBezTo>
                  <a:cubicBezTo>
                    <a:pt x="964" y="262"/>
                    <a:pt x="964" y="262"/>
                    <a:pt x="964" y="262"/>
                  </a:cubicBezTo>
                  <a:cubicBezTo>
                    <a:pt x="947" y="262"/>
                    <a:pt x="947" y="262"/>
                    <a:pt x="947" y="262"/>
                  </a:cubicBezTo>
                  <a:cubicBezTo>
                    <a:pt x="947" y="438"/>
                    <a:pt x="947" y="438"/>
                    <a:pt x="947" y="438"/>
                  </a:cubicBezTo>
                  <a:cubicBezTo>
                    <a:pt x="909" y="438"/>
                    <a:pt x="909" y="438"/>
                    <a:pt x="909" y="438"/>
                  </a:cubicBezTo>
                  <a:cubicBezTo>
                    <a:pt x="909" y="302"/>
                    <a:pt x="909" y="302"/>
                    <a:pt x="909" y="302"/>
                  </a:cubicBezTo>
                  <a:cubicBezTo>
                    <a:pt x="893" y="302"/>
                    <a:pt x="893" y="302"/>
                    <a:pt x="893" y="302"/>
                  </a:cubicBezTo>
                  <a:cubicBezTo>
                    <a:pt x="893" y="288"/>
                    <a:pt x="893" y="288"/>
                    <a:pt x="893" y="288"/>
                  </a:cubicBezTo>
                  <a:cubicBezTo>
                    <a:pt x="852" y="288"/>
                    <a:pt x="852" y="288"/>
                    <a:pt x="852" y="288"/>
                  </a:cubicBezTo>
                  <a:cubicBezTo>
                    <a:pt x="852" y="328"/>
                    <a:pt x="852" y="328"/>
                    <a:pt x="852" y="328"/>
                  </a:cubicBezTo>
                  <a:cubicBezTo>
                    <a:pt x="847" y="322"/>
                    <a:pt x="847" y="322"/>
                    <a:pt x="847" y="322"/>
                  </a:cubicBezTo>
                  <a:cubicBezTo>
                    <a:pt x="847" y="246"/>
                    <a:pt x="847" y="246"/>
                    <a:pt x="847" y="246"/>
                  </a:cubicBezTo>
                  <a:cubicBezTo>
                    <a:pt x="809" y="246"/>
                    <a:pt x="809" y="246"/>
                    <a:pt x="809" y="246"/>
                  </a:cubicBezTo>
                  <a:cubicBezTo>
                    <a:pt x="809" y="404"/>
                    <a:pt x="809" y="404"/>
                    <a:pt x="809" y="404"/>
                  </a:cubicBezTo>
                  <a:cubicBezTo>
                    <a:pt x="791" y="486"/>
                    <a:pt x="791" y="486"/>
                    <a:pt x="791" y="486"/>
                  </a:cubicBezTo>
                  <a:cubicBezTo>
                    <a:pt x="791" y="303"/>
                    <a:pt x="791" y="303"/>
                    <a:pt x="791" y="303"/>
                  </a:cubicBezTo>
                  <a:cubicBezTo>
                    <a:pt x="750" y="292"/>
                    <a:pt x="750" y="292"/>
                    <a:pt x="750" y="292"/>
                  </a:cubicBezTo>
                  <a:cubicBezTo>
                    <a:pt x="733" y="292"/>
                    <a:pt x="733" y="292"/>
                    <a:pt x="733" y="292"/>
                  </a:cubicBezTo>
                  <a:cubicBezTo>
                    <a:pt x="733" y="164"/>
                    <a:pt x="733" y="164"/>
                    <a:pt x="733" y="164"/>
                  </a:cubicBezTo>
                  <a:cubicBezTo>
                    <a:pt x="717" y="164"/>
                    <a:pt x="717" y="164"/>
                    <a:pt x="717" y="164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695" y="142"/>
                    <a:pt x="695" y="142"/>
                    <a:pt x="695" y="142"/>
                  </a:cubicBezTo>
                  <a:cubicBezTo>
                    <a:pt x="695" y="128"/>
                    <a:pt x="695" y="128"/>
                    <a:pt x="695" y="128"/>
                  </a:cubicBezTo>
                  <a:cubicBezTo>
                    <a:pt x="679" y="119"/>
                    <a:pt x="679" y="119"/>
                    <a:pt x="679" y="119"/>
                  </a:cubicBezTo>
                  <a:cubicBezTo>
                    <a:pt x="647" y="125"/>
                    <a:pt x="647" y="125"/>
                    <a:pt x="647" y="125"/>
                  </a:cubicBezTo>
                  <a:cubicBezTo>
                    <a:pt x="647" y="143"/>
                    <a:pt x="647" y="143"/>
                    <a:pt x="647" y="143"/>
                  </a:cubicBezTo>
                  <a:cubicBezTo>
                    <a:pt x="626" y="143"/>
                    <a:pt x="626" y="143"/>
                    <a:pt x="626" y="143"/>
                  </a:cubicBezTo>
                  <a:cubicBezTo>
                    <a:pt x="626" y="530"/>
                    <a:pt x="626" y="530"/>
                    <a:pt x="626" y="530"/>
                  </a:cubicBezTo>
                  <a:cubicBezTo>
                    <a:pt x="616" y="530"/>
                    <a:pt x="616" y="530"/>
                    <a:pt x="616" y="530"/>
                  </a:cubicBezTo>
                  <a:cubicBezTo>
                    <a:pt x="616" y="318"/>
                    <a:pt x="616" y="318"/>
                    <a:pt x="616" y="318"/>
                  </a:cubicBezTo>
                  <a:cubicBezTo>
                    <a:pt x="607" y="307"/>
                    <a:pt x="607" y="307"/>
                    <a:pt x="607" y="307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399" y="397"/>
                    <a:pt x="399" y="397"/>
                    <a:pt x="399" y="397"/>
                  </a:cubicBezTo>
                  <a:cubicBezTo>
                    <a:pt x="390" y="397"/>
                    <a:pt x="390" y="397"/>
                    <a:pt x="390" y="397"/>
                  </a:cubicBezTo>
                  <a:cubicBezTo>
                    <a:pt x="390" y="386"/>
                    <a:pt x="390" y="386"/>
                    <a:pt x="390" y="386"/>
                  </a:cubicBezTo>
                  <a:cubicBezTo>
                    <a:pt x="379" y="386"/>
                    <a:pt x="379" y="386"/>
                    <a:pt x="379" y="386"/>
                  </a:cubicBezTo>
                  <a:cubicBezTo>
                    <a:pt x="379" y="600"/>
                    <a:pt x="379" y="600"/>
                    <a:pt x="379" y="600"/>
                  </a:cubicBezTo>
                  <a:cubicBezTo>
                    <a:pt x="369" y="641"/>
                    <a:pt x="369" y="641"/>
                    <a:pt x="369" y="641"/>
                  </a:cubicBezTo>
                  <a:cubicBezTo>
                    <a:pt x="369" y="313"/>
                    <a:pt x="369" y="313"/>
                    <a:pt x="369" y="313"/>
                  </a:cubicBezTo>
                  <a:cubicBezTo>
                    <a:pt x="364" y="313"/>
                    <a:pt x="364" y="313"/>
                    <a:pt x="364" y="313"/>
                  </a:cubicBezTo>
                  <a:cubicBezTo>
                    <a:pt x="364" y="339"/>
                    <a:pt x="364" y="339"/>
                    <a:pt x="364" y="339"/>
                  </a:cubicBezTo>
                  <a:cubicBezTo>
                    <a:pt x="356" y="331"/>
                    <a:pt x="356" y="331"/>
                    <a:pt x="356" y="331"/>
                  </a:cubicBezTo>
                  <a:cubicBezTo>
                    <a:pt x="356" y="131"/>
                    <a:pt x="356" y="131"/>
                    <a:pt x="356" y="131"/>
                  </a:cubicBezTo>
                  <a:cubicBezTo>
                    <a:pt x="367" y="131"/>
                    <a:pt x="367" y="131"/>
                    <a:pt x="367" y="131"/>
                  </a:cubicBezTo>
                  <a:cubicBezTo>
                    <a:pt x="367" y="114"/>
                    <a:pt x="367" y="114"/>
                    <a:pt x="367" y="114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484"/>
                    <a:pt x="198" y="484"/>
                    <a:pt x="198" y="484"/>
                  </a:cubicBezTo>
                  <a:cubicBezTo>
                    <a:pt x="182" y="484"/>
                    <a:pt x="182" y="484"/>
                    <a:pt x="182" y="484"/>
                  </a:cubicBezTo>
                  <a:cubicBezTo>
                    <a:pt x="182" y="381"/>
                    <a:pt x="182" y="381"/>
                    <a:pt x="182" y="381"/>
                  </a:cubicBezTo>
                  <a:cubicBezTo>
                    <a:pt x="161" y="381"/>
                    <a:pt x="161" y="381"/>
                    <a:pt x="161" y="381"/>
                  </a:cubicBezTo>
                  <a:cubicBezTo>
                    <a:pt x="161" y="357"/>
                    <a:pt x="161" y="357"/>
                    <a:pt x="161" y="357"/>
                  </a:cubicBezTo>
                  <a:cubicBezTo>
                    <a:pt x="110" y="351"/>
                    <a:pt x="110" y="351"/>
                    <a:pt x="110" y="351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8" y="402"/>
                    <a:pt x="88" y="402"/>
                    <a:pt x="88" y="402"/>
                  </a:cubicBezTo>
                  <a:cubicBezTo>
                    <a:pt x="49" y="382"/>
                    <a:pt x="49" y="382"/>
                    <a:pt x="49" y="382"/>
                  </a:cubicBezTo>
                  <a:cubicBezTo>
                    <a:pt x="49" y="464"/>
                    <a:pt x="49" y="464"/>
                    <a:pt x="49" y="464"/>
                  </a:cubicBezTo>
                  <a:cubicBezTo>
                    <a:pt x="38" y="464"/>
                    <a:pt x="38" y="464"/>
                    <a:pt x="38" y="464"/>
                  </a:cubicBezTo>
                  <a:cubicBezTo>
                    <a:pt x="38" y="485"/>
                    <a:pt x="38" y="485"/>
                    <a:pt x="38" y="485"/>
                  </a:cubicBezTo>
                  <a:cubicBezTo>
                    <a:pt x="30" y="496"/>
                    <a:pt x="30" y="496"/>
                    <a:pt x="30" y="496"/>
                  </a:cubicBezTo>
                  <a:cubicBezTo>
                    <a:pt x="30" y="447"/>
                    <a:pt x="30" y="447"/>
                    <a:pt x="30" y="44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16" y="478"/>
                    <a:pt x="16" y="478"/>
                    <a:pt x="16" y="478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9" y="504"/>
                    <a:pt x="9" y="504"/>
                    <a:pt x="9" y="504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1918" y="812"/>
                    <a:pt x="1918" y="812"/>
                    <a:pt x="1918" y="812"/>
                  </a:cubicBezTo>
                  <a:cubicBezTo>
                    <a:pt x="1918" y="561"/>
                    <a:pt x="1918" y="561"/>
                    <a:pt x="1918" y="561"/>
                  </a:cubicBezTo>
                  <a:cubicBezTo>
                    <a:pt x="1888" y="561"/>
                    <a:pt x="1888" y="561"/>
                    <a:pt x="1888" y="561"/>
                  </a:cubicBezTo>
                  <a:cubicBezTo>
                    <a:pt x="1888" y="555"/>
                    <a:pt x="1888" y="555"/>
                    <a:pt x="1888" y="555"/>
                  </a:cubicBezTo>
                  <a:cubicBezTo>
                    <a:pt x="1918" y="555"/>
                    <a:pt x="1918" y="555"/>
                    <a:pt x="1918" y="555"/>
                  </a:cubicBezTo>
                  <a:cubicBezTo>
                    <a:pt x="1918" y="546"/>
                    <a:pt x="1918" y="546"/>
                    <a:pt x="1918" y="546"/>
                  </a:cubicBezTo>
                  <a:cubicBezTo>
                    <a:pt x="1888" y="546"/>
                    <a:pt x="1888" y="546"/>
                    <a:pt x="1888" y="546"/>
                  </a:cubicBezTo>
                  <a:cubicBezTo>
                    <a:pt x="1888" y="540"/>
                    <a:pt x="1888" y="540"/>
                    <a:pt x="1888" y="540"/>
                  </a:cubicBezTo>
                  <a:cubicBezTo>
                    <a:pt x="1918" y="540"/>
                    <a:pt x="1918" y="540"/>
                    <a:pt x="1918" y="540"/>
                  </a:cubicBezTo>
                  <a:cubicBezTo>
                    <a:pt x="1918" y="532"/>
                    <a:pt x="1918" y="532"/>
                    <a:pt x="1918" y="532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884" y="525"/>
                    <a:pt x="1884" y="525"/>
                    <a:pt x="1884" y="525"/>
                  </a:cubicBezTo>
                  <a:cubicBezTo>
                    <a:pt x="1918" y="525"/>
                    <a:pt x="1918" y="525"/>
                    <a:pt x="1918" y="525"/>
                  </a:cubicBezTo>
                  <a:cubicBezTo>
                    <a:pt x="1918" y="517"/>
                    <a:pt x="1918" y="517"/>
                    <a:pt x="1918" y="517"/>
                  </a:cubicBezTo>
                  <a:cubicBezTo>
                    <a:pt x="1888" y="517"/>
                    <a:pt x="1888" y="517"/>
                    <a:pt x="1888" y="517"/>
                  </a:cubicBezTo>
                  <a:cubicBezTo>
                    <a:pt x="1888" y="510"/>
                    <a:pt x="1888" y="510"/>
                    <a:pt x="1888" y="510"/>
                  </a:cubicBezTo>
                  <a:cubicBezTo>
                    <a:pt x="1918" y="510"/>
                    <a:pt x="1918" y="510"/>
                    <a:pt x="1918" y="510"/>
                  </a:cubicBezTo>
                  <a:cubicBezTo>
                    <a:pt x="1918" y="502"/>
                    <a:pt x="1918" y="502"/>
                    <a:pt x="1918" y="502"/>
                  </a:cubicBezTo>
                  <a:cubicBezTo>
                    <a:pt x="1888" y="502"/>
                    <a:pt x="1888" y="502"/>
                    <a:pt x="1888" y="502"/>
                  </a:cubicBezTo>
                  <a:cubicBezTo>
                    <a:pt x="1888" y="495"/>
                    <a:pt x="1888" y="495"/>
                    <a:pt x="1888" y="495"/>
                  </a:cubicBezTo>
                  <a:cubicBezTo>
                    <a:pt x="1918" y="495"/>
                    <a:pt x="1918" y="495"/>
                    <a:pt x="1918" y="495"/>
                  </a:cubicBezTo>
                  <a:cubicBezTo>
                    <a:pt x="1918" y="472"/>
                    <a:pt x="1918" y="472"/>
                    <a:pt x="1918" y="472"/>
                  </a:cubicBezTo>
                  <a:cubicBezTo>
                    <a:pt x="1884" y="472"/>
                    <a:pt x="1884" y="472"/>
                    <a:pt x="1884" y="472"/>
                  </a:cubicBezTo>
                  <a:cubicBezTo>
                    <a:pt x="1884" y="466"/>
                    <a:pt x="1884" y="466"/>
                    <a:pt x="1884" y="466"/>
                  </a:cubicBezTo>
                  <a:cubicBezTo>
                    <a:pt x="1918" y="466"/>
                    <a:pt x="1918" y="466"/>
                    <a:pt x="1918" y="466"/>
                  </a:cubicBezTo>
                  <a:cubicBezTo>
                    <a:pt x="1918" y="457"/>
                    <a:pt x="1918" y="457"/>
                    <a:pt x="1918" y="457"/>
                  </a:cubicBezTo>
                  <a:cubicBezTo>
                    <a:pt x="1888" y="457"/>
                    <a:pt x="1888" y="457"/>
                    <a:pt x="1888" y="457"/>
                  </a:cubicBezTo>
                  <a:cubicBezTo>
                    <a:pt x="1888" y="451"/>
                    <a:pt x="1888" y="451"/>
                    <a:pt x="1888" y="451"/>
                  </a:cubicBezTo>
                  <a:cubicBezTo>
                    <a:pt x="1918" y="451"/>
                    <a:pt x="1918" y="451"/>
                    <a:pt x="1918" y="451"/>
                  </a:cubicBezTo>
                  <a:cubicBezTo>
                    <a:pt x="1918" y="443"/>
                    <a:pt x="1918" y="443"/>
                    <a:pt x="1918" y="443"/>
                  </a:cubicBezTo>
                  <a:cubicBezTo>
                    <a:pt x="1892" y="443"/>
                    <a:pt x="1892" y="443"/>
                    <a:pt x="1892" y="443"/>
                  </a:cubicBezTo>
                  <a:cubicBezTo>
                    <a:pt x="1892" y="436"/>
                    <a:pt x="1892" y="436"/>
                    <a:pt x="1892" y="436"/>
                  </a:cubicBezTo>
                  <a:cubicBezTo>
                    <a:pt x="1918" y="436"/>
                    <a:pt x="1918" y="436"/>
                    <a:pt x="1918" y="436"/>
                  </a:cubicBezTo>
                  <a:cubicBezTo>
                    <a:pt x="1918" y="428"/>
                    <a:pt x="1918" y="428"/>
                    <a:pt x="1918" y="428"/>
                  </a:cubicBezTo>
                  <a:cubicBezTo>
                    <a:pt x="1888" y="428"/>
                    <a:pt x="1888" y="428"/>
                    <a:pt x="1888" y="428"/>
                  </a:cubicBezTo>
                  <a:cubicBezTo>
                    <a:pt x="1888" y="421"/>
                    <a:pt x="1888" y="421"/>
                    <a:pt x="1888" y="421"/>
                  </a:cubicBezTo>
                  <a:cubicBezTo>
                    <a:pt x="1918" y="421"/>
                    <a:pt x="1918" y="421"/>
                    <a:pt x="1918" y="421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888" y="413"/>
                    <a:pt x="1888" y="413"/>
                    <a:pt x="1888" y="413"/>
                  </a:cubicBezTo>
                  <a:cubicBezTo>
                    <a:pt x="1888" y="406"/>
                    <a:pt x="1888" y="406"/>
                    <a:pt x="1888" y="406"/>
                  </a:cubicBezTo>
                  <a:lnTo>
                    <a:pt x="1918" y="406"/>
                  </a:lnTo>
                  <a:close/>
                  <a:moveTo>
                    <a:pt x="49" y="603"/>
                  </a:moveTo>
                  <a:cubicBezTo>
                    <a:pt x="43" y="603"/>
                    <a:pt x="43" y="603"/>
                    <a:pt x="43" y="603"/>
                  </a:cubicBezTo>
                  <a:cubicBezTo>
                    <a:pt x="43" y="597"/>
                    <a:pt x="43" y="597"/>
                    <a:pt x="43" y="597"/>
                  </a:cubicBezTo>
                  <a:cubicBezTo>
                    <a:pt x="49" y="597"/>
                    <a:pt x="49" y="597"/>
                    <a:pt x="49" y="597"/>
                  </a:cubicBezTo>
                  <a:lnTo>
                    <a:pt x="49" y="603"/>
                  </a:lnTo>
                  <a:close/>
                  <a:moveTo>
                    <a:pt x="49" y="590"/>
                  </a:moveTo>
                  <a:cubicBezTo>
                    <a:pt x="43" y="590"/>
                    <a:pt x="43" y="590"/>
                    <a:pt x="43" y="590"/>
                  </a:cubicBezTo>
                  <a:cubicBezTo>
                    <a:pt x="43" y="584"/>
                    <a:pt x="43" y="584"/>
                    <a:pt x="43" y="584"/>
                  </a:cubicBezTo>
                  <a:cubicBezTo>
                    <a:pt x="49" y="584"/>
                    <a:pt x="49" y="584"/>
                    <a:pt x="49" y="584"/>
                  </a:cubicBezTo>
                  <a:lnTo>
                    <a:pt x="49" y="590"/>
                  </a:lnTo>
                  <a:close/>
                  <a:moveTo>
                    <a:pt x="49" y="577"/>
                  </a:moveTo>
                  <a:cubicBezTo>
                    <a:pt x="43" y="577"/>
                    <a:pt x="43" y="577"/>
                    <a:pt x="43" y="577"/>
                  </a:cubicBezTo>
                  <a:cubicBezTo>
                    <a:pt x="43" y="571"/>
                    <a:pt x="43" y="571"/>
                    <a:pt x="43" y="571"/>
                  </a:cubicBezTo>
                  <a:cubicBezTo>
                    <a:pt x="49" y="571"/>
                    <a:pt x="49" y="571"/>
                    <a:pt x="49" y="571"/>
                  </a:cubicBezTo>
                  <a:lnTo>
                    <a:pt x="49" y="577"/>
                  </a:lnTo>
                  <a:close/>
                  <a:moveTo>
                    <a:pt x="49" y="564"/>
                  </a:moveTo>
                  <a:cubicBezTo>
                    <a:pt x="43" y="564"/>
                    <a:pt x="43" y="564"/>
                    <a:pt x="43" y="564"/>
                  </a:cubicBezTo>
                  <a:cubicBezTo>
                    <a:pt x="43" y="557"/>
                    <a:pt x="43" y="557"/>
                    <a:pt x="43" y="557"/>
                  </a:cubicBezTo>
                  <a:cubicBezTo>
                    <a:pt x="49" y="557"/>
                    <a:pt x="49" y="557"/>
                    <a:pt x="49" y="557"/>
                  </a:cubicBezTo>
                  <a:lnTo>
                    <a:pt x="49" y="564"/>
                  </a:lnTo>
                  <a:close/>
                  <a:moveTo>
                    <a:pt x="49" y="551"/>
                  </a:moveTo>
                  <a:cubicBezTo>
                    <a:pt x="43" y="551"/>
                    <a:pt x="43" y="551"/>
                    <a:pt x="43" y="551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49" y="544"/>
                    <a:pt x="49" y="544"/>
                    <a:pt x="49" y="544"/>
                  </a:cubicBezTo>
                  <a:lnTo>
                    <a:pt x="49" y="551"/>
                  </a:lnTo>
                  <a:close/>
                  <a:moveTo>
                    <a:pt x="49" y="538"/>
                  </a:moveTo>
                  <a:cubicBezTo>
                    <a:pt x="43" y="538"/>
                    <a:pt x="43" y="538"/>
                    <a:pt x="43" y="538"/>
                  </a:cubicBezTo>
                  <a:cubicBezTo>
                    <a:pt x="43" y="531"/>
                    <a:pt x="43" y="531"/>
                    <a:pt x="43" y="531"/>
                  </a:cubicBezTo>
                  <a:cubicBezTo>
                    <a:pt x="49" y="531"/>
                    <a:pt x="49" y="531"/>
                    <a:pt x="49" y="531"/>
                  </a:cubicBezTo>
                  <a:lnTo>
                    <a:pt x="49" y="538"/>
                  </a:lnTo>
                  <a:close/>
                  <a:moveTo>
                    <a:pt x="49" y="525"/>
                  </a:moveTo>
                  <a:cubicBezTo>
                    <a:pt x="43" y="525"/>
                    <a:pt x="43" y="525"/>
                    <a:pt x="43" y="525"/>
                  </a:cubicBezTo>
                  <a:cubicBezTo>
                    <a:pt x="43" y="518"/>
                    <a:pt x="43" y="518"/>
                    <a:pt x="43" y="518"/>
                  </a:cubicBezTo>
                  <a:cubicBezTo>
                    <a:pt x="49" y="518"/>
                    <a:pt x="49" y="518"/>
                    <a:pt x="49" y="518"/>
                  </a:cubicBezTo>
                  <a:lnTo>
                    <a:pt x="49" y="525"/>
                  </a:lnTo>
                  <a:close/>
                  <a:moveTo>
                    <a:pt x="49" y="512"/>
                  </a:moveTo>
                  <a:cubicBezTo>
                    <a:pt x="43" y="512"/>
                    <a:pt x="43" y="512"/>
                    <a:pt x="43" y="512"/>
                  </a:cubicBezTo>
                  <a:cubicBezTo>
                    <a:pt x="43" y="505"/>
                    <a:pt x="43" y="505"/>
                    <a:pt x="43" y="505"/>
                  </a:cubicBezTo>
                  <a:cubicBezTo>
                    <a:pt x="49" y="505"/>
                    <a:pt x="49" y="505"/>
                    <a:pt x="49" y="505"/>
                  </a:cubicBezTo>
                  <a:lnTo>
                    <a:pt x="49" y="512"/>
                  </a:lnTo>
                  <a:close/>
                  <a:moveTo>
                    <a:pt x="49" y="498"/>
                  </a:moveTo>
                  <a:cubicBezTo>
                    <a:pt x="43" y="498"/>
                    <a:pt x="43" y="498"/>
                    <a:pt x="43" y="498"/>
                  </a:cubicBezTo>
                  <a:cubicBezTo>
                    <a:pt x="43" y="492"/>
                    <a:pt x="43" y="492"/>
                    <a:pt x="43" y="492"/>
                  </a:cubicBezTo>
                  <a:cubicBezTo>
                    <a:pt x="49" y="492"/>
                    <a:pt x="49" y="492"/>
                    <a:pt x="49" y="492"/>
                  </a:cubicBezTo>
                  <a:lnTo>
                    <a:pt x="49" y="498"/>
                  </a:lnTo>
                  <a:close/>
                  <a:moveTo>
                    <a:pt x="49" y="485"/>
                  </a:moveTo>
                  <a:cubicBezTo>
                    <a:pt x="43" y="485"/>
                    <a:pt x="43" y="485"/>
                    <a:pt x="43" y="485"/>
                  </a:cubicBezTo>
                  <a:cubicBezTo>
                    <a:pt x="43" y="479"/>
                    <a:pt x="43" y="479"/>
                    <a:pt x="43" y="479"/>
                  </a:cubicBezTo>
                  <a:cubicBezTo>
                    <a:pt x="49" y="479"/>
                    <a:pt x="49" y="479"/>
                    <a:pt x="49" y="479"/>
                  </a:cubicBezTo>
                  <a:lnTo>
                    <a:pt x="49" y="485"/>
                  </a:lnTo>
                  <a:close/>
                  <a:moveTo>
                    <a:pt x="62" y="603"/>
                  </a:moveTo>
                  <a:cubicBezTo>
                    <a:pt x="56" y="603"/>
                    <a:pt x="56" y="603"/>
                    <a:pt x="56" y="603"/>
                  </a:cubicBezTo>
                  <a:cubicBezTo>
                    <a:pt x="56" y="597"/>
                    <a:pt x="56" y="597"/>
                    <a:pt x="56" y="597"/>
                  </a:cubicBezTo>
                  <a:cubicBezTo>
                    <a:pt x="62" y="597"/>
                    <a:pt x="62" y="597"/>
                    <a:pt x="62" y="597"/>
                  </a:cubicBezTo>
                  <a:lnTo>
                    <a:pt x="62" y="603"/>
                  </a:lnTo>
                  <a:close/>
                  <a:moveTo>
                    <a:pt x="62" y="590"/>
                  </a:moveTo>
                  <a:cubicBezTo>
                    <a:pt x="56" y="590"/>
                    <a:pt x="56" y="590"/>
                    <a:pt x="56" y="590"/>
                  </a:cubicBezTo>
                  <a:cubicBezTo>
                    <a:pt x="56" y="584"/>
                    <a:pt x="56" y="584"/>
                    <a:pt x="56" y="584"/>
                  </a:cubicBezTo>
                  <a:cubicBezTo>
                    <a:pt x="62" y="584"/>
                    <a:pt x="62" y="584"/>
                    <a:pt x="62" y="584"/>
                  </a:cubicBezTo>
                  <a:lnTo>
                    <a:pt x="62" y="590"/>
                  </a:lnTo>
                  <a:close/>
                  <a:moveTo>
                    <a:pt x="62" y="577"/>
                  </a:moveTo>
                  <a:cubicBezTo>
                    <a:pt x="56" y="577"/>
                    <a:pt x="56" y="577"/>
                    <a:pt x="56" y="577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62" y="571"/>
                    <a:pt x="62" y="571"/>
                    <a:pt x="62" y="571"/>
                  </a:cubicBezTo>
                  <a:lnTo>
                    <a:pt x="62" y="577"/>
                  </a:lnTo>
                  <a:close/>
                  <a:moveTo>
                    <a:pt x="62" y="564"/>
                  </a:moveTo>
                  <a:cubicBezTo>
                    <a:pt x="56" y="564"/>
                    <a:pt x="56" y="564"/>
                    <a:pt x="56" y="564"/>
                  </a:cubicBezTo>
                  <a:cubicBezTo>
                    <a:pt x="56" y="557"/>
                    <a:pt x="56" y="557"/>
                    <a:pt x="56" y="557"/>
                  </a:cubicBezTo>
                  <a:cubicBezTo>
                    <a:pt x="62" y="557"/>
                    <a:pt x="62" y="557"/>
                    <a:pt x="62" y="557"/>
                  </a:cubicBezTo>
                  <a:lnTo>
                    <a:pt x="62" y="564"/>
                  </a:lnTo>
                  <a:close/>
                  <a:moveTo>
                    <a:pt x="62" y="551"/>
                  </a:moveTo>
                  <a:cubicBezTo>
                    <a:pt x="56" y="551"/>
                    <a:pt x="56" y="551"/>
                    <a:pt x="56" y="551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62" y="544"/>
                    <a:pt x="62" y="544"/>
                    <a:pt x="62" y="544"/>
                  </a:cubicBezTo>
                  <a:lnTo>
                    <a:pt x="62" y="551"/>
                  </a:lnTo>
                  <a:close/>
                  <a:moveTo>
                    <a:pt x="62" y="538"/>
                  </a:moveTo>
                  <a:cubicBezTo>
                    <a:pt x="56" y="538"/>
                    <a:pt x="56" y="538"/>
                    <a:pt x="56" y="538"/>
                  </a:cubicBezTo>
                  <a:cubicBezTo>
                    <a:pt x="56" y="531"/>
                    <a:pt x="56" y="531"/>
                    <a:pt x="56" y="531"/>
                  </a:cubicBezTo>
                  <a:cubicBezTo>
                    <a:pt x="62" y="531"/>
                    <a:pt x="62" y="531"/>
                    <a:pt x="62" y="531"/>
                  </a:cubicBezTo>
                  <a:lnTo>
                    <a:pt x="62" y="538"/>
                  </a:lnTo>
                  <a:close/>
                  <a:moveTo>
                    <a:pt x="62" y="525"/>
                  </a:moveTo>
                  <a:cubicBezTo>
                    <a:pt x="56" y="525"/>
                    <a:pt x="56" y="525"/>
                    <a:pt x="56" y="525"/>
                  </a:cubicBezTo>
                  <a:cubicBezTo>
                    <a:pt x="56" y="518"/>
                    <a:pt x="56" y="518"/>
                    <a:pt x="56" y="518"/>
                  </a:cubicBezTo>
                  <a:cubicBezTo>
                    <a:pt x="62" y="518"/>
                    <a:pt x="62" y="518"/>
                    <a:pt x="62" y="518"/>
                  </a:cubicBezTo>
                  <a:lnTo>
                    <a:pt x="62" y="525"/>
                  </a:lnTo>
                  <a:close/>
                  <a:moveTo>
                    <a:pt x="62" y="512"/>
                  </a:moveTo>
                  <a:cubicBezTo>
                    <a:pt x="56" y="512"/>
                    <a:pt x="56" y="512"/>
                    <a:pt x="56" y="512"/>
                  </a:cubicBezTo>
                  <a:cubicBezTo>
                    <a:pt x="56" y="505"/>
                    <a:pt x="56" y="505"/>
                    <a:pt x="56" y="505"/>
                  </a:cubicBezTo>
                  <a:cubicBezTo>
                    <a:pt x="62" y="505"/>
                    <a:pt x="62" y="505"/>
                    <a:pt x="62" y="505"/>
                  </a:cubicBezTo>
                  <a:lnTo>
                    <a:pt x="62" y="512"/>
                  </a:lnTo>
                  <a:close/>
                  <a:moveTo>
                    <a:pt x="62" y="498"/>
                  </a:moveTo>
                  <a:cubicBezTo>
                    <a:pt x="56" y="498"/>
                    <a:pt x="56" y="498"/>
                    <a:pt x="56" y="498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62" y="492"/>
                    <a:pt x="62" y="492"/>
                    <a:pt x="62" y="492"/>
                  </a:cubicBezTo>
                  <a:lnTo>
                    <a:pt x="62" y="498"/>
                  </a:lnTo>
                  <a:close/>
                  <a:moveTo>
                    <a:pt x="62" y="485"/>
                  </a:moveTo>
                  <a:cubicBezTo>
                    <a:pt x="56" y="485"/>
                    <a:pt x="56" y="485"/>
                    <a:pt x="56" y="485"/>
                  </a:cubicBezTo>
                  <a:cubicBezTo>
                    <a:pt x="56" y="479"/>
                    <a:pt x="56" y="479"/>
                    <a:pt x="56" y="479"/>
                  </a:cubicBezTo>
                  <a:cubicBezTo>
                    <a:pt x="62" y="479"/>
                    <a:pt x="62" y="479"/>
                    <a:pt x="62" y="479"/>
                  </a:cubicBezTo>
                  <a:lnTo>
                    <a:pt x="62" y="485"/>
                  </a:lnTo>
                  <a:close/>
                  <a:moveTo>
                    <a:pt x="62" y="472"/>
                  </a:moveTo>
                  <a:cubicBezTo>
                    <a:pt x="56" y="472"/>
                    <a:pt x="56" y="472"/>
                    <a:pt x="56" y="472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62" y="466"/>
                    <a:pt x="62" y="466"/>
                    <a:pt x="62" y="466"/>
                  </a:cubicBezTo>
                  <a:lnTo>
                    <a:pt x="62" y="472"/>
                  </a:lnTo>
                  <a:close/>
                  <a:moveTo>
                    <a:pt x="62" y="459"/>
                  </a:moveTo>
                  <a:cubicBezTo>
                    <a:pt x="56" y="459"/>
                    <a:pt x="56" y="459"/>
                    <a:pt x="56" y="459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62" y="453"/>
                    <a:pt x="62" y="453"/>
                    <a:pt x="62" y="453"/>
                  </a:cubicBezTo>
                  <a:lnTo>
                    <a:pt x="62" y="459"/>
                  </a:lnTo>
                  <a:close/>
                  <a:moveTo>
                    <a:pt x="62" y="446"/>
                  </a:moveTo>
                  <a:cubicBezTo>
                    <a:pt x="56" y="446"/>
                    <a:pt x="56" y="446"/>
                    <a:pt x="56" y="446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62" y="439"/>
                    <a:pt x="62" y="439"/>
                    <a:pt x="62" y="439"/>
                  </a:cubicBezTo>
                  <a:lnTo>
                    <a:pt x="62" y="446"/>
                  </a:lnTo>
                  <a:close/>
                  <a:moveTo>
                    <a:pt x="62" y="433"/>
                  </a:moveTo>
                  <a:cubicBezTo>
                    <a:pt x="56" y="433"/>
                    <a:pt x="56" y="433"/>
                    <a:pt x="56" y="433"/>
                  </a:cubicBezTo>
                  <a:cubicBezTo>
                    <a:pt x="56" y="426"/>
                    <a:pt x="56" y="426"/>
                    <a:pt x="56" y="426"/>
                  </a:cubicBezTo>
                  <a:cubicBezTo>
                    <a:pt x="62" y="426"/>
                    <a:pt x="62" y="426"/>
                    <a:pt x="62" y="426"/>
                  </a:cubicBezTo>
                  <a:lnTo>
                    <a:pt x="62" y="433"/>
                  </a:lnTo>
                  <a:close/>
                  <a:moveTo>
                    <a:pt x="62" y="420"/>
                  </a:moveTo>
                  <a:cubicBezTo>
                    <a:pt x="56" y="420"/>
                    <a:pt x="56" y="420"/>
                    <a:pt x="56" y="420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62" y="413"/>
                    <a:pt x="62" y="413"/>
                    <a:pt x="62" y="413"/>
                  </a:cubicBezTo>
                  <a:lnTo>
                    <a:pt x="62" y="420"/>
                  </a:lnTo>
                  <a:close/>
                  <a:moveTo>
                    <a:pt x="59" y="408"/>
                  </a:moveTo>
                  <a:cubicBezTo>
                    <a:pt x="55" y="408"/>
                    <a:pt x="52" y="405"/>
                    <a:pt x="52" y="401"/>
                  </a:cubicBezTo>
                  <a:cubicBezTo>
                    <a:pt x="52" y="397"/>
                    <a:pt x="55" y="394"/>
                    <a:pt x="59" y="394"/>
                  </a:cubicBezTo>
                  <a:cubicBezTo>
                    <a:pt x="62" y="394"/>
                    <a:pt x="65" y="397"/>
                    <a:pt x="65" y="401"/>
                  </a:cubicBezTo>
                  <a:cubicBezTo>
                    <a:pt x="65" y="405"/>
                    <a:pt x="62" y="408"/>
                    <a:pt x="59" y="408"/>
                  </a:cubicBezTo>
                  <a:close/>
                  <a:moveTo>
                    <a:pt x="75" y="603"/>
                  </a:moveTo>
                  <a:cubicBezTo>
                    <a:pt x="68" y="603"/>
                    <a:pt x="68" y="603"/>
                    <a:pt x="68" y="603"/>
                  </a:cubicBezTo>
                  <a:cubicBezTo>
                    <a:pt x="68" y="597"/>
                    <a:pt x="68" y="597"/>
                    <a:pt x="68" y="597"/>
                  </a:cubicBezTo>
                  <a:cubicBezTo>
                    <a:pt x="75" y="597"/>
                    <a:pt x="75" y="597"/>
                    <a:pt x="75" y="597"/>
                  </a:cubicBezTo>
                  <a:lnTo>
                    <a:pt x="75" y="603"/>
                  </a:lnTo>
                  <a:close/>
                  <a:moveTo>
                    <a:pt x="75" y="590"/>
                  </a:moveTo>
                  <a:cubicBezTo>
                    <a:pt x="68" y="590"/>
                    <a:pt x="68" y="590"/>
                    <a:pt x="68" y="590"/>
                  </a:cubicBezTo>
                  <a:cubicBezTo>
                    <a:pt x="68" y="584"/>
                    <a:pt x="68" y="584"/>
                    <a:pt x="68" y="584"/>
                  </a:cubicBezTo>
                  <a:cubicBezTo>
                    <a:pt x="75" y="584"/>
                    <a:pt x="75" y="584"/>
                    <a:pt x="75" y="584"/>
                  </a:cubicBezTo>
                  <a:lnTo>
                    <a:pt x="75" y="590"/>
                  </a:lnTo>
                  <a:close/>
                  <a:moveTo>
                    <a:pt x="75" y="577"/>
                  </a:moveTo>
                  <a:cubicBezTo>
                    <a:pt x="68" y="577"/>
                    <a:pt x="68" y="577"/>
                    <a:pt x="68" y="577"/>
                  </a:cubicBezTo>
                  <a:cubicBezTo>
                    <a:pt x="68" y="571"/>
                    <a:pt x="68" y="571"/>
                    <a:pt x="68" y="571"/>
                  </a:cubicBezTo>
                  <a:cubicBezTo>
                    <a:pt x="75" y="571"/>
                    <a:pt x="75" y="571"/>
                    <a:pt x="75" y="571"/>
                  </a:cubicBezTo>
                  <a:lnTo>
                    <a:pt x="75" y="577"/>
                  </a:lnTo>
                  <a:close/>
                  <a:moveTo>
                    <a:pt x="75" y="564"/>
                  </a:moveTo>
                  <a:cubicBezTo>
                    <a:pt x="68" y="564"/>
                    <a:pt x="68" y="564"/>
                    <a:pt x="68" y="564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75" y="557"/>
                    <a:pt x="75" y="557"/>
                    <a:pt x="75" y="557"/>
                  </a:cubicBezTo>
                  <a:lnTo>
                    <a:pt x="75" y="564"/>
                  </a:lnTo>
                  <a:close/>
                  <a:moveTo>
                    <a:pt x="75" y="551"/>
                  </a:moveTo>
                  <a:cubicBezTo>
                    <a:pt x="68" y="551"/>
                    <a:pt x="68" y="551"/>
                    <a:pt x="68" y="551"/>
                  </a:cubicBezTo>
                  <a:cubicBezTo>
                    <a:pt x="68" y="544"/>
                    <a:pt x="68" y="544"/>
                    <a:pt x="68" y="544"/>
                  </a:cubicBezTo>
                  <a:cubicBezTo>
                    <a:pt x="75" y="544"/>
                    <a:pt x="75" y="544"/>
                    <a:pt x="75" y="544"/>
                  </a:cubicBezTo>
                  <a:lnTo>
                    <a:pt x="75" y="551"/>
                  </a:lnTo>
                  <a:close/>
                  <a:moveTo>
                    <a:pt x="75" y="538"/>
                  </a:moveTo>
                  <a:cubicBezTo>
                    <a:pt x="68" y="538"/>
                    <a:pt x="68" y="538"/>
                    <a:pt x="68" y="538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75" y="531"/>
                    <a:pt x="75" y="531"/>
                    <a:pt x="75" y="531"/>
                  </a:cubicBezTo>
                  <a:lnTo>
                    <a:pt x="75" y="538"/>
                  </a:lnTo>
                  <a:close/>
                  <a:moveTo>
                    <a:pt x="75" y="525"/>
                  </a:moveTo>
                  <a:cubicBezTo>
                    <a:pt x="68" y="525"/>
                    <a:pt x="68" y="525"/>
                    <a:pt x="68" y="525"/>
                  </a:cubicBezTo>
                  <a:cubicBezTo>
                    <a:pt x="68" y="518"/>
                    <a:pt x="68" y="518"/>
                    <a:pt x="68" y="518"/>
                  </a:cubicBezTo>
                  <a:cubicBezTo>
                    <a:pt x="75" y="518"/>
                    <a:pt x="75" y="518"/>
                    <a:pt x="75" y="518"/>
                  </a:cubicBezTo>
                  <a:lnTo>
                    <a:pt x="75" y="525"/>
                  </a:lnTo>
                  <a:close/>
                  <a:moveTo>
                    <a:pt x="75" y="512"/>
                  </a:moveTo>
                  <a:cubicBezTo>
                    <a:pt x="68" y="512"/>
                    <a:pt x="68" y="512"/>
                    <a:pt x="68" y="512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75" y="505"/>
                    <a:pt x="75" y="505"/>
                    <a:pt x="75" y="505"/>
                  </a:cubicBezTo>
                  <a:lnTo>
                    <a:pt x="75" y="512"/>
                  </a:lnTo>
                  <a:close/>
                  <a:moveTo>
                    <a:pt x="75" y="498"/>
                  </a:moveTo>
                  <a:cubicBezTo>
                    <a:pt x="68" y="498"/>
                    <a:pt x="68" y="498"/>
                    <a:pt x="68" y="498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75" y="492"/>
                    <a:pt x="75" y="492"/>
                    <a:pt x="75" y="492"/>
                  </a:cubicBezTo>
                  <a:lnTo>
                    <a:pt x="75" y="498"/>
                  </a:lnTo>
                  <a:close/>
                  <a:moveTo>
                    <a:pt x="75" y="485"/>
                  </a:moveTo>
                  <a:cubicBezTo>
                    <a:pt x="68" y="485"/>
                    <a:pt x="68" y="485"/>
                    <a:pt x="68" y="485"/>
                  </a:cubicBezTo>
                  <a:cubicBezTo>
                    <a:pt x="68" y="479"/>
                    <a:pt x="68" y="479"/>
                    <a:pt x="68" y="479"/>
                  </a:cubicBezTo>
                  <a:cubicBezTo>
                    <a:pt x="75" y="479"/>
                    <a:pt x="75" y="479"/>
                    <a:pt x="75" y="479"/>
                  </a:cubicBezTo>
                  <a:lnTo>
                    <a:pt x="75" y="485"/>
                  </a:lnTo>
                  <a:close/>
                  <a:moveTo>
                    <a:pt x="75" y="472"/>
                  </a:moveTo>
                  <a:cubicBezTo>
                    <a:pt x="68" y="472"/>
                    <a:pt x="68" y="472"/>
                    <a:pt x="68" y="472"/>
                  </a:cubicBezTo>
                  <a:cubicBezTo>
                    <a:pt x="68" y="466"/>
                    <a:pt x="68" y="466"/>
                    <a:pt x="68" y="466"/>
                  </a:cubicBezTo>
                  <a:cubicBezTo>
                    <a:pt x="75" y="466"/>
                    <a:pt x="75" y="466"/>
                    <a:pt x="75" y="466"/>
                  </a:cubicBezTo>
                  <a:lnTo>
                    <a:pt x="75" y="472"/>
                  </a:lnTo>
                  <a:close/>
                  <a:moveTo>
                    <a:pt x="75" y="459"/>
                  </a:moveTo>
                  <a:cubicBezTo>
                    <a:pt x="68" y="459"/>
                    <a:pt x="68" y="459"/>
                    <a:pt x="68" y="459"/>
                  </a:cubicBezTo>
                  <a:cubicBezTo>
                    <a:pt x="68" y="453"/>
                    <a:pt x="68" y="453"/>
                    <a:pt x="68" y="453"/>
                  </a:cubicBezTo>
                  <a:cubicBezTo>
                    <a:pt x="75" y="453"/>
                    <a:pt x="75" y="453"/>
                    <a:pt x="75" y="453"/>
                  </a:cubicBezTo>
                  <a:lnTo>
                    <a:pt x="75" y="459"/>
                  </a:lnTo>
                  <a:close/>
                  <a:moveTo>
                    <a:pt x="75" y="446"/>
                  </a:moveTo>
                  <a:cubicBezTo>
                    <a:pt x="68" y="446"/>
                    <a:pt x="68" y="446"/>
                    <a:pt x="68" y="446"/>
                  </a:cubicBezTo>
                  <a:cubicBezTo>
                    <a:pt x="68" y="439"/>
                    <a:pt x="68" y="439"/>
                    <a:pt x="68" y="439"/>
                  </a:cubicBezTo>
                  <a:cubicBezTo>
                    <a:pt x="75" y="439"/>
                    <a:pt x="75" y="439"/>
                    <a:pt x="75" y="439"/>
                  </a:cubicBezTo>
                  <a:lnTo>
                    <a:pt x="75" y="446"/>
                  </a:lnTo>
                  <a:close/>
                  <a:moveTo>
                    <a:pt x="75" y="433"/>
                  </a:moveTo>
                  <a:cubicBezTo>
                    <a:pt x="68" y="433"/>
                    <a:pt x="68" y="433"/>
                    <a:pt x="68" y="433"/>
                  </a:cubicBezTo>
                  <a:cubicBezTo>
                    <a:pt x="68" y="426"/>
                    <a:pt x="68" y="426"/>
                    <a:pt x="68" y="426"/>
                  </a:cubicBezTo>
                  <a:cubicBezTo>
                    <a:pt x="75" y="426"/>
                    <a:pt x="75" y="426"/>
                    <a:pt x="75" y="426"/>
                  </a:cubicBezTo>
                  <a:lnTo>
                    <a:pt x="75" y="433"/>
                  </a:lnTo>
                  <a:close/>
                  <a:moveTo>
                    <a:pt x="75" y="420"/>
                  </a:moveTo>
                  <a:cubicBezTo>
                    <a:pt x="68" y="420"/>
                    <a:pt x="68" y="420"/>
                    <a:pt x="68" y="420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75" y="413"/>
                    <a:pt x="75" y="413"/>
                    <a:pt x="75" y="413"/>
                  </a:cubicBezTo>
                  <a:lnTo>
                    <a:pt x="75" y="420"/>
                  </a:lnTo>
                  <a:close/>
                  <a:moveTo>
                    <a:pt x="88" y="603"/>
                  </a:moveTo>
                  <a:cubicBezTo>
                    <a:pt x="81" y="603"/>
                    <a:pt x="81" y="603"/>
                    <a:pt x="81" y="603"/>
                  </a:cubicBezTo>
                  <a:cubicBezTo>
                    <a:pt x="81" y="597"/>
                    <a:pt x="81" y="597"/>
                    <a:pt x="81" y="597"/>
                  </a:cubicBezTo>
                  <a:cubicBezTo>
                    <a:pt x="88" y="597"/>
                    <a:pt x="88" y="597"/>
                    <a:pt x="88" y="597"/>
                  </a:cubicBezTo>
                  <a:lnTo>
                    <a:pt x="88" y="603"/>
                  </a:lnTo>
                  <a:close/>
                  <a:moveTo>
                    <a:pt x="88" y="590"/>
                  </a:moveTo>
                  <a:cubicBezTo>
                    <a:pt x="81" y="590"/>
                    <a:pt x="81" y="590"/>
                    <a:pt x="81" y="590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88" y="584"/>
                    <a:pt x="88" y="584"/>
                    <a:pt x="88" y="584"/>
                  </a:cubicBezTo>
                  <a:lnTo>
                    <a:pt x="88" y="590"/>
                  </a:lnTo>
                  <a:close/>
                  <a:moveTo>
                    <a:pt x="88" y="577"/>
                  </a:moveTo>
                  <a:cubicBezTo>
                    <a:pt x="81" y="577"/>
                    <a:pt x="81" y="577"/>
                    <a:pt x="81" y="577"/>
                  </a:cubicBezTo>
                  <a:cubicBezTo>
                    <a:pt x="81" y="571"/>
                    <a:pt x="81" y="571"/>
                    <a:pt x="81" y="571"/>
                  </a:cubicBezTo>
                  <a:cubicBezTo>
                    <a:pt x="88" y="571"/>
                    <a:pt x="88" y="571"/>
                    <a:pt x="88" y="571"/>
                  </a:cubicBezTo>
                  <a:lnTo>
                    <a:pt x="88" y="577"/>
                  </a:lnTo>
                  <a:close/>
                  <a:moveTo>
                    <a:pt x="88" y="564"/>
                  </a:moveTo>
                  <a:cubicBezTo>
                    <a:pt x="81" y="564"/>
                    <a:pt x="81" y="564"/>
                    <a:pt x="81" y="564"/>
                  </a:cubicBezTo>
                  <a:cubicBezTo>
                    <a:pt x="81" y="557"/>
                    <a:pt x="81" y="557"/>
                    <a:pt x="81" y="557"/>
                  </a:cubicBezTo>
                  <a:cubicBezTo>
                    <a:pt x="88" y="557"/>
                    <a:pt x="88" y="557"/>
                    <a:pt x="88" y="557"/>
                  </a:cubicBezTo>
                  <a:lnTo>
                    <a:pt x="88" y="564"/>
                  </a:lnTo>
                  <a:close/>
                  <a:moveTo>
                    <a:pt x="88" y="551"/>
                  </a:moveTo>
                  <a:cubicBezTo>
                    <a:pt x="81" y="551"/>
                    <a:pt x="81" y="551"/>
                    <a:pt x="81" y="551"/>
                  </a:cubicBezTo>
                  <a:cubicBezTo>
                    <a:pt x="81" y="544"/>
                    <a:pt x="81" y="544"/>
                    <a:pt x="81" y="544"/>
                  </a:cubicBezTo>
                  <a:cubicBezTo>
                    <a:pt x="88" y="544"/>
                    <a:pt x="88" y="544"/>
                    <a:pt x="88" y="544"/>
                  </a:cubicBezTo>
                  <a:lnTo>
                    <a:pt x="88" y="551"/>
                  </a:lnTo>
                  <a:close/>
                  <a:moveTo>
                    <a:pt x="88" y="538"/>
                  </a:moveTo>
                  <a:cubicBezTo>
                    <a:pt x="81" y="538"/>
                    <a:pt x="81" y="538"/>
                    <a:pt x="81" y="538"/>
                  </a:cubicBezTo>
                  <a:cubicBezTo>
                    <a:pt x="81" y="531"/>
                    <a:pt x="81" y="531"/>
                    <a:pt x="81" y="531"/>
                  </a:cubicBezTo>
                  <a:cubicBezTo>
                    <a:pt x="88" y="531"/>
                    <a:pt x="88" y="531"/>
                    <a:pt x="88" y="531"/>
                  </a:cubicBezTo>
                  <a:lnTo>
                    <a:pt x="88" y="538"/>
                  </a:lnTo>
                  <a:close/>
                  <a:moveTo>
                    <a:pt x="88" y="525"/>
                  </a:moveTo>
                  <a:cubicBezTo>
                    <a:pt x="81" y="525"/>
                    <a:pt x="81" y="525"/>
                    <a:pt x="81" y="525"/>
                  </a:cubicBezTo>
                  <a:cubicBezTo>
                    <a:pt x="81" y="518"/>
                    <a:pt x="81" y="518"/>
                    <a:pt x="81" y="518"/>
                  </a:cubicBezTo>
                  <a:cubicBezTo>
                    <a:pt x="88" y="518"/>
                    <a:pt x="88" y="518"/>
                    <a:pt x="88" y="518"/>
                  </a:cubicBezTo>
                  <a:lnTo>
                    <a:pt x="88" y="525"/>
                  </a:lnTo>
                  <a:close/>
                  <a:moveTo>
                    <a:pt x="88" y="512"/>
                  </a:moveTo>
                  <a:cubicBezTo>
                    <a:pt x="81" y="512"/>
                    <a:pt x="81" y="512"/>
                    <a:pt x="81" y="512"/>
                  </a:cubicBezTo>
                  <a:cubicBezTo>
                    <a:pt x="81" y="505"/>
                    <a:pt x="81" y="505"/>
                    <a:pt x="81" y="505"/>
                  </a:cubicBezTo>
                  <a:cubicBezTo>
                    <a:pt x="88" y="505"/>
                    <a:pt x="88" y="505"/>
                    <a:pt x="88" y="505"/>
                  </a:cubicBezTo>
                  <a:lnTo>
                    <a:pt x="88" y="512"/>
                  </a:lnTo>
                  <a:close/>
                  <a:moveTo>
                    <a:pt x="88" y="498"/>
                  </a:moveTo>
                  <a:cubicBezTo>
                    <a:pt x="81" y="498"/>
                    <a:pt x="81" y="498"/>
                    <a:pt x="81" y="498"/>
                  </a:cubicBezTo>
                  <a:cubicBezTo>
                    <a:pt x="81" y="492"/>
                    <a:pt x="81" y="492"/>
                    <a:pt x="81" y="492"/>
                  </a:cubicBezTo>
                  <a:cubicBezTo>
                    <a:pt x="88" y="492"/>
                    <a:pt x="88" y="492"/>
                    <a:pt x="88" y="492"/>
                  </a:cubicBezTo>
                  <a:lnTo>
                    <a:pt x="88" y="498"/>
                  </a:lnTo>
                  <a:close/>
                  <a:moveTo>
                    <a:pt x="88" y="485"/>
                  </a:moveTo>
                  <a:cubicBezTo>
                    <a:pt x="81" y="485"/>
                    <a:pt x="81" y="485"/>
                    <a:pt x="81" y="485"/>
                  </a:cubicBezTo>
                  <a:cubicBezTo>
                    <a:pt x="81" y="479"/>
                    <a:pt x="81" y="479"/>
                    <a:pt x="81" y="479"/>
                  </a:cubicBezTo>
                  <a:cubicBezTo>
                    <a:pt x="88" y="479"/>
                    <a:pt x="88" y="479"/>
                    <a:pt x="88" y="479"/>
                  </a:cubicBezTo>
                  <a:lnTo>
                    <a:pt x="88" y="485"/>
                  </a:lnTo>
                  <a:close/>
                  <a:moveTo>
                    <a:pt x="88" y="472"/>
                  </a:moveTo>
                  <a:cubicBezTo>
                    <a:pt x="81" y="472"/>
                    <a:pt x="81" y="472"/>
                    <a:pt x="81" y="472"/>
                  </a:cubicBezTo>
                  <a:cubicBezTo>
                    <a:pt x="81" y="466"/>
                    <a:pt x="81" y="466"/>
                    <a:pt x="81" y="466"/>
                  </a:cubicBezTo>
                  <a:cubicBezTo>
                    <a:pt x="88" y="466"/>
                    <a:pt x="88" y="466"/>
                    <a:pt x="88" y="466"/>
                  </a:cubicBezTo>
                  <a:lnTo>
                    <a:pt x="88" y="472"/>
                  </a:lnTo>
                  <a:close/>
                  <a:moveTo>
                    <a:pt x="88" y="459"/>
                  </a:moveTo>
                  <a:cubicBezTo>
                    <a:pt x="81" y="459"/>
                    <a:pt x="81" y="459"/>
                    <a:pt x="81" y="459"/>
                  </a:cubicBezTo>
                  <a:cubicBezTo>
                    <a:pt x="81" y="453"/>
                    <a:pt x="81" y="453"/>
                    <a:pt x="81" y="453"/>
                  </a:cubicBezTo>
                  <a:cubicBezTo>
                    <a:pt x="88" y="453"/>
                    <a:pt x="88" y="453"/>
                    <a:pt x="88" y="453"/>
                  </a:cubicBezTo>
                  <a:lnTo>
                    <a:pt x="88" y="459"/>
                  </a:lnTo>
                  <a:close/>
                  <a:moveTo>
                    <a:pt x="88" y="446"/>
                  </a:moveTo>
                  <a:cubicBezTo>
                    <a:pt x="81" y="446"/>
                    <a:pt x="81" y="446"/>
                    <a:pt x="81" y="446"/>
                  </a:cubicBezTo>
                  <a:cubicBezTo>
                    <a:pt x="81" y="439"/>
                    <a:pt x="81" y="439"/>
                    <a:pt x="81" y="439"/>
                  </a:cubicBezTo>
                  <a:cubicBezTo>
                    <a:pt x="88" y="439"/>
                    <a:pt x="88" y="439"/>
                    <a:pt x="88" y="439"/>
                  </a:cubicBezTo>
                  <a:lnTo>
                    <a:pt x="88" y="446"/>
                  </a:lnTo>
                  <a:close/>
                  <a:moveTo>
                    <a:pt x="88" y="433"/>
                  </a:moveTo>
                  <a:cubicBezTo>
                    <a:pt x="81" y="433"/>
                    <a:pt x="81" y="433"/>
                    <a:pt x="81" y="433"/>
                  </a:cubicBezTo>
                  <a:cubicBezTo>
                    <a:pt x="81" y="426"/>
                    <a:pt x="81" y="426"/>
                    <a:pt x="81" y="426"/>
                  </a:cubicBezTo>
                  <a:cubicBezTo>
                    <a:pt x="88" y="426"/>
                    <a:pt x="88" y="426"/>
                    <a:pt x="88" y="426"/>
                  </a:cubicBezTo>
                  <a:lnTo>
                    <a:pt x="88" y="433"/>
                  </a:lnTo>
                  <a:close/>
                  <a:moveTo>
                    <a:pt x="88" y="420"/>
                  </a:moveTo>
                  <a:cubicBezTo>
                    <a:pt x="81" y="420"/>
                    <a:pt x="81" y="420"/>
                    <a:pt x="81" y="420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88" y="413"/>
                    <a:pt x="88" y="413"/>
                    <a:pt x="88" y="413"/>
                  </a:cubicBezTo>
                  <a:lnTo>
                    <a:pt x="88" y="420"/>
                  </a:lnTo>
                  <a:close/>
                  <a:moveTo>
                    <a:pt x="100" y="603"/>
                  </a:moveTo>
                  <a:cubicBezTo>
                    <a:pt x="94" y="603"/>
                    <a:pt x="94" y="603"/>
                    <a:pt x="94" y="603"/>
                  </a:cubicBezTo>
                  <a:cubicBezTo>
                    <a:pt x="94" y="597"/>
                    <a:pt x="94" y="597"/>
                    <a:pt x="94" y="597"/>
                  </a:cubicBezTo>
                  <a:cubicBezTo>
                    <a:pt x="100" y="597"/>
                    <a:pt x="100" y="597"/>
                    <a:pt x="100" y="597"/>
                  </a:cubicBezTo>
                  <a:lnTo>
                    <a:pt x="100" y="603"/>
                  </a:lnTo>
                  <a:close/>
                  <a:moveTo>
                    <a:pt x="100" y="590"/>
                  </a:moveTo>
                  <a:cubicBezTo>
                    <a:pt x="94" y="590"/>
                    <a:pt x="94" y="590"/>
                    <a:pt x="94" y="590"/>
                  </a:cubicBezTo>
                  <a:cubicBezTo>
                    <a:pt x="94" y="584"/>
                    <a:pt x="94" y="584"/>
                    <a:pt x="94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90"/>
                  </a:lnTo>
                  <a:close/>
                  <a:moveTo>
                    <a:pt x="100" y="577"/>
                  </a:moveTo>
                  <a:cubicBezTo>
                    <a:pt x="94" y="577"/>
                    <a:pt x="94" y="577"/>
                    <a:pt x="94" y="577"/>
                  </a:cubicBezTo>
                  <a:cubicBezTo>
                    <a:pt x="94" y="571"/>
                    <a:pt x="94" y="571"/>
                    <a:pt x="94" y="571"/>
                  </a:cubicBezTo>
                  <a:cubicBezTo>
                    <a:pt x="100" y="571"/>
                    <a:pt x="100" y="571"/>
                    <a:pt x="100" y="571"/>
                  </a:cubicBezTo>
                  <a:lnTo>
                    <a:pt x="100" y="577"/>
                  </a:lnTo>
                  <a:close/>
                  <a:moveTo>
                    <a:pt x="100" y="564"/>
                  </a:moveTo>
                  <a:cubicBezTo>
                    <a:pt x="94" y="564"/>
                    <a:pt x="94" y="564"/>
                    <a:pt x="94" y="564"/>
                  </a:cubicBezTo>
                  <a:cubicBezTo>
                    <a:pt x="94" y="557"/>
                    <a:pt x="94" y="557"/>
                    <a:pt x="94" y="557"/>
                  </a:cubicBezTo>
                  <a:cubicBezTo>
                    <a:pt x="100" y="557"/>
                    <a:pt x="100" y="557"/>
                    <a:pt x="100" y="557"/>
                  </a:cubicBezTo>
                  <a:lnTo>
                    <a:pt x="100" y="564"/>
                  </a:lnTo>
                  <a:close/>
                  <a:moveTo>
                    <a:pt x="100" y="551"/>
                  </a:moveTo>
                  <a:cubicBezTo>
                    <a:pt x="94" y="551"/>
                    <a:pt x="94" y="551"/>
                    <a:pt x="94" y="551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100" y="544"/>
                    <a:pt x="100" y="544"/>
                    <a:pt x="100" y="544"/>
                  </a:cubicBezTo>
                  <a:lnTo>
                    <a:pt x="100" y="551"/>
                  </a:lnTo>
                  <a:close/>
                  <a:moveTo>
                    <a:pt x="100" y="538"/>
                  </a:moveTo>
                  <a:cubicBezTo>
                    <a:pt x="94" y="538"/>
                    <a:pt x="94" y="538"/>
                    <a:pt x="94" y="538"/>
                  </a:cubicBezTo>
                  <a:cubicBezTo>
                    <a:pt x="94" y="531"/>
                    <a:pt x="94" y="531"/>
                    <a:pt x="94" y="531"/>
                  </a:cubicBezTo>
                  <a:cubicBezTo>
                    <a:pt x="100" y="531"/>
                    <a:pt x="100" y="531"/>
                    <a:pt x="100" y="531"/>
                  </a:cubicBezTo>
                  <a:lnTo>
                    <a:pt x="100" y="538"/>
                  </a:lnTo>
                  <a:close/>
                  <a:moveTo>
                    <a:pt x="100" y="525"/>
                  </a:moveTo>
                  <a:cubicBezTo>
                    <a:pt x="94" y="525"/>
                    <a:pt x="94" y="525"/>
                    <a:pt x="94" y="525"/>
                  </a:cubicBezTo>
                  <a:cubicBezTo>
                    <a:pt x="94" y="518"/>
                    <a:pt x="94" y="518"/>
                    <a:pt x="94" y="518"/>
                  </a:cubicBezTo>
                  <a:cubicBezTo>
                    <a:pt x="100" y="518"/>
                    <a:pt x="100" y="518"/>
                    <a:pt x="100" y="518"/>
                  </a:cubicBezTo>
                  <a:lnTo>
                    <a:pt x="100" y="525"/>
                  </a:lnTo>
                  <a:close/>
                  <a:moveTo>
                    <a:pt x="100" y="512"/>
                  </a:moveTo>
                  <a:cubicBezTo>
                    <a:pt x="94" y="512"/>
                    <a:pt x="94" y="512"/>
                    <a:pt x="94" y="512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100" y="505"/>
                    <a:pt x="100" y="505"/>
                    <a:pt x="100" y="505"/>
                  </a:cubicBezTo>
                  <a:lnTo>
                    <a:pt x="100" y="512"/>
                  </a:lnTo>
                  <a:close/>
                  <a:moveTo>
                    <a:pt x="100" y="498"/>
                  </a:moveTo>
                  <a:cubicBezTo>
                    <a:pt x="94" y="498"/>
                    <a:pt x="94" y="498"/>
                    <a:pt x="94" y="498"/>
                  </a:cubicBezTo>
                  <a:cubicBezTo>
                    <a:pt x="94" y="492"/>
                    <a:pt x="94" y="492"/>
                    <a:pt x="94" y="492"/>
                  </a:cubicBezTo>
                  <a:cubicBezTo>
                    <a:pt x="100" y="492"/>
                    <a:pt x="100" y="492"/>
                    <a:pt x="100" y="492"/>
                  </a:cubicBezTo>
                  <a:lnTo>
                    <a:pt x="100" y="498"/>
                  </a:lnTo>
                  <a:close/>
                  <a:moveTo>
                    <a:pt x="100" y="485"/>
                  </a:moveTo>
                  <a:cubicBezTo>
                    <a:pt x="94" y="485"/>
                    <a:pt x="94" y="485"/>
                    <a:pt x="94" y="485"/>
                  </a:cubicBezTo>
                  <a:cubicBezTo>
                    <a:pt x="94" y="479"/>
                    <a:pt x="94" y="479"/>
                    <a:pt x="94" y="479"/>
                  </a:cubicBezTo>
                  <a:cubicBezTo>
                    <a:pt x="100" y="479"/>
                    <a:pt x="100" y="479"/>
                    <a:pt x="100" y="479"/>
                  </a:cubicBezTo>
                  <a:lnTo>
                    <a:pt x="100" y="485"/>
                  </a:lnTo>
                  <a:close/>
                  <a:moveTo>
                    <a:pt x="100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100" y="466"/>
                    <a:pt x="100" y="466"/>
                    <a:pt x="100" y="466"/>
                  </a:cubicBezTo>
                  <a:lnTo>
                    <a:pt x="100" y="472"/>
                  </a:lnTo>
                  <a:close/>
                  <a:moveTo>
                    <a:pt x="100" y="459"/>
                  </a:moveTo>
                  <a:cubicBezTo>
                    <a:pt x="94" y="459"/>
                    <a:pt x="94" y="459"/>
                    <a:pt x="94" y="459"/>
                  </a:cubicBezTo>
                  <a:cubicBezTo>
                    <a:pt x="94" y="453"/>
                    <a:pt x="94" y="453"/>
                    <a:pt x="94" y="453"/>
                  </a:cubicBezTo>
                  <a:cubicBezTo>
                    <a:pt x="100" y="453"/>
                    <a:pt x="100" y="453"/>
                    <a:pt x="100" y="453"/>
                  </a:cubicBezTo>
                  <a:lnTo>
                    <a:pt x="100" y="459"/>
                  </a:lnTo>
                  <a:close/>
                  <a:moveTo>
                    <a:pt x="100" y="446"/>
                  </a:moveTo>
                  <a:cubicBezTo>
                    <a:pt x="94" y="446"/>
                    <a:pt x="94" y="446"/>
                    <a:pt x="94" y="446"/>
                  </a:cubicBezTo>
                  <a:cubicBezTo>
                    <a:pt x="94" y="439"/>
                    <a:pt x="94" y="439"/>
                    <a:pt x="94" y="439"/>
                  </a:cubicBezTo>
                  <a:cubicBezTo>
                    <a:pt x="100" y="439"/>
                    <a:pt x="100" y="439"/>
                    <a:pt x="100" y="439"/>
                  </a:cubicBezTo>
                  <a:lnTo>
                    <a:pt x="100" y="446"/>
                  </a:lnTo>
                  <a:close/>
                  <a:moveTo>
                    <a:pt x="100" y="433"/>
                  </a:moveTo>
                  <a:cubicBezTo>
                    <a:pt x="94" y="433"/>
                    <a:pt x="94" y="433"/>
                    <a:pt x="94" y="433"/>
                  </a:cubicBezTo>
                  <a:cubicBezTo>
                    <a:pt x="94" y="426"/>
                    <a:pt x="94" y="426"/>
                    <a:pt x="94" y="426"/>
                  </a:cubicBezTo>
                  <a:cubicBezTo>
                    <a:pt x="100" y="426"/>
                    <a:pt x="100" y="426"/>
                    <a:pt x="100" y="426"/>
                  </a:cubicBezTo>
                  <a:lnTo>
                    <a:pt x="100" y="433"/>
                  </a:lnTo>
                  <a:close/>
                  <a:moveTo>
                    <a:pt x="100" y="420"/>
                  </a:moveTo>
                  <a:cubicBezTo>
                    <a:pt x="94" y="420"/>
                    <a:pt x="94" y="420"/>
                    <a:pt x="94" y="420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100" y="413"/>
                    <a:pt x="100" y="413"/>
                    <a:pt x="100" y="413"/>
                  </a:cubicBezTo>
                  <a:lnTo>
                    <a:pt x="100" y="420"/>
                  </a:lnTo>
                  <a:close/>
                  <a:moveTo>
                    <a:pt x="100" y="407"/>
                  </a:moveTo>
                  <a:cubicBezTo>
                    <a:pt x="94" y="407"/>
                    <a:pt x="94" y="407"/>
                    <a:pt x="94" y="407"/>
                  </a:cubicBezTo>
                  <a:cubicBezTo>
                    <a:pt x="94" y="400"/>
                    <a:pt x="94" y="400"/>
                    <a:pt x="94" y="400"/>
                  </a:cubicBezTo>
                  <a:cubicBezTo>
                    <a:pt x="100" y="400"/>
                    <a:pt x="100" y="400"/>
                    <a:pt x="100" y="400"/>
                  </a:cubicBezTo>
                  <a:lnTo>
                    <a:pt x="100" y="407"/>
                  </a:lnTo>
                  <a:close/>
                  <a:moveTo>
                    <a:pt x="100" y="394"/>
                  </a:moveTo>
                  <a:cubicBezTo>
                    <a:pt x="94" y="394"/>
                    <a:pt x="94" y="394"/>
                    <a:pt x="94" y="394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100" y="387"/>
                    <a:pt x="100" y="387"/>
                    <a:pt x="100" y="387"/>
                  </a:cubicBezTo>
                  <a:lnTo>
                    <a:pt x="100" y="394"/>
                  </a:lnTo>
                  <a:close/>
                  <a:moveTo>
                    <a:pt x="97" y="379"/>
                  </a:moveTo>
                  <a:cubicBezTo>
                    <a:pt x="94" y="379"/>
                    <a:pt x="91" y="376"/>
                    <a:pt x="91" y="372"/>
                  </a:cubicBezTo>
                  <a:cubicBezTo>
                    <a:pt x="91" y="368"/>
                    <a:pt x="94" y="366"/>
                    <a:pt x="97" y="366"/>
                  </a:cubicBezTo>
                  <a:cubicBezTo>
                    <a:pt x="101" y="366"/>
                    <a:pt x="104" y="368"/>
                    <a:pt x="104" y="372"/>
                  </a:cubicBezTo>
                  <a:cubicBezTo>
                    <a:pt x="104" y="376"/>
                    <a:pt x="101" y="379"/>
                    <a:pt x="97" y="379"/>
                  </a:cubicBezTo>
                  <a:close/>
                  <a:moveTo>
                    <a:pt x="113" y="603"/>
                  </a:moveTo>
                  <a:cubicBezTo>
                    <a:pt x="107" y="603"/>
                    <a:pt x="107" y="603"/>
                    <a:pt x="107" y="603"/>
                  </a:cubicBezTo>
                  <a:cubicBezTo>
                    <a:pt x="107" y="597"/>
                    <a:pt x="107" y="597"/>
                    <a:pt x="107" y="597"/>
                  </a:cubicBezTo>
                  <a:cubicBezTo>
                    <a:pt x="113" y="597"/>
                    <a:pt x="113" y="597"/>
                    <a:pt x="113" y="597"/>
                  </a:cubicBezTo>
                  <a:lnTo>
                    <a:pt x="113" y="603"/>
                  </a:lnTo>
                  <a:close/>
                  <a:moveTo>
                    <a:pt x="113" y="590"/>
                  </a:moveTo>
                  <a:cubicBezTo>
                    <a:pt x="107" y="590"/>
                    <a:pt x="107" y="590"/>
                    <a:pt x="107" y="590"/>
                  </a:cubicBezTo>
                  <a:cubicBezTo>
                    <a:pt x="107" y="584"/>
                    <a:pt x="107" y="584"/>
                    <a:pt x="107" y="584"/>
                  </a:cubicBezTo>
                  <a:cubicBezTo>
                    <a:pt x="113" y="584"/>
                    <a:pt x="113" y="584"/>
                    <a:pt x="113" y="584"/>
                  </a:cubicBezTo>
                  <a:lnTo>
                    <a:pt x="113" y="590"/>
                  </a:lnTo>
                  <a:close/>
                  <a:moveTo>
                    <a:pt x="113" y="577"/>
                  </a:moveTo>
                  <a:cubicBezTo>
                    <a:pt x="107" y="577"/>
                    <a:pt x="107" y="577"/>
                    <a:pt x="107" y="577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113" y="571"/>
                    <a:pt x="113" y="571"/>
                    <a:pt x="113" y="571"/>
                  </a:cubicBezTo>
                  <a:lnTo>
                    <a:pt x="113" y="577"/>
                  </a:lnTo>
                  <a:close/>
                  <a:moveTo>
                    <a:pt x="113" y="564"/>
                  </a:moveTo>
                  <a:cubicBezTo>
                    <a:pt x="107" y="564"/>
                    <a:pt x="107" y="564"/>
                    <a:pt x="107" y="564"/>
                  </a:cubicBezTo>
                  <a:cubicBezTo>
                    <a:pt x="107" y="557"/>
                    <a:pt x="107" y="557"/>
                    <a:pt x="107" y="557"/>
                  </a:cubicBezTo>
                  <a:cubicBezTo>
                    <a:pt x="113" y="557"/>
                    <a:pt x="113" y="557"/>
                    <a:pt x="113" y="557"/>
                  </a:cubicBezTo>
                  <a:lnTo>
                    <a:pt x="113" y="564"/>
                  </a:lnTo>
                  <a:close/>
                  <a:moveTo>
                    <a:pt x="113" y="551"/>
                  </a:moveTo>
                  <a:cubicBezTo>
                    <a:pt x="107" y="551"/>
                    <a:pt x="107" y="551"/>
                    <a:pt x="107" y="551"/>
                  </a:cubicBezTo>
                  <a:cubicBezTo>
                    <a:pt x="107" y="544"/>
                    <a:pt x="107" y="544"/>
                    <a:pt x="107" y="544"/>
                  </a:cubicBezTo>
                  <a:cubicBezTo>
                    <a:pt x="113" y="544"/>
                    <a:pt x="113" y="544"/>
                    <a:pt x="113" y="544"/>
                  </a:cubicBezTo>
                  <a:lnTo>
                    <a:pt x="113" y="551"/>
                  </a:lnTo>
                  <a:close/>
                  <a:moveTo>
                    <a:pt x="113" y="538"/>
                  </a:moveTo>
                  <a:cubicBezTo>
                    <a:pt x="107" y="538"/>
                    <a:pt x="107" y="538"/>
                    <a:pt x="107" y="538"/>
                  </a:cubicBezTo>
                  <a:cubicBezTo>
                    <a:pt x="107" y="531"/>
                    <a:pt x="107" y="531"/>
                    <a:pt x="107" y="531"/>
                  </a:cubicBezTo>
                  <a:cubicBezTo>
                    <a:pt x="113" y="531"/>
                    <a:pt x="113" y="531"/>
                    <a:pt x="113" y="531"/>
                  </a:cubicBezTo>
                  <a:lnTo>
                    <a:pt x="113" y="538"/>
                  </a:lnTo>
                  <a:close/>
                  <a:moveTo>
                    <a:pt x="113" y="525"/>
                  </a:moveTo>
                  <a:cubicBezTo>
                    <a:pt x="107" y="525"/>
                    <a:pt x="107" y="525"/>
                    <a:pt x="107" y="525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13" y="518"/>
                    <a:pt x="113" y="518"/>
                    <a:pt x="113" y="518"/>
                  </a:cubicBezTo>
                  <a:lnTo>
                    <a:pt x="113" y="525"/>
                  </a:lnTo>
                  <a:close/>
                  <a:moveTo>
                    <a:pt x="113" y="512"/>
                  </a:moveTo>
                  <a:cubicBezTo>
                    <a:pt x="107" y="512"/>
                    <a:pt x="107" y="512"/>
                    <a:pt x="107" y="512"/>
                  </a:cubicBezTo>
                  <a:cubicBezTo>
                    <a:pt x="107" y="505"/>
                    <a:pt x="107" y="505"/>
                    <a:pt x="107" y="505"/>
                  </a:cubicBezTo>
                  <a:cubicBezTo>
                    <a:pt x="113" y="505"/>
                    <a:pt x="113" y="505"/>
                    <a:pt x="113" y="505"/>
                  </a:cubicBezTo>
                  <a:lnTo>
                    <a:pt x="113" y="512"/>
                  </a:lnTo>
                  <a:close/>
                  <a:moveTo>
                    <a:pt x="113" y="498"/>
                  </a:moveTo>
                  <a:cubicBezTo>
                    <a:pt x="107" y="498"/>
                    <a:pt x="107" y="498"/>
                    <a:pt x="107" y="498"/>
                  </a:cubicBezTo>
                  <a:cubicBezTo>
                    <a:pt x="107" y="492"/>
                    <a:pt x="107" y="492"/>
                    <a:pt x="107" y="492"/>
                  </a:cubicBezTo>
                  <a:cubicBezTo>
                    <a:pt x="113" y="492"/>
                    <a:pt x="113" y="492"/>
                    <a:pt x="113" y="492"/>
                  </a:cubicBezTo>
                  <a:lnTo>
                    <a:pt x="113" y="498"/>
                  </a:lnTo>
                  <a:close/>
                  <a:moveTo>
                    <a:pt x="113" y="485"/>
                  </a:moveTo>
                  <a:cubicBezTo>
                    <a:pt x="107" y="485"/>
                    <a:pt x="107" y="485"/>
                    <a:pt x="107" y="485"/>
                  </a:cubicBezTo>
                  <a:cubicBezTo>
                    <a:pt x="107" y="479"/>
                    <a:pt x="107" y="479"/>
                    <a:pt x="107" y="479"/>
                  </a:cubicBezTo>
                  <a:cubicBezTo>
                    <a:pt x="113" y="479"/>
                    <a:pt x="113" y="479"/>
                    <a:pt x="113" y="479"/>
                  </a:cubicBezTo>
                  <a:lnTo>
                    <a:pt x="113" y="485"/>
                  </a:lnTo>
                  <a:close/>
                  <a:moveTo>
                    <a:pt x="113" y="472"/>
                  </a:moveTo>
                  <a:cubicBezTo>
                    <a:pt x="107" y="472"/>
                    <a:pt x="107" y="472"/>
                    <a:pt x="107" y="472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13" y="466"/>
                    <a:pt x="113" y="466"/>
                    <a:pt x="113" y="466"/>
                  </a:cubicBezTo>
                  <a:lnTo>
                    <a:pt x="113" y="472"/>
                  </a:lnTo>
                  <a:close/>
                  <a:moveTo>
                    <a:pt x="113" y="459"/>
                  </a:moveTo>
                  <a:cubicBezTo>
                    <a:pt x="107" y="459"/>
                    <a:pt x="107" y="459"/>
                    <a:pt x="107" y="459"/>
                  </a:cubicBezTo>
                  <a:cubicBezTo>
                    <a:pt x="107" y="453"/>
                    <a:pt x="107" y="453"/>
                    <a:pt x="107" y="453"/>
                  </a:cubicBezTo>
                  <a:cubicBezTo>
                    <a:pt x="113" y="453"/>
                    <a:pt x="113" y="453"/>
                    <a:pt x="113" y="453"/>
                  </a:cubicBezTo>
                  <a:lnTo>
                    <a:pt x="113" y="459"/>
                  </a:lnTo>
                  <a:close/>
                  <a:moveTo>
                    <a:pt x="113" y="446"/>
                  </a:moveTo>
                  <a:cubicBezTo>
                    <a:pt x="107" y="446"/>
                    <a:pt x="107" y="446"/>
                    <a:pt x="107" y="446"/>
                  </a:cubicBezTo>
                  <a:cubicBezTo>
                    <a:pt x="107" y="439"/>
                    <a:pt x="107" y="439"/>
                    <a:pt x="107" y="439"/>
                  </a:cubicBezTo>
                  <a:cubicBezTo>
                    <a:pt x="113" y="439"/>
                    <a:pt x="113" y="439"/>
                    <a:pt x="113" y="439"/>
                  </a:cubicBezTo>
                  <a:lnTo>
                    <a:pt x="113" y="446"/>
                  </a:lnTo>
                  <a:close/>
                  <a:moveTo>
                    <a:pt x="113" y="433"/>
                  </a:moveTo>
                  <a:cubicBezTo>
                    <a:pt x="107" y="433"/>
                    <a:pt x="107" y="433"/>
                    <a:pt x="107" y="433"/>
                  </a:cubicBezTo>
                  <a:cubicBezTo>
                    <a:pt x="107" y="426"/>
                    <a:pt x="107" y="426"/>
                    <a:pt x="107" y="426"/>
                  </a:cubicBezTo>
                  <a:cubicBezTo>
                    <a:pt x="113" y="426"/>
                    <a:pt x="113" y="426"/>
                    <a:pt x="113" y="426"/>
                  </a:cubicBezTo>
                  <a:lnTo>
                    <a:pt x="113" y="433"/>
                  </a:lnTo>
                  <a:close/>
                  <a:moveTo>
                    <a:pt x="113" y="420"/>
                  </a:moveTo>
                  <a:cubicBezTo>
                    <a:pt x="107" y="420"/>
                    <a:pt x="107" y="420"/>
                    <a:pt x="107" y="420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13" y="413"/>
                    <a:pt x="113" y="413"/>
                    <a:pt x="113" y="413"/>
                  </a:cubicBezTo>
                  <a:lnTo>
                    <a:pt x="113" y="420"/>
                  </a:lnTo>
                  <a:close/>
                  <a:moveTo>
                    <a:pt x="113" y="407"/>
                  </a:moveTo>
                  <a:cubicBezTo>
                    <a:pt x="107" y="407"/>
                    <a:pt x="107" y="407"/>
                    <a:pt x="107" y="407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13" y="400"/>
                    <a:pt x="113" y="400"/>
                    <a:pt x="113" y="400"/>
                  </a:cubicBezTo>
                  <a:lnTo>
                    <a:pt x="113" y="407"/>
                  </a:lnTo>
                  <a:close/>
                  <a:moveTo>
                    <a:pt x="113" y="394"/>
                  </a:moveTo>
                  <a:cubicBezTo>
                    <a:pt x="107" y="394"/>
                    <a:pt x="107" y="394"/>
                    <a:pt x="107" y="394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13" y="387"/>
                    <a:pt x="113" y="387"/>
                    <a:pt x="113" y="387"/>
                  </a:cubicBezTo>
                  <a:lnTo>
                    <a:pt x="113" y="394"/>
                  </a:lnTo>
                  <a:close/>
                  <a:moveTo>
                    <a:pt x="126" y="603"/>
                  </a:moveTo>
                  <a:cubicBezTo>
                    <a:pt x="120" y="603"/>
                    <a:pt x="120" y="603"/>
                    <a:pt x="120" y="603"/>
                  </a:cubicBezTo>
                  <a:cubicBezTo>
                    <a:pt x="120" y="597"/>
                    <a:pt x="120" y="597"/>
                    <a:pt x="120" y="597"/>
                  </a:cubicBezTo>
                  <a:cubicBezTo>
                    <a:pt x="126" y="597"/>
                    <a:pt x="126" y="597"/>
                    <a:pt x="126" y="597"/>
                  </a:cubicBezTo>
                  <a:lnTo>
                    <a:pt x="126" y="603"/>
                  </a:lnTo>
                  <a:close/>
                  <a:moveTo>
                    <a:pt x="126" y="590"/>
                  </a:moveTo>
                  <a:cubicBezTo>
                    <a:pt x="120" y="590"/>
                    <a:pt x="120" y="590"/>
                    <a:pt x="120" y="590"/>
                  </a:cubicBezTo>
                  <a:cubicBezTo>
                    <a:pt x="120" y="584"/>
                    <a:pt x="120" y="584"/>
                    <a:pt x="120" y="584"/>
                  </a:cubicBezTo>
                  <a:cubicBezTo>
                    <a:pt x="126" y="584"/>
                    <a:pt x="126" y="584"/>
                    <a:pt x="126" y="584"/>
                  </a:cubicBezTo>
                  <a:lnTo>
                    <a:pt x="126" y="590"/>
                  </a:lnTo>
                  <a:close/>
                  <a:moveTo>
                    <a:pt x="126" y="577"/>
                  </a:moveTo>
                  <a:cubicBezTo>
                    <a:pt x="120" y="577"/>
                    <a:pt x="120" y="577"/>
                    <a:pt x="120" y="577"/>
                  </a:cubicBezTo>
                  <a:cubicBezTo>
                    <a:pt x="120" y="571"/>
                    <a:pt x="120" y="571"/>
                    <a:pt x="120" y="571"/>
                  </a:cubicBezTo>
                  <a:cubicBezTo>
                    <a:pt x="126" y="571"/>
                    <a:pt x="126" y="571"/>
                    <a:pt x="126" y="571"/>
                  </a:cubicBezTo>
                  <a:lnTo>
                    <a:pt x="126" y="577"/>
                  </a:lnTo>
                  <a:close/>
                  <a:moveTo>
                    <a:pt x="126" y="564"/>
                  </a:moveTo>
                  <a:cubicBezTo>
                    <a:pt x="120" y="564"/>
                    <a:pt x="120" y="564"/>
                    <a:pt x="120" y="564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6" y="557"/>
                    <a:pt x="126" y="557"/>
                    <a:pt x="126" y="557"/>
                  </a:cubicBezTo>
                  <a:lnTo>
                    <a:pt x="126" y="564"/>
                  </a:lnTo>
                  <a:close/>
                  <a:moveTo>
                    <a:pt x="126" y="551"/>
                  </a:moveTo>
                  <a:cubicBezTo>
                    <a:pt x="120" y="551"/>
                    <a:pt x="120" y="551"/>
                    <a:pt x="120" y="551"/>
                  </a:cubicBezTo>
                  <a:cubicBezTo>
                    <a:pt x="120" y="544"/>
                    <a:pt x="120" y="544"/>
                    <a:pt x="120" y="544"/>
                  </a:cubicBezTo>
                  <a:cubicBezTo>
                    <a:pt x="126" y="544"/>
                    <a:pt x="126" y="544"/>
                    <a:pt x="126" y="544"/>
                  </a:cubicBezTo>
                  <a:lnTo>
                    <a:pt x="126" y="551"/>
                  </a:lnTo>
                  <a:close/>
                  <a:moveTo>
                    <a:pt x="126" y="538"/>
                  </a:moveTo>
                  <a:cubicBezTo>
                    <a:pt x="120" y="538"/>
                    <a:pt x="120" y="538"/>
                    <a:pt x="120" y="538"/>
                  </a:cubicBezTo>
                  <a:cubicBezTo>
                    <a:pt x="120" y="531"/>
                    <a:pt x="120" y="531"/>
                    <a:pt x="120" y="531"/>
                  </a:cubicBezTo>
                  <a:cubicBezTo>
                    <a:pt x="126" y="531"/>
                    <a:pt x="126" y="531"/>
                    <a:pt x="126" y="531"/>
                  </a:cubicBezTo>
                  <a:lnTo>
                    <a:pt x="126" y="538"/>
                  </a:lnTo>
                  <a:close/>
                  <a:moveTo>
                    <a:pt x="126" y="525"/>
                  </a:moveTo>
                  <a:cubicBezTo>
                    <a:pt x="120" y="525"/>
                    <a:pt x="120" y="525"/>
                    <a:pt x="120" y="525"/>
                  </a:cubicBezTo>
                  <a:cubicBezTo>
                    <a:pt x="120" y="518"/>
                    <a:pt x="120" y="518"/>
                    <a:pt x="120" y="518"/>
                  </a:cubicBezTo>
                  <a:cubicBezTo>
                    <a:pt x="126" y="518"/>
                    <a:pt x="126" y="518"/>
                    <a:pt x="126" y="518"/>
                  </a:cubicBezTo>
                  <a:lnTo>
                    <a:pt x="126" y="525"/>
                  </a:lnTo>
                  <a:close/>
                  <a:moveTo>
                    <a:pt x="126" y="512"/>
                  </a:moveTo>
                  <a:cubicBezTo>
                    <a:pt x="120" y="512"/>
                    <a:pt x="120" y="512"/>
                    <a:pt x="120" y="512"/>
                  </a:cubicBezTo>
                  <a:cubicBezTo>
                    <a:pt x="120" y="505"/>
                    <a:pt x="120" y="505"/>
                    <a:pt x="120" y="505"/>
                  </a:cubicBezTo>
                  <a:cubicBezTo>
                    <a:pt x="126" y="505"/>
                    <a:pt x="126" y="505"/>
                    <a:pt x="126" y="505"/>
                  </a:cubicBezTo>
                  <a:lnTo>
                    <a:pt x="126" y="512"/>
                  </a:lnTo>
                  <a:close/>
                  <a:moveTo>
                    <a:pt x="126" y="498"/>
                  </a:moveTo>
                  <a:cubicBezTo>
                    <a:pt x="120" y="498"/>
                    <a:pt x="120" y="498"/>
                    <a:pt x="120" y="498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26" y="492"/>
                    <a:pt x="126" y="492"/>
                    <a:pt x="126" y="492"/>
                  </a:cubicBezTo>
                  <a:lnTo>
                    <a:pt x="126" y="498"/>
                  </a:lnTo>
                  <a:close/>
                  <a:moveTo>
                    <a:pt x="126" y="485"/>
                  </a:moveTo>
                  <a:cubicBezTo>
                    <a:pt x="120" y="485"/>
                    <a:pt x="120" y="485"/>
                    <a:pt x="120" y="485"/>
                  </a:cubicBezTo>
                  <a:cubicBezTo>
                    <a:pt x="120" y="479"/>
                    <a:pt x="120" y="479"/>
                    <a:pt x="120" y="479"/>
                  </a:cubicBezTo>
                  <a:cubicBezTo>
                    <a:pt x="126" y="479"/>
                    <a:pt x="126" y="479"/>
                    <a:pt x="126" y="479"/>
                  </a:cubicBezTo>
                  <a:lnTo>
                    <a:pt x="126" y="485"/>
                  </a:lnTo>
                  <a:close/>
                  <a:moveTo>
                    <a:pt x="126" y="472"/>
                  </a:moveTo>
                  <a:cubicBezTo>
                    <a:pt x="120" y="472"/>
                    <a:pt x="120" y="472"/>
                    <a:pt x="120" y="472"/>
                  </a:cubicBezTo>
                  <a:cubicBezTo>
                    <a:pt x="120" y="466"/>
                    <a:pt x="120" y="466"/>
                    <a:pt x="120" y="466"/>
                  </a:cubicBezTo>
                  <a:cubicBezTo>
                    <a:pt x="126" y="466"/>
                    <a:pt x="126" y="466"/>
                    <a:pt x="126" y="466"/>
                  </a:cubicBezTo>
                  <a:lnTo>
                    <a:pt x="126" y="472"/>
                  </a:lnTo>
                  <a:close/>
                  <a:moveTo>
                    <a:pt x="126" y="459"/>
                  </a:moveTo>
                  <a:cubicBezTo>
                    <a:pt x="120" y="459"/>
                    <a:pt x="120" y="459"/>
                    <a:pt x="120" y="459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126" y="453"/>
                    <a:pt x="126" y="453"/>
                    <a:pt x="126" y="453"/>
                  </a:cubicBezTo>
                  <a:lnTo>
                    <a:pt x="126" y="459"/>
                  </a:lnTo>
                  <a:close/>
                  <a:moveTo>
                    <a:pt x="126" y="446"/>
                  </a:moveTo>
                  <a:cubicBezTo>
                    <a:pt x="120" y="446"/>
                    <a:pt x="120" y="446"/>
                    <a:pt x="120" y="446"/>
                  </a:cubicBezTo>
                  <a:cubicBezTo>
                    <a:pt x="120" y="439"/>
                    <a:pt x="120" y="439"/>
                    <a:pt x="120" y="439"/>
                  </a:cubicBezTo>
                  <a:cubicBezTo>
                    <a:pt x="126" y="439"/>
                    <a:pt x="126" y="439"/>
                    <a:pt x="126" y="439"/>
                  </a:cubicBezTo>
                  <a:lnTo>
                    <a:pt x="126" y="446"/>
                  </a:lnTo>
                  <a:close/>
                  <a:moveTo>
                    <a:pt x="126" y="433"/>
                  </a:moveTo>
                  <a:cubicBezTo>
                    <a:pt x="120" y="433"/>
                    <a:pt x="120" y="433"/>
                    <a:pt x="120" y="433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26" y="426"/>
                    <a:pt x="126" y="426"/>
                    <a:pt x="126" y="426"/>
                  </a:cubicBezTo>
                  <a:lnTo>
                    <a:pt x="126" y="433"/>
                  </a:lnTo>
                  <a:close/>
                  <a:moveTo>
                    <a:pt x="126" y="420"/>
                  </a:moveTo>
                  <a:cubicBezTo>
                    <a:pt x="120" y="420"/>
                    <a:pt x="120" y="420"/>
                    <a:pt x="120" y="420"/>
                  </a:cubicBezTo>
                  <a:cubicBezTo>
                    <a:pt x="120" y="413"/>
                    <a:pt x="120" y="413"/>
                    <a:pt x="120" y="413"/>
                  </a:cubicBezTo>
                  <a:cubicBezTo>
                    <a:pt x="126" y="413"/>
                    <a:pt x="126" y="413"/>
                    <a:pt x="126" y="413"/>
                  </a:cubicBezTo>
                  <a:lnTo>
                    <a:pt x="126" y="420"/>
                  </a:lnTo>
                  <a:close/>
                  <a:moveTo>
                    <a:pt x="126" y="407"/>
                  </a:moveTo>
                  <a:cubicBezTo>
                    <a:pt x="120" y="407"/>
                    <a:pt x="120" y="407"/>
                    <a:pt x="120" y="407"/>
                  </a:cubicBezTo>
                  <a:cubicBezTo>
                    <a:pt x="120" y="400"/>
                    <a:pt x="120" y="400"/>
                    <a:pt x="120" y="400"/>
                  </a:cubicBezTo>
                  <a:cubicBezTo>
                    <a:pt x="126" y="400"/>
                    <a:pt x="126" y="400"/>
                    <a:pt x="126" y="400"/>
                  </a:cubicBezTo>
                  <a:lnTo>
                    <a:pt x="126" y="407"/>
                  </a:lnTo>
                  <a:close/>
                  <a:moveTo>
                    <a:pt x="126" y="394"/>
                  </a:moveTo>
                  <a:cubicBezTo>
                    <a:pt x="120" y="394"/>
                    <a:pt x="120" y="394"/>
                    <a:pt x="120" y="394"/>
                  </a:cubicBezTo>
                  <a:cubicBezTo>
                    <a:pt x="120" y="387"/>
                    <a:pt x="120" y="387"/>
                    <a:pt x="120" y="387"/>
                  </a:cubicBezTo>
                  <a:cubicBezTo>
                    <a:pt x="126" y="387"/>
                    <a:pt x="126" y="387"/>
                    <a:pt x="126" y="387"/>
                  </a:cubicBezTo>
                  <a:lnTo>
                    <a:pt x="126" y="394"/>
                  </a:lnTo>
                  <a:close/>
                  <a:moveTo>
                    <a:pt x="123" y="379"/>
                  </a:moveTo>
                  <a:cubicBezTo>
                    <a:pt x="120" y="379"/>
                    <a:pt x="117" y="376"/>
                    <a:pt x="117" y="372"/>
                  </a:cubicBezTo>
                  <a:cubicBezTo>
                    <a:pt x="117" y="368"/>
                    <a:pt x="120" y="366"/>
                    <a:pt x="123" y="366"/>
                  </a:cubicBezTo>
                  <a:cubicBezTo>
                    <a:pt x="127" y="366"/>
                    <a:pt x="129" y="368"/>
                    <a:pt x="129" y="372"/>
                  </a:cubicBezTo>
                  <a:cubicBezTo>
                    <a:pt x="129" y="376"/>
                    <a:pt x="127" y="379"/>
                    <a:pt x="123" y="379"/>
                  </a:cubicBezTo>
                  <a:close/>
                  <a:moveTo>
                    <a:pt x="139" y="603"/>
                  </a:moveTo>
                  <a:cubicBezTo>
                    <a:pt x="132" y="603"/>
                    <a:pt x="132" y="603"/>
                    <a:pt x="132" y="603"/>
                  </a:cubicBezTo>
                  <a:cubicBezTo>
                    <a:pt x="132" y="597"/>
                    <a:pt x="132" y="597"/>
                    <a:pt x="132" y="597"/>
                  </a:cubicBezTo>
                  <a:cubicBezTo>
                    <a:pt x="139" y="597"/>
                    <a:pt x="139" y="597"/>
                    <a:pt x="139" y="597"/>
                  </a:cubicBezTo>
                  <a:lnTo>
                    <a:pt x="139" y="603"/>
                  </a:lnTo>
                  <a:close/>
                  <a:moveTo>
                    <a:pt x="139" y="590"/>
                  </a:moveTo>
                  <a:cubicBezTo>
                    <a:pt x="132" y="590"/>
                    <a:pt x="132" y="590"/>
                    <a:pt x="132" y="590"/>
                  </a:cubicBezTo>
                  <a:cubicBezTo>
                    <a:pt x="132" y="584"/>
                    <a:pt x="132" y="584"/>
                    <a:pt x="132" y="584"/>
                  </a:cubicBezTo>
                  <a:cubicBezTo>
                    <a:pt x="139" y="584"/>
                    <a:pt x="139" y="584"/>
                    <a:pt x="139" y="584"/>
                  </a:cubicBezTo>
                  <a:lnTo>
                    <a:pt x="139" y="590"/>
                  </a:lnTo>
                  <a:close/>
                  <a:moveTo>
                    <a:pt x="139" y="577"/>
                  </a:moveTo>
                  <a:cubicBezTo>
                    <a:pt x="132" y="577"/>
                    <a:pt x="132" y="577"/>
                    <a:pt x="132" y="577"/>
                  </a:cubicBezTo>
                  <a:cubicBezTo>
                    <a:pt x="132" y="571"/>
                    <a:pt x="132" y="571"/>
                    <a:pt x="132" y="571"/>
                  </a:cubicBezTo>
                  <a:cubicBezTo>
                    <a:pt x="139" y="571"/>
                    <a:pt x="139" y="571"/>
                    <a:pt x="139" y="571"/>
                  </a:cubicBezTo>
                  <a:lnTo>
                    <a:pt x="139" y="577"/>
                  </a:lnTo>
                  <a:close/>
                  <a:moveTo>
                    <a:pt x="139" y="564"/>
                  </a:moveTo>
                  <a:cubicBezTo>
                    <a:pt x="132" y="564"/>
                    <a:pt x="132" y="564"/>
                    <a:pt x="132" y="564"/>
                  </a:cubicBezTo>
                  <a:cubicBezTo>
                    <a:pt x="132" y="557"/>
                    <a:pt x="132" y="557"/>
                    <a:pt x="132" y="557"/>
                  </a:cubicBezTo>
                  <a:cubicBezTo>
                    <a:pt x="139" y="557"/>
                    <a:pt x="139" y="557"/>
                    <a:pt x="139" y="557"/>
                  </a:cubicBezTo>
                  <a:lnTo>
                    <a:pt x="139" y="564"/>
                  </a:lnTo>
                  <a:close/>
                  <a:moveTo>
                    <a:pt x="139" y="551"/>
                  </a:moveTo>
                  <a:cubicBezTo>
                    <a:pt x="132" y="551"/>
                    <a:pt x="132" y="551"/>
                    <a:pt x="132" y="551"/>
                  </a:cubicBezTo>
                  <a:cubicBezTo>
                    <a:pt x="132" y="544"/>
                    <a:pt x="132" y="544"/>
                    <a:pt x="132" y="544"/>
                  </a:cubicBezTo>
                  <a:cubicBezTo>
                    <a:pt x="139" y="544"/>
                    <a:pt x="139" y="544"/>
                    <a:pt x="139" y="544"/>
                  </a:cubicBezTo>
                  <a:lnTo>
                    <a:pt x="139" y="551"/>
                  </a:lnTo>
                  <a:close/>
                  <a:moveTo>
                    <a:pt x="139" y="538"/>
                  </a:moveTo>
                  <a:cubicBezTo>
                    <a:pt x="132" y="538"/>
                    <a:pt x="132" y="538"/>
                    <a:pt x="132" y="538"/>
                  </a:cubicBezTo>
                  <a:cubicBezTo>
                    <a:pt x="132" y="531"/>
                    <a:pt x="132" y="531"/>
                    <a:pt x="132" y="531"/>
                  </a:cubicBezTo>
                  <a:cubicBezTo>
                    <a:pt x="139" y="531"/>
                    <a:pt x="139" y="531"/>
                    <a:pt x="139" y="531"/>
                  </a:cubicBezTo>
                  <a:lnTo>
                    <a:pt x="139" y="538"/>
                  </a:lnTo>
                  <a:close/>
                  <a:moveTo>
                    <a:pt x="139" y="525"/>
                  </a:moveTo>
                  <a:cubicBezTo>
                    <a:pt x="132" y="525"/>
                    <a:pt x="132" y="525"/>
                    <a:pt x="132" y="525"/>
                  </a:cubicBezTo>
                  <a:cubicBezTo>
                    <a:pt x="132" y="518"/>
                    <a:pt x="132" y="518"/>
                    <a:pt x="132" y="518"/>
                  </a:cubicBezTo>
                  <a:cubicBezTo>
                    <a:pt x="139" y="518"/>
                    <a:pt x="139" y="518"/>
                    <a:pt x="139" y="518"/>
                  </a:cubicBezTo>
                  <a:lnTo>
                    <a:pt x="139" y="525"/>
                  </a:lnTo>
                  <a:close/>
                  <a:moveTo>
                    <a:pt x="139" y="512"/>
                  </a:moveTo>
                  <a:cubicBezTo>
                    <a:pt x="132" y="512"/>
                    <a:pt x="132" y="512"/>
                    <a:pt x="132" y="512"/>
                  </a:cubicBezTo>
                  <a:cubicBezTo>
                    <a:pt x="132" y="505"/>
                    <a:pt x="132" y="505"/>
                    <a:pt x="132" y="505"/>
                  </a:cubicBezTo>
                  <a:cubicBezTo>
                    <a:pt x="139" y="505"/>
                    <a:pt x="139" y="505"/>
                    <a:pt x="139" y="505"/>
                  </a:cubicBezTo>
                  <a:lnTo>
                    <a:pt x="139" y="512"/>
                  </a:lnTo>
                  <a:close/>
                  <a:moveTo>
                    <a:pt x="139" y="498"/>
                  </a:moveTo>
                  <a:cubicBezTo>
                    <a:pt x="132" y="498"/>
                    <a:pt x="132" y="498"/>
                    <a:pt x="132" y="498"/>
                  </a:cubicBezTo>
                  <a:cubicBezTo>
                    <a:pt x="132" y="492"/>
                    <a:pt x="132" y="492"/>
                    <a:pt x="132" y="492"/>
                  </a:cubicBezTo>
                  <a:cubicBezTo>
                    <a:pt x="139" y="492"/>
                    <a:pt x="139" y="492"/>
                    <a:pt x="139" y="492"/>
                  </a:cubicBezTo>
                  <a:lnTo>
                    <a:pt x="139" y="498"/>
                  </a:lnTo>
                  <a:close/>
                  <a:moveTo>
                    <a:pt x="139" y="485"/>
                  </a:moveTo>
                  <a:cubicBezTo>
                    <a:pt x="132" y="485"/>
                    <a:pt x="132" y="485"/>
                    <a:pt x="132" y="48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39" y="479"/>
                    <a:pt x="139" y="479"/>
                    <a:pt x="139" y="479"/>
                  </a:cubicBezTo>
                  <a:lnTo>
                    <a:pt x="139" y="485"/>
                  </a:lnTo>
                  <a:close/>
                  <a:moveTo>
                    <a:pt x="139" y="472"/>
                  </a:moveTo>
                  <a:cubicBezTo>
                    <a:pt x="132" y="472"/>
                    <a:pt x="132" y="472"/>
                    <a:pt x="132" y="472"/>
                  </a:cubicBezTo>
                  <a:cubicBezTo>
                    <a:pt x="132" y="466"/>
                    <a:pt x="132" y="466"/>
                    <a:pt x="132" y="466"/>
                  </a:cubicBezTo>
                  <a:cubicBezTo>
                    <a:pt x="139" y="466"/>
                    <a:pt x="139" y="466"/>
                    <a:pt x="139" y="466"/>
                  </a:cubicBezTo>
                  <a:lnTo>
                    <a:pt x="139" y="472"/>
                  </a:lnTo>
                  <a:close/>
                  <a:moveTo>
                    <a:pt x="139" y="459"/>
                  </a:moveTo>
                  <a:cubicBezTo>
                    <a:pt x="132" y="459"/>
                    <a:pt x="132" y="459"/>
                    <a:pt x="132" y="459"/>
                  </a:cubicBezTo>
                  <a:cubicBezTo>
                    <a:pt x="132" y="453"/>
                    <a:pt x="132" y="453"/>
                    <a:pt x="132" y="453"/>
                  </a:cubicBezTo>
                  <a:cubicBezTo>
                    <a:pt x="139" y="453"/>
                    <a:pt x="139" y="453"/>
                    <a:pt x="139" y="453"/>
                  </a:cubicBezTo>
                  <a:lnTo>
                    <a:pt x="139" y="459"/>
                  </a:lnTo>
                  <a:close/>
                  <a:moveTo>
                    <a:pt x="139" y="446"/>
                  </a:moveTo>
                  <a:cubicBezTo>
                    <a:pt x="132" y="446"/>
                    <a:pt x="132" y="446"/>
                    <a:pt x="132" y="446"/>
                  </a:cubicBezTo>
                  <a:cubicBezTo>
                    <a:pt x="132" y="439"/>
                    <a:pt x="132" y="439"/>
                    <a:pt x="132" y="439"/>
                  </a:cubicBezTo>
                  <a:cubicBezTo>
                    <a:pt x="139" y="439"/>
                    <a:pt x="139" y="439"/>
                    <a:pt x="139" y="439"/>
                  </a:cubicBezTo>
                  <a:lnTo>
                    <a:pt x="139" y="446"/>
                  </a:lnTo>
                  <a:close/>
                  <a:moveTo>
                    <a:pt x="139" y="433"/>
                  </a:moveTo>
                  <a:cubicBezTo>
                    <a:pt x="132" y="433"/>
                    <a:pt x="132" y="433"/>
                    <a:pt x="132" y="433"/>
                  </a:cubicBezTo>
                  <a:cubicBezTo>
                    <a:pt x="132" y="426"/>
                    <a:pt x="132" y="426"/>
                    <a:pt x="132" y="426"/>
                  </a:cubicBezTo>
                  <a:cubicBezTo>
                    <a:pt x="139" y="426"/>
                    <a:pt x="139" y="426"/>
                    <a:pt x="139" y="426"/>
                  </a:cubicBezTo>
                  <a:lnTo>
                    <a:pt x="139" y="433"/>
                  </a:lnTo>
                  <a:close/>
                  <a:moveTo>
                    <a:pt x="139" y="420"/>
                  </a:moveTo>
                  <a:cubicBezTo>
                    <a:pt x="132" y="420"/>
                    <a:pt x="132" y="420"/>
                    <a:pt x="132" y="420"/>
                  </a:cubicBezTo>
                  <a:cubicBezTo>
                    <a:pt x="132" y="413"/>
                    <a:pt x="132" y="413"/>
                    <a:pt x="132" y="413"/>
                  </a:cubicBezTo>
                  <a:cubicBezTo>
                    <a:pt x="139" y="413"/>
                    <a:pt x="139" y="413"/>
                    <a:pt x="139" y="413"/>
                  </a:cubicBezTo>
                  <a:lnTo>
                    <a:pt x="139" y="420"/>
                  </a:lnTo>
                  <a:close/>
                  <a:moveTo>
                    <a:pt x="139" y="407"/>
                  </a:moveTo>
                  <a:cubicBezTo>
                    <a:pt x="132" y="407"/>
                    <a:pt x="132" y="407"/>
                    <a:pt x="132" y="407"/>
                  </a:cubicBezTo>
                  <a:cubicBezTo>
                    <a:pt x="132" y="400"/>
                    <a:pt x="132" y="400"/>
                    <a:pt x="132" y="400"/>
                  </a:cubicBezTo>
                  <a:cubicBezTo>
                    <a:pt x="139" y="400"/>
                    <a:pt x="139" y="400"/>
                    <a:pt x="139" y="400"/>
                  </a:cubicBezTo>
                  <a:lnTo>
                    <a:pt x="139" y="407"/>
                  </a:lnTo>
                  <a:close/>
                  <a:moveTo>
                    <a:pt x="139" y="394"/>
                  </a:moveTo>
                  <a:cubicBezTo>
                    <a:pt x="132" y="394"/>
                    <a:pt x="132" y="394"/>
                    <a:pt x="132" y="394"/>
                  </a:cubicBezTo>
                  <a:cubicBezTo>
                    <a:pt x="132" y="387"/>
                    <a:pt x="132" y="387"/>
                    <a:pt x="132" y="387"/>
                  </a:cubicBezTo>
                  <a:cubicBezTo>
                    <a:pt x="139" y="387"/>
                    <a:pt x="139" y="387"/>
                    <a:pt x="139" y="387"/>
                  </a:cubicBezTo>
                  <a:lnTo>
                    <a:pt x="139" y="394"/>
                  </a:lnTo>
                  <a:close/>
                  <a:moveTo>
                    <a:pt x="152" y="603"/>
                  </a:moveTo>
                  <a:cubicBezTo>
                    <a:pt x="145" y="603"/>
                    <a:pt x="145" y="603"/>
                    <a:pt x="145" y="603"/>
                  </a:cubicBezTo>
                  <a:cubicBezTo>
                    <a:pt x="145" y="597"/>
                    <a:pt x="145" y="597"/>
                    <a:pt x="145" y="597"/>
                  </a:cubicBezTo>
                  <a:cubicBezTo>
                    <a:pt x="152" y="597"/>
                    <a:pt x="152" y="597"/>
                    <a:pt x="152" y="597"/>
                  </a:cubicBezTo>
                  <a:lnTo>
                    <a:pt x="152" y="603"/>
                  </a:lnTo>
                  <a:close/>
                  <a:moveTo>
                    <a:pt x="152" y="590"/>
                  </a:moveTo>
                  <a:cubicBezTo>
                    <a:pt x="145" y="590"/>
                    <a:pt x="145" y="590"/>
                    <a:pt x="145" y="590"/>
                  </a:cubicBezTo>
                  <a:cubicBezTo>
                    <a:pt x="145" y="584"/>
                    <a:pt x="145" y="584"/>
                    <a:pt x="145" y="584"/>
                  </a:cubicBezTo>
                  <a:cubicBezTo>
                    <a:pt x="152" y="584"/>
                    <a:pt x="152" y="584"/>
                    <a:pt x="152" y="584"/>
                  </a:cubicBezTo>
                  <a:lnTo>
                    <a:pt x="152" y="590"/>
                  </a:lnTo>
                  <a:close/>
                  <a:moveTo>
                    <a:pt x="152" y="577"/>
                  </a:moveTo>
                  <a:cubicBezTo>
                    <a:pt x="145" y="577"/>
                    <a:pt x="145" y="577"/>
                    <a:pt x="145" y="577"/>
                  </a:cubicBezTo>
                  <a:cubicBezTo>
                    <a:pt x="145" y="571"/>
                    <a:pt x="145" y="571"/>
                    <a:pt x="145" y="571"/>
                  </a:cubicBezTo>
                  <a:cubicBezTo>
                    <a:pt x="152" y="571"/>
                    <a:pt x="152" y="571"/>
                    <a:pt x="152" y="571"/>
                  </a:cubicBezTo>
                  <a:lnTo>
                    <a:pt x="152" y="577"/>
                  </a:lnTo>
                  <a:close/>
                  <a:moveTo>
                    <a:pt x="152" y="564"/>
                  </a:moveTo>
                  <a:cubicBezTo>
                    <a:pt x="145" y="564"/>
                    <a:pt x="145" y="564"/>
                    <a:pt x="145" y="564"/>
                  </a:cubicBezTo>
                  <a:cubicBezTo>
                    <a:pt x="145" y="557"/>
                    <a:pt x="145" y="557"/>
                    <a:pt x="145" y="557"/>
                  </a:cubicBezTo>
                  <a:cubicBezTo>
                    <a:pt x="152" y="557"/>
                    <a:pt x="152" y="557"/>
                    <a:pt x="152" y="557"/>
                  </a:cubicBezTo>
                  <a:lnTo>
                    <a:pt x="152" y="564"/>
                  </a:lnTo>
                  <a:close/>
                  <a:moveTo>
                    <a:pt x="152" y="551"/>
                  </a:moveTo>
                  <a:cubicBezTo>
                    <a:pt x="145" y="551"/>
                    <a:pt x="145" y="551"/>
                    <a:pt x="145" y="55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52" y="544"/>
                    <a:pt x="152" y="544"/>
                    <a:pt x="152" y="544"/>
                  </a:cubicBezTo>
                  <a:lnTo>
                    <a:pt x="152" y="551"/>
                  </a:lnTo>
                  <a:close/>
                  <a:moveTo>
                    <a:pt x="152" y="538"/>
                  </a:moveTo>
                  <a:cubicBezTo>
                    <a:pt x="145" y="538"/>
                    <a:pt x="145" y="538"/>
                    <a:pt x="145" y="538"/>
                  </a:cubicBezTo>
                  <a:cubicBezTo>
                    <a:pt x="145" y="531"/>
                    <a:pt x="145" y="531"/>
                    <a:pt x="145" y="531"/>
                  </a:cubicBezTo>
                  <a:cubicBezTo>
                    <a:pt x="152" y="531"/>
                    <a:pt x="152" y="531"/>
                    <a:pt x="152" y="531"/>
                  </a:cubicBezTo>
                  <a:lnTo>
                    <a:pt x="152" y="538"/>
                  </a:lnTo>
                  <a:close/>
                  <a:moveTo>
                    <a:pt x="152" y="525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18"/>
                    <a:pt x="145" y="518"/>
                    <a:pt x="145" y="518"/>
                  </a:cubicBezTo>
                  <a:cubicBezTo>
                    <a:pt x="152" y="518"/>
                    <a:pt x="152" y="518"/>
                    <a:pt x="152" y="518"/>
                  </a:cubicBezTo>
                  <a:lnTo>
                    <a:pt x="152" y="525"/>
                  </a:lnTo>
                  <a:close/>
                  <a:moveTo>
                    <a:pt x="152" y="512"/>
                  </a:moveTo>
                  <a:cubicBezTo>
                    <a:pt x="145" y="512"/>
                    <a:pt x="145" y="512"/>
                    <a:pt x="145" y="512"/>
                  </a:cubicBezTo>
                  <a:cubicBezTo>
                    <a:pt x="145" y="505"/>
                    <a:pt x="145" y="505"/>
                    <a:pt x="145" y="505"/>
                  </a:cubicBezTo>
                  <a:cubicBezTo>
                    <a:pt x="152" y="505"/>
                    <a:pt x="152" y="505"/>
                    <a:pt x="152" y="505"/>
                  </a:cubicBezTo>
                  <a:lnTo>
                    <a:pt x="152" y="512"/>
                  </a:lnTo>
                  <a:close/>
                  <a:moveTo>
                    <a:pt x="152" y="498"/>
                  </a:moveTo>
                  <a:cubicBezTo>
                    <a:pt x="145" y="498"/>
                    <a:pt x="145" y="498"/>
                    <a:pt x="145" y="498"/>
                  </a:cubicBezTo>
                  <a:cubicBezTo>
                    <a:pt x="145" y="492"/>
                    <a:pt x="145" y="492"/>
                    <a:pt x="145" y="492"/>
                  </a:cubicBezTo>
                  <a:cubicBezTo>
                    <a:pt x="152" y="492"/>
                    <a:pt x="152" y="492"/>
                    <a:pt x="152" y="492"/>
                  </a:cubicBezTo>
                  <a:lnTo>
                    <a:pt x="152" y="498"/>
                  </a:lnTo>
                  <a:close/>
                  <a:moveTo>
                    <a:pt x="152" y="485"/>
                  </a:moveTo>
                  <a:cubicBezTo>
                    <a:pt x="145" y="485"/>
                    <a:pt x="145" y="485"/>
                    <a:pt x="145" y="485"/>
                  </a:cubicBezTo>
                  <a:cubicBezTo>
                    <a:pt x="145" y="479"/>
                    <a:pt x="145" y="479"/>
                    <a:pt x="145" y="479"/>
                  </a:cubicBezTo>
                  <a:cubicBezTo>
                    <a:pt x="152" y="479"/>
                    <a:pt x="152" y="479"/>
                    <a:pt x="152" y="479"/>
                  </a:cubicBezTo>
                  <a:lnTo>
                    <a:pt x="152" y="485"/>
                  </a:lnTo>
                  <a:close/>
                  <a:moveTo>
                    <a:pt x="152" y="472"/>
                  </a:moveTo>
                  <a:cubicBezTo>
                    <a:pt x="145" y="472"/>
                    <a:pt x="145" y="472"/>
                    <a:pt x="145" y="472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52" y="466"/>
                    <a:pt x="152" y="466"/>
                    <a:pt x="152" y="466"/>
                  </a:cubicBezTo>
                  <a:lnTo>
                    <a:pt x="152" y="472"/>
                  </a:lnTo>
                  <a:close/>
                  <a:moveTo>
                    <a:pt x="152" y="459"/>
                  </a:moveTo>
                  <a:cubicBezTo>
                    <a:pt x="145" y="459"/>
                    <a:pt x="145" y="459"/>
                    <a:pt x="145" y="459"/>
                  </a:cubicBezTo>
                  <a:cubicBezTo>
                    <a:pt x="145" y="453"/>
                    <a:pt x="145" y="453"/>
                    <a:pt x="145" y="453"/>
                  </a:cubicBezTo>
                  <a:cubicBezTo>
                    <a:pt x="152" y="453"/>
                    <a:pt x="152" y="453"/>
                    <a:pt x="152" y="453"/>
                  </a:cubicBezTo>
                  <a:lnTo>
                    <a:pt x="152" y="459"/>
                  </a:lnTo>
                  <a:close/>
                  <a:moveTo>
                    <a:pt x="152" y="446"/>
                  </a:moveTo>
                  <a:cubicBezTo>
                    <a:pt x="145" y="446"/>
                    <a:pt x="145" y="446"/>
                    <a:pt x="145" y="446"/>
                  </a:cubicBezTo>
                  <a:cubicBezTo>
                    <a:pt x="145" y="439"/>
                    <a:pt x="145" y="439"/>
                    <a:pt x="145" y="439"/>
                  </a:cubicBezTo>
                  <a:cubicBezTo>
                    <a:pt x="152" y="439"/>
                    <a:pt x="152" y="439"/>
                    <a:pt x="152" y="439"/>
                  </a:cubicBezTo>
                  <a:lnTo>
                    <a:pt x="152" y="446"/>
                  </a:lnTo>
                  <a:close/>
                  <a:moveTo>
                    <a:pt x="152" y="433"/>
                  </a:moveTo>
                  <a:cubicBezTo>
                    <a:pt x="145" y="433"/>
                    <a:pt x="145" y="433"/>
                    <a:pt x="145" y="433"/>
                  </a:cubicBezTo>
                  <a:cubicBezTo>
                    <a:pt x="145" y="426"/>
                    <a:pt x="145" y="426"/>
                    <a:pt x="145" y="426"/>
                  </a:cubicBezTo>
                  <a:cubicBezTo>
                    <a:pt x="152" y="426"/>
                    <a:pt x="152" y="426"/>
                    <a:pt x="152" y="426"/>
                  </a:cubicBezTo>
                  <a:lnTo>
                    <a:pt x="152" y="433"/>
                  </a:lnTo>
                  <a:close/>
                  <a:moveTo>
                    <a:pt x="152" y="420"/>
                  </a:moveTo>
                  <a:cubicBezTo>
                    <a:pt x="145" y="420"/>
                    <a:pt x="145" y="420"/>
                    <a:pt x="145" y="420"/>
                  </a:cubicBezTo>
                  <a:cubicBezTo>
                    <a:pt x="145" y="413"/>
                    <a:pt x="145" y="413"/>
                    <a:pt x="145" y="413"/>
                  </a:cubicBezTo>
                  <a:cubicBezTo>
                    <a:pt x="152" y="413"/>
                    <a:pt x="152" y="413"/>
                    <a:pt x="152" y="413"/>
                  </a:cubicBezTo>
                  <a:lnTo>
                    <a:pt x="152" y="420"/>
                  </a:lnTo>
                  <a:close/>
                  <a:moveTo>
                    <a:pt x="152" y="407"/>
                  </a:moveTo>
                  <a:cubicBezTo>
                    <a:pt x="145" y="407"/>
                    <a:pt x="145" y="407"/>
                    <a:pt x="145" y="407"/>
                  </a:cubicBezTo>
                  <a:cubicBezTo>
                    <a:pt x="145" y="400"/>
                    <a:pt x="145" y="400"/>
                    <a:pt x="145" y="400"/>
                  </a:cubicBezTo>
                  <a:cubicBezTo>
                    <a:pt x="152" y="400"/>
                    <a:pt x="152" y="400"/>
                    <a:pt x="152" y="400"/>
                  </a:cubicBezTo>
                  <a:lnTo>
                    <a:pt x="152" y="407"/>
                  </a:lnTo>
                  <a:close/>
                  <a:moveTo>
                    <a:pt x="152" y="394"/>
                  </a:moveTo>
                  <a:cubicBezTo>
                    <a:pt x="145" y="394"/>
                    <a:pt x="145" y="394"/>
                    <a:pt x="145" y="394"/>
                  </a:cubicBezTo>
                  <a:cubicBezTo>
                    <a:pt x="145" y="387"/>
                    <a:pt x="145" y="387"/>
                    <a:pt x="145" y="387"/>
                  </a:cubicBezTo>
                  <a:cubicBezTo>
                    <a:pt x="152" y="387"/>
                    <a:pt x="152" y="387"/>
                    <a:pt x="152" y="387"/>
                  </a:cubicBezTo>
                  <a:lnTo>
                    <a:pt x="152" y="394"/>
                  </a:lnTo>
                  <a:close/>
                  <a:moveTo>
                    <a:pt x="149" y="379"/>
                  </a:moveTo>
                  <a:cubicBezTo>
                    <a:pt x="145" y="379"/>
                    <a:pt x="142" y="376"/>
                    <a:pt x="142" y="372"/>
                  </a:cubicBezTo>
                  <a:cubicBezTo>
                    <a:pt x="142" y="368"/>
                    <a:pt x="145" y="366"/>
                    <a:pt x="149" y="366"/>
                  </a:cubicBezTo>
                  <a:cubicBezTo>
                    <a:pt x="152" y="366"/>
                    <a:pt x="155" y="368"/>
                    <a:pt x="155" y="372"/>
                  </a:cubicBezTo>
                  <a:cubicBezTo>
                    <a:pt x="155" y="376"/>
                    <a:pt x="152" y="379"/>
                    <a:pt x="149" y="379"/>
                  </a:cubicBezTo>
                  <a:close/>
                  <a:moveTo>
                    <a:pt x="164" y="603"/>
                  </a:moveTo>
                  <a:cubicBezTo>
                    <a:pt x="158" y="603"/>
                    <a:pt x="158" y="603"/>
                    <a:pt x="158" y="603"/>
                  </a:cubicBezTo>
                  <a:cubicBezTo>
                    <a:pt x="158" y="597"/>
                    <a:pt x="158" y="597"/>
                    <a:pt x="158" y="597"/>
                  </a:cubicBezTo>
                  <a:cubicBezTo>
                    <a:pt x="164" y="597"/>
                    <a:pt x="164" y="597"/>
                    <a:pt x="164" y="597"/>
                  </a:cubicBezTo>
                  <a:lnTo>
                    <a:pt x="164" y="603"/>
                  </a:lnTo>
                  <a:close/>
                  <a:moveTo>
                    <a:pt x="164" y="590"/>
                  </a:moveTo>
                  <a:cubicBezTo>
                    <a:pt x="158" y="590"/>
                    <a:pt x="158" y="590"/>
                    <a:pt x="158" y="590"/>
                  </a:cubicBezTo>
                  <a:cubicBezTo>
                    <a:pt x="158" y="584"/>
                    <a:pt x="158" y="584"/>
                    <a:pt x="158" y="584"/>
                  </a:cubicBezTo>
                  <a:cubicBezTo>
                    <a:pt x="164" y="584"/>
                    <a:pt x="164" y="584"/>
                    <a:pt x="164" y="584"/>
                  </a:cubicBezTo>
                  <a:lnTo>
                    <a:pt x="164" y="590"/>
                  </a:lnTo>
                  <a:close/>
                  <a:moveTo>
                    <a:pt x="164" y="577"/>
                  </a:moveTo>
                  <a:cubicBezTo>
                    <a:pt x="158" y="577"/>
                    <a:pt x="158" y="577"/>
                    <a:pt x="158" y="577"/>
                  </a:cubicBezTo>
                  <a:cubicBezTo>
                    <a:pt x="158" y="571"/>
                    <a:pt x="158" y="571"/>
                    <a:pt x="158" y="571"/>
                  </a:cubicBezTo>
                  <a:cubicBezTo>
                    <a:pt x="164" y="571"/>
                    <a:pt x="164" y="571"/>
                    <a:pt x="164" y="571"/>
                  </a:cubicBezTo>
                  <a:lnTo>
                    <a:pt x="164" y="577"/>
                  </a:lnTo>
                  <a:close/>
                  <a:moveTo>
                    <a:pt x="164" y="564"/>
                  </a:moveTo>
                  <a:cubicBezTo>
                    <a:pt x="158" y="564"/>
                    <a:pt x="158" y="564"/>
                    <a:pt x="158" y="564"/>
                  </a:cubicBezTo>
                  <a:cubicBezTo>
                    <a:pt x="158" y="557"/>
                    <a:pt x="158" y="557"/>
                    <a:pt x="158" y="557"/>
                  </a:cubicBezTo>
                  <a:cubicBezTo>
                    <a:pt x="164" y="557"/>
                    <a:pt x="164" y="557"/>
                    <a:pt x="164" y="557"/>
                  </a:cubicBezTo>
                  <a:lnTo>
                    <a:pt x="164" y="564"/>
                  </a:lnTo>
                  <a:close/>
                  <a:moveTo>
                    <a:pt x="164" y="551"/>
                  </a:moveTo>
                  <a:cubicBezTo>
                    <a:pt x="158" y="551"/>
                    <a:pt x="158" y="551"/>
                    <a:pt x="158" y="551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64" y="544"/>
                    <a:pt x="164" y="544"/>
                    <a:pt x="164" y="544"/>
                  </a:cubicBezTo>
                  <a:lnTo>
                    <a:pt x="164" y="551"/>
                  </a:lnTo>
                  <a:close/>
                  <a:moveTo>
                    <a:pt x="164" y="538"/>
                  </a:moveTo>
                  <a:cubicBezTo>
                    <a:pt x="158" y="538"/>
                    <a:pt x="158" y="538"/>
                    <a:pt x="158" y="538"/>
                  </a:cubicBezTo>
                  <a:cubicBezTo>
                    <a:pt x="158" y="531"/>
                    <a:pt x="158" y="531"/>
                    <a:pt x="158" y="531"/>
                  </a:cubicBezTo>
                  <a:cubicBezTo>
                    <a:pt x="164" y="531"/>
                    <a:pt x="164" y="531"/>
                    <a:pt x="164" y="531"/>
                  </a:cubicBezTo>
                  <a:lnTo>
                    <a:pt x="164" y="538"/>
                  </a:lnTo>
                  <a:close/>
                  <a:moveTo>
                    <a:pt x="164" y="525"/>
                  </a:moveTo>
                  <a:cubicBezTo>
                    <a:pt x="158" y="525"/>
                    <a:pt x="158" y="525"/>
                    <a:pt x="158" y="525"/>
                  </a:cubicBezTo>
                  <a:cubicBezTo>
                    <a:pt x="158" y="518"/>
                    <a:pt x="158" y="518"/>
                    <a:pt x="158" y="518"/>
                  </a:cubicBezTo>
                  <a:cubicBezTo>
                    <a:pt x="164" y="518"/>
                    <a:pt x="164" y="518"/>
                    <a:pt x="164" y="518"/>
                  </a:cubicBezTo>
                  <a:lnTo>
                    <a:pt x="164" y="525"/>
                  </a:lnTo>
                  <a:close/>
                  <a:moveTo>
                    <a:pt x="164" y="512"/>
                  </a:moveTo>
                  <a:cubicBezTo>
                    <a:pt x="158" y="512"/>
                    <a:pt x="158" y="512"/>
                    <a:pt x="158" y="512"/>
                  </a:cubicBezTo>
                  <a:cubicBezTo>
                    <a:pt x="158" y="505"/>
                    <a:pt x="158" y="505"/>
                    <a:pt x="158" y="505"/>
                  </a:cubicBezTo>
                  <a:cubicBezTo>
                    <a:pt x="164" y="505"/>
                    <a:pt x="164" y="505"/>
                    <a:pt x="164" y="505"/>
                  </a:cubicBezTo>
                  <a:lnTo>
                    <a:pt x="164" y="512"/>
                  </a:lnTo>
                  <a:close/>
                  <a:moveTo>
                    <a:pt x="164" y="498"/>
                  </a:moveTo>
                  <a:cubicBezTo>
                    <a:pt x="158" y="498"/>
                    <a:pt x="158" y="498"/>
                    <a:pt x="158" y="498"/>
                  </a:cubicBezTo>
                  <a:cubicBezTo>
                    <a:pt x="158" y="492"/>
                    <a:pt x="158" y="492"/>
                    <a:pt x="158" y="492"/>
                  </a:cubicBezTo>
                  <a:cubicBezTo>
                    <a:pt x="164" y="492"/>
                    <a:pt x="164" y="492"/>
                    <a:pt x="164" y="492"/>
                  </a:cubicBezTo>
                  <a:lnTo>
                    <a:pt x="164" y="498"/>
                  </a:lnTo>
                  <a:close/>
                  <a:moveTo>
                    <a:pt x="164" y="485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79"/>
                    <a:pt x="158" y="479"/>
                    <a:pt x="158" y="479"/>
                  </a:cubicBezTo>
                  <a:cubicBezTo>
                    <a:pt x="164" y="479"/>
                    <a:pt x="164" y="479"/>
                    <a:pt x="164" y="479"/>
                  </a:cubicBezTo>
                  <a:lnTo>
                    <a:pt x="164" y="485"/>
                  </a:lnTo>
                  <a:close/>
                  <a:moveTo>
                    <a:pt x="164" y="472"/>
                  </a:moveTo>
                  <a:cubicBezTo>
                    <a:pt x="158" y="472"/>
                    <a:pt x="158" y="472"/>
                    <a:pt x="158" y="472"/>
                  </a:cubicBezTo>
                  <a:cubicBezTo>
                    <a:pt x="158" y="466"/>
                    <a:pt x="158" y="466"/>
                    <a:pt x="158" y="466"/>
                  </a:cubicBezTo>
                  <a:cubicBezTo>
                    <a:pt x="164" y="466"/>
                    <a:pt x="164" y="466"/>
                    <a:pt x="164" y="466"/>
                  </a:cubicBezTo>
                  <a:lnTo>
                    <a:pt x="164" y="472"/>
                  </a:lnTo>
                  <a:close/>
                  <a:moveTo>
                    <a:pt x="164" y="459"/>
                  </a:moveTo>
                  <a:cubicBezTo>
                    <a:pt x="158" y="459"/>
                    <a:pt x="158" y="459"/>
                    <a:pt x="158" y="45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64" y="453"/>
                    <a:pt x="164" y="453"/>
                    <a:pt x="164" y="453"/>
                  </a:cubicBezTo>
                  <a:lnTo>
                    <a:pt x="164" y="459"/>
                  </a:lnTo>
                  <a:close/>
                  <a:moveTo>
                    <a:pt x="164" y="446"/>
                  </a:moveTo>
                  <a:cubicBezTo>
                    <a:pt x="158" y="446"/>
                    <a:pt x="158" y="446"/>
                    <a:pt x="158" y="446"/>
                  </a:cubicBezTo>
                  <a:cubicBezTo>
                    <a:pt x="158" y="439"/>
                    <a:pt x="158" y="439"/>
                    <a:pt x="158" y="439"/>
                  </a:cubicBezTo>
                  <a:cubicBezTo>
                    <a:pt x="164" y="439"/>
                    <a:pt x="164" y="439"/>
                    <a:pt x="164" y="439"/>
                  </a:cubicBezTo>
                  <a:lnTo>
                    <a:pt x="164" y="446"/>
                  </a:lnTo>
                  <a:close/>
                  <a:moveTo>
                    <a:pt x="164" y="433"/>
                  </a:moveTo>
                  <a:cubicBezTo>
                    <a:pt x="158" y="433"/>
                    <a:pt x="158" y="433"/>
                    <a:pt x="158" y="433"/>
                  </a:cubicBezTo>
                  <a:cubicBezTo>
                    <a:pt x="158" y="426"/>
                    <a:pt x="158" y="426"/>
                    <a:pt x="158" y="426"/>
                  </a:cubicBezTo>
                  <a:cubicBezTo>
                    <a:pt x="164" y="426"/>
                    <a:pt x="164" y="426"/>
                    <a:pt x="164" y="426"/>
                  </a:cubicBezTo>
                  <a:lnTo>
                    <a:pt x="164" y="433"/>
                  </a:lnTo>
                  <a:close/>
                  <a:moveTo>
                    <a:pt x="164" y="420"/>
                  </a:moveTo>
                  <a:cubicBezTo>
                    <a:pt x="158" y="420"/>
                    <a:pt x="158" y="420"/>
                    <a:pt x="158" y="420"/>
                  </a:cubicBezTo>
                  <a:cubicBezTo>
                    <a:pt x="158" y="413"/>
                    <a:pt x="158" y="413"/>
                    <a:pt x="158" y="413"/>
                  </a:cubicBezTo>
                  <a:cubicBezTo>
                    <a:pt x="164" y="413"/>
                    <a:pt x="164" y="413"/>
                    <a:pt x="164" y="413"/>
                  </a:cubicBezTo>
                  <a:lnTo>
                    <a:pt x="164" y="420"/>
                  </a:lnTo>
                  <a:close/>
                  <a:moveTo>
                    <a:pt x="164" y="407"/>
                  </a:moveTo>
                  <a:cubicBezTo>
                    <a:pt x="158" y="407"/>
                    <a:pt x="158" y="407"/>
                    <a:pt x="158" y="407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4" y="400"/>
                    <a:pt x="164" y="400"/>
                    <a:pt x="164" y="400"/>
                  </a:cubicBezTo>
                  <a:lnTo>
                    <a:pt x="164" y="407"/>
                  </a:lnTo>
                  <a:close/>
                  <a:moveTo>
                    <a:pt x="164" y="394"/>
                  </a:moveTo>
                  <a:cubicBezTo>
                    <a:pt x="158" y="394"/>
                    <a:pt x="158" y="394"/>
                    <a:pt x="158" y="394"/>
                  </a:cubicBezTo>
                  <a:cubicBezTo>
                    <a:pt x="158" y="387"/>
                    <a:pt x="158" y="387"/>
                    <a:pt x="158" y="387"/>
                  </a:cubicBezTo>
                  <a:cubicBezTo>
                    <a:pt x="164" y="387"/>
                    <a:pt x="164" y="387"/>
                    <a:pt x="164" y="387"/>
                  </a:cubicBezTo>
                  <a:lnTo>
                    <a:pt x="164" y="394"/>
                  </a:lnTo>
                  <a:close/>
                  <a:moveTo>
                    <a:pt x="177" y="603"/>
                  </a:moveTo>
                  <a:cubicBezTo>
                    <a:pt x="171" y="603"/>
                    <a:pt x="171" y="603"/>
                    <a:pt x="171" y="603"/>
                  </a:cubicBezTo>
                  <a:cubicBezTo>
                    <a:pt x="171" y="597"/>
                    <a:pt x="171" y="597"/>
                    <a:pt x="171" y="597"/>
                  </a:cubicBezTo>
                  <a:cubicBezTo>
                    <a:pt x="177" y="597"/>
                    <a:pt x="177" y="597"/>
                    <a:pt x="177" y="597"/>
                  </a:cubicBezTo>
                  <a:lnTo>
                    <a:pt x="177" y="603"/>
                  </a:lnTo>
                  <a:close/>
                  <a:moveTo>
                    <a:pt x="177" y="590"/>
                  </a:moveTo>
                  <a:cubicBezTo>
                    <a:pt x="171" y="590"/>
                    <a:pt x="171" y="590"/>
                    <a:pt x="171" y="590"/>
                  </a:cubicBezTo>
                  <a:cubicBezTo>
                    <a:pt x="171" y="584"/>
                    <a:pt x="171" y="584"/>
                    <a:pt x="171" y="584"/>
                  </a:cubicBezTo>
                  <a:cubicBezTo>
                    <a:pt x="177" y="584"/>
                    <a:pt x="177" y="584"/>
                    <a:pt x="177" y="584"/>
                  </a:cubicBezTo>
                  <a:lnTo>
                    <a:pt x="177" y="590"/>
                  </a:lnTo>
                  <a:close/>
                  <a:moveTo>
                    <a:pt x="177" y="577"/>
                  </a:moveTo>
                  <a:cubicBezTo>
                    <a:pt x="171" y="577"/>
                    <a:pt x="171" y="577"/>
                    <a:pt x="171" y="577"/>
                  </a:cubicBezTo>
                  <a:cubicBezTo>
                    <a:pt x="171" y="571"/>
                    <a:pt x="171" y="571"/>
                    <a:pt x="171" y="571"/>
                  </a:cubicBezTo>
                  <a:cubicBezTo>
                    <a:pt x="177" y="571"/>
                    <a:pt x="177" y="571"/>
                    <a:pt x="177" y="571"/>
                  </a:cubicBezTo>
                  <a:lnTo>
                    <a:pt x="177" y="577"/>
                  </a:lnTo>
                  <a:close/>
                  <a:moveTo>
                    <a:pt x="177" y="564"/>
                  </a:moveTo>
                  <a:cubicBezTo>
                    <a:pt x="171" y="564"/>
                    <a:pt x="171" y="564"/>
                    <a:pt x="171" y="564"/>
                  </a:cubicBezTo>
                  <a:cubicBezTo>
                    <a:pt x="171" y="557"/>
                    <a:pt x="171" y="557"/>
                    <a:pt x="171" y="557"/>
                  </a:cubicBezTo>
                  <a:cubicBezTo>
                    <a:pt x="177" y="557"/>
                    <a:pt x="177" y="557"/>
                    <a:pt x="177" y="557"/>
                  </a:cubicBezTo>
                  <a:lnTo>
                    <a:pt x="177" y="564"/>
                  </a:lnTo>
                  <a:close/>
                  <a:moveTo>
                    <a:pt x="177" y="551"/>
                  </a:moveTo>
                  <a:cubicBezTo>
                    <a:pt x="171" y="551"/>
                    <a:pt x="171" y="551"/>
                    <a:pt x="171" y="551"/>
                  </a:cubicBezTo>
                  <a:cubicBezTo>
                    <a:pt x="171" y="544"/>
                    <a:pt x="171" y="544"/>
                    <a:pt x="171" y="544"/>
                  </a:cubicBezTo>
                  <a:cubicBezTo>
                    <a:pt x="177" y="544"/>
                    <a:pt x="177" y="544"/>
                    <a:pt x="177" y="544"/>
                  </a:cubicBezTo>
                  <a:lnTo>
                    <a:pt x="177" y="551"/>
                  </a:lnTo>
                  <a:close/>
                  <a:moveTo>
                    <a:pt x="177" y="538"/>
                  </a:moveTo>
                  <a:cubicBezTo>
                    <a:pt x="171" y="538"/>
                    <a:pt x="171" y="538"/>
                    <a:pt x="171" y="538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77" y="531"/>
                    <a:pt x="177" y="531"/>
                    <a:pt x="177" y="531"/>
                  </a:cubicBezTo>
                  <a:lnTo>
                    <a:pt x="177" y="538"/>
                  </a:lnTo>
                  <a:close/>
                  <a:moveTo>
                    <a:pt x="177" y="525"/>
                  </a:moveTo>
                  <a:cubicBezTo>
                    <a:pt x="171" y="525"/>
                    <a:pt x="171" y="525"/>
                    <a:pt x="171" y="525"/>
                  </a:cubicBezTo>
                  <a:cubicBezTo>
                    <a:pt x="171" y="518"/>
                    <a:pt x="171" y="518"/>
                    <a:pt x="171" y="518"/>
                  </a:cubicBezTo>
                  <a:cubicBezTo>
                    <a:pt x="177" y="518"/>
                    <a:pt x="177" y="518"/>
                    <a:pt x="177" y="518"/>
                  </a:cubicBezTo>
                  <a:lnTo>
                    <a:pt x="177" y="525"/>
                  </a:lnTo>
                  <a:close/>
                  <a:moveTo>
                    <a:pt x="177" y="512"/>
                  </a:moveTo>
                  <a:cubicBezTo>
                    <a:pt x="171" y="512"/>
                    <a:pt x="171" y="512"/>
                    <a:pt x="171" y="512"/>
                  </a:cubicBezTo>
                  <a:cubicBezTo>
                    <a:pt x="171" y="505"/>
                    <a:pt x="171" y="505"/>
                    <a:pt x="171" y="505"/>
                  </a:cubicBezTo>
                  <a:cubicBezTo>
                    <a:pt x="177" y="505"/>
                    <a:pt x="177" y="505"/>
                    <a:pt x="177" y="505"/>
                  </a:cubicBezTo>
                  <a:lnTo>
                    <a:pt x="177" y="512"/>
                  </a:lnTo>
                  <a:close/>
                  <a:moveTo>
                    <a:pt x="177" y="498"/>
                  </a:moveTo>
                  <a:cubicBezTo>
                    <a:pt x="171" y="498"/>
                    <a:pt x="171" y="498"/>
                    <a:pt x="171" y="498"/>
                  </a:cubicBezTo>
                  <a:cubicBezTo>
                    <a:pt x="171" y="492"/>
                    <a:pt x="171" y="492"/>
                    <a:pt x="171" y="492"/>
                  </a:cubicBezTo>
                  <a:cubicBezTo>
                    <a:pt x="177" y="492"/>
                    <a:pt x="177" y="492"/>
                    <a:pt x="177" y="492"/>
                  </a:cubicBezTo>
                  <a:lnTo>
                    <a:pt x="177" y="498"/>
                  </a:lnTo>
                  <a:close/>
                  <a:moveTo>
                    <a:pt x="177" y="485"/>
                  </a:moveTo>
                  <a:cubicBezTo>
                    <a:pt x="171" y="485"/>
                    <a:pt x="171" y="485"/>
                    <a:pt x="171" y="485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77" y="479"/>
                    <a:pt x="177" y="479"/>
                    <a:pt x="177" y="479"/>
                  </a:cubicBezTo>
                  <a:lnTo>
                    <a:pt x="177" y="485"/>
                  </a:lnTo>
                  <a:close/>
                  <a:moveTo>
                    <a:pt x="177" y="472"/>
                  </a:moveTo>
                  <a:cubicBezTo>
                    <a:pt x="171" y="472"/>
                    <a:pt x="171" y="472"/>
                    <a:pt x="171" y="472"/>
                  </a:cubicBezTo>
                  <a:cubicBezTo>
                    <a:pt x="171" y="466"/>
                    <a:pt x="171" y="466"/>
                    <a:pt x="171" y="466"/>
                  </a:cubicBezTo>
                  <a:cubicBezTo>
                    <a:pt x="177" y="466"/>
                    <a:pt x="177" y="466"/>
                    <a:pt x="177" y="466"/>
                  </a:cubicBezTo>
                  <a:lnTo>
                    <a:pt x="177" y="472"/>
                  </a:lnTo>
                  <a:close/>
                  <a:moveTo>
                    <a:pt x="177" y="459"/>
                  </a:moveTo>
                  <a:cubicBezTo>
                    <a:pt x="171" y="459"/>
                    <a:pt x="171" y="459"/>
                    <a:pt x="171" y="459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7" y="453"/>
                    <a:pt x="177" y="453"/>
                    <a:pt x="177" y="453"/>
                  </a:cubicBezTo>
                  <a:lnTo>
                    <a:pt x="177" y="459"/>
                  </a:lnTo>
                  <a:close/>
                  <a:moveTo>
                    <a:pt x="177" y="446"/>
                  </a:moveTo>
                  <a:cubicBezTo>
                    <a:pt x="171" y="446"/>
                    <a:pt x="171" y="446"/>
                    <a:pt x="171" y="446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7" y="439"/>
                    <a:pt x="177" y="439"/>
                    <a:pt x="177" y="439"/>
                  </a:cubicBezTo>
                  <a:lnTo>
                    <a:pt x="177" y="446"/>
                  </a:lnTo>
                  <a:close/>
                  <a:moveTo>
                    <a:pt x="177" y="433"/>
                  </a:moveTo>
                  <a:cubicBezTo>
                    <a:pt x="171" y="433"/>
                    <a:pt x="171" y="433"/>
                    <a:pt x="171" y="433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7" y="426"/>
                    <a:pt x="177" y="426"/>
                    <a:pt x="177" y="426"/>
                  </a:cubicBezTo>
                  <a:lnTo>
                    <a:pt x="177" y="433"/>
                  </a:lnTo>
                  <a:close/>
                  <a:moveTo>
                    <a:pt x="177" y="420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7" y="413"/>
                    <a:pt x="177" y="413"/>
                    <a:pt x="177" y="413"/>
                  </a:cubicBezTo>
                  <a:lnTo>
                    <a:pt x="177" y="420"/>
                  </a:lnTo>
                  <a:close/>
                  <a:moveTo>
                    <a:pt x="177" y="407"/>
                  </a:moveTo>
                  <a:cubicBezTo>
                    <a:pt x="171" y="407"/>
                    <a:pt x="171" y="407"/>
                    <a:pt x="171" y="407"/>
                  </a:cubicBezTo>
                  <a:cubicBezTo>
                    <a:pt x="171" y="400"/>
                    <a:pt x="171" y="400"/>
                    <a:pt x="171" y="400"/>
                  </a:cubicBezTo>
                  <a:cubicBezTo>
                    <a:pt x="177" y="400"/>
                    <a:pt x="177" y="400"/>
                    <a:pt x="177" y="400"/>
                  </a:cubicBezTo>
                  <a:lnTo>
                    <a:pt x="177" y="407"/>
                  </a:lnTo>
                  <a:close/>
                  <a:moveTo>
                    <a:pt x="177" y="394"/>
                  </a:moveTo>
                  <a:cubicBezTo>
                    <a:pt x="171" y="394"/>
                    <a:pt x="171" y="394"/>
                    <a:pt x="171" y="394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7" y="387"/>
                    <a:pt x="177" y="387"/>
                    <a:pt x="177" y="387"/>
                  </a:cubicBezTo>
                  <a:lnTo>
                    <a:pt x="177" y="394"/>
                  </a:lnTo>
                  <a:close/>
                  <a:moveTo>
                    <a:pt x="225" y="467"/>
                  </a:moveTo>
                  <a:cubicBezTo>
                    <a:pt x="218" y="467"/>
                    <a:pt x="218" y="467"/>
                    <a:pt x="218" y="467"/>
                  </a:cubicBezTo>
                  <a:cubicBezTo>
                    <a:pt x="218" y="447"/>
                    <a:pt x="218" y="447"/>
                    <a:pt x="218" y="447"/>
                  </a:cubicBezTo>
                  <a:cubicBezTo>
                    <a:pt x="225" y="447"/>
                    <a:pt x="225" y="447"/>
                    <a:pt x="225" y="447"/>
                  </a:cubicBezTo>
                  <a:lnTo>
                    <a:pt x="225" y="467"/>
                  </a:lnTo>
                  <a:close/>
                  <a:moveTo>
                    <a:pt x="225" y="441"/>
                  </a:moveTo>
                  <a:cubicBezTo>
                    <a:pt x="218" y="441"/>
                    <a:pt x="218" y="441"/>
                    <a:pt x="218" y="441"/>
                  </a:cubicBezTo>
                  <a:cubicBezTo>
                    <a:pt x="218" y="380"/>
                    <a:pt x="218" y="380"/>
                    <a:pt x="218" y="380"/>
                  </a:cubicBezTo>
                  <a:cubicBezTo>
                    <a:pt x="225" y="380"/>
                    <a:pt x="225" y="380"/>
                    <a:pt x="225" y="380"/>
                  </a:cubicBezTo>
                  <a:lnTo>
                    <a:pt x="225" y="441"/>
                  </a:lnTo>
                  <a:close/>
                  <a:moveTo>
                    <a:pt x="225" y="373"/>
                  </a:moveTo>
                  <a:cubicBezTo>
                    <a:pt x="218" y="373"/>
                    <a:pt x="218" y="373"/>
                    <a:pt x="218" y="373"/>
                  </a:cubicBezTo>
                  <a:cubicBezTo>
                    <a:pt x="218" y="354"/>
                    <a:pt x="218" y="354"/>
                    <a:pt x="218" y="354"/>
                  </a:cubicBezTo>
                  <a:cubicBezTo>
                    <a:pt x="225" y="354"/>
                    <a:pt x="225" y="354"/>
                    <a:pt x="225" y="354"/>
                  </a:cubicBezTo>
                  <a:lnTo>
                    <a:pt x="225" y="373"/>
                  </a:lnTo>
                  <a:close/>
                  <a:moveTo>
                    <a:pt x="225" y="347"/>
                  </a:moveTo>
                  <a:cubicBezTo>
                    <a:pt x="218" y="347"/>
                    <a:pt x="218" y="347"/>
                    <a:pt x="218" y="347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25" y="328"/>
                    <a:pt x="225" y="328"/>
                    <a:pt x="225" y="328"/>
                  </a:cubicBezTo>
                  <a:lnTo>
                    <a:pt x="225" y="347"/>
                  </a:lnTo>
                  <a:close/>
                  <a:moveTo>
                    <a:pt x="225" y="321"/>
                  </a:moveTo>
                  <a:cubicBezTo>
                    <a:pt x="218" y="321"/>
                    <a:pt x="218" y="321"/>
                    <a:pt x="218" y="321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25" y="301"/>
                    <a:pt x="225" y="301"/>
                    <a:pt x="225" y="301"/>
                  </a:cubicBezTo>
                  <a:lnTo>
                    <a:pt x="225" y="321"/>
                  </a:lnTo>
                  <a:close/>
                  <a:moveTo>
                    <a:pt x="225" y="295"/>
                  </a:moveTo>
                  <a:cubicBezTo>
                    <a:pt x="218" y="295"/>
                    <a:pt x="218" y="295"/>
                    <a:pt x="218" y="295"/>
                  </a:cubicBezTo>
                  <a:cubicBezTo>
                    <a:pt x="218" y="275"/>
                    <a:pt x="218" y="275"/>
                    <a:pt x="218" y="275"/>
                  </a:cubicBezTo>
                  <a:cubicBezTo>
                    <a:pt x="225" y="275"/>
                    <a:pt x="225" y="275"/>
                    <a:pt x="225" y="275"/>
                  </a:cubicBezTo>
                  <a:lnTo>
                    <a:pt x="225" y="295"/>
                  </a:lnTo>
                  <a:close/>
                  <a:moveTo>
                    <a:pt x="225" y="269"/>
                  </a:moveTo>
                  <a:cubicBezTo>
                    <a:pt x="218" y="269"/>
                    <a:pt x="218" y="269"/>
                    <a:pt x="218" y="269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25" y="249"/>
                    <a:pt x="225" y="249"/>
                    <a:pt x="225" y="249"/>
                  </a:cubicBezTo>
                  <a:lnTo>
                    <a:pt x="225" y="269"/>
                  </a:lnTo>
                  <a:close/>
                  <a:moveTo>
                    <a:pt x="225" y="242"/>
                  </a:moveTo>
                  <a:cubicBezTo>
                    <a:pt x="218" y="242"/>
                    <a:pt x="218" y="242"/>
                    <a:pt x="218" y="242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25" y="223"/>
                    <a:pt x="225" y="223"/>
                    <a:pt x="225" y="223"/>
                  </a:cubicBezTo>
                  <a:lnTo>
                    <a:pt x="225" y="242"/>
                  </a:lnTo>
                  <a:close/>
                  <a:moveTo>
                    <a:pt x="225" y="216"/>
                  </a:moveTo>
                  <a:cubicBezTo>
                    <a:pt x="218" y="216"/>
                    <a:pt x="218" y="216"/>
                    <a:pt x="218" y="216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225" y="196"/>
                    <a:pt x="225" y="196"/>
                    <a:pt x="225" y="196"/>
                  </a:cubicBezTo>
                  <a:lnTo>
                    <a:pt x="225" y="216"/>
                  </a:lnTo>
                  <a:close/>
                  <a:moveTo>
                    <a:pt x="225" y="190"/>
                  </a:moveTo>
                  <a:cubicBezTo>
                    <a:pt x="218" y="190"/>
                    <a:pt x="218" y="190"/>
                    <a:pt x="218" y="19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5" y="170"/>
                    <a:pt x="225" y="170"/>
                    <a:pt x="225" y="170"/>
                  </a:cubicBezTo>
                  <a:lnTo>
                    <a:pt x="225" y="190"/>
                  </a:lnTo>
                  <a:close/>
                  <a:moveTo>
                    <a:pt x="225" y="164"/>
                  </a:moveTo>
                  <a:cubicBezTo>
                    <a:pt x="218" y="164"/>
                    <a:pt x="218" y="164"/>
                    <a:pt x="218" y="16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5" y="144"/>
                    <a:pt x="225" y="144"/>
                    <a:pt x="225" y="144"/>
                  </a:cubicBezTo>
                  <a:lnTo>
                    <a:pt x="225" y="164"/>
                  </a:lnTo>
                  <a:close/>
                  <a:moveTo>
                    <a:pt x="238" y="467"/>
                  </a:moveTo>
                  <a:cubicBezTo>
                    <a:pt x="231" y="467"/>
                    <a:pt x="231" y="467"/>
                    <a:pt x="231" y="467"/>
                  </a:cubicBezTo>
                  <a:cubicBezTo>
                    <a:pt x="231" y="447"/>
                    <a:pt x="231" y="447"/>
                    <a:pt x="231" y="447"/>
                  </a:cubicBezTo>
                  <a:cubicBezTo>
                    <a:pt x="238" y="447"/>
                    <a:pt x="238" y="447"/>
                    <a:pt x="238" y="447"/>
                  </a:cubicBezTo>
                  <a:lnTo>
                    <a:pt x="238" y="467"/>
                  </a:lnTo>
                  <a:close/>
                  <a:moveTo>
                    <a:pt x="238" y="441"/>
                  </a:moveTo>
                  <a:cubicBezTo>
                    <a:pt x="231" y="441"/>
                    <a:pt x="231" y="441"/>
                    <a:pt x="231" y="441"/>
                  </a:cubicBezTo>
                  <a:cubicBezTo>
                    <a:pt x="231" y="380"/>
                    <a:pt x="231" y="380"/>
                    <a:pt x="231" y="380"/>
                  </a:cubicBezTo>
                  <a:cubicBezTo>
                    <a:pt x="238" y="380"/>
                    <a:pt x="238" y="380"/>
                    <a:pt x="238" y="380"/>
                  </a:cubicBezTo>
                  <a:lnTo>
                    <a:pt x="238" y="441"/>
                  </a:lnTo>
                  <a:close/>
                  <a:moveTo>
                    <a:pt x="238" y="373"/>
                  </a:moveTo>
                  <a:cubicBezTo>
                    <a:pt x="231" y="373"/>
                    <a:pt x="231" y="373"/>
                    <a:pt x="231" y="373"/>
                  </a:cubicBezTo>
                  <a:cubicBezTo>
                    <a:pt x="231" y="354"/>
                    <a:pt x="231" y="354"/>
                    <a:pt x="231" y="354"/>
                  </a:cubicBezTo>
                  <a:cubicBezTo>
                    <a:pt x="238" y="354"/>
                    <a:pt x="238" y="354"/>
                    <a:pt x="238" y="354"/>
                  </a:cubicBezTo>
                  <a:lnTo>
                    <a:pt x="238" y="373"/>
                  </a:lnTo>
                  <a:close/>
                  <a:moveTo>
                    <a:pt x="238" y="347"/>
                  </a:moveTo>
                  <a:cubicBezTo>
                    <a:pt x="231" y="347"/>
                    <a:pt x="231" y="347"/>
                    <a:pt x="231" y="347"/>
                  </a:cubicBezTo>
                  <a:cubicBezTo>
                    <a:pt x="231" y="328"/>
                    <a:pt x="231" y="328"/>
                    <a:pt x="231" y="328"/>
                  </a:cubicBezTo>
                  <a:cubicBezTo>
                    <a:pt x="238" y="328"/>
                    <a:pt x="238" y="328"/>
                    <a:pt x="238" y="328"/>
                  </a:cubicBezTo>
                  <a:lnTo>
                    <a:pt x="238" y="347"/>
                  </a:lnTo>
                  <a:close/>
                  <a:moveTo>
                    <a:pt x="238" y="321"/>
                  </a:moveTo>
                  <a:cubicBezTo>
                    <a:pt x="231" y="321"/>
                    <a:pt x="231" y="321"/>
                    <a:pt x="231" y="321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8" y="301"/>
                    <a:pt x="238" y="301"/>
                    <a:pt x="238" y="301"/>
                  </a:cubicBezTo>
                  <a:lnTo>
                    <a:pt x="238" y="321"/>
                  </a:lnTo>
                  <a:close/>
                  <a:moveTo>
                    <a:pt x="238" y="295"/>
                  </a:moveTo>
                  <a:cubicBezTo>
                    <a:pt x="231" y="295"/>
                    <a:pt x="231" y="295"/>
                    <a:pt x="231" y="295"/>
                  </a:cubicBezTo>
                  <a:cubicBezTo>
                    <a:pt x="231" y="275"/>
                    <a:pt x="231" y="275"/>
                    <a:pt x="231" y="275"/>
                  </a:cubicBezTo>
                  <a:cubicBezTo>
                    <a:pt x="238" y="275"/>
                    <a:pt x="238" y="275"/>
                    <a:pt x="238" y="275"/>
                  </a:cubicBezTo>
                  <a:lnTo>
                    <a:pt x="238" y="295"/>
                  </a:lnTo>
                  <a:close/>
                  <a:moveTo>
                    <a:pt x="238" y="269"/>
                  </a:moveTo>
                  <a:cubicBezTo>
                    <a:pt x="231" y="269"/>
                    <a:pt x="231" y="269"/>
                    <a:pt x="231" y="269"/>
                  </a:cubicBezTo>
                  <a:cubicBezTo>
                    <a:pt x="231" y="249"/>
                    <a:pt x="231" y="249"/>
                    <a:pt x="231" y="249"/>
                  </a:cubicBezTo>
                  <a:cubicBezTo>
                    <a:pt x="238" y="249"/>
                    <a:pt x="238" y="249"/>
                    <a:pt x="238" y="249"/>
                  </a:cubicBezTo>
                  <a:lnTo>
                    <a:pt x="238" y="269"/>
                  </a:lnTo>
                  <a:close/>
                  <a:moveTo>
                    <a:pt x="238" y="242"/>
                  </a:moveTo>
                  <a:cubicBezTo>
                    <a:pt x="231" y="242"/>
                    <a:pt x="231" y="242"/>
                    <a:pt x="231" y="242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8" y="223"/>
                    <a:pt x="238" y="223"/>
                    <a:pt x="238" y="223"/>
                  </a:cubicBezTo>
                  <a:lnTo>
                    <a:pt x="238" y="242"/>
                  </a:lnTo>
                  <a:close/>
                  <a:moveTo>
                    <a:pt x="238" y="216"/>
                  </a:moveTo>
                  <a:cubicBezTo>
                    <a:pt x="231" y="216"/>
                    <a:pt x="231" y="216"/>
                    <a:pt x="231" y="21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8" y="196"/>
                    <a:pt x="238" y="196"/>
                    <a:pt x="238" y="196"/>
                  </a:cubicBezTo>
                  <a:lnTo>
                    <a:pt x="238" y="216"/>
                  </a:lnTo>
                  <a:close/>
                  <a:moveTo>
                    <a:pt x="238" y="164"/>
                  </a:moveTo>
                  <a:cubicBezTo>
                    <a:pt x="231" y="164"/>
                    <a:pt x="231" y="164"/>
                    <a:pt x="231" y="164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8" y="144"/>
                    <a:pt x="238" y="144"/>
                    <a:pt x="238" y="144"/>
                  </a:cubicBezTo>
                  <a:lnTo>
                    <a:pt x="238" y="164"/>
                  </a:lnTo>
                  <a:close/>
                  <a:moveTo>
                    <a:pt x="250" y="467"/>
                  </a:moveTo>
                  <a:cubicBezTo>
                    <a:pt x="244" y="467"/>
                    <a:pt x="244" y="467"/>
                    <a:pt x="244" y="467"/>
                  </a:cubicBezTo>
                  <a:cubicBezTo>
                    <a:pt x="244" y="447"/>
                    <a:pt x="244" y="447"/>
                    <a:pt x="244" y="447"/>
                  </a:cubicBezTo>
                  <a:cubicBezTo>
                    <a:pt x="250" y="447"/>
                    <a:pt x="250" y="447"/>
                    <a:pt x="250" y="447"/>
                  </a:cubicBezTo>
                  <a:lnTo>
                    <a:pt x="250" y="467"/>
                  </a:lnTo>
                  <a:close/>
                  <a:moveTo>
                    <a:pt x="250" y="441"/>
                  </a:moveTo>
                  <a:cubicBezTo>
                    <a:pt x="244" y="441"/>
                    <a:pt x="244" y="441"/>
                    <a:pt x="244" y="44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50" y="380"/>
                    <a:pt x="250" y="380"/>
                    <a:pt x="250" y="380"/>
                  </a:cubicBezTo>
                  <a:lnTo>
                    <a:pt x="250" y="441"/>
                  </a:lnTo>
                  <a:close/>
                  <a:moveTo>
                    <a:pt x="250" y="373"/>
                  </a:moveTo>
                  <a:cubicBezTo>
                    <a:pt x="244" y="373"/>
                    <a:pt x="244" y="373"/>
                    <a:pt x="244" y="373"/>
                  </a:cubicBezTo>
                  <a:cubicBezTo>
                    <a:pt x="244" y="354"/>
                    <a:pt x="244" y="354"/>
                    <a:pt x="244" y="354"/>
                  </a:cubicBezTo>
                  <a:cubicBezTo>
                    <a:pt x="250" y="354"/>
                    <a:pt x="250" y="354"/>
                    <a:pt x="250" y="354"/>
                  </a:cubicBezTo>
                  <a:lnTo>
                    <a:pt x="250" y="373"/>
                  </a:lnTo>
                  <a:close/>
                  <a:moveTo>
                    <a:pt x="250" y="347"/>
                  </a:moveTo>
                  <a:cubicBezTo>
                    <a:pt x="244" y="347"/>
                    <a:pt x="244" y="347"/>
                    <a:pt x="244" y="347"/>
                  </a:cubicBezTo>
                  <a:cubicBezTo>
                    <a:pt x="244" y="328"/>
                    <a:pt x="244" y="328"/>
                    <a:pt x="244" y="328"/>
                  </a:cubicBezTo>
                  <a:cubicBezTo>
                    <a:pt x="250" y="328"/>
                    <a:pt x="250" y="328"/>
                    <a:pt x="250" y="328"/>
                  </a:cubicBezTo>
                  <a:lnTo>
                    <a:pt x="250" y="347"/>
                  </a:lnTo>
                  <a:close/>
                  <a:moveTo>
                    <a:pt x="250" y="295"/>
                  </a:moveTo>
                  <a:cubicBezTo>
                    <a:pt x="244" y="295"/>
                    <a:pt x="244" y="295"/>
                    <a:pt x="244" y="295"/>
                  </a:cubicBezTo>
                  <a:cubicBezTo>
                    <a:pt x="244" y="275"/>
                    <a:pt x="244" y="275"/>
                    <a:pt x="244" y="275"/>
                  </a:cubicBezTo>
                  <a:cubicBezTo>
                    <a:pt x="250" y="275"/>
                    <a:pt x="250" y="275"/>
                    <a:pt x="250" y="275"/>
                  </a:cubicBezTo>
                  <a:lnTo>
                    <a:pt x="250" y="295"/>
                  </a:lnTo>
                  <a:close/>
                  <a:moveTo>
                    <a:pt x="250" y="269"/>
                  </a:moveTo>
                  <a:cubicBezTo>
                    <a:pt x="244" y="269"/>
                    <a:pt x="244" y="269"/>
                    <a:pt x="244" y="269"/>
                  </a:cubicBezTo>
                  <a:cubicBezTo>
                    <a:pt x="244" y="249"/>
                    <a:pt x="244" y="249"/>
                    <a:pt x="244" y="249"/>
                  </a:cubicBezTo>
                  <a:cubicBezTo>
                    <a:pt x="250" y="249"/>
                    <a:pt x="250" y="249"/>
                    <a:pt x="250" y="249"/>
                  </a:cubicBezTo>
                  <a:lnTo>
                    <a:pt x="250" y="269"/>
                  </a:lnTo>
                  <a:close/>
                  <a:moveTo>
                    <a:pt x="250" y="242"/>
                  </a:moveTo>
                  <a:cubicBezTo>
                    <a:pt x="244" y="242"/>
                    <a:pt x="244" y="242"/>
                    <a:pt x="244" y="24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50" y="223"/>
                    <a:pt x="250" y="223"/>
                    <a:pt x="250" y="223"/>
                  </a:cubicBezTo>
                  <a:lnTo>
                    <a:pt x="250" y="242"/>
                  </a:lnTo>
                  <a:close/>
                  <a:moveTo>
                    <a:pt x="250" y="216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4" y="196"/>
                    <a:pt x="244" y="196"/>
                    <a:pt x="244" y="196"/>
                  </a:cubicBezTo>
                  <a:cubicBezTo>
                    <a:pt x="250" y="196"/>
                    <a:pt x="250" y="196"/>
                    <a:pt x="250" y="196"/>
                  </a:cubicBezTo>
                  <a:lnTo>
                    <a:pt x="250" y="216"/>
                  </a:lnTo>
                  <a:close/>
                  <a:moveTo>
                    <a:pt x="250" y="190"/>
                  </a:moveTo>
                  <a:cubicBezTo>
                    <a:pt x="244" y="190"/>
                    <a:pt x="244" y="190"/>
                    <a:pt x="244" y="190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50" y="170"/>
                    <a:pt x="250" y="170"/>
                    <a:pt x="250" y="170"/>
                  </a:cubicBezTo>
                  <a:lnTo>
                    <a:pt x="250" y="190"/>
                  </a:lnTo>
                  <a:close/>
                  <a:moveTo>
                    <a:pt x="250" y="164"/>
                  </a:moveTo>
                  <a:cubicBezTo>
                    <a:pt x="244" y="164"/>
                    <a:pt x="244" y="164"/>
                    <a:pt x="244" y="164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50" y="144"/>
                    <a:pt x="250" y="144"/>
                    <a:pt x="250" y="144"/>
                  </a:cubicBezTo>
                  <a:lnTo>
                    <a:pt x="250" y="164"/>
                  </a:lnTo>
                  <a:close/>
                  <a:moveTo>
                    <a:pt x="263" y="493"/>
                  </a:moveTo>
                  <a:cubicBezTo>
                    <a:pt x="257" y="493"/>
                    <a:pt x="257" y="493"/>
                    <a:pt x="257" y="493"/>
                  </a:cubicBezTo>
                  <a:cubicBezTo>
                    <a:pt x="257" y="473"/>
                    <a:pt x="257" y="473"/>
                    <a:pt x="257" y="473"/>
                  </a:cubicBezTo>
                  <a:cubicBezTo>
                    <a:pt x="263" y="473"/>
                    <a:pt x="263" y="473"/>
                    <a:pt x="263" y="473"/>
                  </a:cubicBezTo>
                  <a:lnTo>
                    <a:pt x="263" y="493"/>
                  </a:lnTo>
                  <a:close/>
                  <a:moveTo>
                    <a:pt x="263" y="467"/>
                  </a:moveTo>
                  <a:cubicBezTo>
                    <a:pt x="257" y="467"/>
                    <a:pt x="257" y="467"/>
                    <a:pt x="257" y="467"/>
                  </a:cubicBezTo>
                  <a:cubicBezTo>
                    <a:pt x="257" y="447"/>
                    <a:pt x="257" y="447"/>
                    <a:pt x="257" y="447"/>
                  </a:cubicBezTo>
                  <a:cubicBezTo>
                    <a:pt x="263" y="447"/>
                    <a:pt x="263" y="447"/>
                    <a:pt x="263" y="447"/>
                  </a:cubicBezTo>
                  <a:lnTo>
                    <a:pt x="263" y="467"/>
                  </a:lnTo>
                  <a:close/>
                  <a:moveTo>
                    <a:pt x="263" y="441"/>
                  </a:moveTo>
                  <a:cubicBezTo>
                    <a:pt x="257" y="441"/>
                    <a:pt x="257" y="441"/>
                    <a:pt x="257" y="441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63" y="380"/>
                    <a:pt x="263" y="380"/>
                    <a:pt x="263" y="380"/>
                  </a:cubicBezTo>
                  <a:lnTo>
                    <a:pt x="263" y="441"/>
                  </a:lnTo>
                  <a:close/>
                  <a:moveTo>
                    <a:pt x="263" y="373"/>
                  </a:moveTo>
                  <a:cubicBezTo>
                    <a:pt x="257" y="373"/>
                    <a:pt x="257" y="373"/>
                    <a:pt x="257" y="373"/>
                  </a:cubicBezTo>
                  <a:cubicBezTo>
                    <a:pt x="257" y="354"/>
                    <a:pt x="257" y="354"/>
                    <a:pt x="257" y="354"/>
                  </a:cubicBezTo>
                  <a:cubicBezTo>
                    <a:pt x="263" y="354"/>
                    <a:pt x="263" y="354"/>
                    <a:pt x="263" y="354"/>
                  </a:cubicBezTo>
                  <a:lnTo>
                    <a:pt x="263" y="373"/>
                  </a:lnTo>
                  <a:close/>
                  <a:moveTo>
                    <a:pt x="263" y="347"/>
                  </a:moveTo>
                  <a:cubicBezTo>
                    <a:pt x="257" y="347"/>
                    <a:pt x="257" y="347"/>
                    <a:pt x="257" y="347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63" y="328"/>
                    <a:pt x="263" y="328"/>
                    <a:pt x="263" y="328"/>
                  </a:cubicBezTo>
                  <a:lnTo>
                    <a:pt x="263" y="347"/>
                  </a:lnTo>
                  <a:close/>
                  <a:moveTo>
                    <a:pt x="263" y="321"/>
                  </a:moveTo>
                  <a:cubicBezTo>
                    <a:pt x="257" y="321"/>
                    <a:pt x="257" y="321"/>
                    <a:pt x="257" y="32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3" y="301"/>
                    <a:pt x="263" y="301"/>
                    <a:pt x="263" y="301"/>
                  </a:cubicBezTo>
                  <a:lnTo>
                    <a:pt x="263" y="321"/>
                  </a:lnTo>
                  <a:close/>
                  <a:moveTo>
                    <a:pt x="263" y="295"/>
                  </a:moveTo>
                  <a:cubicBezTo>
                    <a:pt x="257" y="295"/>
                    <a:pt x="257" y="295"/>
                    <a:pt x="257" y="29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63" y="275"/>
                    <a:pt x="263" y="275"/>
                    <a:pt x="263" y="275"/>
                  </a:cubicBezTo>
                  <a:lnTo>
                    <a:pt x="263" y="295"/>
                  </a:lnTo>
                  <a:close/>
                  <a:moveTo>
                    <a:pt x="263" y="269"/>
                  </a:moveTo>
                  <a:cubicBezTo>
                    <a:pt x="257" y="269"/>
                    <a:pt x="257" y="269"/>
                    <a:pt x="257" y="26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3" y="249"/>
                    <a:pt x="263" y="249"/>
                    <a:pt x="263" y="249"/>
                  </a:cubicBezTo>
                  <a:lnTo>
                    <a:pt x="263" y="269"/>
                  </a:lnTo>
                  <a:close/>
                  <a:moveTo>
                    <a:pt x="263" y="216"/>
                  </a:moveTo>
                  <a:cubicBezTo>
                    <a:pt x="257" y="216"/>
                    <a:pt x="257" y="216"/>
                    <a:pt x="257" y="21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63" y="196"/>
                    <a:pt x="263" y="196"/>
                    <a:pt x="263" y="196"/>
                  </a:cubicBezTo>
                  <a:lnTo>
                    <a:pt x="263" y="216"/>
                  </a:lnTo>
                  <a:close/>
                  <a:moveTo>
                    <a:pt x="263" y="190"/>
                  </a:moveTo>
                  <a:cubicBezTo>
                    <a:pt x="257" y="190"/>
                    <a:pt x="257" y="190"/>
                    <a:pt x="257" y="19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63" y="170"/>
                    <a:pt x="263" y="170"/>
                    <a:pt x="263" y="170"/>
                  </a:cubicBezTo>
                  <a:lnTo>
                    <a:pt x="263" y="190"/>
                  </a:lnTo>
                  <a:close/>
                  <a:moveTo>
                    <a:pt x="263" y="164"/>
                  </a:moveTo>
                  <a:cubicBezTo>
                    <a:pt x="257" y="164"/>
                    <a:pt x="257" y="164"/>
                    <a:pt x="257" y="16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63" y="144"/>
                    <a:pt x="263" y="144"/>
                    <a:pt x="263" y="144"/>
                  </a:cubicBezTo>
                  <a:lnTo>
                    <a:pt x="263" y="164"/>
                  </a:lnTo>
                  <a:close/>
                  <a:moveTo>
                    <a:pt x="276" y="493"/>
                  </a:moveTo>
                  <a:cubicBezTo>
                    <a:pt x="270" y="493"/>
                    <a:pt x="270" y="493"/>
                    <a:pt x="270" y="493"/>
                  </a:cubicBezTo>
                  <a:cubicBezTo>
                    <a:pt x="270" y="473"/>
                    <a:pt x="270" y="473"/>
                    <a:pt x="270" y="473"/>
                  </a:cubicBezTo>
                  <a:cubicBezTo>
                    <a:pt x="276" y="473"/>
                    <a:pt x="276" y="473"/>
                    <a:pt x="276" y="473"/>
                  </a:cubicBezTo>
                  <a:lnTo>
                    <a:pt x="276" y="493"/>
                  </a:lnTo>
                  <a:close/>
                  <a:moveTo>
                    <a:pt x="276" y="467"/>
                  </a:moveTo>
                  <a:cubicBezTo>
                    <a:pt x="270" y="467"/>
                    <a:pt x="270" y="467"/>
                    <a:pt x="270" y="467"/>
                  </a:cubicBezTo>
                  <a:cubicBezTo>
                    <a:pt x="270" y="447"/>
                    <a:pt x="270" y="447"/>
                    <a:pt x="270" y="447"/>
                  </a:cubicBezTo>
                  <a:cubicBezTo>
                    <a:pt x="276" y="447"/>
                    <a:pt x="276" y="447"/>
                    <a:pt x="276" y="447"/>
                  </a:cubicBezTo>
                  <a:lnTo>
                    <a:pt x="276" y="467"/>
                  </a:lnTo>
                  <a:close/>
                  <a:moveTo>
                    <a:pt x="276" y="441"/>
                  </a:moveTo>
                  <a:cubicBezTo>
                    <a:pt x="270" y="441"/>
                    <a:pt x="270" y="441"/>
                    <a:pt x="270" y="441"/>
                  </a:cubicBezTo>
                  <a:cubicBezTo>
                    <a:pt x="270" y="380"/>
                    <a:pt x="270" y="380"/>
                    <a:pt x="270" y="380"/>
                  </a:cubicBezTo>
                  <a:cubicBezTo>
                    <a:pt x="276" y="380"/>
                    <a:pt x="276" y="380"/>
                    <a:pt x="276" y="380"/>
                  </a:cubicBezTo>
                  <a:lnTo>
                    <a:pt x="276" y="441"/>
                  </a:lnTo>
                  <a:close/>
                  <a:moveTo>
                    <a:pt x="276" y="373"/>
                  </a:moveTo>
                  <a:cubicBezTo>
                    <a:pt x="270" y="373"/>
                    <a:pt x="270" y="373"/>
                    <a:pt x="270" y="373"/>
                  </a:cubicBezTo>
                  <a:cubicBezTo>
                    <a:pt x="270" y="354"/>
                    <a:pt x="270" y="354"/>
                    <a:pt x="270" y="354"/>
                  </a:cubicBezTo>
                  <a:cubicBezTo>
                    <a:pt x="276" y="354"/>
                    <a:pt x="276" y="354"/>
                    <a:pt x="276" y="354"/>
                  </a:cubicBezTo>
                  <a:lnTo>
                    <a:pt x="276" y="373"/>
                  </a:lnTo>
                  <a:close/>
                  <a:moveTo>
                    <a:pt x="276" y="347"/>
                  </a:moveTo>
                  <a:cubicBezTo>
                    <a:pt x="270" y="347"/>
                    <a:pt x="270" y="347"/>
                    <a:pt x="270" y="347"/>
                  </a:cubicBezTo>
                  <a:cubicBezTo>
                    <a:pt x="270" y="328"/>
                    <a:pt x="270" y="328"/>
                    <a:pt x="270" y="328"/>
                  </a:cubicBezTo>
                  <a:cubicBezTo>
                    <a:pt x="276" y="328"/>
                    <a:pt x="276" y="328"/>
                    <a:pt x="276" y="328"/>
                  </a:cubicBezTo>
                  <a:lnTo>
                    <a:pt x="276" y="347"/>
                  </a:lnTo>
                  <a:close/>
                  <a:moveTo>
                    <a:pt x="276" y="321"/>
                  </a:moveTo>
                  <a:cubicBezTo>
                    <a:pt x="270" y="321"/>
                    <a:pt x="270" y="321"/>
                    <a:pt x="270" y="321"/>
                  </a:cubicBezTo>
                  <a:cubicBezTo>
                    <a:pt x="270" y="301"/>
                    <a:pt x="270" y="301"/>
                    <a:pt x="270" y="301"/>
                  </a:cubicBezTo>
                  <a:cubicBezTo>
                    <a:pt x="276" y="301"/>
                    <a:pt x="276" y="301"/>
                    <a:pt x="276" y="301"/>
                  </a:cubicBezTo>
                  <a:lnTo>
                    <a:pt x="276" y="321"/>
                  </a:lnTo>
                  <a:close/>
                  <a:moveTo>
                    <a:pt x="276" y="295"/>
                  </a:moveTo>
                  <a:cubicBezTo>
                    <a:pt x="270" y="295"/>
                    <a:pt x="270" y="295"/>
                    <a:pt x="270" y="295"/>
                  </a:cubicBezTo>
                  <a:cubicBezTo>
                    <a:pt x="270" y="275"/>
                    <a:pt x="270" y="275"/>
                    <a:pt x="270" y="275"/>
                  </a:cubicBezTo>
                  <a:cubicBezTo>
                    <a:pt x="276" y="275"/>
                    <a:pt x="276" y="275"/>
                    <a:pt x="276" y="275"/>
                  </a:cubicBezTo>
                  <a:lnTo>
                    <a:pt x="276" y="295"/>
                  </a:lnTo>
                  <a:close/>
                  <a:moveTo>
                    <a:pt x="276" y="269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0" y="249"/>
                    <a:pt x="270" y="249"/>
                    <a:pt x="270" y="249"/>
                  </a:cubicBezTo>
                  <a:cubicBezTo>
                    <a:pt x="276" y="249"/>
                    <a:pt x="276" y="249"/>
                    <a:pt x="276" y="249"/>
                  </a:cubicBezTo>
                  <a:lnTo>
                    <a:pt x="276" y="269"/>
                  </a:lnTo>
                  <a:close/>
                  <a:moveTo>
                    <a:pt x="276" y="242"/>
                  </a:moveTo>
                  <a:cubicBezTo>
                    <a:pt x="270" y="242"/>
                    <a:pt x="270" y="242"/>
                    <a:pt x="270" y="242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6" y="223"/>
                    <a:pt x="276" y="223"/>
                    <a:pt x="276" y="223"/>
                  </a:cubicBezTo>
                  <a:lnTo>
                    <a:pt x="276" y="242"/>
                  </a:lnTo>
                  <a:close/>
                  <a:moveTo>
                    <a:pt x="276" y="216"/>
                  </a:moveTo>
                  <a:cubicBezTo>
                    <a:pt x="270" y="216"/>
                    <a:pt x="270" y="216"/>
                    <a:pt x="270" y="216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6" y="196"/>
                    <a:pt x="276" y="196"/>
                    <a:pt x="276" y="196"/>
                  </a:cubicBezTo>
                  <a:lnTo>
                    <a:pt x="276" y="216"/>
                  </a:lnTo>
                  <a:close/>
                  <a:moveTo>
                    <a:pt x="276" y="190"/>
                  </a:moveTo>
                  <a:cubicBezTo>
                    <a:pt x="270" y="190"/>
                    <a:pt x="270" y="190"/>
                    <a:pt x="270" y="190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90"/>
                  </a:lnTo>
                  <a:close/>
                  <a:moveTo>
                    <a:pt x="276" y="164"/>
                  </a:moveTo>
                  <a:cubicBezTo>
                    <a:pt x="270" y="164"/>
                    <a:pt x="270" y="164"/>
                    <a:pt x="270" y="164"/>
                  </a:cubicBezTo>
                  <a:cubicBezTo>
                    <a:pt x="270" y="144"/>
                    <a:pt x="270" y="144"/>
                    <a:pt x="270" y="144"/>
                  </a:cubicBezTo>
                  <a:cubicBezTo>
                    <a:pt x="276" y="144"/>
                    <a:pt x="276" y="144"/>
                    <a:pt x="276" y="144"/>
                  </a:cubicBezTo>
                  <a:lnTo>
                    <a:pt x="276" y="164"/>
                  </a:lnTo>
                  <a:close/>
                  <a:moveTo>
                    <a:pt x="289" y="493"/>
                  </a:moveTo>
                  <a:cubicBezTo>
                    <a:pt x="282" y="493"/>
                    <a:pt x="282" y="493"/>
                    <a:pt x="282" y="493"/>
                  </a:cubicBezTo>
                  <a:cubicBezTo>
                    <a:pt x="282" y="473"/>
                    <a:pt x="282" y="473"/>
                    <a:pt x="282" y="473"/>
                  </a:cubicBezTo>
                  <a:cubicBezTo>
                    <a:pt x="289" y="473"/>
                    <a:pt x="289" y="473"/>
                    <a:pt x="289" y="473"/>
                  </a:cubicBezTo>
                  <a:lnTo>
                    <a:pt x="289" y="493"/>
                  </a:lnTo>
                  <a:close/>
                  <a:moveTo>
                    <a:pt x="289" y="467"/>
                  </a:moveTo>
                  <a:cubicBezTo>
                    <a:pt x="282" y="467"/>
                    <a:pt x="282" y="467"/>
                    <a:pt x="282" y="467"/>
                  </a:cubicBezTo>
                  <a:cubicBezTo>
                    <a:pt x="282" y="447"/>
                    <a:pt x="282" y="447"/>
                    <a:pt x="282" y="447"/>
                  </a:cubicBezTo>
                  <a:cubicBezTo>
                    <a:pt x="289" y="447"/>
                    <a:pt x="289" y="447"/>
                    <a:pt x="289" y="447"/>
                  </a:cubicBezTo>
                  <a:lnTo>
                    <a:pt x="289" y="467"/>
                  </a:lnTo>
                  <a:close/>
                  <a:moveTo>
                    <a:pt x="289" y="441"/>
                  </a:moveTo>
                  <a:cubicBezTo>
                    <a:pt x="282" y="441"/>
                    <a:pt x="282" y="441"/>
                    <a:pt x="282" y="441"/>
                  </a:cubicBezTo>
                  <a:cubicBezTo>
                    <a:pt x="282" y="380"/>
                    <a:pt x="282" y="380"/>
                    <a:pt x="282" y="380"/>
                  </a:cubicBezTo>
                  <a:cubicBezTo>
                    <a:pt x="289" y="380"/>
                    <a:pt x="289" y="380"/>
                    <a:pt x="289" y="380"/>
                  </a:cubicBezTo>
                  <a:lnTo>
                    <a:pt x="289" y="441"/>
                  </a:lnTo>
                  <a:close/>
                  <a:moveTo>
                    <a:pt x="289" y="347"/>
                  </a:moveTo>
                  <a:cubicBezTo>
                    <a:pt x="282" y="347"/>
                    <a:pt x="282" y="347"/>
                    <a:pt x="282" y="347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9" y="328"/>
                    <a:pt x="289" y="328"/>
                    <a:pt x="289" y="328"/>
                  </a:cubicBezTo>
                  <a:lnTo>
                    <a:pt x="289" y="347"/>
                  </a:lnTo>
                  <a:close/>
                  <a:moveTo>
                    <a:pt x="289" y="321"/>
                  </a:moveTo>
                  <a:cubicBezTo>
                    <a:pt x="282" y="321"/>
                    <a:pt x="282" y="321"/>
                    <a:pt x="282" y="32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9" y="301"/>
                    <a:pt x="289" y="301"/>
                    <a:pt x="289" y="301"/>
                  </a:cubicBezTo>
                  <a:lnTo>
                    <a:pt x="289" y="321"/>
                  </a:lnTo>
                  <a:close/>
                  <a:moveTo>
                    <a:pt x="289" y="295"/>
                  </a:moveTo>
                  <a:cubicBezTo>
                    <a:pt x="282" y="295"/>
                    <a:pt x="282" y="295"/>
                    <a:pt x="282" y="295"/>
                  </a:cubicBezTo>
                  <a:cubicBezTo>
                    <a:pt x="282" y="275"/>
                    <a:pt x="282" y="275"/>
                    <a:pt x="282" y="275"/>
                  </a:cubicBezTo>
                  <a:cubicBezTo>
                    <a:pt x="289" y="275"/>
                    <a:pt x="289" y="275"/>
                    <a:pt x="289" y="275"/>
                  </a:cubicBezTo>
                  <a:lnTo>
                    <a:pt x="289" y="295"/>
                  </a:lnTo>
                  <a:close/>
                  <a:moveTo>
                    <a:pt x="289" y="269"/>
                  </a:moveTo>
                  <a:cubicBezTo>
                    <a:pt x="282" y="269"/>
                    <a:pt x="282" y="269"/>
                    <a:pt x="282" y="269"/>
                  </a:cubicBezTo>
                  <a:cubicBezTo>
                    <a:pt x="282" y="249"/>
                    <a:pt x="282" y="249"/>
                    <a:pt x="282" y="249"/>
                  </a:cubicBezTo>
                  <a:cubicBezTo>
                    <a:pt x="289" y="249"/>
                    <a:pt x="289" y="249"/>
                    <a:pt x="289" y="249"/>
                  </a:cubicBezTo>
                  <a:lnTo>
                    <a:pt x="289" y="269"/>
                  </a:lnTo>
                  <a:close/>
                  <a:moveTo>
                    <a:pt x="289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282" y="223"/>
                    <a:pt x="282" y="223"/>
                    <a:pt x="282" y="223"/>
                  </a:cubicBezTo>
                  <a:cubicBezTo>
                    <a:pt x="289" y="223"/>
                    <a:pt x="289" y="223"/>
                    <a:pt x="289" y="223"/>
                  </a:cubicBezTo>
                  <a:lnTo>
                    <a:pt x="289" y="242"/>
                  </a:lnTo>
                  <a:close/>
                  <a:moveTo>
                    <a:pt x="289" y="216"/>
                  </a:moveTo>
                  <a:cubicBezTo>
                    <a:pt x="282" y="216"/>
                    <a:pt x="282" y="216"/>
                    <a:pt x="282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9" y="196"/>
                    <a:pt x="289" y="196"/>
                    <a:pt x="289" y="196"/>
                  </a:cubicBezTo>
                  <a:lnTo>
                    <a:pt x="289" y="216"/>
                  </a:lnTo>
                  <a:close/>
                  <a:moveTo>
                    <a:pt x="289" y="190"/>
                  </a:moveTo>
                  <a:cubicBezTo>
                    <a:pt x="282" y="190"/>
                    <a:pt x="282" y="190"/>
                    <a:pt x="282" y="19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9" y="170"/>
                    <a:pt x="289" y="170"/>
                    <a:pt x="289" y="170"/>
                  </a:cubicBezTo>
                  <a:lnTo>
                    <a:pt x="289" y="190"/>
                  </a:lnTo>
                  <a:close/>
                  <a:moveTo>
                    <a:pt x="289" y="164"/>
                  </a:moveTo>
                  <a:cubicBezTo>
                    <a:pt x="282" y="164"/>
                    <a:pt x="282" y="164"/>
                    <a:pt x="282" y="164"/>
                  </a:cubicBezTo>
                  <a:cubicBezTo>
                    <a:pt x="282" y="144"/>
                    <a:pt x="282" y="144"/>
                    <a:pt x="282" y="144"/>
                  </a:cubicBezTo>
                  <a:cubicBezTo>
                    <a:pt x="289" y="144"/>
                    <a:pt x="289" y="144"/>
                    <a:pt x="289" y="144"/>
                  </a:cubicBezTo>
                  <a:lnTo>
                    <a:pt x="289" y="164"/>
                  </a:lnTo>
                  <a:close/>
                  <a:moveTo>
                    <a:pt x="302" y="493"/>
                  </a:moveTo>
                  <a:cubicBezTo>
                    <a:pt x="295" y="493"/>
                    <a:pt x="295" y="493"/>
                    <a:pt x="295" y="493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302" y="473"/>
                    <a:pt x="302" y="473"/>
                    <a:pt x="302" y="473"/>
                  </a:cubicBezTo>
                  <a:lnTo>
                    <a:pt x="302" y="493"/>
                  </a:lnTo>
                  <a:close/>
                  <a:moveTo>
                    <a:pt x="302" y="467"/>
                  </a:moveTo>
                  <a:cubicBezTo>
                    <a:pt x="295" y="467"/>
                    <a:pt x="295" y="467"/>
                    <a:pt x="295" y="467"/>
                  </a:cubicBezTo>
                  <a:cubicBezTo>
                    <a:pt x="295" y="447"/>
                    <a:pt x="295" y="447"/>
                    <a:pt x="295" y="447"/>
                  </a:cubicBezTo>
                  <a:cubicBezTo>
                    <a:pt x="302" y="447"/>
                    <a:pt x="302" y="447"/>
                    <a:pt x="302" y="447"/>
                  </a:cubicBezTo>
                  <a:lnTo>
                    <a:pt x="302" y="467"/>
                  </a:lnTo>
                  <a:close/>
                  <a:moveTo>
                    <a:pt x="302" y="441"/>
                  </a:moveTo>
                  <a:cubicBezTo>
                    <a:pt x="295" y="441"/>
                    <a:pt x="295" y="441"/>
                    <a:pt x="295" y="441"/>
                  </a:cubicBezTo>
                  <a:cubicBezTo>
                    <a:pt x="295" y="380"/>
                    <a:pt x="295" y="380"/>
                    <a:pt x="295" y="380"/>
                  </a:cubicBezTo>
                  <a:cubicBezTo>
                    <a:pt x="302" y="380"/>
                    <a:pt x="302" y="380"/>
                    <a:pt x="302" y="380"/>
                  </a:cubicBezTo>
                  <a:lnTo>
                    <a:pt x="302" y="441"/>
                  </a:lnTo>
                  <a:close/>
                  <a:moveTo>
                    <a:pt x="302" y="373"/>
                  </a:moveTo>
                  <a:cubicBezTo>
                    <a:pt x="295" y="373"/>
                    <a:pt x="295" y="373"/>
                    <a:pt x="295" y="373"/>
                  </a:cubicBezTo>
                  <a:cubicBezTo>
                    <a:pt x="295" y="354"/>
                    <a:pt x="295" y="354"/>
                    <a:pt x="295" y="354"/>
                  </a:cubicBezTo>
                  <a:cubicBezTo>
                    <a:pt x="302" y="354"/>
                    <a:pt x="302" y="354"/>
                    <a:pt x="302" y="354"/>
                  </a:cubicBezTo>
                  <a:lnTo>
                    <a:pt x="302" y="373"/>
                  </a:lnTo>
                  <a:close/>
                  <a:moveTo>
                    <a:pt x="302" y="347"/>
                  </a:moveTo>
                  <a:cubicBezTo>
                    <a:pt x="295" y="347"/>
                    <a:pt x="295" y="347"/>
                    <a:pt x="295" y="347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302" y="328"/>
                    <a:pt x="302" y="328"/>
                    <a:pt x="302" y="328"/>
                  </a:cubicBezTo>
                  <a:lnTo>
                    <a:pt x="302" y="347"/>
                  </a:lnTo>
                  <a:close/>
                  <a:moveTo>
                    <a:pt x="302" y="321"/>
                  </a:moveTo>
                  <a:cubicBezTo>
                    <a:pt x="295" y="321"/>
                    <a:pt x="295" y="321"/>
                    <a:pt x="295" y="32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302" y="301"/>
                    <a:pt x="302" y="301"/>
                    <a:pt x="302" y="301"/>
                  </a:cubicBezTo>
                  <a:lnTo>
                    <a:pt x="302" y="321"/>
                  </a:lnTo>
                  <a:close/>
                  <a:moveTo>
                    <a:pt x="302" y="295"/>
                  </a:moveTo>
                  <a:cubicBezTo>
                    <a:pt x="295" y="295"/>
                    <a:pt x="295" y="295"/>
                    <a:pt x="295" y="29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302" y="275"/>
                    <a:pt x="302" y="275"/>
                    <a:pt x="302" y="275"/>
                  </a:cubicBezTo>
                  <a:lnTo>
                    <a:pt x="302" y="295"/>
                  </a:lnTo>
                  <a:close/>
                  <a:moveTo>
                    <a:pt x="302" y="269"/>
                  </a:moveTo>
                  <a:cubicBezTo>
                    <a:pt x="295" y="269"/>
                    <a:pt x="295" y="269"/>
                    <a:pt x="295" y="269"/>
                  </a:cubicBezTo>
                  <a:cubicBezTo>
                    <a:pt x="295" y="249"/>
                    <a:pt x="295" y="249"/>
                    <a:pt x="295" y="249"/>
                  </a:cubicBezTo>
                  <a:cubicBezTo>
                    <a:pt x="302" y="249"/>
                    <a:pt x="302" y="249"/>
                    <a:pt x="302" y="249"/>
                  </a:cubicBezTo>
                  <a:lnTo>
                    <a:pt x="302" y="269"/>
                  </a:lnTo>
                  <a:close/>
                  <a:moveTo>
                    <a:pt x="302" y="242"/>
                  </a:moveTo>
                  <a:cubicBezTo>
                    <a:pt x="295" y="242"/>
                    <a:pt x="295" y="242"/>
                    <a:pt x="295" y="242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302" y="223"/>
                    <a:pt x="302" y="223"/>
                    <a:pt x="302" y="223"/>
                  </a:cubicBezTo>
                  <a:lnTo>
                    <a:pt x="302" y="242"/>
                  </a:lnTo>
                  <a:close/>
                  <a:moveTo>
                    <a:pt x="302" y="216"/>
                  </a:moveTo>
                  <a:cubicBezTo>
                    <a:pt x="295" y="216"/>
                    <a:pt x="295" y="216"/>
                    <a:pt x="295" y="216"/>
                  </a:cubicBezTo>
                  <a:cubicBezTo>
                    <a:pt x="295" y="196"/>
                    <a:pt x="295" y="196"/>
                    <a:pt x="295" y="196"/>
                  </a:cubicBezTo>
                  <a:cubicBezTo>
                    <a:pt x="302" y="196"/>
                    <a:pt x="302" y="196"/>
                    <a:pt x="302" y="196"/>
                  </a:cubicBezTo>
                  <a:lnTo>
                    <a:pt x="302" y="216"/>
                  </a:lnTo>
                  <a:close/>
                  <a:moveTo>
                    <a:pt x="302" y="190"/>
                  </a:moveTo>
                  <a:cubicBezTo>
                    <a:pt x="295" y="190"/>
                    <a:pt x="295" y="190"/>
                    <a:pt x="295" y="19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302" y="170"/>
                    <a:pt x="302" y="170"/>
                    <a:pt x="302" y="170"/>
                  </a:cubicBezTo>
                  <a:lnTo>
                    <a:pt x="302" y="190"/>
                  </a:lnTo>
                  <a:close/>
                  <a:moveTo>
                    <a:pt x="302" y="164"/>
                  </a:moveTo>
                  <a:cubicBezTo>
                    <a:pt x="295" y="164"/>
                    <a:pt x="295" y="164"/>
                    <a:pt x="295" y="164"/>
                  </a:cubicBezTo>
                  <a:cubicBezTo>
                    <a:pt x="295" y="144"/>
                    <a:pt x="295" y="144"/>
                    <a:pt x="295" y="144"/>
                  </a:cubicBezTo>
                  <a:cubicBezTo>
                    <a:pt x="302" y="144"/>
                    <a:pt x="302" y="144"/>
                    <a:pt x="302" y="144"/>
                  </a:cubicBezTo>
                  <a:lnTo>
                    <a:pt x="302" y="164"/>
                  </a:lnTo>
                  <a:close/>
                  <a:moveTo>
                    <a:pt x="355" y="486"/>
                  </a:moveTo>
                  <a:cubicBezTo>
                    <a:pt x="323" y="486"/>
                    <a:pt x="323" y="486"/>
                    <a:pt x="323" y="486"/>
                  </a:cubicBezTo>
                  <a:cubicBezTo>
                    <a:pt x="323" y="480"/>
                    <a:pt x="323" y="480"/>
                    <a:pt x="323" y="480"/>
                  </a:cubicBezTo>
                  <a:cubicBezTo>
                    <a:pt x="355" y="480"/>
                    <a:pt x="355" y="480"/>
                    <a:pt x="355" y="480"/>
                  </a:cubicBezTo>
                  <a:lnTo>
                    <a:pt x="355" y="486"/>
                  </a:lnTo>
                  <a:close/>
                  <a:moveTo>
                    <a:pt x="355" y="470"/>
                  </a:moveTo>
                  <a:cubicBezTo>
                    <a:pt x="323" y="470"/>
                    <a:pt x="323" y="470"/>
                    <a:pt x="323" y="470"/>
                  </a:cubicBezTo>
                  <a:cubicBezTo>
                    <a:pt x="323" y="463"/>
                    <a:pt x="323" y="463"/>
                    <a:pt x="323" y="463"/>
                  </a:cubicBezTo>
                  <a:cubicBezTo>
                    <a:pt x="355" y="463"/>
                    <a:pt x="355" y="463"/>
                    <a:pt x="355" y="463"/>
                  </a:cubicBezTo>
                  <a:lnTo>
                    <a:pt x="355" y="470"/>
                  </a:lnTo>
                  <a:close/>
                  <a:moveTo>
                    <a:pt x="355" y="454"/>
                  </a:moveTo>
                  <a:cubicBezTo>
                    <a:pt x="323" y="454"/>
                    <a:pt x="323" y="454"/>
                    <a:pt x="323" y="454"/>
                  </a:cubicBezTo>
                  <a:cubicBezTo>
                    <a:pt x="323" y="447"/>
                    <a:pt x="323" y="447"/>
                    <a:pt x="323" y="447"/>
                  </a:cubicBezTo>
                  <a:cubicBezTo>
                    <a:pt x="355" y="447"/>
                    <a:pt x="355" y="447"/>
                    <a:pt x="355" y="447"/>
                  </a:cubicBezTo>
                  <a:lnTo>
                    <a:pt x="355" y="454"/>
                  </a:lnTo>
                  <a:close/>
                  <a:moveTo>
                    <a:pt x="355" y="437"/>
                  </a:moveTo>
                  <a:cubicBezTo>
                    <a:pt x="323" y="437"/>
                    <a:pt x="323" y="437"/>
                    <a:pt x="323" y="437"/>
                  </a:cubicBezTo>
                  <a:cubicBezTo>
                    <a:pt x="323" y="390"/>
                    <a:pt x="323" y="390"/>
                    <a:pt x="323" y="390"/>
                  </a:cubicBezTo>
                  <a:cubicBezTo>
                    <a:pt x="355" y="390"/>
                    <a:pt x="355" y="390"/>
                    <a:pt x="355" y="390"/>
                  </a:cubicBezTo>
                  <a:lnTo>
                    <a:pt x="355" y="437"/>
                  </a:lnTo>
                  <a:close/>
                  <a:moveTo>
                    <a:pt x="355" y="380"/>
                  </a:moveTo>
                  <a:cubicBezTo>
                    <a:pt x="323" y="380"/>
                    <a:pt x="323" y="380"/>
                    <a:pt x="323" y="380"/>
                  </a:cubicBezTo>
                  <a:cubicBezTo>
                    <a:pt x="323" y="373"/>
                    <a:pt x="323" y="373"/>
                    <a:pt x="323" y="373"/>
                  </a:cubicBezTo>
                  <a:cubicBezTo>
                    <a:pt x="355" y="373"/>
                    <a:pt x="355" y="373"/>
                    <a:pt x="355" y="373"/>
                  </a:cubicBezTo>
                  <a:lnTo>
                    <a:pt x="355" y="380"/>
                  </a:lnTo>
                  <a:close/>
                  <a:moveTo>
                    <a:pt x="355" y="364"/>
                  </a:moveTo>
                  <a:cubicBezTo>
                    <a:pt x="323" y="364"/>
                    <a:pt x="323" y="364"/>
                    <a:pt x="323" y="364"/>
                  </a:cubicBezTo>
                  <a:cubicBezTo>
                    <a:pt x="323" y="357"/>
                    <a:pt x="323" y="357"/>
                    <a:pt x="323" y="357"/>
                  </a:cubicBezTo>
                  <a:cubicBezTo>
                    <a:pt x="355" y="357"/>
                    <a:pt x="355" y="357"/>
                    <a:pt x="355" y="357"/>
                  </a:cubicBezTo>
                  <a:lnTo>
                    <a:pt x="355" y="364"/>
                  </a:lnTo>
                  <a:close/>
                  <a:moveTo>
                    <a:pt x="355" y="347"/>
                  </a:moveTo>
                  <a:cubicBezTo>
                    <a:pt x="323" y="347"/>
                    <a:pt x="323" y="347"/>
                    <a:pt x="323" y="347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55" y="341"/>
                    <a:pt x="355" y="341"/>
                    <a:pt x="355" y="341"/>
                  </a:cubicBezTo>
                  <a:lnTo>
                    <a:pt x="355" y="347"/>
                  </a:lnTo>
                  <a:close/>
                  <a:moveTo>
                    <a:pt x="355" y="331"/>
                  </a:moveTo>
                  <a:cubicBezTo>
                    <a:pt x="323" y="331"/>
                    <a:pt x="323" y="331"/>
                    <a:pt x="323" y="331"/>
                  </a:cubicBezTo>
                  <a:cubicBezTo>
                    <a:pt x="323" y="324"/>
                    <a:pt x="323" y="324"/>
                    <a:pt x="323" y="324"/>
                  </a:cubicBezTo>
                  <a:cubicBezTo>
                    <a:pt x="355" y="324"/>
                    <a:pt x="355" y="324"/>
                    <a:pt x="355" y="324"/>
                  </a:cubicBezTo>
                  <a:lnTo>
                    <a:pt x="355" y="331"/>
                  </a:lnTo>
                  <a:close/>
                  <a:moveTo>
                    <a:pt x="355" y="314"/>
                  </a:moveTo>
                  <a:cubicBezTo>
                    <a:pt x="323" y="314"/>
                    <a:pt x="323" y="314"/>
                    <a:pt x="323" y="314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55" y="308"/>
                    <a:pt x="355" y="308"/>
                    <a:pt x="355" y="308"/>
                  </a:cubicBezTo>
                  <a:lnTo>
                    <a:pt x="355" y="314"/>
                  </a:lnTo>
                  <a:close/>
                  <a:moveTo>
                    <a:pt x="355" y="298"/>
                  </a:moveTo>
                  <a:cubicBezTo>
                    <a:pt x="323" y="298"/>
                    <a:pt x="323" y="298"/>
                    <a:pt x="323" y="298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55" y="291"/>
                    <a:pt x="355" y="291"/>
                    <a:pt x="355" y="291"/>
                  </a:cubicBezTo>
                  <a:lnTo>
                    <a:pt x="355" y="298"/>
                  </a:lnTo>
                  <a:close/>
                  <a:moveTo>
                    <a:pt x="355" y="282"/>
                  </a:moveTo>
                  <a:cubicBezTo>
                    <a:pt x="323" y="282"/>
                    <a:pt x="323" y="282"/>
                    <a:pt x="323" y="282"/>
                  </a:cubicBezTo>
                  <a:cubicBezTo>
                    <a:pt x="323" y="275"/>
                    <a:pt x="323" y="275"/>
                    <a:pt x="323" y="275"/>
                  </a:cubicBezTo>
                  <a:cubicBezTo>
                    <a:pt x="355" y="275"/>
                    <a:pt x="355" y="275"/>
                    <a:pt x="355" y="275"/>
                  </a:cubicBezTo>
                  <a:lnTo>
                    <a:pt x="355" y="282"/>
                  </a:lnTo>
                  <a:close/>
                  <a:moveTo>
                    <a:pt x="355" y="265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23" y="259"/>
                    <a:pt x="323" y="259"/>
                    <a:pt x="323" y="259"/>
                  </a:cubicBezTo>
                  <a:cubicBezTo>
                    <a:pt x="355" y="259"/>
                    <a:pt x="355" y="259"/>
                    <a:pt x="355" y="259"/>
                  </a:cubicBezTo>
                  <a:lnTo>
                    <a:pt x="355" y="265"/>
                  </a:lnTo>
                  <a:close/>
                  <a:moveTo>
                    <a:pt x="355" y="249"/>
                  </a:moveTo>
                  <a:cubicBezTo>
                    <a:pt x="323" y="249"/>
                    <a:pt x="323" y="249"/>
                    <a:pt x="323" y="249"/>
                  </a:cubicBezTo>
                  <a:cubicBezTo>
                    <a:pt x="323" y="242"/>
                    <a:pt x="323" y="242"/>
                    <a:pt x="323" y="242"/>
                  </a:cubicBezTo>
                  <a:cubicBezTo>
                    <a:pt x="355" y="242"/>
                    <a:pt x="355" y="242"/>
                    <a:pt x="355" y="242"/>
                  </a:cubicBezTo>
                  <a:lnTo>
                    <a:pt x="355" y="249"/>
                  </a:lnTo>
                  <a:close/>
                  <a:moveTo>
                    <a:pt x="355" y="233"/>
                  </a:moveTo>
                  <a:cubicBezTo>
                    <a:pt x="323" y="233"/>
                    <a:pt x="323" y="233"/>
                    <a:pt x="323" y="233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55" y="226"/>
                    <a:pt x="355" y="226"/>
                    <a:pt x="355" y="226"/>
                  </a:cubicBezTo>
                  <a:lnTo>
                    <a:pt x="355" y="233"/>
                  </a:lnTo>
                  <a:close/>
                  <a:moveTo>
                    <a:pt x="355" y="216"/>
                  </a:moveTo>
                  <a:cubicBezTo>
                    <a:pt x="323" y="216"/>
                    <a:pt x="323" y="216"/>
                    <a:pt x="323" y="216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55" y="210"/>
                    <a:pt x="355" y="210"/>
                    <a:pt x="355" y="210"/>
                  </a:cubicBezTo>
                  <a:lnTo>
                    <a:pt x="355" y="216"/>
                  </a:lnTo>
                  <a:close/>
                  <a:moveTo>
                    <a:pt x="355" y="200"/>
                  </a:moveTo>
                  <a:cubicBezTo>
                    <a:pt x="323" y="200"/>
                    <a:pt x="323" y="200"/>
                    <a:pt x="323" y="200"/>
                  </a:cubicBezTo>
                  <a:cubicBezTo>
                    <a:pt x="323" y="193"/>
                    <a:pt x="323" y="193"/>
                    <a:pt x="323" y="193"/>
                  </a:cubicBezTo>
                  <a:cubicBezTo>
                    <a:pt x="355" y="193"/>
                    <a:pt x="355" y="193"/>
                    <a:pt x="355" y="193"/>
                  </a:cubicBezTo>
                  <a:lnTo>
                    <a:pt x="355" y="200"/>
                  </a:lnTo>
                  <a:close/>
                  <a:moveTo>
                    <a:pt x="355" y="183"/>
                  </a:moveTo>
                  <a:cubicBezTo>
                    <a:pt x="323" y="183"/>
                    <a:pt x="323" y="183"/>
                    <a:pt x="323" y="183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55" y="177"/>
                    <a:pt x="355" y="177"/>
                    <a:pt x="355" y="177"/>
                  </a:cubicBezTo>
                  <a:lnTo>
                    <a:pt x="355" y="183"/>
                  </a:lnTo>
                  <a:close/>
                  <a:moveTo>
                    <a:pt x="355" y="167"/>
                  </a:moveTo>
                  <a:cubicBezTo>
                    <a:pt x="323" y="167"/>
                    <a:pt x="323" y="167"/>
                    <a:pt x="323" y="167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55" y="160"/>
                    <a:pt x="355" y="160"/>
                    <a:pt x="355" y="160"/>
                  </a:cubicBezTo>
                  <a:lnTo>
                    <a:pt x="355" y="167"/>
                  </a:lnTo>
                  <a:close/>
                  <a:moveTo>
                    <a:pt x="355" y="151"/>
                  </a:moveTo>
                  <a:cubicBezTo>
                    <a:pt x="323" y="151"/>
                    <a:pt x="323" y="151"/>
                    <a:pt x="323" y="151"/>
                  </a:cubicBezTo>
                  <a:cubicBezTo>
                    <a:pt x="323" y="144"/>
                    <a:pt x="323" y="144"/>
                    <a:pt x="323" y="144"/>
                  </a:cubicBezTo>
                  <a:cubicBezTo>
                    <a:pt x="355" y="144"/>
                    <a:pt x="355" y="144"/>
                    <a:pt x="355" y="144"/>
                  </a:cubicBezTo>
                  <a:lnTo>
                    <a:pt x="355" y="151"/>
                  </a:lnTo>
                  <a:close/>
                  <a:moveTo>
                    <a:pt x="436" y="596"/>
                  </a:moveTo>
                  <a:cubicBezTo>
                    <a:pt x="430" y="596"/>
                    <a:pt x="430" y="596"/>
                    <a:pt x="430" y="596"/>
                  </a:cubicBezTo>
                  <a:cubicBezTo>
                    <a:pt x="430" y="583"/>
                    <a:pt x="430" y="583"/>
                    <a:pt x="430" y="583"/>
                  </a:cubicBezTo>
                  <a:cubicBezTo>
                    <a:pt x="436" y="583"/>
                    <a:pt x="436" y="583"/>
                    <a:pt x="436" y="583"/>
                  </a:cubicBezTo>
                  <a:lnTo>
                    <a:pt x="436" y="596"/>
                  </a:lnTo>
                  <a:close/>
                  <a:moveTo>
                    <a:pt x="436" y="580"/>
                  </a:moveTo>
                  <a:cubicBezTo>
                    <a:pt x="430" y="580"/>
                    <a:pt x="430" y="580"/>
                    <a:pt x="430" y="580"/>
                  </a:cubicBezTo>
                  <a:cubicBezTo>
                    <a:pt x="430" y="567"/>
                    <a:pt x="430" y="567"/>
                    <a:pt x="430" y="567"/>
                  </a:cubicBezTo>
                  <a:cubicBezTo>
                    <a:pt x="436" y="567"/>
                    <a:pt x="436" y="567"/>
                    <a:pt x="436" y="567"/>
                  </a:cubicBezTo>
                  <a:lnTo>
                    <a:pt x="436" y="580"/>
                  </a:lnTo>
                  <a:close/>
                  <a:moveTo>
                    <a:pt x="436" y="564"/>
                  </a:moveTo>
                  <a:cubicBezTo>
                    <a:pt x="430" y="564"/>
                    <a:pt x="430" y="564"/>
                    <a:pt x="430" y="564"/>
                  </a:cubicBezTo>
                  <a:cubicBezTo>
                    <a:pt x="430" y="550"/>
                    <a:pt x="430" y="550"/>
                    <a:pt x="430" y="550"/>
                  </a:cubicBezTo>
                  <a:cubicBezTo>
                    <a:pt x="436" y="550"/>
                    <a:pt x="436" y="550"/>
                    <a:pt x="436" y="550"/>
                  </a:cubicBezTo>
                  <a:lnTo>
                    <a:pt x="436" y="564"/>
                  </a:lnTo>
                  <a:close/>
                  <a:moveTo>
                    <a:pt x="436" y="547"/>
                  </a:moveTo>
                  <a:cubicBezTo>
                    <a:pt x="430" y="547"/>
                    <a:pt x="430" y="547"/>
                    <a:pt x="430" y="547"/>
                  </a:cubicBezTo>
                  <a:cubicBezTo>
                    <a:pt x="430" y="534"/>
                    <a:pt x="430" y="534"/>
                    <a:pt x="430" y="534"/>
                  </a:cubicBezTo>
                  <a:cubicBezTo>
                    <a:pt x="436" y="534"/>
                    <a:pt x="436" y="534"/>
                    <a:pt x="436" y="534"/>
                  </a:cubicBezTo>
                  <a:lnTo>
                    <a:pt x="436" y="547"/>
                  </a:lnTo>
                  <a:close/>
                  <a:moveTo>
                    <a:pt x="436" y="531"/>
                  </a:moveTo>
                  <a:cubicBezTo>
                    <a:pt x="430" y="531"/>
                    <a:pt x="430" y="531"/>
                    <a:pt x="430" y="531"/>
                  </a:cubicBezTo>
                  <a:cubicBezTo>
                    <a:pt x="430" y="518"/>
                    <a:pt x="430" y="518"/>
                    <a:pt x="430" y="518"/>
                  </a:cubicBezTo>
                  <a:cubicBezTo>
                    <a:pt x="436" y="518"/>
                    <a:pt x="436" y="518"/>
                    <a:pt x="436" y="518"/>
                  </a:cubicBezTo>
                  <a:lnTo>
                    <a:pt x="436" y="531"/>
                  </a:lnTo>
                  <a:close/>
                  <a:moveTo>
                    <a:pt x="436" y="514"/>
                  </a:moveTo>
                  <a:cubicBezTo>
                    <a:pt x="430" y="514"/>
                    <a:pt x="430" y="514"/>
                    <a:pt x="430" y="514"/>
                  </a:cubicBezTo>
                  <a:cubicBezTo>
                    <a:pt x="430" y="501"/>
                    <a:pt x="430" y="501"/>
                    <a:pt x="430" y="501"/>
                  </a:cubicBezTo>
                  <a:cubicBezTo>
                    <a:pt x="436" y="501"/>
                    <a:pt x="436" y="501"/>
                    <a:pt x="436" y="501"/>
                  </a:cubicBezTo>
                  <a:lnTo>
                    <a:pt x="436" y="514"/>
                  </a:lnTo>
                  <a:close/>
                  <a:moveTo>
                    <a:pt x="436" y="498"/>
                  </a:moveTo>
                  <a:cubicBezTo>
                    <a:pt x="430" y="498"/>
                    <a:pt x="430" y="498"/>
                    <a:pt x="430" y="498"/>
                  </a:cubicBezTo>
                  <a:cubicBezTo>
                    <a:pt x="430" y="485"/>
                    <a:pt x="430" y="485"/>
                    <a:pt x="430" y="485"/>
                  </a:cubicBezTo>
                  <a:cubicBezTo>
                    <a:pt x="436" y="485"/>
                    <a:pt x="436" y="485"/>
                    <a:pt x="436" y="485"/>
                  </a:cubicBezTo>
                  <a:lnTo>
                    <a:pt x="436" y="498"/>
                  </a:lnTo>
                  <a:close/>
                  <a:moveTo>
                    <a:pt x="436" y="482"/>
                  </a:moveTo>
                  <a:cubicBezTo>
                    <a:pt x="430" y="482"/>
                    <a:pt x="430" y="482"/>
                    <a:pt x="430" y="482"/>
                  </a:cubicBezTo>
                  <a:cubicBezTo>
                    <a:pt x="430" y="469"/>
                    <a:pt x="430" y="469"/>
                    <a:pt x="430" y="469"/>
                  </a:cubicBezTo>
                  <a:cubicBezTo>
                    <a:pt x="436" y="469"/>
                    <a:pt x="436" y="469"/>
                    <a:pt x="436" y="469"/>
                  </a:cubicBezTo>
                  <a:lnTo>
                    <a:pt x="436" y="482"/>
                  </a:lnTo>
                  <a:close/>
                  <a:moveTo>
                    <a:pt x="436" y="465"/>
                  </a:moveTo>
                  <a:cubicBezTo>
                    <a:pt x="430" y="465"/>
                    <a:pt x="430" y="465"/>
                    <a:pt x="430" y="465"/>
                  </a:cubicBezTo>
                  <a:cubicBezTo>
                    <a:pt x="430" y="452"/>
                    <a:pt x="430" y="452"/>
                    <a:pt x="430" y="452"/>
                  </a:cubicBezTo>
                  <a:cubicBezTo>
                    <a:pt x="436" y="452"/>
                    <a:pt x="436" y="452"/>
                    <a:pt x="436" y="452"/>
                  </a:cubicBezTo>
                  <a:lnTo>
                    <a:pt x="436" y="465"/>
                  </a:lnTo>
                  <a:close/>
                  <a:moveTo>
                    <a:pt x="436" y="449"/>
                  </a:moveTo>
                  <a:cubicBezTo>
                    <a:pt x="430" y="449"/>
                    <a:pt x="430" y="449"/>
                    <a:pt x="430" y="449"/>
                  </a:cubicBezTo>
                  <a:cubicBezTo>
                    <a:pt x="430" y="436"/>
                    <a:pt x="430" y="436"/>
                    <a:pt x="430" y="436"/>
                  </a:cubicBezTo>
                  <a:cubicBezTo>
                    <a:pt x="436" y="436"/>
                    <a:pt x="436" y="436"/>
                    <a:pt x="436" y="436"/>
                  </a:cubicBezTo>
                  <a:lnTo>
                    <a:pt x="436" y="449"/>
                  </a:lnTo>
                  <a:close/>
                  <a:moveTo>
                    <a:pt x="436" y="432"/>
                  </a:moveTo>
                  <a:cubicBezTo>
                    <a:pt x="430" y="432"/>
                    <a:pt x="430" y="432"/>
                    <a:pt x="430" y="432"/>
                  </a:cubicBezTo>
                  <a:cubicBezTo>
                    <a:pt x="430" y="419"/>
                    <a:pt x="430" y="419"/>
                    <a:pt x="430" y="419"/>
                  </a:cubicBezTo>
                  <a:cubicBezTo>
                    <a:pt x="436" y="419"/>
                    <a:pt x="436" y="419"/>
                    <a:pt x="436" y="419"/>
                  </a:cubicBezTo>
                  <a:lnTo>
                    <a:pt x="436" y="432"/>
                  </a:lnTo>
                  <a:close/>
                  <a:moveTo>
                    <a:pt x="436" y="416"/>
                  </a:moveTo>
                  <a:cubicBezTo>
                    <a:pt x="430" y="416"/>
                    <a:pt x="430" y="416"/>
                    <a:pt x="430" y="416"/>
                  </a:cubicBezTo>
                  <a:cubicBezTo>
                    <a:pt x="430" y="403"/>
                    <a:pt x="430" y="403"/>
                    <a:pt x="430" y="403"/>
                  </a:cubicBezTo>
                  <a:cubicBezTo>
                    <a:pt x="436" y="403"/>
                    <a:pt x="436" y="403"/>
                    <a:pt x="436" y="403"/>
                  </a:cubicBezTo>
                  <a:lnTo>
                    <a:pt x="436" y="416"/>
                  </a:lnTo>
                  <a:close/>
                  <a:moveTo>
                    <a:pt x="436" y="383"/>
                  </a:moveTo>
                  <a:cubicBezTo>
                    <a:pt x="430" y="383"/>
                    <a:pt x="430" y="383"/>
                    <a:pt x="430" y="383"/>
                  </a:cubicBezTo>
                  <a:cubicBezTo>
                    <a:pt x="430" y="370"/>
                    <a:pt x="430" y="370"/>
                    <a:pt x="430" y="370"/>
                  </a:cubicBezTo>
                  <a:cubicBezTo>
                    <a:pt x="436" y="370"/>
                    <a:pt x="436" y="370"/>
                    <a:pt x="436" y="370"/>
                  </a:cubicBezTo>
                  <a:lnTo>
                    <a:pt x="436" y="383"/>
                  </a:lnTo>
                  <a:close/>
                  <a:moveTo>
                    <a:pt x="436" y="367"/>
                  </a:moveTo>
                  <a:cubicBezTo>
                    <a:pt x="430" y="367"/>
                    <a:pt x="430" y="367"/>
                    <a:pt x="430" y="367"/>
                  </a:cubicBezTo>
                  <a:cubicBezTo>
                    <a:pt x="430" y="354"/>
                    <a:pt x="430" y="354"/>
                    <a:pt x="430" y="354"/>
                  </a:cubicBezTo>
                  <a:cubicBezTo>
                    <a:pt x="436" y="354"/>
                    <a:pt x="436" y="354"/>
                    <a:pt x="436" y="354"/>
                  </a:cubicBezTo>
                  <a:lnTo>
                    <a:pt x="436" y="367"/>
                  </a:lnTo>
                  <a:close/>
                  <a:moveTo>
                    <a:pt x="436" y="351"/>
                  </a:moveTo>
                  <a:cubicBezTo>
                    <a:pt x="430" y="351"/>
                    <a:pt x="430" y="351"/>
                    <a:pt x="430" y="351"/>
                  </a:cubicBezTo>
                  <a:cubicBezTo>
                    <a:pt x="430" y="337"/>
                    <a:pt x="430" y="337"/>
                    <a:pt x="430" y="337"/>
                  </a:cubicBezTo>
                  <a:cubicBezTo>
                    <a:pt x="436" y="337"/>
                    <a:pt x="436" y="337"/>
                    <a:pt x="436" y="337"/>
                  </a:cubicBezTo>
                  <a:lnTo>
                    <a:pt x="436" y="351"/>
                  </a:lnTo>
                  <a:close/>
                  <a:moveTo>
                    <a:pt x="436" y="334"/>
                  </a:moveTo>
                  <a:cubicBezTo>
                    <a:pt x="430" y="334"/>
                    <a:pt x="430" y="334"/>
                    <a:pt x="430" y="334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436" y="321"/>
                    <a:pt x="436" y="321"/>
                    <a:pt x="436" y="321"/>
                  </a:cubicBezTo>
                  <a:lnTo>
                    <a:pt x="436" y="334"/>
                  </a:lnTo>
                  <a:close/>
                  <a:moveTo>
                    <a:pt x="436" y="318"/>
                  </a:moveTo>
                  <a:cubicBezTo>
                    <a:pt x="430" y="318"/>
                    <a:pt x="430" y="318"/>
                    <a:pt x="430" y="318"/>
                  </a:cubicBezTo>
                  <a:cubicBezTo>
                    <a:pt x="430" y="305"/>
                    <a:pt x="430" y="305"/>
                    <a:pt x="430" y="305"/>
                  </a:cubicBezTo>
                  <a:cubicBezTo>
                    <a:pt x="436" y="305"/>
                    <a:pt x="436" y="305"/>
                    <a:pt x="436" y="305"/>
                  </a:cubicBezTo>
                  <a:lnTo>
                    <a:pt x="436" y="318"/>
                  </a:lnTo>
                  <a:close/>
                  <a:moveTo>
                    <a:pt x="436" y="301"/>
                  </a:moveTo>
                  <a:cubicBezTo>
                    <a:pt x="430" y="301"/>
                    <a:pt x="430" y="301"/>
                    <a:pt x="430" y="301"/>
                  </a:cubicBezTo>
                  <a:cubicBezTo>
                    <a:pt x="430" y="288"/>
                    <a:pt x="430" y="288"/>
                    <a:pt x="430" y="288"/>
                  </a:cubicBezTo>
                  <a:cubicBezTo>
                    <a:pt x="436" y="288"/>
                    <a:pt x="436" y="288"/>
                    <a:pt x="436" y="288"/>
                  </a:cubicBezTo>
                  <a:lnTo>
                    <a:pt x="436" y="301"/>
                  </a:lnTo>
                  <a:close/>
                  <a:moveTo>
                    <a:pt x="436" y="285"/>
                  </a:moveTo>
                  <a:cubicBezTo>
                    <a:pt x="430" y="285"/>
                    <a:pt x="430" y="285"/>
                    <a:pt x="430" y="285"/>
                  </a:cubicBezTo>
                  <a:cubicBezTo>
                    <a:pt x="430" y="272"/>
                    <a:pt x="430" y="272"/>
                    <a:pt x="430" y="272"/>
                  </a:cubicBezTo>
                  <a:cubicBezTo>
                    <a:pt x="436" y="272"/>
                    <a:pt x="436" y="272"/>
                    <a:pt x="436" y="272"/>
                  </a:cubicBezTo>
                  <a:lnTo>
                    <a:pt x="436" y="285"/>
                  </a:lnTo>
                  <a:close/>
                  <a:moveTo>
                    <a:pt x="436" y="269"/>
                  </a:moveTo>
                  <a:cubicBezTo>
                    <a:pt x="430" y="269"/>
                    <a:pt x="430" y="269"/>
                    <a:pt x="430" y="269"/>
                  </a:cubicBezTo>
                  <a:cubicBezTo>
                    <a:pt x="430" y="256"/>
                    <a:pt x="430" y="256"/>
                    <a:pt x="430" y="256"/>
                  </a:cubicBezTo>
                  <a:cubicBezTo>
                    <a:pt x="436" y="256"/>
                    <a:pt x="436" y="256"/>
                    <a:pt x="436" y="256"/>
                  </a:cubicBezTo>
                  <a:lnTo>
                    <a:pt x="436" y="269"/>
                  </a:lnTo>
                  <a:close/>
                  <a:moveTo>
                    <a:pt x="452" y="596"/>
                  </a:moveTo>
                  <a:cubicBezTo>
                    <a:pt x="446" y="596"/>
                    <a:pt x="446" y="596"/>
                    <a:pt x="446" y="596"/>
                  </a:cubicBezTo>
                  <a:cubicBezTo>
                    <a:pt x="446" y="583"/>
                    <a:pt x="446" y="583"/>
                    <a:pt x="446" y="583"/>
                  </a:cubicBezTo>
                  <a:cubicBezTo>
                    <a:pt x="452" y="583"/>
                    <a:pt x="452" y="583"/>
                    <a:pt x="452" y="583"/>
                  </a:cubicBezTo>
                  <a:lnTo>
                    <a:pt x="452" y="596"/>
                  </a:lnTo>
                  <a:close/>
                  <a:moveTo>
                    <a:pt x="452" y="580"/>
                  </a:moveTo>
                  <a:cubicBezTo>
                    <a:pt x="446" y="580"/>
                    <a:pt x="446" y="580"/>
                    <a:pt x="446" y="580"/>
                  </a:cubicBezTo>
                  <a:cubicBezTo>
                    <a:pt x="446" y="567"/>
                    <a:pt x="446" y="567"/>
                    <a:pt x="446" y="567"/>
                  </a:cubicBezTo>
                  <a:cubicBezTo>
                    <a:pt x="452" y="567"/>
                    <a:pt x="452" y="567"/>
                    <a:pt x="452" y="567"/>
                  </a:cubicBezTo>
                  <a:lnTo>
                    <a:pt x="452" y="580"/>
                  </a:lnTo>
                  <a:close/>
                  <a:moveTo>
                    <a:pt x="452" y="564"/>
                  </a:moveTo>
                  <a:cubicBezTo>
                    <a:pt x="446" y="564"/>
                    <a:pt x="446" y="564"/>
                    <a:pt x="446" y="564"/>
                  </a:cubicBezTo>
                  <a:cubicBezTo>
                    <a:pt x="446" y="550"/>
                    <a:pt x="446" y="550"/>
                    <a:pt x="446" y="550"/>
                  </a:cubicBezTo>
                  <a:cubicBezTo>
                    <a:pt x="452" y="550"/>
                    <a:pt x="452" y="550"/>
                    <a:pt x="452" y="550"/>
                  </a:cubicBezTo>
                  <a:lnTo>
                    <a:pt x="452" y="564"/>
                  </a:lnTo>
                  <a:close/>
                  <a:moveTo>
                    <a:pt x="452" y="547"/>
                  </a:moveTo>
                  <a:cubicBezTo>
                    <a:pt x="446" y="547"/>
                    <a:pt x="446" y="547"/>
                    <a:pt x="446" y="547"/>
                  </a:cubicBezTo>
                  <a:cubicBezTo>
                    <a:pt x="446" y="534"/>
                    <a:pt x="446" y="534"/>
                    <a:pt x="446" y="534"/>
                  </a:cubicBezTo>
                  <a:cubicBezTo>
                    <a:pt x="452" y="534"/>
                    <a:pt x="452" y="534"/>
                    <a:pt x="452" y="534"/>
                  </a:cubicBezTo>
                  <a:lnTo>
                    <a:pt x="452" y="547"/>
                  </a:lnTo>
                  <a:close/>
                  <a:moveTo>
                    <a:pt x="452" y="531"/>
                  </a:moveTo>
                  <a:cubicBezTo>
                    <a:pt x="446" y="531"/>
                    <a:pt x="446" y="531"/>
                    <a:pt x="446" y="531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52" y="518"/>
                    <a:pt x="452" y="518"/>
                    <a:pt x="452" y="518"/>
                  </a:cubicBezTo>
                  <a:lnTo>
                    <a:pt x="452" y="531"/>
                  </a:lnTo>
                  <a:close/>
                  <a:moveTo>
                    <a:pt x="452" y="514"/>
                  </a:moveTo>
                  <a:cubicBezTo>
                    <a:pt x="446" y="514"/>
                    <a:pt x="446" y="514"/>
                    <a:pt x="446" y="514"/>
                  </a:cubicBezTo>
                  <a:cubicBezTo>
                    <a:pt x="446" y="501"/>
                    <a:pt x="446" y="501"/>
                    <a:pt x="446" y="501"/>
                  </a:cubicBezTo>
                  <a:cubicBezTo>
                    <a:pt x="452" y="501"/>
                    <a:pt x="452" y="501"/>
                    <a:pt x="452" y="501"/>
                  </a:cubicBezTo>
                  <a:lnTo>
                    <a:pt x="452" y="514"/>
                  </a:lnTo>
                  <a:close/>
                  <a:moveTo>
                    <a:pt x="452" y="498"/>
                  </a:moveTo>
                  <a:cubicBezTo>
                    <a:pt x="446" y="498"/>
                    <a:pt x="446" y="498"/>
                    <a:pt x="446" y="498"/>
                  </a:cubicBezTo>
                  <a:cubicBezTo>
                    <a:pt x="446" y="485"/>
                    <a:pt x="446" y="485"/>
                    <a:pt x="446" y="485"/>
                  </a:cubicBezTo>
                  <a:cubicBezTo>
                    <a:pt x="452" y="485"/>
                    <a:pt x="452" y="485"/>
                    <a:pt x="452" y="485"/>
                  </a:cubicBezTo>
                  <a:lnTo>
                    <a:pt x="452" y="498"/>
                  </a:lnTo>
                  <a:close/>
                  <a:moveTo>
                    <a:pt x="452" y="482"/>
                  </a:moveTo>
                  <a:cubicBezTo>
                    <a:pt x="446" y="482"/>
                    <a:pt x="446" y="482"/>
                    <a:pt x="446" y="482"/>
                  </a:cubicBezTo>
                  <a:cubicBezTo>
                    <a:pt x="446" y="469"/>
                    <a:pt x="446" y="469"/>
                    <a:pt x="446" y="469"/>
                  </a:cubicBezTo>
                  <a:cubicBezTo>
                    <a:pt x="452" y="469"/>
                    <a:pt x="452" y="469"/>
                    <a:pt x="452" y="469"/>
                  </a:cubicBezTo>
                  <a:lnTo>
                    <a:pt x="452" y="482"/>
                  </a:lnTo>
                  <a:close/>
                  <a:moveTo>
                    <a:pt x="452" y="465"/>
                  </a:moveTo>
                  <a:cubicBezTo>
                    <a:pt x="446" y="465"/>
                    <a:pt x="446" y="465"/>
                    <a:pt x="446" y="465"/>
                  </a:cubicBezTo>
                  <a:cubicBezTo>
                    <a:pt x="446" y="452"/>
                    <a:pt x="446" y="452"/>
                    <a:pt x="446" y="452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452" y="465"/>
                  </a:lnTo>
                  <a:close/>
                  <a:moveTo>
                    <a:pt x="452" y="449"/>
                  </a:moveTo>
                  <a:cubicBezTo>
                    <a:pt x="446" y="449"/>
                    <a:pt x="446" y="449"/>
                    <a:pt x="446" y="449"/>
                  </a:cubicBezTo>
                  <a:cubicBezTo>
                    <a:pt x="446" y="436"/>
                    <a:pt x="446" y="436"/>
                    <a:pt x="446" y="436"/>
                  </a:cubicBezTo>
                  <a:cubicBezTo>
                    <a:pt x="452" y="436"/>
                    <a:pt x="452" y="436"/>
                    <a:pt x="452" y="436"/>
                  </a:cubicBezTo>
                  <a:lnTo>
                    <a:pt x="452" y="449"/>
                  </a:lnTo>
                  <a:close/>
                  <a:moveTo>
                    <a:pt x="452" y="432"/>
                  </a:moveTo>
                  <a:cubicBezTo>
                    <a:pt x="446" y="432"/>
                    <a:pt x="446" y="432"/>
                    <a:pt x="446" y="432"/>
                  </a:cubicBezTo>
                  <a:cubicBezTo>
                    <a:pt x="446" y="419"/>
                    <a:pt x="446" y="419"/>
                    <a:pt x="446" y="419"/>
                  </a:cubicBezTo>
                  <a:cubicBezTo>
                    <a:pt x="452" y="419"/>
                    <a:pt x="452" y="419"/>
                    <a:pt x="452" y="419"/>
                  </a:cubicBezTo>
                  <a:lnTo>
                    <a:pt x="452" y="432"/>
                  </a:lnTo>
                  <a:close/>
                  <a:moveTo>
                    <a:pt x="452" y="416"/>
                  </a:moveTo>
                  <a:cubicBezTo>
                    <a:pt x="446" y="416"/>
                    <a:pt x="446" y="416"/>
                    <a:pt x="446" y="416"/>
                  </a:cubicBezTo>
                  <a:cubicBezTo>
                    <a:pt x="446" y="403"/>
                    <a:pt x="446" y="403"/>
                    <a:pt x="446" y="403"/>
                  </a:cubicBezTo>
                  <a:cubicBezTo>
                    <a:pt x="452" y="403"/>
                    <a:pt x="452" y="403"/>
                    <a:pt x="452" y="403"/>
                  </a:cubicBezTo>
                  <a:lnTo>
                    <a:pt x="452" y="416"/>
                  </a:lnTo>
                  <a:close/>
                  <a:moveTo>
                    <a:pt x="452" y="400"/>
                  </a:moveTo>
                  <a:cubicBezTo>
                    <a:pt x="446" y="400"/>
                    <a:pt x="446" y="400"/>
                    <a:pt x="446" y="400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52" y="387"/>
                    <a:pt x="452" y="387"/>
                    <a:pt x="452" y="387"/>
                  </a:cubicBezTo>
                  <a:lnTo>
                    <a:pt x="452" y="400"/>
                  </a:lnTo>
                  <a:close/>
                  <a:moveTo>
                    <a:pt x="452" y="383"/>
                  </a:moveTo>
                  <a:cubicBezTo>
                    <a:pt x="446" y="383"/>
                    <a:pt x="446" y="383"/>
                    <a:pt x="446" y="383"/>
                  </a:cubicBezTo>
                  <a:cubicBezTo>
                    <a:pt x="446" y="370"/>
                    <a:pt x="446" y="370"/>
                    <a:pt x="446" y="370"/>
                  </a:cubicBezTo>
                  <a:cubicBezTo>
                    <a:pt x="452" y="370"/>
                    <a:pt x="452" y="370"/>
                    <a:pt x="452" y="370"/>
                  </a:cubicBezTo>
                  <a:lnTo>
                    <a:pt x="452" y="383"/>
                  </a:lnTo>
                  <a:close/>
                  <a:moveTo>
                    <a:pt x="452" y="367"/>
                  </a:moveTo>
                  <a:cubicBezTo>
                    <a:pt x="446" y="367"/>
                    <a:pt x="446" y="367"/>
                    <a:pt x="446" y="367"/>
                  </a:cubicBezTo>
                  <a:cubicBezTo>
                    <a:pt x="446" y="354"/>
                    <a:pt x="446" y="354"/>
                    <a:pt x="446" y="354"/>
                  </a:cubicBezTo>
                  <a:cubicBezTo>
                    <a:pt x="452" y="354"/>
                    <a:pt x="452" y="354"/>
                    <a:pt x="452" y="354"/>
                  </a:cubicBezTo>
                  <a:lnTo>
                    <a:pt x="452" y="367"/>
                  </a:lnTo>
                  <a:close/>
                  <a:moveTo>
                    <a:pt x="452" y="351"/>
                  </a:moveTo>
                  <a:cubicBezTo>
                    <a:pt x="446" y="351"/>
                    <a:pt x="446" y="351"/>
                    <a:pt x="446" y="351"/>
                  </a:cubicBezTo>
                  <a:cubicBezTo>
                    <a:pt x="446" y="337"/>
                    <a:pt x="446" y="337"/>
                    <a:pt x="446" y="337"/>
                  </a:cubicBezTo>
                  <a:cubicBezTo>
                    <a:pt x="452" y="337"/>
                    <a:pt x="452" y="337"/>
                    <a:pt x="452" y="337"/>
                  </a:cubicBezTo>
                  <a:lnTo>
                    <a:pt x="452" y="351"/>
                  </a:lnTo>
                  <a:close/>
                  <a:moveTo>
                    <a:pt x="452" y="334"/>
                  </a:moveTo>
                  <a:cubicBezTo>
                    <a:pt x="446" y="334"/>
                    <a:pt x="446" y="334"/>
                    <a:pt x="446" y="334"/>
                  </a:cubicBezTo>
                  <a:cubicBezTo>
                    <a:pt x="446" y="321"/>
                    <a:pt x="446" y="321"/>
                    <a:pt x="446" y="321"/>
                  </a:cubicBezTo>
                  <a:cubicBezTo>
                    <a:pt x="452" y="321"/>
                    <a:pt x="452" y="321"/>
                    <a:pt x="452" y="321"/>
                  </a:cubicBezTo>
                  <a:lnTo>
                    <a:pt x="452" y="334"/>
                  </a:lnTo>
                  <a:close/>
                  <a:moveTo>
                    <a:pt x="452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6" y="305"/>
                    <a:pt x="446" y="305"/>
                    <a:pt x="446" y="305"/>
                  </a:cubicBezTo>
                  <a:cubicBezTo>
                    <a:pt x="452" y="305"/>
                    <a:pt x="452" y="305"/>
                    <a:pt x="452" y="305"/>
                  </a:cubicBezTo>
                  <a:lnTo>
                    <a:pt x="452" y="318"/>
                  </a:lnTo>
                  <a:close/>
                  <a:moveTo>
                    <a:pt x="452" y="301"/>
                  </a:moveTo>
                  <a:cubicBezTo>
                    <a:pt x="446" y="301"/>
                    <a:pt x="446" y="301"/>
                    <a:pt x="446" y="301"/>
                  </a:cubicBezTo>
                  <a:cubicBezTo>
                    <a:pt x="446" y="288"/>
                    <a:pt x="446" y="288"/>
                    <a:pt x="446" y="288"/>
                  </a:cubicBezTo>
                  <a:cubicBezTo>
                    <a:pt x="452" y="288"/>
                    <a:pt x="452" y="288"/>
                    <a:pt x="452" y="288"/>
                  </a:cubicBezTo>
                  <a:lnTo>
                    <a:pt x="452" y="301"/>
                  </a:lnTo>
                  <a:close/>
                  <a:moveTo>
                    <a:pt x="452" y="285"/>
                  </a:moveTo>
                  <a:cubicBezTo>
                    <a:pt x="446" y="285"/>
                    <a:pt x="446" y="285"/>
                    <a:pt x="446" y="285"/>
                  </a:cubicBezTo>
                  <a:cubicBezTo>
                    <a:pt x="446" y="272"/>
                    <a:pt x="446" y="272"/>
                    <a:pt x="446" y="272"/>
                  </a:cubicBezTo>
                  <a:cubicBezTo>
                    <a:pt x="452" y="272"/>
                    <a:pt x="452" y="272"/>
                    <a:pt x="452" y="272"/>
                  </a:cubicBezTo>
                  <a:lnTo>
                    <a:pt x="452" y="285"/>
                  </a:lnTo>
                  <a:close/>
                  <a:moveTo>
                    <a:pt x="475" y="535"/>
                  </a:moveTo>
                  <a:cubicBezTo>
                    <a:pt x="459" y="535"/>
                    <a:pt x="459" y="535"/>
                    <a:pt x="459" y="535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75" y="528"/>
                    <a:pt x="475" y="528"/>
                    <a:pt x="475" y="528"/>
                  </a:cubicBezTo>
                  <a:lnTo>
                    <a:pt x="475" y="535"/>
                  </a:lnTo>
                  <a:close/>
                  <a:moveTo>
                    <a:pt x="475" y="519"/>
                  </a:moveTo>
                  <a:cubicBezTo>
                    <a:pt x="459" y="519"/>
                    <a:pt x="459" y="519"/>
                    <a:pt x="459" y="519"/>
                  </a:cubicBezTo>
                  <a:cubicBezTo>
                    <a:pt x="459" y="512"/>
                    <a:pt x="459" y="512"/>
                    <a:pt x="459" y="512"/>
                  </a:cubicBezTo>
                  <a:cubicBezTo>
                    <a:pt x="475" y="512"/>
                    <a:pt x="475" y="512"/>
                    <a:pt x="475" y="512"/>
                  </a:cubicBezTo>
                  <a:lnTo>
                    <a:pt x="475" y="519"/>
                  </a:lnTo>
                  <a:close/>
                  <a:moveTo>
                    <a:pt x="475" y="502"/>
                  </a:moveTo>
                  <a:cubicBezTo>
                    <a:pt x="459" y="502"/>
                    <a:pt x="459" y="502"/>
                    <a:pt x="459" y="502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75" y="496"/>
                    <a:pt x="475" y="496"/>
                    <a:pt x="475" y="496"/>
                  </a:cubicBezTo>
                  <a:lnTo>
                    <a:pt x="475" y="502"/>
                  </a:lnTo>
                  <a:close/>
                  <a:moveTo>
                    <a:pt x="475" y="486"/>
                  </a:moveTo>
                  <a:cubicBezTo>
                    <a:pt x="459" y="486"/>
                    <a:pt x="459" y="486"/>
                    <a:pt x="459" y="486"/>
                  </a:cubicBezTo>
                  <a:cubicBezTo>
                    <a:pt x="459" y="479"/>
                    <a:pt x="459" y="479"/>
                    <a:pt x="459" y="479"/>
                  </a:cubicBezTo>
                  <a:cubicBezTo>
                    <a:pt x="475" y="479"/>
                    <a:pt x="475" y="479"/>
                    <a:pt x="475" y="479"/>
                  </a:cubicBezTo>
                  <a:lnTo>
                    <a:pt x="475" y="486"/>
                  </a:lnTo>
                  <a:close/>
                  <a:moveTo>
                    <a:pt x="475" y="469"/>
                  </a:moveTo>
                  <a:cubicBezTo>
                    <a:pt x="459" y="469"/>
                    <a:pt x="459" y="469"/>
                    <a:pt x="459" y="469"/>
                  </a:cubicBezTo>
                  <a:cubicBezTo>
                    <a:pt x="459" y="463"/>
                    <a:pt x="459" y="463"/>
                    <a:pt x="459" y="463"/>
                  </a:cubicBezTo>
                  <a:cubicBezTo>
                    <a:pt x="475" y="463"/>
                    <a:pt x="475" y="463"/>
                    <a:pt x="475" y="463"/>
                  </a:cubicBezTo>
                  <a:lnTo>
                    <a:pt x="475" y="469"/>
                  </a:lnTo>
                  <a:close/>
                  <a:moveTo>
                    <a:pt x="475" y="453"/>
                  </a:moveTo>
                  <a:cubicBezTo>
                    <a:pt x="459" y="453"/>
                    <a:pt x="459" y="453"/>
                    <a:pt x="459" y="453"/>
                  </a:cubicBezTo>
                  <a:cubicBezTo>
                    <a:pt x="459" y="446"/>
                    <a:pt x="459" y="446"/>
                    <a:pt x="459" y="446"/>
                  </a:cubicBezTo>
                  <a:cubicBezTo>
                    <a:pt x="475" y="446"/>
                    <a:pt x="475" y="446"/>
                    <a:pt x="475" y="446"/>
                  </a:cubicBezTo>
                  <a:lnTo>
                    <a:pt x="475" y="453"/>
                  </a:lnTo>
                  <a:close/>
                  <a:moveTo>
                    <a:pt x="475" y="420"/>
                  </a:moveTo>
                  <a:cubicBezTo>
                    <a:pt x="459" y="420"/>
                    <a:pt x="459" y="420"/>
                    <a:pt x="459" y="420"/>
                  </a:cubicBezTo>
                  <a:cubicBezTo>
                    <a:pt x="459" y="414"/>
                    <a:pt x="459" y="414"/>
                    <a:pt x="459" y="414"/>
                  </a:cubicBezTo>
                  <a:cubicBezTo>
                    <a:pt x="475" y="414"/>
                    <a:pt x="475" y="414"/>
                    <a:pt x="475" y="414"/>
                  </a:cubicBezTo>
                  <a:lnTo>
                    <a:pt x="475" y="420"/>
                  </a:lnTo>
                  <a:close/>
                  <a:moveTo>
                    <a:pt x="475" y="404"/>
                  </a:moveTo>
                  <a:cubicBezTo>
                    <a:pt x="459" y="404"/>
                    <a:pt x="459" y="404"/>
                    <a:pt x="459" y="404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75" y="397"/>
                    <a:pt x="475" y="397"/>
                    <a:pt x="475" y="397"/>
                  </a:cubicBezTo>
                  <a:lnTo>
                    <a:pt x="475" y="404"/>
                  </a:lnTo>
                  <a:close/>
                  <a:moveTo>
                    <a:pt x="475" y="387"/>
                  </a:moveTo>
                  <a:cubicBezTo>
                    <a:pt x="459" y="387"/>
                    <a:pt x="459" y="387"/>
                    <a:pt x="459" y="387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75" y="381"/>
                    <a:pt x="475" y="381"/>
                    <a:pt x="475" y="381"/>
                  </a:cubicBezTo>
                  <a:lnTo>
                    <a:pt x="475" y="387"/>
                  </a:lnTo>
                  <a:close/>
                  <a:moveTo>
                    <a:pt x="475" y="371"/>
                  </a:moveTo>
                  <a:cubicBezTo>
                    <a:pt x="459" y="371"/>
                    <a:pt x="459" y="371"/>
                    <a:pt x="459" y="371"/>
                  </a:cubicBezTo>
                  <a:cubicBezTo>
                    <a:pt x="459" y="365"/>
                    <a:pt x="459" y="365"/>
                    <a:pt x="459" y="365"/>
                  </a:cubicBezTo>
                  <a:cubicBezTo>
                    <a:pt x="475" y="365"/>
                    <a:pt x="475" y="365"/>
                    <a:pt x="475" y="365"/>
                  </a:cubicBezTo>
                  <a:lnTo>
                    <a:pt x="475" y="371"/>
                  </a:lnTo>
                  <a:close/>
                  <a:moveTo>
                    <a:pt x="475" y="355"/>
                  </a:moveTo>
                  <a:cubicBezTo>
                    <a:pt x="459" y="355"/>
                    <a:pt x="459" y="355"/>
                    <a:pt x="459" y="355"/>
                  </a:cubicBezTo>
                  <a:cubicBezTo>
                    <a:pt x="459" y="348"/>
                    <a:pt x="459" y="348"/>
                    <a:pt x="459" y="348"/>
                  </a:cubicBezTo>
                  <a:cubicBezTo>
                    <a:pt x="475" y="348"/>
                    <a:pt x="475" y="348"/>
                    <a:pt x="475" y="348"/>
                  </a:cubicBezTo>
                  <a:lnTo>
                    <a:pt x="475" y="355"/>
                  </a:lnTo>
                  <a:close/>
                  <a:moveTo>
                    <a:pt x="475" y="338"/>
                  </a:moveTo>
                  <a:cubicBezTo>
                    <a:pt x="459" y="338"/>
                    <a:pt x="459" y="338"/>
                    <a:pt x="459" y="338"/>
                  </a:cubicBezTo>
                  <a:cubicBezTo>
                    <a:pt x="459" y="332"/>
                    <a:pt x="459" y="332"/>
                    <a:pt x="459" y="332"/>
                  </a:cubicBezTo>
                  <a:cubicBezTo>
                    <a:pt x="475" y="332"/>
                    <a:pt x="475" y="332"/>
                    <a:pt x="475" y="332"/>
                  </a:cubicBezTo>
                  <a:lnTo>
                    <a:pt x="475" y="338"/>
                  </a:lnTo>
                  <a:close/>
                  <a:moveTo>
                    <a:pt x="475" y="322"/>
                  </a:moveTo>
                  <a:cubicBezTo>
                    <a:pt x="459" y="322"/>
                    <a:pt x="459" y="322"/>
                    <a:pt x="459" y="322"/>
                  </a:cubicBezTo>
                  <a:cubicBezTo>
                    <a:pt x="459" y="315"/>
                    <a:pt x="459" y="315"/>
                    <a:pt x="459" y="315"/>
                  </a:cubicBezTo>
                  <a:cubicBezTo>
                    <a:pt x="475" y="315"/>
                    <a:pt x="475" y="315"/>
                    <a:pt x="475" y="315"/>
                  </a:cubicBezTo>
                  <a:lnTo>
                    <a:pt x="475" y="322"/>
                  </a:lnTo>
                  <a:close/>
                  <a:moveTo>
                    <a:pt x="475" y="289"/>
                  </a:moveTo>
                  <a:cubicBezTo>
                    <a:pt x="459" y="289"/>
                    <a:pt x="459" y="289"/>
                    <a:pt x="459" y="289"/>
                  </a:cubicBezTo>
                  <a:cubicBezTo>
                    <a:pt x="459" y="283"/>
                    <a:pt x="459" y="283"/>
                    <a:pt x="459" y="283"/>
                  </a:cubicBezTo>
                  <a:cubicBezTo>
                    <a:pt x="475" y="283"/>
                    <a:pt x="475" y="283"/>
                    <a:pt x="475" y="283"/>
                  </a:cubicBezTo>
                  <a:lnTo>
                    <a:pt x="475" y="289"/>
                  </a:lnTo>
                  <a:close/>
                  <a:moveTo>
                    <a:pt x="475" y="273"/>
                  </a:moveTo>
                  <a:cubicBezTo>
                    <a:pt x="459" y="273"/>
                    <a:pt x="459" y="273"/>
                    <a:pt x="459" y="273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75" y="266"/>
                    <a:pt x="475" y="266"/>
                    <a:pt x="475" y="266"/>
                  </a:cubicBezTo>
                  <a:lnTo>
                    <a:pt x="475" y="273"/>
                  </a:lnTo>
                  <a:close/>
                  <a:moveTo>
                    <a:pt x="475" y="256"/>
                  </a:moveTo>
                  <a:cubicBezTo>
                    <a:pt x="459" y="256"/>
                    <a:pt x="459" y="256"/>
                    <a:pt x="459" y="256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75" y="250"/>
                    <a:pt x="475" y="250"/>
                    <a:pt x="475" y="250"/>
                  </a:cubicBezTo>
                  <a:lnTo>
                    <a:pt x="475" y="256"/>
                  </a:lnTo>
                  <a:close/>
                  <a:moveTo>
                    <a:pt x="494" y="535"/>
                  </a:moveTo>
                  <a:cubicBezTo>
                    <a:pt x="478" y="535"/>
                    <a:pt x="478" y="535"/>
                    <a:pt x="478" y="535"/>
                  </a:cubicBezTo>
                  <a:cubicBezTo>
                    <a:pt x="478" y="528"/>
                    <a:pt x="478" y="528"/>
                    <a:pt x="478" y="528"/>
                  </a:cubicBezTo>
                  <a:cubicBezTo>
                    <a:pt x="494" y="528"/>
                    <a:pt x="494" y="528"/>
                    <a:pt x="494" y="528"/>
                  </a:cubicBezTo>
                  <a:lnTo>
                    <a:pt x="494" y="535"/>
                  </a:lnTo>
                  <a:close/>
                  <a:moveTo>
                    <a:pt x="494" y="519"/>
                  </a:moveTo>
                  <a:cubicBezTo>
                    <a:pt x="478" y="519"/>
                    <a:pt x="478" y="519"/>
                    <a:pt x="478" y="519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94" y="512"/>
                    <a:pt x="494" y="512"/>
                    <a:pt x="494" y="512"/>
                  </a:cubicBezTo>
                  <a:lnTo>
                    <a:pt x="494" y="519"/>
                  </a:lnTo>
                  <a:close/>
                  <a:moveTo>
                    <a:pt x="494" y="502"/>
                  </a:moveTo>
                  <a:cubicBezTo>
                    <a:pt x="478" y="502"/>
                    <a:pt x="478" y="502"/>
                    <a:pt x="478" y="502"/>
                  </a:cubicBezTo>
                  <a:cubicBezTo>
                    <a:pt x="478" y="496"/>
                    <a:pt x="478" y="496"/>
                    <a:pt x="478" y="496"/>
                  </a:cubicBezTo>
                  <a:cubicBezTo>
                    <a:pt x="494" y="496"/>
                    <a:pt x="494" y="496"/>
                    <a:pt x="494" y="496"/>
                  </a:cubicBezTo>
                  <a:lnTo>
                    <a:pt x="494" y="502"/>
                  </a:lnTo>
                  <a:close/>
                  <a:moveTo>
                    <a:pt x="494" y="486"/>
                  </a:moveTo>
                  <a:cubicBezTo>
                    <a:pt x="478" y="486"/>
                    <a:pt x="478" y="486"/>
                    <a:pt x="478" y="486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94" y="479"/>
                    <a:pt x="494" y="479"/>
                    <a:pt x="494" y="479"/>
                  </a:cubicBezTo>
                  <a:lnTo>
                    <a:pt x="494" y="486"/>
                  </a:lnTo>
                  <a:close/>
                  <a:moveTo>
                    <a:pt x="494" y="469"/>
                  </a:moveTo>
                  <a:cubicBezTo>
                    <a:pt x="478" y="469"/>
                    <a:pt x="478" y="469"/>
                    <a:pt x="478" y="469"/>
                  </a:cubicBezTo>
                  <a:cubicBezTo>
                    <a:pt x="478" y="463"/>
                    <a:pt x="478" y="463"/>
                    <a:pt x="478" y="463"/>
                  </a:cubicBezTo>
                  <a:cubicBezTo>
                    <a:pt x="494" y="463"/>
                    <a:pt x="494" y="463"/>
                    <a:pt x="494" y="463"/>
                  </a:cubicBezTo>
                  <a:lnTo>
                    <a:pt x="494" y="469"/>
                  </a:lnTo>
                  <a:close/>
                  <a:moveTo>
                    <a:pt x="494" y="453"/>
                  </a:moveTo>
                  <a:cubicBezTo>
                    <a:pt x="478" y="453"/>
                    <a:pt x="478" y="453"/>
                    <a:pt x="478" y="453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94" y="446"/>
                    <a:pt x="494" y="446"/>
                    <a:pt x="494" y="446"/>
                  </a:cubicBezTo>
                  <a:lnTo>
                    <a:pt x="494" y="453"/>
                  </a:lnTo>
                  <a:close/>
                  <a:moveTo>
                    <a:pt x="494" y="437"/>
                  </a:moveTo>
                  <a:cubicBezTo>
                    <a:pt x="478" y="437"/>
                    <a:pt x="478" y="437"/>
                    <a:pt x="478" y="437"/>
                  </a:cubicBezTo>
                  <a:cubicBezTo>
                    <a:pt x="478" y="430"/>
                    <a:pt x="478" y="430"/>
                    <a:pt x="478" y="430"/>
                  </a:cubicBezTo>
                  <a:cubicBezTo>
                    <a:pt x="494" y="430"/>
                    <a:pt x="494" y="430"/>
                    <a:pt x="494" y="430"/>
                  </a:cubicBezTo>
                  <a:lnTo>
                    <a:pt x="494" y="437"/>
                  </a:lnTo>
                  <a:close/>
                  <a:moveTo>
                    <a:pt x="494" y="420"/>
                  </a:moveTo>
                  <a:cubicBezTo>
                    <a:pt x="478" y="420"/>
                    <a:pt x="478" y="420"/>
                    <a:pt x="478" y="420"/>
                  </a:cubicBezTo>
                  <a:cubicBezTo>
                    <a:pt x="478" y="414"/>
                    <a:pt x="478" y="414"/>
                    <a:pt x="478" y="414"/>
                  </a:cubicBezTo>
                  <a:cubicBezTo>
                    <a:pt x="494" y="414"/>
                    <a:pt x="494" y="414"/>
                    <a:pt x="494" y="414"/>
                  </a:cubicBezTo>
                  <a:lnTo>
                    <a:pt x="494" y="420"/>
                  </a:lnTo>
                  <a:close/>
                  <a:moveTo>
                    <a:pt x="494" y="404"/>
                  </a:moveTo>
                  <a:cubicBezTo>
                    <a:pt x="478" y="404"/>
                    <a:pt x="478" y="404"/>
                    <a:pt x="478" y="404"/>
                  </a:cubicBezTo>
                  <a:cubicBezTo>
                    <a:pt x="478" y="397"/>
                    <a:pt x="478" y="397"/>
                    <a:pt x="478" y="397"/>
                  </a:cubicBezTo>
                  <a:cubicBezTo>
                    <a:pt x="494" y="397"/>
                    <a:pt x="494" y="397"/>
                    <a:pt x="494" y="397"/>
                  </a:cubicBezTo>
                  <a:lnTo>
                    <a:pt x="494" y="404"/>
                  </a:lnTo>
                  <a:close/>
                  <a:moveTo>
                    <a:pt x="494" y="387"/>
                  </a:moveTo>
                  <a:cubicBezTo>
                    <a:pt x="478" y="387"/>
                    <a:pt x="478" y="387"/>
                    <a:pt x="478" y="387"/>
                  </a:cubicBezTo>
                  <a:cubicBezTo>
                    <a:pt x="478" y="381"/>
                    <a:pt x="478" y="381"/>
                    <a:pt x="478" y="381"/>
                  </a:cubicBezTo>
                  <a:cubicBezTo>
                    <a:pt x="494" y="381"/>
                    <a:pt x="494" y="381"/>
                    <a:pt x="494" y="381"/>
                  </a:cubicBezTo>
                  <a:lnTo>
                    <a:pt x="494" y="387"/>
                  </a:lnTo>
                  <a:close/>
                  <a:moveTo>
                    <a:pt x="494" y="371"/>
                  </a:moveTo>
                  <a:cubicBezTo>
                    <a:pt x="478" y="371"/>
                    <a:pt x="478" y="371"/>
                    <a:pt x="478" y="371"/>
                  </a:cubicBezTo>
                  <a:cubicBezTo>
                    <a:pt x="478" y="365"/>
                    <a:pt x="478" y="365"/>
                    <a:pt x="478" y="365"/>
                  </a:cubicBezTo>
                  <a:cubicBezTo>
                    <a:pt x="494" y="365"/>
                    <a:pt x="494" y="365"/>
                    <a:pt x="494" y="365"/>
                  </a:cubicBezTo>
                  <a:lnTo>
                    <a:pt x="494" y="371"/>
                  </a:lnTo>
                  <a:close/>
                  <a:moveTo>
                    <a:pt x="494" y="355"/>
                  </a:moveTo>
                  <a:cubicBezTo>
                    <a:pt x="478" y="355"/>
                    <a:pt x="478" y="355"/>
                    <a:pt x="478" y="355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94" y="348"/>
                    <a:pt x="494" y="348"/>
                    <a:pt x="494" y="348"/>
                  </a:cubicBezTo>
                  <a:lnTo>
                    <a:pt x="494" y="355"/>
                  </a:lnTo>
                  <a:close/>
                  <a:moveTo>
                    <a:pt x="494" y="338"/>
                  </a:moveTo>
                  <a:cubicBezTo>
                    <a:pt x="478" y="338"/>
                    <a:pt x="478" y="338"/>
                    <a:pt x="478" y="338"/>
                  </a:cubicBezTo>
                  <a:cubicBezTo>
                    <a:pt x="478" y="332"/>
                    <a:pt x="478" y="332"/>
                    <a:pt x="478" y="332"/>
                  </a:cubicBezTo>
                  <a:cubicBezTo>
                    <a:pt x="494" y="332"/>
                    <a:pt x="494" y="332"/>
                    <a:pt x="494" y="332"/>
                  </a:cubicBezTo>
                  <a:lnTo>
                    <a:pt x="494" y="338"/>
                  </a:lnTo>
                  <a:close/>
                  <a:moveTo>
                    <a:pt x="494" y="322"/>
                  </a:moveTo>
                  <a:cubicBezTo>
                    <a:pt x="478" y="322"/>
                    <a:pt x="478" y="322"/>
                    <a:pt x="478" y="322"/>
                  </a:cubicBezTo>
                  <a:cubicBezTo>
                    <a:pt x="478" y="315"/>
                    <a:pt x="478" y="315"/>
                    <a:pt x="478" y="315"/>
                  </a:cubicBezTo>
                  <a:cubicBezTo>
                    <a:pt x="494" y="315"/>
                    <a:pt x="494" y="315"/>
                    <a:pt x="494" y="315"/>
                  </a:cubicBezTo>
                  <a:lnTo>
                    <a:pt x="494" y="322"/>
                  </a:lnTo>
                  <a:close/>
                  <a:moveTo>
                    <a:pt x="494" y="306"/>
                  </a:moveTo>
                  <a:cubicBezTo>
                    <a:pt x="478" y="306"/>
                    <a:pt x="478" y="306"/>
                    <a:pt x="478" y="306"/>
                  </a:cubicBezTo>
                  <a:cubicBezTo>
                    <a:pt x="478" y="299"/>
                    <a:pt x="478" y="299"/>
                    <a:pt x="478" y="299"/>
                  </a:cubicBezTo>
                  <a:cubicBezTo>
                    <a:pt x="494" y="299"/>
                    <a:pt x="494" y="299"/>
                    <a:pt x="494" y="299"/>
                  </a:cubicBezTo>
                  <a:lnTo>
                    <a:pt x="494" y="306"/>
                  </a:lnTo>
                  <a:close/>
                  <a:moveTo>
                    <a:pt x="494" y="289"/>
                  </a:moveTo>
                  <a:cubicBezTo>
                    <a:pt x="478" y="289"/>
                    <a:pt x="478" y="289"/>
                    <a:pt x="478" y="289"/>
                  </a:cubicBezTo>
                  <a:cubicBezTo>
                    <a:pt x="478" y="283"/>
                    <a:pt x="478" y="283"/>
                    <a:pt x="478" y="283"/>
                  </a:cubicBezTo>
                  <a:cubicBezTo>
                    <a:pt x="494" y="283"/>
                    <a:pt x="494" y="283"/>
                    <a:pt x="494" y="283"/>
                  </a:cubicBezTo>
                  <a:lnTo>
                    <a:pt x="494" y="289"/>
                  </a:lnTo>
                  <a:close/>
                  <a:moveTo>
                    <a:pt x="494" y="273"/>
                  </a:moveTo>
                  <a:cubicBezTo>
                    <a:pt x="478" y="273"/>
                    <a:pt x="478" y="273"/>
                    <a:pt x="478" y="273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494" y="266"/>
                    <a:pt x="494" y="266"/>
                    <a:pt x="494" y="266"/>
                  </a:cubicBezTo>
                  <a:lnTo>
                    <a:pt x="494" y="273"/>
                  </a:lnTo>
                  <a:close/>
                  <a:moveTo>
                    <a:pt x="494" y="256"/>
                  </a:moveTo>
                  <a:cubicBezTo>
                    <a:pt x="478" y="256"/>
                    <a:pt x="478" y="256"/>
                    <a:pt x="478" y="256"/>
                  </a:cubicBezTo>
                  <a:cubicBezTo>
                    <a:pt x="478" y="250"/>
                    <a:pt x="478" y="250"/>
                    <a:pt x="478" y="250"/>
                  </a:cubicBezTo>
                  <a:cubicBezTo>
                    <a:pt x="494" y="250"/>
                    <a:pt x="494" y="250"/>
                    <a:pt x="494" y="250"/>
                  </a:cubicBezTo>
                  <a:lnTo>
                    <a:pt x="494" y="256"/>
                  </a:lnTo>
                  <a:close/>
                  <a:moveTo>
                    <a:pt x="513" y="535"/>
                  </a:moveTo>
                  <a:cubicBezTo>
                    <a:pt x="497" y="535"/>
                    <a:pt x="497" y="535"/>
                    <a:pt x="497" y="535"/>
                  </a:cubicBezTo>
                  <a:cubicBezTo>
                    <a:pt x="497" y="528"/>
                    <a:pt x="497" y="528"/>
                    <a:pt x="497" y="528"/>
                  </a:cubicBezTo>
                  <a:cubicBezTo>
                    <a:pt x="513" y="528"/>
                    <a:pt x="513" y="528"/>
                    <a:pt x="513" y="528"/>
                  </a:cubicBezTo>
                  <a:lnTo>
                    <a:pt x="513" y="535"/>
                  </a:lnTo>
                  <a:close/>
                  <a:moveTo>
                    <a:pt x="513" y="519"/>
                  </a:moveTo>
                  <a:cubicBezTo>
                    <a:pt x="497" y="519"/>
                    <a:pt x="497" y="519"/>
                    <a:pt x="497" y="519"/>
                  </a:cubicBezTo>
                  <a:cubicBezTo>
                    <a:pt x="497" y="512"/>
                    <a:pt x="497" y="512"/>
                    <a:pt x="497" y="512"/>
                  </a:cubicBezTo>
                  <a:cubicBezTo>
                    <a:pt x="513" y="512"/>
                    <a:pt x="513" y="512"/>
                    <a:pt x="513" y="512"/>
                  </a:cubicBezTo>
                  <a:lnTo>
                    <a:pt x="513" y="519"/>
                  </a:lnTo>
                  <a:close/>
                  <a:moveTo>
                    <a:pt x="513" y="502"/>
                  </a:moveTo>
                  <a:cubicBezTo>
                    <a:pt x="497" y="502"/>
                    <a:pt x="497" y="502"/>
                    <a:pt x="497" y="502"/>
                  </a:cubicBezTo>
                  <a:cubicBezTo>
                    <a:pt x="497" y="496"/>
                    <a:pt x="497" y="496"/>
                    <a:pt x="497" y="496"/>
                  </a:cubicBezTo>
                  <a:cubicBezTo>
                    <a:pt x="513" y="496"/>
                    <a:pt x="513" y="496"/>
                    <a:pt x="513" y="496"/>
                  </a:cubicBezTo>
                  <a:lnTo>
                    <a:pt x="513" y="502"/>
                  </a:lnTo>
                  <a:close/>
                  <a:moveTo>
                    <a:pt x="513" y="486"/>
                  </a:moveTo>
                  <a:cubicBezTo>
                    <a:pt x="497" y="486"/>
                    <a:pt x="497" y="486"/>
                    <a:pt x="497" y="486"/>
                  </a:cubicBezTo>
                  <a:cubicBezTo>
                    <a:pt x="497" y="479"/>
                    <a:pt x="497" y="479"/>
                    <a:pt x="497" y="479"/>
                  </a:cubicBezTo>
                  <a:cubicBezTo>
                    <a:pt x="513" y="479"/>
                    <a:pt x="513" y="479"/>
                    <a:pt x="513" y="479"/>
                  </a:cubicBezTo>
                  <a:lnTo>
                    <a:pt x="513" y="486"/>
                  </a:lnTo>
                  <a:close/>
                  <a:moveTo>
                    <a:pt x="513" y="469"/>
                  </a:moveTo>
                  <a:cubicBezTo>
                    <a:pt x="497" y="469"/>
                    <a:pt x="497" y="469"/>
                    <a:pt x="497" y="469"/>
                  </a:cubicBezTo>
                  <a:cubicBezTo>
                    <a:pt x="497" y="463"/>
                    <a:pt x="497" y="463"/>
                    <a:pt x="497" y="463"/>
                  </a:cubicBezTo>
                  <a:cubicBezTo>
                    <a:pt x="513" y="463"/>
                    <a:pt x="513" y="463"/>
                    <a:pt x="513" y="463"/>
                  </a:cubicBezTo>
                  <a:lnTo>
                    <a:pt x="513" y="469"/>
                  </a:lnTo>
                  <a:close/>
                  <a:moveTo>
                    <a:pt x="513" y="453"/>
                  </a:moveTo>
                  <a:cubicBezTo>
                    <a:pt x="497" y="453"/>
                    <a:pt x="497" y="453"/>
                    <a:pt x="497" y="453"/>
                  </a:cubicBezTo>
                  <a:cubicBezTo>
                    <a:pt x="497" y="446"/>
                    <a:pt x="497" y="446"/>
                    <a:pt x="497" y="446"/>
                  </a:cubicBezTo>
                  <a:cubicBezTo>
                    <a:pt x="513" y="446"/>
                    <a:pt x="513" y="446"/>
                    <a:pt x="513" y="446"/>
                  </a:cubicBezTo>
                  <a:lnTo>
                    <a:pt x="513" y="453"/>
                  </a:lnTo>
                  <a:close/>
                  <a:moveTo>
                    <a:pt x="513" y="437"/>
                  </a:moveTo>
                  <a:cubicBezTo>
                    <a:pt x="497" y="437"/>
                    <a:pt x="497" y="437"/>
                    <a:pt x="497" y="437"/>
                  </a:cubicBezTo>
                  <a:cubicBezTo>
                    <a:pt x="497" y="430"/>
                    <a:pt x="497" y="430"/>
                    <a:pt x="497" y="430"/>
                  </a:cubicBezTo>
                  <a:cubicBezTo>
                    <a:pt x="513" y="430"/>
                    <a:pt x="513" y="430"/>
                    <a:pt x="513" y="430"/>
                  </a:cubicBezTo>
                  <a:lnTo>
                    <a:pt x="513" y="437"/>
                  </a:lnTo>
                  <a:close/>
                  <a:moveTo>
                    <a:pt x="513" y="420"/>
                  </a:moveTo>
                  <a:cubicBezTo>
                    <a:pt x="497" y="420"/>
                    <a:pt x="497" y="420"/>
                    <a:pt x="497" y="420"/>
                  </a:cubicBezTo>
                  <a:cubicBezTo>
                    <a:pt x="497" y="414"/>
                    <a:pt x="497" y="414"/>
                    <a:pt x="497" y="414"/>
                  </a:cubicBezTo>
                  <a:cubicBezTo>
                    <a:pt x="513" y="414"/>
                    <a:pt x="513" y="414"/>
                    <a:pt x="513" y="414"/>
                  </a:cubicBezTo>
                  <a:lnTo>
                    <a:pt x="513" y="420"/>
                  </a:lnTo>
                  <a:close/>
                  <a:moveTo>
                    <a:pt x="513" y="404"/>
                  </a:moveTo>
                  <a:cubicBezTo>
                    <a:pt x="497" y="404"/>
                    <a:pt x="497" y="404"/>
                    <a:pt x="497" y="404"/>
                  </a:cubicBezTo>
                  <a:cubicBezTo>
                    <a:pt x="497" y="397"/>
                    <a:pt x="497" y="397"/>
                    <a:pt x="497" y="397"/>
                  </a:cubicBezTo>
                  <a:cubicBezTo>
                    <a:pt x="513" y="397"/>
                    <a:pt x="513" y="397"/>
                    <a:pt x="513" y="397"/>
                  </a:cubicBezTo>
                  <a:lnTo>
                    <a:pt x="513" y="404"/>
                  </a:lnTo>
                  <a:close/>
                  <a:moveTo>
                    <a:pt x="513" y="387"/>
                  </a:moveTo>
                  <a:cubicBezTo>
                    <a:pt x="497" y="387"/>
                    <a:pt x="497" y="387"/>
                    <a:pt x="497" y="387"/>
                  </a:cubicBezTo>
                  <a:cubicBezTo>
                    <a:pt x="497" y="381"/>
                    <a:pt x="497" y="381"/>
                    <a:pt x="497" y="381"/>
                  </a:cubicBezTo>
                  <a:cubicBezTo>
                    <a:pt x="513" y="381"/>
                    <a:pt x="513" y="381"/>
                    <a:pt x="513" y="381"/>
                  </a:cubicBezTo>
                  <a:lnTo>
                    <a:pt x="513" y="387"/>
                  </a:lnTo>
                  <a:close/>
                  <a:moveTo>
                    <a:pt x="513" y="371"/>
                  </a:moveTo>
                  <a:cubicBezTo>
                    <a:pt x="497" y="371"/>
                    <a:pt x="497" y="371"/>
                    <a:pt x="497" y="371"/>
                  </a:cubicBezTo>
                  <a:cubicBezTo>
                    <a:pt x="497" y="365"/>
                    <a:pt x="497" y="365"/>
                    <a:pt x="497" y="365"/>
                  </a:cubicBezTo>
                  <a:cubicBezTo>
                    <a:pt x="513" y="365"/>
                    <a:pt x="513" y="365"/>
                    <a:pt x="513" y="365"/>
                  </a:cubicBezTo>
                  <a:lnTo>
                    <a:pt x="513" y="371"/>
                  </a:lnTo>
                  <a:close/>
                  <a:moveTo>
                    <a:pt x="513" y="355"/>
                  </a:moveTo>
                  <a:cubicBezTo>
                    <a:pt x="497" y="355"/>
                    <a:pt x="497" y="355"/>
                    <a:pt x="497" y="355"/>
                  </a:cubicBezTo>
                  <a:cubicBezTo>
                    <a:pt x="497" y="348"/>
                    <a:pt x="497" y="348"/>
                    <a:pt x="497" y="348"/>
                  </a:cubicBezTo>
                  <a:cubicBezTo>
                    <a:pt x="513" y="348"/>
                    <a:pt x="513" y="348"/>
                    <a:pt x="513" y="348"/>
                  </a:cubicBezTo>
                  <a:lnTo>
                    <a:pt x="513" y="355"/>
                  </a:lnTo>
                  <a:close/>
                  <a:moveTo>
                    <a:pt x="513" y="338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7" y="332"/>
                    <a:pt x="497" y="332"/>
                    <a:pt x="497" y="332"/>
                  </a:cubicBezTo>
                  <a:cubicBezTo>
                    <a:pt x="513" y="332"/>
                    <a:pt x="513" y="332"/>
                    <a:pt x="513" y="332"/>
                  </a:cubicBezTo>
                  <a:lnTo>
                    <a:pt x="513" y="338"/>
                  </a:lnTo>
                  <a:close/>
                  <a:moveTo>
                    <a:pt x="513" y="322"/>
                  </a:moveTo>
                  <a:cubicBezTo>
                    <a:pt x="497" y="322"/>
                    <a:pt x="497" y="322"/>
                    <a:pt x="497" y="322"/>
                  </a:cubicBezTo>
                  <a:cubicBezTo>
                    <a:pt x="497" y="315"/>
                    <a:pt x="497" y="315"/>
                    <a:pt x="497" y="315"/>
                  </a:cubicBezTo>
                  <a:cubicBezTo>
                    <a:pt x="513" y="315"/>
                    <a:pt x="513" y="315"/>
                    <a:pt x="513" y="315"/>
                  </a:cubicBezTo>
                  <a:lnTo>
                    <a:pt x="513" y="322"/>
                  </a:lnTo>
                  <a:close/>
                  <a:moveTo>
                    <a:pt x="513" y="306"/>
                  </a:moveTo>
                  <a:cubicBezTo>
                    <a:pt x="497" y="306"/>
                    <a:pt x="497" y="306"/>
                    <a:pt x="497" y="306"/>
                  </a:cubicBezTo>
                  <a:cubicBezTo>
                    <a:pt x="497" y="299"/>
                    <a:pt x="497" y="299"/>
                    <a:pt x="497" y="299"/>
                  </a:cubicBezTo>
                  <a:cubicBezTo>
                    <a:pt x="513" y="299"/>
                    <a:pt x="513" y="299"/>
                    <a:pt x="513" y="299"/>
                  </a:cubicBezTo>
                  <a:lnTo>
                    <a:pt x="513" y="306"/>
                  </a:lnTo>
                  <a:close/>
                  <a:moveTo>
                    <a:pt x="513" y="289"/>
                  </a:moveTo>
                  <a:cubicBezTo>
                    <a:pt x="497" y="289"/>
                    <a:pt x="497" y="289"/>
                    <a:pt x="497" y="289"/>
                  </a:cubicBezTo>
                  <a:cubicBezTo>
                    <a:pt x="497" y="283"/>
                    <a:pt x="497" y="283"/>
                    <a:pt x="497" y="283"/>
                  </a:cubicBezTo>
                  <a:cubicBezTo>
                    <a:pt x="513" y="283"/>
                    <a:pt x="513" y="283"/>
                    <a:pt x="513" y="283"/>
                  </a:cubicBezTo>
                  <a:lnTo>
                    <a:pt x="513" y="289"/>
                  </a:lnTo>
                  <a:close/>
                  <a:moveTo>
                    <a:pt x="513" y="273"/>
                  </a:moveTo>
                  <a:cubicBezTo>
                    <a:pt x="497" y="273"/>
                    <a:pt x="497" y="273"/>
                    <a:pt x="497" y="273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13" y="266"/>
                    <a:pt x="513" y="266"/>
                    <a:pt x="513" y="266"/>
                  </a:cubicBezTo>
                  <a:lnTo>
                    <a:pt x="513" y="273"/>
                  </a:lnTo>
                  <a:close/>
                  <a:moveTo>
                    <a:pt x="513" y="256"/>
                  </a:moveTo>
                  <a:cubicBezTo>
                    <a:pt x="497" y="256"/>
                    <a:pt x="497" y="256"/>
                    <a:pt x="497" y="256"/>
                  </a:cubicBezTo>
                  <a:cubicBezTo>
                    <a:pt x="497" y="250"/>
                    <a:pt x="497" y="250"/>
                    <a:pt x="497" y="250"/>
                  </a:cubicBezTo>
                  <a:cubicBezTo>
                    <a:pt x="513" y="250"/>
                    <a:pt x="513" y="250"/>
                    <a:pt x="513" y="250"/>
                  </a:cubicBezTo>
                  <a:lnTo>
                    <a:pt x="513" y="256"/>
                  </a:lnTo>
                  <a:close/>
                  <a:moveTo>
                    <a:pt x="533" y="535"/>
                  </a:moveTo>
                  <a:cubicBezTo>
                    <a:pt x="517" y="535"/>
                    <a:pt x="517" y="535"/>
                    <a:pt x="517" y="535"/>
                  </a:cubicBezTo>
                  <a:cubicBezTo>
                    <a:pt x="517" y="528"/>
                    <a:pt x="517" y="528"/>
                    <a:pt x="517" y="528"/>
                  </a:cubicBezTo>
                  <a:cubicBezTo>
                    <a:pt x="533" y="528"/>
                    <a:pt x="533" y="528"/>
                    <a:pt x="533" y="528"/>
                  </a:cubicBezTo>
                  <a:lnTo>
                    <a:pt x="533" y="535"/>
                  </a:lnTo>
                  <a:close/>
                  <a:moveTo>
                    <a:pt x="533" y="519"/>
                  </a:moveTo>
                  <a:cubicBezTo>
                    <a:pt x="517" y="519"/>
                    <a:pt x="517" y="519"/>
                    <a:pt x="517" y="519"/>
                  </a:cubicBezTo>
                  <a:cubicBezTo>
                    <a:pt x="517" y="512"/>
                    <a:pt x="517" y="512"/>
                    <a:pt x="517" y="512"/>
                  </a:cubicBezTo>
                  <a:cubicBezTo>
                    <a:pt x="533" y="512"/>
                    <a:pt x="533" y="512"/>
                    <a:pt x="533" y="512"/>
                  </a:cubicBezTo>
                  <a:lnTo>
                    <a:pt x="533" y="519"/>
                  </a:lnTo>
                  <a:close/>
                  <a:moveTo>
                    <a:pt x="533" y="502"/>
                  </a:moveTo>
                  <a:cubicBezTo>
                    <a:pt x="517" y="502"/>
                    <a:pt x="517" y="502"/>
                    <a:pt x="517" y="502"/>
                  </a:cubicBezTo>
                  <a:cubicBezTo>
                    <a:pt x="517" y="496"/>
                    <a:pt x="517" y="496"/>
                    <a:pt x="517" y="496"/>
                  </a:cubicBezTo>
                  <a:cubicBezTo>
                    <a:pt x="533" y="496"/>
                    <a:pt x="533" y="496"/>
                    <a:pt x="533" y="496"/>
                  </a:cubicBezTo>
                  <a:lnTo>
                    <a:pt x="533" y="502"/>
                  </a:lnTo>
                  <a:close/>
                  <a:moveTo>
                    <a:pt x="533" y="486"/>
                  </a:moveTo>
                  <a:cubicBezTo>
                    <a:pt x="517" y="486"/>
                    <a:pt x="517" y="486"/>
                    <a:pt x="517" y="486"/>
                  </a:cubicBezTo>
                  <a:cubicBezTo>
                    <a:pt x="517" y="479"/>
                    <a:pt x="517" y="479"/>
                    <a:pt x="517" y="479"/>
                  </a:cubicBezTo>
                  <a:cubicBezTo>
                    <a:pt x="533" y="479"/>
                    <a:pt x="533" y="479"/>
                    <a:pt x="533" y="479"/>
                  </a:cubicBezTo>
                  <a:lnTo>
                    <a:pt x="533" y="486"/>
                  </a:lnTo>
                  <a:close/>
                  <a:moveTo>
                    <a:pt x="533" y="469"/>
                  </a:moveTo>
                  <a:cubicBezTo>
                    <a:pt x="517" y="469"/>
                    <a:pt x="517" y="469"/>
                    <a:pt x="517" y="469"/>
                  </a:cubicBezTo>
                  <a:cubicBezTo>
                    <a:pt x="517" y="463"/>
                    <a:pt x="517" y="463"/>
                    <a:pt x="517" y="463"/>
                  </a:cubicBezTo>
                  <a:cubicBezTo>
                    <a:pt x="533" y="463"/>
                    <a:pt x="533" y="463"/>
                    <a:pt x="533" y="463"/>
                  </a:cubicBezTo>
                  <a:lnTo>
                    <a:pt x="533" y="469"/>
                  </a:lnTo>
                  <a:close/>
                  <a:moveTo>
                    <a:pt x="533" y="453"/>
                  </a:moveTo>
                  <a:cubicBezTo>
                    <a:pt x="517" y="453"/>
                    <a:pt x="517" y="453"/>
                    <a:pt x="517" y="453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33" y="446"/>
                    <a:pt x="533" y="446"/>
                    <a:pt x="533" y="446"/>
                  </a:cubicBezTo>
                  <a:lnTo>
                    <a:pt x="533" y="453"/>
                  </a:lnTo>
                  <a:close/>
                  <a:moveTo>
                    <a:pt x="533" y="437"/>
                  </a:moveTo>
                  <a:cubicBezTo>
                    <a:pt x="517" y="437"/>
                    <a:pt x="517" y="437"/>
                    <a:pt x="517" y="437"/>
                  </a:cubicBezTo>
                  <a:cubicBezTo>
                    <a:pt x="517" y="430"/>
                    <a:pt x="517" y="430"/>
                    <a:pt x="517" y="430"/>
                  </a:cubicBezTo>
                  <a:cubicBezTo>
                    <a:pt x="533" y="430"/>
                    <a:pt x="533" y="430"/>
                    <a:pt x="533" y="430"/>
                  </a:cubicBezTo>
                  <a:lnTo>
                    <a:pt x="533" y="437"/>
                  </a:lnTo>
                  <a:close/>
                  <a:moveTo>
                    <a:pt x="533" y="420"/>
                  </a:moveTo>
                  <a:cubicBezTo>
                    <a:pt x="517" y="420"/>
                    <a:pt x="517" y="420"/>
                    <a:pt x="517" y="420"/>
                  </a:cubicBezTo>
                  <a:cubicBezTo>
                    <a:pt x="517" y="414"/>
                    <a:pt x="517" y="414"/>
                    <a:pt x="517" y="414"/>
                  </a:cubicBezTo>
                  <a:cubicBezTo>
                    <a:pt x="533" y="414"/>
                    <a:pt x="533" y="414"/>
                    <a:pt x="533" y="414"/>
                  </a:cubicBezTo>
                  <a:lnTo>
                    <a:pt x="533" y="420"/>
                  </a:lnTo>
                  <a:close/>
                  <a:moveTo>
                    <a:pt x="533" y="404"/>
                  </a:moveTo>
                  <a:cubicBezTo>
                    <a:pt x="517" y="404"/>
                    <a:pt x="517" y="404"/>
                    <a:pt x="517" y="404"/>
                  </a:cubicBezTo>
                  <a:cubicBezTo>
                    <a:pt x="517" y="397"/>
                    <a:pt x="517" y="397"/>
                    <a:pt x="517" y="397"/>
                  </a:cubicBezTo>
                  <a:cubicBezTo>
                    <a:pt x="533" y="397"/>
                    <a:pt x="533" y="397"/>
                    <a:pt x="533" y="397"/>
                  </a:cubicBezTo>
                  <a:lnTo>
                    <a:pt x="533" y="404"/>
                  </a:lnTo>
                  <a:close/>
                  <a:moveTo>
                    <a:pt x="533" y="387"/>
                  </a:moveTo>
                  <a:cubicBezTo>
                    <a:pt x="517" y="387"/>
                    <a:pt x="517" y="387"/>
                    <a:pt x="517" y="387"/>
                  </a:cubicBezTo>
                  <a:cubicBezTo>
                    <a:pt x="517" y="381"/>
                    <a:pt x="517" y="381"/>
                    <a:pt x="517" y="381"/>
                  </a:cubicBezTo>
                  <a:cubicBezTo>
                    <a:pt x="533" y="381"/>
                    <a:pt x="533" y="381"/>
                    <a:pt x="533" y="381"/>
                  </a:cubicBezTo>
                  <a:lnTo>
                    <a:pt x="533" y="387"/>
                  </a:lnTo>
                  <a:close/>
                  <a:moveTo>
                    <a:pt x="533" y="371"/>
                  </a:moveTo>
                  <a:cubicBezTo>
                    <a:pt x="517" y="371"/>
                    <a:pt x="517" y="371"/>
                    <a:pt x="517" y="371"/>
                  </a:cubicBezTo>
                  <a:cubicBezTo>
                    <a:pt x="517" y="365"/>
                    <a:pt x="517" y="365"/>
                    <a:pt x="517" y="365"/>
                  </a:cubicBezTo>
                  <a:cubicBezTo>
                    <a:pt x="533" y="365"/>
                    <a:pt x="533" y="365"/>
                    <a:pt x="533" y="365"/>
                  </a:cubicBezTo>
                  <a:lnTo>
                    <a:pt x="533" y="371"/>
                  </a:lnTo>
                  <a:close/>
                  <a:moveTo>
                    <a:pt x="533" y="355"/>
                  </a:moveTo>
                  <a:cubicBezTo>
                    <a:pt x="517" y="355"/>
                    <a:pt x="517" y="355"/>
                    <a:pt x="517" y="355"/>
                  </a:cubicBezTo>
                  <a:cubicBezTo>
                    <a:pt x="517" y="348"/>
                    <a:pt x="517" y="348"/>
                    <a:pt x="517" y="348"/>
                  </a:cubicBezTo>
                  <a:cubicBezTo>
                    <a:pt x="533" y="348"/>
                    <a:pt x="533" y="348"/>
                    <a:pt x="533" y="348"/>
                  </a:cubicBezTo>
                  <a:lnTo>
                    <a:pt x="533" y="355"/>
                  </a:lnTo>
                  <a:close/>
                  <a:moveTo>
                    <a:pt x="533" y="338"/>
                  </a:moveTo>
                  <a:cubicBezTo>
                    <a:pt x="517" y="338"/>
                    <a:pt x="517" y="338"/>
                    <a:pt x="517" y="338"/>
                  </a:cubicBezTo>
                  <a:cubicBezTo>
                    <a:pt x="517" y="332"/>
                    <a:pt x="517" y="332"/>
                    <a:pt x="517" y="332"/>
                  </a:cubicBezTo>
                  <a:cubicBezTo>
                    <a:pt x="533" y="332"/>
                    <a:pt x="533" y="332"/>
                    <a:pt x="533" y="332"/>
                  </a:cubicBezTo>
                  <a:lnTo>
                    <a:pt x="533" y="338"/>
                  </a:lnTo>
                  <a:close/>
                  <a:moveTo>
                    <a:pt x="533" y="322"/>
                  </a:moveTo>
                  <a:cubicBezTo>
                    <a:pt x="517" y="322"/>
                    <a:pt x="517" y="322"/>
                    <a:pt x="517" y="322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33" y="315"/>
                    <a:pt x="533" y="315"/>
                    <a:pt x="533" y="315"/>
                  </a:cubicBezTo>
                  <a:lnTo>
                    <a:pt x="533" y="322"/>
                  </a:lnTo>
                  <a:close/>
                  <a:moveTo>
                    <a:pt x="533" y="306"/>
                  </a:moveTo>
                  <a:cubicBezTo>
                    <a:pt x="517" y="306"/>
                    <a:pt x="517" y="306"/>
                    <a:pt x="517" y="306"/>
                  </a:cubicBezTo>
                  <a:cubicBezTo>
                    <a:pt x="517" y="299"/>
                    <a:pt x="517" y="299"/>
                    <a:pt x="517" y="299"/>
                  </a:cubicBezTo>
                  <a:cubicBezTo>
                    <a:pt x="533" y="299"/>
                    <a:pt x="533" y="299"/>
                    <a:pt x="533" y="299"/>
                  </a:cubicBezTo>
                  <a:lnTo>
                    <a:pt x="533" y="306"/>
                  </a:lnTo>
                  <a:close/>
                  <a:moveTo>
                    <a:pt x="533" y="289"/>
                  </a:moveTo>
                  <a:cubicBezTo>
                    <a:pt x="517" y="289"/>
                    <a:pt x="517" y="289"/>
                    <a:pt x="517" y="289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33" y="283"/>
                    <a:pt x="533" y="283"/>
                    <a:pt x="533" y="283"/>
                  </a:cubicBezTo>
                  <a:lnTo>
                    <a:pt x="533" y="289"/>
                  </a:lnTo>
                  <a:close/>
                  <a:moveTo>
                    <a:pt x="533" y="273"/>
                  </a:moveTo>
                  <a:cubicBezTo>
                    <a:pt x="517" y="273"/>
                    <a:pt x="517" y="273"/>
                    <a:pt x="517" y="273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33" y="266"/>
                    <a:pt x="533" y="266"/>
                    <a:pt x="533" y="266"/>
                  </a:cubicBezTo>
                  <a:lnTo>
                    <a:pt x="533" y="273"/>
                  </a:lnTo>
                  <a:close/>
                  <a:moveTo>
                    <a:pt x="533" y="256"/>
                  </a:moveTo>
                  <a:cubicBezTo>
                    <a:pt x="517" y="256"/>
                    <a:pt x="517" y="256"/>
                    <a:pt x="517" y="256"/>
                  </a:cubicBezTo>
                  <a:cubicBezTo>
                    <a:pt x="517" y="250"/>
                    <a:pt x="517" y="250"/>
                    <a:pt x="517" y="250"/>
                  </a:cubicBezTo>
                  <a:cubicBezTo>
                    <a:pt x="533" y="250"/>
                    <a:pt x="533" y="250"/>
                    <a:pt x="533" y="250"/>
                  </a:cubicBezTo>
                  <a:lnTo>
                    <a:pt x="533" y="256"/>
                  </a:lnTo>
                  <a:close/>
                  <a:moveTo>
                    <a:pt x="552" y="535"/>
                  </a:moveTo>
                  <a:cubicBezTo>
                    <a:pt x="536" y="535"/>
                    <a:pt x="536" y="535"/>
                    <a:pt x="536" y="535"/>
                  </a:cubicBezTo>
                  <a:cubicBezTo>
                    <a:pt x="536" y="528"/>
                    <a:pt x="536" y="528"/>
                    <a:pt x="536" y="528"/>
                  </a:cubicBezTo>
                  <a:cubicBezTo>
                    <a:pt x="552" y="528"/>
                    <a:pt x="552" y="528"/>
                    <a:pt x="552" y="528"/>
                  </a:cubicBezTo>
                  <a:lnTo>
                    <a:pt x="552" y="535"/>
                  </a:lnTo>
                  <a:close/>
                  <a:moveTo>
                    <a:pt x="552" y="519"/>
                  </a:moveTo>
                  <a:cubicBezTo>
                    <a:pt x="536" y="519"/>
                    <a:pt x="536" y="519"/>
                    <a:pt x="536" y="519"/>
                  </a:cubicBezTo>
                  <a:cubicBezTo>
                    <a:pt x="536" y="512"/>
                    <a:pt x="536" y="512"/>
                    <a:pt x="536" y="512"/>
                  </a:cubicBezTo>
                  <a:cubicBezTo>
                    <a:pt x="552" y="512"/>
                    <a:pt x="552" y="512"/>
                    <a:pt x="552" y="512"/>
                  </a:cubicBezTo>
                  <a:lnTo>
                    <a:pt x="552" y="519"/>
                  </a:lnTo>
                  <a:close/>
                  <a:moveTo>
                    <a:pt x="552" y="502"/>
                  </a:moveTo>
                  <a:cubicBezTo>
                    <a:pt x="536" y="502"/>
                    <a:pt x="536" y="502"/>
                    <a:pt x="536" y="502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552" y="496"/>
                    <a:pt x="552" y="496"/>
                    <a:pt x="552" y="496"/>
                  </a:cubicBezTo>
                  <a:lnTo>
                    <a:pt x="552" y="502"/>
                  </a:lnTo>
                  <a:close/>
                  <a:moveTo>
                    <a:pt x="552" y="486"/>
                  </a:moveTo>
                  <a:cubicBezTo>
                    <a:pt x="536" y="486"/>
                    <a:pt x="536" y="486"/>
                    <a:pt x="536" y="486"/>
                  </a:cubicBezTo>
                  <a:cubicBezTo>
                    <a:pt x="536" y="479"/>
                    <a:pt x="536" y="479"/>
                    <a:pt x="536" y="479"/>
                  </a:cubicBezTo>
                  <a:cubicBezTo>
                    <a:pt x="552" y="479"/>
                    <a:pt x="552" y="479"/>
                    <a:pt x="552" y="479"/>
                  </a:cubicBezTo>
                  <a:lnTo>
                    <a:pt x="552" y="486"/>
                  </a:lnTo>
                  <a:close/>
                  <a:moveTo>
                    <a:pt x="552" y="469"/>
                  </a:moveTo>
                  <a:cubicBezTo>
                    <a:pt x="536" y="469"/>
                    <a:pt x="536" y="469"/>
                    <a:pt x="536" y="469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52" y="463"/>
                    <a:pt x="552" y="463"/>
                    <a:pt x="552" y="463"/>
                  </a:cubicBezTo>
                  <a:lnTo>
                    <a:pt x="552" y="469"/>
                  </a:lnTo>
                  <a:close/>
                  <a:moveTo>
                    <a:pt x="552" y="453"/>
                  </a:moveTo>
                  <a:cubicBezTo>
                    <a:pt x="536" y="453"/>
                    <a:pt x="536" y="453"/>
                    <a:pt x="536" y="453"/>
                  </a:cubicBezTo>
                  <a:cubicBezTo>
                    <a:pt x="536" y="446"/>
                    <a:pt x="536" y="446"/>
                    <a:pt x="536" y="446"/>
                  </a:cubicBezTo>
                  <a:cubicBezTo>
                    <a:pt x="552" y="446"/>
                    <a:pt x="552" y="446"/>
                    <a:pt x="552" y="446"/>
                  </a:cubicBezTo>
                  <a:lnTo>
                    <a:pt x="552" y="453"/>
                  </a:lnTo>
                  <a:close/>
                  <a:moveTo>
                    <a:pt x="552" y="437"/>
                  </a:moveTo>
                  <a:cubicBezTo>
                    <a:pt x="536" y="437"/>
                    <a:pt x="536" y="437"/>
                    <a:pt x="536" y="437"/>
                  </a:cubicBezTo>
                  <a:cubicBezTo>
                    <a:pt x="536" y="430"/>
                    <a:pt x="536" y="430"/>
                    <a:pt x="536" y="430"/>
                  </a:cubicBezTo>
                  <a:cubicBezTo>
                    <a:pt x="552" y="430"/>
                    <a:pt x="552" y="430"/>
                    <a:pt x="552" y="430"/>
                  </a:cubicBezTo>
                  <a:lnTo>
                    <a:pt x="552" y="437"/>
                  </a:lnTo>
                  <a:close/>
                  <a:moveTo>
                    <a:pt x="552" y="420"/>
                  </a:moveTo>
                  <a:cubicBezTo>
                    <a:pt x="536" y="420"/>
                    <a:pt x="536" y="420"/>
                    <a:pt x="536" y="420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52" y="414"/>
                    <a:pt x="552" y="414"/>
                    <a:pt x="552" y="414"/>
                  </a:cubicBezTo>
                  <a:lnTo>
                    <a:pt x="552" y="420"/>
                  </a:lnTo>
                  <a:close/>
                  <a:moveTo>
                    <a:pt x="552" y="404"/>
                  </a:moveTo>
                  <a:cubicBezTo>
                    <a:pt x="536" y="404"/>
                    <a:pt x="536" y="404"/>
                    <a:pt x="536" y="404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52" y="397"/>
                    <a:pt x="552" y="397"/>
                    <a:pt x="552" y="397"/>
                  </a:cubicBezTo>
                  <a:lnTo>
                    <a:pt x="552" y="404"/>
                  </a:lnTo>
                  <a:close/>
                  <a:moveTo>
                    <a:pt x="552" y="387"/>
                  </a:moveTo>
                  <a:cubicBezTo>
                    <a:pt x="536" y="387"/>
                    <a:pt x="536" y="387"/>
                    <a:pt x="536" y="387"/>
                  </a:cubicBezTo>
                  <a:cubicBezTo>
                    <a:pt x="536" y="381"/>
                    <a:pt x="536" y="381"/>
                    <a:pt x="536" y="381"/>
                  </a:cubicBezTo>
                  <a:cubicBezTo>
                    <a:pt x="552" y="381"/>
                    <a:pt x="552" y="381"/>
                    <a:pt x="552" y="381"/>
                  </a:cubicBezTo>
                  <a:lnTo>
                    <a:pt x="552" y="387"/>
                  </a:lnTo>
                  <a:close/>
                  <a:moveTo>
                    <a:pt x="552" y="371"/>
                  </a:moveTo>
                  <a:cubicBezTo>
                    <a:pt x="536" y="371"/>
                    <a:pt x="536" y="371"/>
                    <a:pt x="536" y="371"/>
                  </a:cubicBezTo>
                  <a:cubicBezTo>
                    <a:pt x="536" y="365"/>
                    <a:pt x="536" y="365"/>
                    <a:pt x="536" y="365"/>
                  </a:cubicBezTo>
                  <a:cubicBezTo>
                    <a:pt x="552" y="365"/>
                    <a:pt x="552" y="365"/>
                    <a:pt x="552" y="365"/>
                  </a:cubicBezTo>
                  <a:lnTo>
                    <a:pt x="552" y="371"/>
                  </a:lnTo>
                  <a:close/>
                  <a:moveTo>
                    <a:pt x="552" y="355"/>
                  </a:moveTo>
                  <a:cubicBezTo>
                    <a:pt x="536" y="355"/>
                    <a:pt x="536" y="355"/>
                    <a:pt x="536" y="355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52" y="348"/>
                    <a:pt x="552" y="348"/>
                    <a:pt x="552" y="348"/>
                  </a:cubicBezTo>
                  <a:lnTo>
                    <a:pt x="552" y="355"/>
                  </a:lnTo>
                  <a:close/>
                  <a:moveTo>
                    <a:pt x="552" y="338"/>
                  </a:moveTo>
                  <a:cubicBezTo>
                    <a:pt x="536" y="338"/>
                    <a:pt x="536" y="338"/>
                    <a:pt x="536" y="338"/>
                  </a:cubicBezTo>
                  <a:cubicBezTo>
                    <a:pt x="536" y="332"/>
                    <a:pt x="536" y="332"/>
                    <a:pt x="536" y="332"/>
                  </a:cubicBezTo>
                  <a:cubicBezTo>
                    <a:pt x="552" y="332"/>
                    <a:pt x="552" y="332"/>
                    <a:pt x="552" y="332"/>
                  </a:cubicBezTo>
                  <a:lnTo>
                    <a:pt x="552" y="338"/>
                  </a:lnTo>
                  <a:close/>
                  <a:moveTo>
                    <a:pt x="552" y="306"/>
                  </a:moveTo>
                  <a:cubicBezTo>
                    <a:pt x="536" y="306"/>
                    <a:pt x="536" y="306"/>
                    <a:pt x="536" y="306"/>
                  </a:cubicBezTo>
                  <a:cubicBezTo>
                    <a:pt x="536" y="299"/>
                    <a:pt x="536" y="299"/>
                    <a:pt x="536" y="299"/>
                  </a:cubicBezTo>
                  <a:cubicBezTo>
                    <a:pt x="552" y="299"/>
                    <a:pt x="552" y="299"/>
                    <a:pt x="552" y="299"/>
                  </a:cubicBezTo>
                  <a:lnTo>
                    <a:pt x="552" y="306"/>
                  </a:lnTo>
                  <a:close/>
                  <a:moveTo>
                    <a:pt x="552" y="289"/>
                  </a:moveTo>
                  <a:cubicBezTo>
                    <a:pt x="536" y="289"/>
                    <a:pt x="536" y="289"/>
                    <a:pt x="536" y="289"/>
                  </a:cubicBezTo>
                  <a:cubicBezTo>
                    <a:pt x="536" y="283"/>
                    <a:pt x="536" y="283"/>
                    <a:pt x="536" y="283"/>
                  </a:cubicBezTo>
                  <a:cubicBezTo>
                    <a:pt x="552" y="283"/>
                    <a:pt x="552" y="283"/>
                    <a:pt x="552" y="283"/>
                  </a:cubicBezTo>
                  <a:lnTo>
                    <a:pt x="552" y="289"/>
                  </a:lnTo>
                  <a:close/>
                  <a:moveTo>
                    <a:pt x="552" y="273"/>
                  </a:moveTo>
                  <a:cubicBezTo>
                    <a:pt x="536" y="273"/>
                    <a:pt x="536" y="273"/>
                    <a:pt x="536" y="273"/>
                  </a:cubicBezTo>
                  <a:cubicBezTo>
                    <a:pt x="536" y="266"/>
                    <a:pt x="536" y="266"/>
                    <a:pt x="536" y="266"/>
                  </a:cubicBezTo>
                  <a:cubicBezTo>
                    <a:pt x="552" y="266"/>
                    <a:pt x="552" y="266"/>
                    <a:pt x="552" y="266"/>
                  </a:cubicBezTo>
                  <a:lnTo>
                    <a:pt x="552" y="273"/>
                  </a:lnTo>
                  <a:close/>
                  <a:moveTo>
                    <a:pt x="552" y="256"/>
                  </a:moveTo>
                  <a:cubicBezTo>
                    <a:pt x="536" y="256"/>
                    <a:pt x="536" y="256"/>
                    <a:pt x="536" y="256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52" y="250"/>
                    <a:pt x="552" y="250"/>
                    <a:pt x="552" y="250"/>
                  </a:cubicBezTo>
                  <a:lnTo>
                    <a:pt x="552" y="256"/>
                  </a:lnTo>
                  <a:close/>
                  <a:moveTo>
                    <a:pt x="571" y="535"/>
                  </a:moveTo>
                  <a:cubicBezTo>
                    <a:pt x="555" y="535"/>
                    <a:pt x="555" y="535"/>
                    <a:pt x="555" y="535"/>
                  </a:cubicBezTo>
                  <a:cubicBezTo>
                    <a:pt x="555" y="528"/>
                    <a:pt x="555" y="528"/>
                    <a:pt x="555" y="528"/>
                  </a:cubicBezTo>
                  <a:cubicBezTo>
                    <a:pt x="571" y="528"/>
                    <a:pt x="571" y="528"/>
                    <a:pt x="571" y="528"/>
                  </a:cubicBezTo>
                  <a:lnTo>
                    <a:pt x="571" y="535"/>
                  </a:lnTo>
                  <a:close/>
                  <a:moveTo>
                    <a:pt x="571" y="519"/>
                  </a:moveTo>
                  <a:cubicBezTo>
                    <a:pt x="555" y="519"/>
                    <a:pt x="555" y="519"/>
                    <a:pt x="555" y="519"/>
                  </a:cubicBezTo>
                  <a:cubicBezTo>
                    <a:pt x="555" y="512"/>
                    <a:pt x="555" y="512"/>
                    <a:pt x="555" y="512"/>
                  </a:cubicBezTo>
                  <a:cubicBezTo>
                    <a:pt x="571" y="512"/>
                    <a:pt x="571" y="512"/>
                    <a:pt x="571" y="512"/>
                  </a:cubicBezTo>
                  <a:lnTo>
                    <a:pt x="571" y="519"/>
                  </a:lnTo>
                  <a:close/>
                  <a:moveTo>
                    <a:pt x="571" y="502"/>
                  </a:moveTo>
                  <a:cubicBezTo>
                    <a:pt x="555" y="502"/>
                    <a:pt x="555" y="502"/>
                    <a:pt x="555" y="502"/>
                  </a:cubicBezTo>
                  <a:cubicBezTo>
                    <a:pt x="555" y="496"/>
                    <a:pt x="555" y="496"/>
                    <a:pt x="555" y="496"/>
                  </a:cubicBezTo>
                  <a:cubicBezTo>
                    <a:pt x="571" y="496"/>
                    <a:pt x="571" y="496"/>
                    <a:pt x="571" y="496"/>
                  </a:cubicBezTo>
                  <a:lnTo>
                    <a:pt x="571" y="502"/>
                  </a:lnTo>
                  <a:close/>
                  <a:moveTo>
                    <a:pt x="571" y="486"/>
                  </a:moveTo>
                  <a:cubicBezTo>
                    <a:pt x="555" y="486"/>
                    <a:pt x="555" y="486"/>
                    <a:pt x="555" y="486"/>
                  </a:cubicBezTo>
                  <a:cubicBezTo>
                    <a:pt x="555" y="479"/>
                    <a:pt x="555" y="479"/>
                    <a:pt x="555" y="479"/>
                  </a:cubicBezTo>
                  <a:cubicBezTo>
                    <a:pt x="571" y="479"/>
                    <a:pt x="571" y="479"/>
                    <a:pt x="571" y="479"/>
                  </a:cubicBezTo>
                  <a:lnTo>
                    <a:pt x="571" y="486"/>
                  </a:lnTo>
                  <a:close/>
                  <a:moveTo>
                    <a:pt x="571" y="469"/>
                  </a:moveTo>
                  <a:cubicBezTo>
                    <a:pt x="555" y="469"/>
                    <a:pt x="555" y="469"/>
                    <a:pt x="555" y="469"/>
                  </a:cubicBezTo>
                  <a:cubicBezTo>
                    <a:pt x="555" y="463"/>
                    <a:pt x="555" y="463"/>
                    <a:pt x="555" y="463"/>
                  </a:cubicBezTo>
                  <a:cubicBezTo>
                    <a:pt x="571" y="463"/>
                    <a:pt x="571" y="463"/>
                    <a:pt x="571" y="463"/>
                  </a:cubicBezTo>
                  <a:lnTo>
                    <a:pt x="571" y="469"/>
                  </a:lnTo>
                  <a:close/>
                  <a:moveTo>
                    <a:pt x="571" y="453"/>
                  </a:moveTo>
                  <a:cubicBezTo>
                    <a:pt x="555" y="453"/>
                    <a:pt x="555" y="453"/>
                    <a:pt x="555" y="453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71" y="446"/>
                    <a:pt x="571" y="446"/>
                    <a:pt x="571" y="446"/>
                  </a:cubicBezTo>
                  <a:lnTo>
                    <a:pt x="571" y="453"/>
                  </a:lnTo>
                  <a:close/>
                  <a:moveTo>
                    <a:pt x="571" y="437"/>
                  </a:moveTo>
                  <a:cubicBezTo>
                    <a:pt x="555" y="437"/>
                    <a:pt x="555" y="437"/>
                    <a:pt x="555" y="437"/>
                  </a:cubicBezTo>
                  <a:cubicBezTo>
                    <a:pt x="555" y="430"/>
                    <a:pt x="555" y="430"/>
                    <a:pt x="555" y="430"/>
                  </a:cubicBezTo>
                  <a:cubicBezTo>
                    <a:pt x="571" y="430"/>
                    <a:pt x="571" y="430"/>
                    <a:pt x="571" y="430"/>
                  </a:cubicBezTo>
                  <a:lnTo>
                    <a:pt x="571" y="437"/>
                  </a:lnTo>
                  <a:close/>
                  <a:moveTo>
                    <a:pt x="571" y="420"/>
                  </a:moveTo>
                  <a:cubicBezTo>
                    <a:pt x="555" y="420"/>
                    <a:pt x="555" y="420"/>
                    <a:pt x="555" y="420"/>
                  </a:cubicBezTo>
                  <a:cubicBezTo>
                    <a:pt x="555" y="414"/>
                    <a:pt x="555" y="414"/>
                    <a:pt x="555" y="414"/>
                  </a:cubicBezTo>
                  <a:cubicBezTo>
                    <a:pt x="571" y="414"/>
                    <a:pt x="571" y="414"/>
                    <a:pt x="571" y="414"/>
                  </a:cubicBezTo>
                  <a:lnTo>
                    <a:pt x="571" y="420"/>
                  </a:lnTo>
                  <a:close/>
                  <a:moveTo>
                    <a:pt x="571" y="404"/>
                  </a:moveTo>
                  <a:cubicBezTo>
                    <a:pt x="555" y="404"/>
                    <a:pt x="555" y="404"/>
                    <a:pt x="555" y="404"/>
                  </a:cubicBezTo>
                  <a:cubicBezTo>
                    <a:pt x="555" y="397"/>
                    <a:pt x="555" y="397"/>
                    <a:pt x="555" y="397"/>
                  </a:cubicBezTo>
                  <a:cubicBezTo>
                    <a:pt x="571" y="397"/>
                    <a:pt x="571" y="397"/>
                    <a:pt x="571" y="397"/>
                  </a:cubicBezTo>
                  <a:lnTo>
                    <a:pt x="571" y="404"/>
                  </a:lnTo>
                  <a:close/>
                  <a:moveTo>
                    <a:pt x="571" y="387"/>
                  </a:moveTo>
                  <a:cubicBezTo>
                    <a:pt x="555" y="387"/>
                    <a:pt x="555" y="387"/>
                    <a:pt x="555" y="387"/>
                  </a:cubicBezTo>
                  <a:cubicBezTo>
                    <a:pt x="555" y="381"/>
                    <a:pt x="555" y="381"/>
                    <a:pt x="555" y="381"/>
                  </a:cubicBezTo>
                  <a:cubicBezTo>
                    <a:pt x="571" y="381"/>
                    <a:pt x="571" y="381"/>
                    <a:pt x="571" y="381"/>
                  </a:cubicBezTo>
                  <a:lnTo>
                    <a:pt x="571" y="387"/>
                  </a:lnTo>
                  <a:close/>
                  <a:moveTo>
                    <a:pt x="571" y="371"/>
                  </a:moveTo>
                  <a:cubicBezTo>
                    <a:pt x="555" y="371"/>
                    <a:pt x="555" y="371"/>
                    <a:pt x="555" y="371"/>
                  </a:cubicBezTo>
                  <a:cubicBezTo>
                    <a:pt x="555" y="365"/>
                    <a:pt x="555" y="365"/>
                    <a:pt x="555" y="365"/>
                  </a:cubicBezTo>
                  <a:cubicBezTo>
                    <a:pt x="571" y="365"/>
                    <a:pt x="571" y="365"/>
                    <a:pt x="571" y="365"/>
                  </a:cubicBezTo>
                  <a:lnTo>
                    <a:pt x="571" y="371"/>
                  </a:lnTo>
                  <a:close/>
                  <a:moveTo>
                    <a:pt x="571" y="355"/>
                  </a:moveTo>
                  <a:cubicBezTo>
                    <a:pt x="555" y="355"/>
                    <a:pt x="555" y="355"/>
                    <a:pt x="555" y="355"/>
                  </a:cubicBezTo>
                  <a:cubicBezTo>
                    <a:pt x="555" y="348"/>
                    <a:pt x="555" y="348"/>
                    <a:pt x="555" y="348"/>
                  </a:cubicBezTo>
                  <a:cubicBezTo>
                    <a:pt x="571" y="348"/>
                    <a:pt x="571" y="348"/>
                    <a:pt x="571" y="348"/>
                  </a:cubicBezTo>
                  <a:lnTo>
                    <a:pt x="571" y="355"/>
                  </a:lnTo>
                  <a:close/>
                  <a:moveTo>
                    <a:pt x="571" y="338"/>
                  </a:moveTo>
                  <a:cubicBezTo>
                    <a:pt x="555" y="338"/>
                    <a:pt x="555" y="338"/>
                    <a:pt x="555" y="338"/>
                  </a:cubicBezTo>
                  <a:cubicBezTo>
                    <a:pt x="555" y="332"/>
                    <a:pt x="555" y="332"/>
                    <a:pt x="555" y="332"/>
                  </a:cubicBezTo>
                  <a:cubicBezTo>
                    <a:pt x="571" y="332"/>
                    <a:pt x="571" y="332"/>
                    <a:pt x="571" y="332"/>
                  </a:cubicBezTo>
                  <a:lnTo>
                    <a:pt x="571" y="338"/>
                  </a:lnTo>
                  <a:close/>
                  <a:moveTo>
                    <a:pt x="571" y="322"/>
                  </a:moveTo>
                  <a:cubicBezTo>
                    <a:pt x="555" y="322"/>
                    <a:pt x="555" y="322"/>
                    <a:pt x="555" y="322"/>
                  </a:cubicBezTo>
                  <a:cubicBezTo>
                    <a:pt x="555" y="315"/>
                    <a:pt x="555" y="315"/>
                    <a:pt x="555" y="315"/>
                  </a:cubicBezTo>
                  <a:cubicBezTo>
                    <a:pt x="571" y="315"/>
                    <a:pt x="571" y="315"/>
                    <a:pt x="571" y="315"/>
                  </a:cubicBezTo>
                  <a:lnTo>
                    <a:pt x="571" y="322"/>
                  </a:lnTo>
                  <a:close/>
                  <a:moveTo>
                    <a:pt x="571" y="306"/>
                  </a:moveTo>
                  <a:cubicBezTo>
                    <a:pt x="555" y="306"/>
                    <a:pt x="555" y="306"/>
                    <a:pt x="555" y="306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71" y="299"/>
                    <a:pt x="571" y="299"/>
                    <a:pt x="571" y="299"/>
                  </a:cubicBezTo>
                  <a:lnTo>
                    <a:pt x="571" y="306"/>
                  </a:lnTo>
                  <a:close/>
                  <a:moveTo>
                    <a:pt x="571" y="289"/>
                  </a:moveTo>
                  <a:cubicBezTo>
                    <a:pt x="555" y="289"/>
                    <a:pt x="555" y="289"/>
                    <a:pt x="555" y="289"/>
                  </a:cubicBezTo>
                  <a:cubicBezTo>
                    <a:pt x="555" y="283"/>
                    <a:pt x="555" y="283"/>
                    <a:pt x="555" y="283"/>
                  </a:cubicBezTo>
                  <a:cubicBezTo>
                    <a:pt x="571" y="283"/>
                    <a:pt x="571" y="283"/>
                    <a:pt x="571" y="283"/>
                  </a:cubicBezTo>
                  <a:lnTo>
                    <a:pt x="571" y="289"/>
                  </a:lnTo>
                  <a:close/>
                  <a:moveTo>
                    <a:pt x="571" y="273"/>
                  </a:moveTo>
                  <a:cubicBezTo>
                    <a:pt x="555" y="273"/>
                    <a:pt x="555" y="273"/>
                    <a:pt x="555" y="273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71" y="266"/>
                    <a:pt x="571" y="266"/>
                    <a:pt x="571" y="266"/>
                  </a:cubicBezTo>
                  <a:lnTo>
                    <a:pt x="571" y="273"/>
                  </a:lnTo>
                  <a:close/>
                  <a:moveTo>
                    <a:pt x="571" y="256"/>
                  </a:moveTo>
                  <a:cubicBezTo>
                    <a:pt x="555" y="256"/>
                    <a:pt x="555" y="256"/>
                    <a:pt x="555" y="256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71" y="250"/>
                    <a:pt x="571" y="250"/>
                    <a:pt x="571" y="250"/>
                  </a:cubicBezTo>
                  <a:lnTo>
                    <a:pt x="571" y="256"/>
                  </a:lnTo>
                  <a:close/>
                  <a:moveTo>
                    <a:pt x="590" y="535"/>
                  </a:moveTo>
                  <a:cubicBezTo>
                    <a:pt x="574" y="535"/>
                    <a:pt x="574" y="535"/>
                    <a:pt x="574" y="535"/>
                  </a:cubicBezTo>
                  <a:cubicBezTo>
                    <a:pt x="574" y="528"/>
                    <a:pt x="574" y="528"/>
                    <a:pt x="574" y="528"/>
                  </a:cubicBezTo>
                  <a:cubicBezTo>
                    <a:pt x="590" y="528"/>
                    <a:pt x="590" y="528"/>
                    <a:pt x="590" y="528"/>
                  </a:cubicBezTo>
                  <a:lnTo>
                    <a:pt x="590" y="535"/>
                  </a:lnTo>
                  <a:close/>
                  <a:moveTo>
                    <a:pt x="590" y="519"/>
                  </a:moveTo>
                  <a:cubicBezTo>
                    <a:pt x="574" y="519"/>
                    <a:pt x="574" y="519"/>
                    <a:pt x="574" y="519"/>
                  </a:cubicBezTo>
                  <a:cubicBezTo>
                    <a:pt x="574" y="512"/>
                    <a:pt x="574" y="512"/>
                    <a:pt x="574" y="512"/>
                  </a:cubicBezTo>
                  <a:cubicBezTo>
                    <a:pt x="590" y="512"/>
                    <a:pt x="590" y="512"/>
                    <a:pt x="590" y="512"/>
                  </a:cubicBezTo>
                  <a:lnTo>
                    <a:pt x="590" y="519"/>
                  </a:lnTo>
                  <a:close/>
                  <a:moveTo>
                    <a:pt x="590" y="486"/>
                  </a:moveTo>
                  <a:cubicBezTo>
                    <a:pt x="574" y="486"/>
                    <a:pt x="574" y="486"/>
                    <a:pt x="574" y="486"/>
                  </a:cubicBezTo>
                  <a:cubicBezTo>
                    <a:pt x="574" y="479"/>
                    <a:pt x="574" y="479"/>
                    <a:pt x="574" y="479"/>
                  </a:cubicBezTo>
                  <a:cubicBezTo>
                    <a:pt x="590" y="479"/>
                    <a:pt x="590" y="479"/>
                    <a:pt x="590" y="479"/>
                  </a:cubicBezTo>
                  <a:lnTo>
                    <a:pt x="590" y="486"/>
                  </a:lnTo>
                  <a:close/>
                  <a:moveTo>
                    <a:pt x="590" y="469"/>
                  </a:moveTo>
                  <a:cubicBezTo>
                    <a:pt x="574" y="469"/>
                    <a:pt x="574" y="469"/>
                    <a:pt x="574" y="469"/>
                  </a:cubicBezTo>
                  <a:cubicBezTo>
                    <a:pt x="574" y="463"/>
                    <a:pt x="574" y="463"/>
                    <a:pt x="574" y="463"/>
                  </a:cubicBezTo>
                  <a:cubicBezTo>
                    <a:pt x="590" y="463"/>
                    <a:pt x="590" y="463"/>
                    <a:pt x="590" y="463"/>
                  </a:cubicBezTo>
                  <a:lnTo>
                    <a:pt x="590" y="469"/>
                  </a:lnTo>
                  <a:close/>
                  <a:moveTo>
                    <a:pt x="590" y="453"/>
                  </a:moveTo>
                  <a:cubicBezTo>
                    <a:pt x="574" y="453"/>
                    <a:pt x="574" y="453"/>
                    <a:pt x="574" y="453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90" y="446"/>
                    <a:pt x="590" y="446"/>
                    <a:pt x="590" y="446"/>
                  </a:cubicBezTo>
                  <a:lnTo>
                    <a:pt x="590" y="453"/>
                  </a:lnTo>
                  <a:close/>
                  <a:moveTo>
                    <a:pt x="590" y="437"/>
                  </a:moveTo>
                  <a:cubicBezTo>
                    <a:pt x="574" y="437"/>
                    <a:pt x="574" y="437"/>
                    <a:pt x="574" y="437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90" y="430"/>
                    <a:pt x="590" y="430"/>
                    <a:pt x="590" y="430"/>
                  </a:cubicBezTo>
                  <a:lnTo>
                    <a:pt x="590" y="437"/>
                  </a:lnTo>
                  <a:close/>
                  <a:moveTo>
                    <a:pt x="590" y="420"/>
                  </a:moveTo>
                  <a:cubicBezTo>
                    <a:pt x="574" y="420"/>
                    <a:pt x="574" y="420"/>
                    <a:pt x="574" y="420"/>
                  </a:cubicBezTo>
                  <a:cubicBezTo>
                    <a:pt x="574" y="414"/>
                    <a:pt x="574" y="414"/>
                    <a:pt x="574" y="414"/>
                  </a:cubicBezTo>
                  <a:cubicBezTo>
                    <a:pt x="590" y="414"/>
                    <a:pt x="590" y="414"/>
                    <a:pt x="590" y="414"/>
                  </a:cubicBezTo>
                  <a:lnTo>
                    <a:pt x="590" y="420"/>
                  </a:lnTo>
                  <a:close/>
                  <a:moveTo>
                    <a:pt x="590" y="387"/>
                  </a:moveTo>
                  <a:cubicBezTo>
                    <a:pt x="574" y="387"/>
                    <a:pt x="574" y="387"/>
                    <a:pt x="574" y="387"/>
                  </a:cubicBezTo>
                  <a:cubicBezTo>
                    <a:pt x="574" y="381"/>
                    <a:pt x="574" y="381"/>
                    <a:pt x="574" y="381"/>
                  </a:cubicBezTo>
                  <a:cubicBezTo>
                    <a:pt x="590" y="381"/>
                    <a:pt x="590" y="381"/>
                    <a:pt x="590" y="381"/>
                  </a:cubicBezTo>
                  <a:lnTo>
                    <a:pt x="590" y="387"/>
                  </a:lnTo>
                  <a:close/>
                  <a:moveTo>
                    <a:pt x="590" y="371"/>
                  </a:moveTo>
                  <a:cubicBezTo>
                    <a:pt x="574" y="371"/>
                    <a:pt x="574" y="371"/>
                    <a:pt x="574" y="371"/>
                  </a:cubicBezTo>
                  <a:cubicBezTo>
                    <a:pt x="574" y="365"/>
                    <a:pt x="574" y="365"/>
                    <a:pt x="574" y="365"/>
                  </a:cubicBezTo>
                  <a:cubicBezTo>
                    <a:pt x="590" y="365"/>
                    <a:pt x="590" y="365"/>
                    <a:pt x="590" y="365"/>
                  </a:cubicBezTo>
                  <a:lnTo>
                    <a:pt x="590" y="371"/>
                  </a:lnTo>
                  <a:close/>
                  <a:moveTo>
                    <a:pt x="590" y="355"/>
                  </a:moveTo>
                  <a:cubicBezTo>
                    <a:pt x="574" y="355"/>
                    <a:pt x="574" y="355"/>
                    <a:pt x="574" y="355"/>
                  </a:cubicBezTo>
                  <a:cubicBezTo>
                    <a:pt x="574" y="348"/>
                    <a:pt x="574" y="348"/>
                    <a:pt x="574" y="348"/>
                  </a:cubicBezTo>
                  <a:cubicBezTo>
                    <a:pt x="590" y="348"/>
                    <a:pt x="590" y="348"/>
                    <a:pt x="590" y="348"/>
                  </a:cubicBezTo>
                  <a:lnTo>
                    <a:pt x="590" y="355"/>
                  </a:lnTo>
                  <a:close/>
                  <a:moveTo>
                    <a:pt x="590" y="338"/>
                  </a:moveTo>
                  <a:cubicBezTo>
                    <a:pt x="574" y="338"/>
                    <a:pt x="574" y="338"/>
                    <a:pt x="574" y="338"/>
                  </a:cubicBezTo>
                  <a:cubicBezTo>
                    <a:pt x="574" y="332"/>
                    <a:pt x="574" y="332"/>
                    <a:pt x="574" y="332"/>
                  </a:cubicBezTo>
                  <a:cubicBezTo>
                    <a:pt x="590" y="332"/>
                    <a:pt x="590" y="332"/>
                    <a:pt x="590" y="332"/>
                  </a:cubicBezTo>
                  <a:lnTo>
                    <a:pt x="590" y="338"/>
                  </a:lnTo>
                  <a:close/>
                  <a:moveTo>
                    <a:pt x="590" y="322"/>
                  </a:moveTo>
                  <a:cubicBezTo>
                    <a:pt x="574" y="322"/>
                    <a:pt x="574" y="322"/>
                    <a:pt x="574" y="32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90" y="315"/>
                    <a:pt x="590" y="315"/>
                    <a:pt x="590" y="315"/>
                  </a:cubicBezTo>
                  <a:lnTo>
                    <a:pt x="590" y="322"/>
                  </a:lnTo>
                  <a:close/>
                  <a:moveTo>
                    <a:pt x="590" y="306"/>
                  </a:moveTo>
                  <a:cubicBezTo>
                    <a:pt x="574" y="306"/>
                    <a:pt x="574" y="306"/>
                    <a:pt x="574" y="306"/>
                  </a:cubicBezTo>
                  <a:cubicBezTo>
                    <a:pt x="574" y="299"/>
                    <a:pt x="574" y="299"/>
                    <a:pt x="574" y="299"/>
                  </a:cubicBezTo>
                  <a:cubicBezTo>
                    <a:pt x="590" y="299"/>
                    <a:pt x="590" y="299"/>
                    <a:pt x="590" y="299"/>
                  </a:cubicBezTo>
                  <a:lnTo>
                    <a:pt x="590" y="306"/>
                  </a:lnTo>
                  <a:close/>
                  <a:moveTo>
                    <a:pt x="590" y="273"/>
                  </a:moveTo>
                  <a:cubicBezTo>
                    <a:pt x="574" y="273"/>
                    <a:pt x="574" y="273"/>
                    <a:pt x="574" y="273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90" y="266"/>
                    <a:pt x="590" y="266"/>
                    <a:pt x="590" y="266"/>
                  </a:cubicBezTo>
                  <a:lnTo>
                    <a:pt x="590" y="273"/>
                  </a:lnTo>
                  <a:close/>
                  <a:moveTo>
                    <a:pt x="590" y="256"/>
                  </a:moveTo>
                  <a:cubicBezTo>
                    <a:pt x="574" y="256"/>
                    <a:pt x="574" y="256"/>
                    <a:pt x="574" y="256"/>
                  </a:cubicBezTo>
                  <a:cubicBezTo>
                    <a:pt x="574" y="250"/>
                    <a:pt x="574" y="250"/>
                    <a:pt x="574" y="250"/>
                  </a:cubicBezTo>
                  <a:cubicBezTo>
                    <a:pt x="590" y="250"/>
                    <a:pt x="590" y="250"/>
                    <a:pt x="590" y="250"/>
                  </a:cubicBezTo>
                  <a:lnTo>
                    <a:pt x="590" y="256"/>
                  </a:lnTo>
                  <a:close/>
                  <a:moveTo>
                    <a:pt x="644" y="417"/>
                  </a:moveTo>
                  <a:cubicBezTo>
                    <a:pt x="636" y="417"/>
                    <a:pt x="636" y="417"/>
                    <a:pt x="636" y="417"/>
                  </a:cubicBezTo>
                  <a:cubicBezTo>
                    <a:pt x="636" y="409"/>
                    <a:pt x="636" y="409"/>
                    <a:pt x="636" y="409"/>
                  </a:cubicBezTo>
                  <a:cubicBezTo>
                    <a:pt x="644" y="409"/>
                    <a:pt x="644" y="409"/>
                    <a:pt x="644" y="409"/>
                  </a:cubicBezTo>
                  <a:lnTo>
                    <a:pt x="644" y="417"/>
                  </a:lnTo>
                  <a:close/>
                  <a:moveTo>
                    <a:pt x="644" y="397"/>
                  </a:moveTo>
                  <a:cubicBezTo>
                    <a:pt x="636" y="397"/>
                    <a:pt x="636" y="397"/>
                    <a:pt x="636" y="397"/>
                  </a:cubicBezTo>
                  <a:cubicBezTo>
                    <a:pt x="636" y="389"/>
                    <a:pt x="636" y="389"/>
                    <a:pt x="636" y="389"/>
                  </a:cubicBezTo>
                  <a:cubicBezTo>
                    <a:pt x="644" y="389"/>
                    <a:pt x="644" y="389"/>
                    <a:pt x="644" y="389"/>
                  </a:cubicBezTo>
                  <a:lnTo>
                    <a:pt x="644" y="397"/>
                  </a:lnTo>
                  <a:close/>
                  <a:moveTo>
                    <a:pt x="644" y="378"/>
                  </a:moveTo>
                  <a:cubicBezTo>
                    <a:pt x="636" y="378"/>
                    <a:pt x="636" y="378"/>
                    <a:pt x="636" y="378"/>
                  </a:cubicBezTo>
                  <a:cubicBezTo>
                    <a:pt x="636" y="369"/>
                    <a:pt x="636" y="369"/>
                    <a:pt x="636" y="369"/>
                  </a:cubicBezTo>
                  <a:cubicBezTo>
                    <a:pt x="644" y="369"/>
                    <a:pt x="644" y="369"/>
                    <a:pt x="644" y="369"/>
                  </a:cubicBezTo>
                  <a:lnTo>
                    <a:pt x="644" y="378"/>
                  </a:lnTo>
                  <a:close/>
                  <a:moveTo>
                    <a:pt x="644" y="358"/>
                  </a:moveTo>
                  <a:cubicBezTo>
                    <a:pt x="636" y="358"/>
                    <a:pt x="636" y="358"/>
                    <a:pt x="636" y="358"/>
                  </a:cubicBezTo>
                  <a:cubicBezTo>
                    <a:pt x="636" y="350"/>
                    <a:pt x="636" y="350"/>
                    <a:pt x="636" y="350"/>
                  </a:cubicBezTo>
                  <a:cubicBezTo>
                    <a:pt x="644" y="350"/>
                    <a:pt x="644" y="350"/>
                    <a:pt x="644" y="350"/>
                  </a:cubicBezTo>
                  <a:lnTo>
                    <a:pt x="644" y="358"/>
                  </a:lnTo>
                  <a:close/>
                  <a:moveTo>
                    <a:pt x="644" y="338"/>
                  </a:moveTo>
                  <a:cubicBezTo>
                    <a:pt x="636" y="338"/>
                    <a:pt x="636" y="338"/>
                    <a:pt x="636" y="338"/>
                  </a:cubicBezTo>
                  <a:cubicBezTo>
                    <a:pt x="636" y="330"/>
                    <a:pt x="636" y="330"/>
                    <a:pt x="636" y="330"/>
                  </a:cubicBezTo>
                  <a:cubicBezTo>
                    <a:pt x="644" y="330"/>
                    <a:pt x="644" y="330"/>
                    <a:pt x="644" y="330"/>
                  </a:cubicBezTo>
                  <a:lnTo>
                    <a:pt x="644" y="338"/>
                  </a:lnTo>
                  <a:close/>
                  <a:moveTo>
                    <a:pt x="644" y="319"/>
                  </a:moveTo>
                  <a:cubicBezTo>
                    <a:pt x="636" y="319"/>
                    <a:pt x="636" y="319"/>
                    <a:pt x="636" y="319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4" y="310"/>
                    <a:pt x="644" y="310"/>
                    <a:pt x="644" y="310"/>
                  </a:cubicBezTo>
                  <a:lnTo>
                    <a:pt x="644" y="319"/>
                  </a:lnTo>
                  <a:close/>
                  <a:moveTo>
                    <a:pt x="644" y="299"/>
                  </a:moveTo>
                  <a:cubicBezTo>
                    <a:pt x="636" y="299"/>
                    <a:pt x="636" y="299"/>
                    <a:pt x="636" y="299"/>
                  </a:cubicBezTo>
                  <a:cubicBezTo>
                    <a:pt x="636" y="291"/>
                    <a:pt x="636" y="291"/>
                    <a:pt x="636" y="291"/>
                  </a:cubicBezTo>
                  <a:cubicBezTo>
                    <a:pt x="644" y="291"/>
                    <a:pt x="644" y="291"/>
                    <a:pt x="644" y="291"/>
                  </a:cubicBezTo>
                  <a:lnTo>
                    <a:pt x="644" y="299"/>
                  </a:lnTo>
                  <a:close/>
                  <a:moveTo>
                    <a:pt x="644" y="279"/>
                  </a:moveTo>
                  <a:cubicBezTo>
                    <a:pt x="636" y="279"/>
                    <a:pt x="636" y="279"/>
                    <a:pt x="636" y="279"/>
                  </a:cubicBezTo>
                  <a:cubicBezTo>
                    <a:pt x="636" y="271"/>
                    <a:pt x="636" y="271"/>
                    <a:pt x="636" y="271"/>
                  </a:cubicBezTo>
                  <a:cubicBezTo>
                    <a:pt x="644" y="271"/>
                    <a:pt x="644" y="271"/>
                    <a:pt x="644" y="271"/>
                  </a:cubicBezTo>
                  <a:lnTo>
                    <a:pt x="644" y="279"/>
                  </a:lnTo>
                  <a:close/>
                  <a:moveTo>
                    <a:pt x="644" y="260"/>
                  </a:moveTo>
                  <a:cubicBezTo>
                    <a:pt x="636" y="260"/>
                    <a:pt x="636" y="260"/>
                    <a:pt x="636" y="260"/>
                  </a:cubicBezTo>
                  <a:cubicBezTo>
                    <a:pt x="636" y="251"/>
                    <a:pt x="636" y="251"/>
                    <a:pt x="636" y="251"/>
                  </a:cubicBezTo>
                  <a:cubicBezTo>
                    <a:pt x="644" y="251"/>
                    <a:pt x="644" y="251"/>
                    <a:pt x="644" y="251"/>
                  </a:cubicBezTo>
                  <a:lnTo>
                    <a:pt x="644" y="260"/>
                  </a:lnTo>
                  <a:close/>
                  <a:moveTo>
                    <a:pt x="644" y="240"/>
                  </a:moveTo>
                  <a:cubicBezTo>
                    <a:pt x="636" y="240"/>
                    <a:pt x="636" y="240"/>
                    <a:pt x="636" y="240"/>
                  </a:cubicBezTo>
                  <a:cubicBezTo>
                    <a:pt x="636" y="232"/>
                    <a:pt x="636" y="232"/>
                    <a:pt x="636" y="232"/>
                  </a:cubicBezTo>
                  <a:cubicBezTo>
                    <a:pt x="644" y="232"/>
                    <a:pt x="644" y="232"/>
                    <a:pt x="644" y="232"/>
                  </a:cubicBezTo>
                  <a:lnTo>
                    <a:pt x="644" y="240"/>
                  </a:lnTo>
                  <a:close/>
                  <a:moveTo>
                    <a:pt x="644" y="220"/>
                  </a:moveTo>
                  <a:cubicBezTo>
                    <a:pt x="636" y="220"/>
                    <a:pt x="636" y="220"/>
                    <a:pt x="636" y="220"/>
                  </a:cubicBezTo>
                  <a:cubicBezTo>
                    <a:pt x="636" y="212"/>
                    <a:pt x="636" y="212"/>
                    <a:pt x="636" y="212"/>
                  </a:cubicBezTo>
                  <a:cubicBezTo>
                    <a:pt x="644" y="212"/>
                    <a:pt x="644" y="212"/>
                    <a:pt x="644" y="212"/>
                  </a:cubicBezTo>
                  <a:lnTo>
                    <a:pt x="644" y="220"/>
                  </a:lnTo>
                  <a:close/>
                  <a:moveTo>
                    <a:pt x="644" y="201"/>
                  </a:moveTo>
                  <a:cubicBezTo>
                    <a:pt x="636" y="201"/>
                    <a:pt x="636" y="201"/>
                    <a:pt x="636" y="2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44" y="192"/>
                    <a:pt x="644" y="192"/>
                    <a:pt x="644" y="192"/>
                  </a:cubicBezTo>
                  <a:lnTo>
                    <a:pt x="644" y="201"/>
                  </a:lnTo>
                  <a:close/>
                  <a:moveTo>
                    <a:pt x="644" y="181"/>
                  </a:moveTo>
                  <a:cubicBezTo>
                    <a:pt x="636" y="181"/>
                    <a:pt x="636" y="181"/>
                    <a:pt x="636" y="181"/>
                  </a:cubicBezTo>
                  <a:cubicBezTo>
                    <a:pt x="636" y="173"/>
                    <a:pt x="636" y="173"/>
                    <a:pt x="636" y="173"/>
                  </a:cubicBezTo>
                  <a:cubicBezTo>
                    <a:pt x="644" y="173"/>
                    <a:pt x="644" y="173"/>
                    <a:pt x="644" y="173"/>
                  </a:cubicBezTo>
                  <a:lnTo>
                    <a:pt x="644" y="181"/>
                  </a:lnTo>
                  <a:close/>
                  <a:moveTo>
                    <a:pt x="644" y="161"/>
                  </a:moveTo>
                  <a:cubicBezTo>
                    <a:pt x="636" y="161"/>
                    <a:pt x="636" y="161"/>
                    <a:pt x="636" y="161"/>
                  </a:cubicBezTo>
                  <a:cubicBezTo>
                    <a:pt x="636" y="153"/>
                    <a:pt x="636" y="153"/>
                    <a:pt x="636" y="153"/>
                  </a:cubicBezTo>
                  <a:cubicBezTo>
                    <a:pt x="644" y="153"/>
                    <a:pt x="644" y="153"/>
                    <a:pt x="644" y="153"/>
                  </a:cubicBezTo>
                  <a:lnTo>
                    <a:pt x="644" y="161"/>
                  </a:lnTo>
                  <a:close/>
                  <a:moveTo>
                    <a:pt x="650" y="130"/>
                  </a:moveTo>
                  <a:cubicBezTo>
                    <a:pt x="690" y="130"/>
                    <a:pt x="690" y="130"/>
                    <a:pt x="690" y="130"/>
                  </a:cubicBezTo>
                  <a:cubicBezTo>
                    <a:pt x="690" y="138"/>
                    <a:pt x="690" y="138"/>
                    <a:pt x="690" y="138"/>
                  </a:cubicBezTo>
                  <a:cubicBezTo>
                    <a:pt x="650" y="138"/>
                    <a:pt x="650" y="138"/>
                    <a:pt x="650" y="138"/>
                  </a:cubicBezTo>
                  <a:lnTo>
                    <a:pt x="650" y="130"/>
                  </a:lnTo>
                  <a:close/>
                  <a:moveTo>
                    <a:pt x="660" y="417"/>
                  </a:moveTo>
                  <a:cubicBezTo>
                    <a:pt x="652" y="417"/>
                    <a:pt x="652" y="417"/>
                    <a:pt x="652" y="417"/>
                  </a:cubicBezTo>
                  <a:cubicBezTo>
                    <a:pt x="652" y="409"/>
                    <a:pt x="652" y="409"/>
                    <a:pt x="652" y="409"/>
                  </a:cubicBezTo>
                  <a:cubicBezTo>
                    <a:pt x="660" y="409"/>
                    <a:pt x="660" y="409"/>
                    <a:pt x="660" y="409"/>
                  </a:cubicBezTo>
                  <a:lnTo>
                    <a:pt x="660" y="417"/>
                  </a:lnTo>
                  <a:close/>
                  <a:moveTo>
                    <a:pt x="660" y="397"/>
                  </a:moveTo>
                  <a:cubicBezTo>
                    <a:pt x="652" y="397"/>
                    <a:pt x="652" y="397"/>
                    <a:pt x="652" y="397"/>
                  </a:cubicBezTo>
                  <a:cubicBezTo>
                    <a:pt x="652" y="389"/>
                    <a:pt x="652" y="389"/>
                    <a:pt x="652" y="389"/>
                  </a:cubicBezTo>
                  <a:cubicBezTo>
                    <a:pt x="660" y="389"/>
                    <a:pt x="660" y="389"/>
                    <a:pt x="660" y="389"/>
                  </a:cubicBezTo>
                  <a:lnTo>
                    <a:pt x="660" y="397"/>
                  </a:lnTo>
                  <a:close/>
                  <a:moveTo>
                    <a:pt x="660" y="378"/>
                  </a:moveTo>
                  <a:cubicBezTo>
                    <a:pt x="652" y="378"/>
                    <a:pt x="652" y="378"/>
                    <a:pt x="652" y="378"/>
                  </a:cubicBezTo>
                  <a:cubicBezTo>
                    <a:pt x="652" y="369"/>
                    <a:pt x="652" y="369"/>
                    <a:pt x="652" y="369"/>
                  </a:cubicBezTo>
                  <a:cubicBezTo>
                    <a:pt x="660" y="369"/>
                    <a:pt x="660" y="369"/>
                    <a:pt x="660" y="369"/>
                  </a:cubicBezTo>
                  <a:lnTo>
                    <a:pt x="660" y="378"/>
                  </a:lnTo>
                  <a:close/>
                  <a:moveTo>
                    <a:pt x="660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52" y="350"/>
                    <a:pt x="652" y="350"/>
                    <a:pt x="652" y="350"/>
                  </a:cubicBezTo>
                  <a:cubicBezTo>
                    <a:pt x="660" y="350"/>
                    <a:pt x="660" y="350"/>
                    <a:pt x="660" y="350"/>
                  </a:cubicBezTo>
                  <a:lnTo>
                    <a:pt x="660" y="358"/>
                  </a:lnTo>
                  <a:close/>
                  <a:moveTo>
                    <a:pt x="660" y="338"/>
                  </a:moveTo>
                  <a:cubicBezTo>
                    <a:pt x="652" y="338"/>
                    <a:pt x="652" y="338"/>
                    <a:pt x="652" y="338"/>
                  </a:cubicBezTo>
                  <a:cubicBezTo>
                    <a:pt x="652" y="330"/>
                    <a:pt x="652" y="330"/>
                    <a:pt x="652" y="330"/>
                  </a:cubicBezTo>
                  <a:cubicBezTo>
                    <a:pt x="660" y="330"/>
                    <a:pt x="660" y="330"/>
                    <a:pt x="660" y="330"/>
                  </a:cubicBezTo>
                  <a:lnTo>
                    <a:pt x="660" y="338"/>
                  </a:lnTo>
                  <a:close/>
                  <a:moveTo>
                    <a:pt x="660" y="319"/>
                  </a:moveTo>
                  <a:cubicBezTo>
                    <a:pt x="652" y="319"/>
                    <a:pt x="652" y="319"/>
                    <a:pt x="652" y="319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60" y="310"/>
                    <a:pt x="660" y="310"/>
                    <a:pt x="660" y="310"/>
                  </a:cubicBezTo>
                  <a:lnTo>
                    <a:pt x="660" y="319"/>
                  </a:lnTo>
                  <a:close/>
                  <a:moveTo>
                    <a:pt x="660" y="299"/>
                  </a:moveTo>
                  <a:cubicBezTo>
                    <a:pt x="652" y="299"/>
                    <a:pt x="652" y="299"/>
                    <a:pt x="652" y="299"/>
                  </a:cubicBezTo>
                  <a:cubicBezTo>
                    <a:pt x="652" y="291"/>
                    <a:pt x="652" y="291"/>
                    <a:pt x="652" y="291"/>
                  </a:cubicBezTo>
                  <a:cubicBezTo>
                    <a:pt x="660" y="291"/>
                    <a:pt x="660" y="291"/>
                    <a:pt x="660" y="291"/>
                  </a:cubicBezTo>
                  <a:lnTo>
                    <a:pt x="660" y="299"/>
                  </a:lnTo>
                  <a:close/>
                  <a:moveTo>
                    <a:pt x="660" y="279"/>
                  </a:moveTo>
                  <a:cubicBezTo>
                    <a:pt x="652" y="279"/>
                    <a:pt x="652" y="279"/>
                    <a:pt x="652" y="279"/>
                  </a:cubicBezTo>
                  <a:cubicBezTo>
                    <a:pt x="652" y="271"/>
                    <a:pt x="652" y="271"/>
                    <a:pt x="652" y="271"/>
                  </a:cubicBezTo>
                  <a:cubicBezTo>
                    <a:pt x="660" y="271"/>
                    <a:pt x="660" y="271"/>
                    <a:pt x="660" y="271"/>
                  </a:cubicBezTo>
                  <a:lnTo>
                    <a:pt x="660" y="279"/>
                  </a:lnTo>
                  <a:close/>
                  <a:moveTo>
                    <a:pt x="660" y="260"/>
                  </a:moveTo>
                  <a:cubicBezTo>
                    <a:pt x="652" y="260"/>
                    <a:pt x="652" y="260"/>
                    <a:pt x="652" y="260"/>
                  </a:cubicBezTo>
                  <a:cubicBezTo>
                    <a:pt x="652" y="251"/>
                    <a:pt x="652" y="251"/>
                    <a:pt x="652" y="251"/>
                  </a:cubicBezTo>
                  <a:cubicBezTo>
                    <a:pt x="660" y="251"/>
                    <a:pt x="660" y="251"/>
                    <a:pt x="660" y="251"/>
                  </a:cubicBezTo>
                  <a:lnTo>
                    <a:pt x="660" y="260"/>
                  </a:lnTo>
                  <a:close/>
                  <a:moveTo>
                    <a:pt x="660" y="240"/>
                  </a:moveTo>
                  <a:cubicBezTo>
                    <a:pt x="652" y="240"/>
                    <a:pt x="652" y="240"/>
                    <a:pt x="652" y="240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60" y="232"/>
                    <a:pt x="660" y="232"/>
                    <a:pt x="660" y="232"/>
                  </a:cubicBezTo>
                  <a:lnTo>
                    <a:pt x="660" y="240"/>
                  </a:lnTo>
                  <a:close/>
                  <a:moveTo>
                    <a:pt x="660" y="220"/>
                  </a:moveTo>
                  <a:cubicBezTo>
                    <a:pt x="652" y="220"/>
                    <a:pt x="652" y="220"/>
                    <a:pt x="652" y="220"/>
                  </a:cubicBezTo>
                  <a:cubicBezTo>
                    <a:pt x="652" y="212"/>
                    <a:pt x="652" y="212"/>
                    <a:pt x="652" y="212"/>
                  </a:cubicBezTo>
                  <a:cubicBezTo>
                    <a:pt x="660" y="212"/>
                    <a:pt x="660" y="212"/>
                    <a:pt x="660" y="212"/>
                  </a:cubicBezTo>
                  <a:lnTo>
                    <a:pt x="660" y="220"/>
                  </a:lnTo>
                  <a:close/>
                  <a:moveTo>
                    <a:pt x="660" y="201"/>
                  </a:moveTo>
                  <a:cubicBezTo>
                    <a:pt x="652" y="201"/>
                    <a:pt x="652" y="201"/>
                    <a:pt x="652" y="201"/>
                  </a:cubicBezTo>
                  <a:cubicBezTo>
                    <a:pt x="652" y="192"/>
                    <a:pt x="652" y="192"/>
                    <a:pt x="652" y="192"/>
                  </a:cubicBezTo>
                  <a:cubicBezTo>
                    <a:pt x="660" y="192"/>
                    <a:pt x="660" y="192"/>
                    <a:pt x="660" y="192"/>
                  </a:cubicBezTo>
                  <a:lnTo>
                    <a:pt x="660" y="201"/>
                  </a:lnTo>
                  <a:close/>
                  <a:moveTo>
                    <a:pt x="660" y="181"/>
                  </a:moveTo>
                  <a:cubicBezTo>
                    <a:pt x="652" y="181"/>
                    <a:pt x="652" y="181"/>
                    <a:pt x="652" y="181"/>
                  </a:cubicBezTo>
                  <a:cubicBezTo>
                    <a:pt x="652" y="173"/>
                    <a:pt x="652" y="173"/>
                    <a:pt x="652" y="173"/>
                  </a:cubicBezTo>
                  <a:cubicBezTo>
                    <a:pt x="660" y="173"/>
                    <a:pt x="660" y="173"/>
                    <a:pt x="660" y="173"/>
                  </a:cubicBezTo>
                  <a:lnTo>
                    <a:pt x="660" y="181"/>
                  </a:lnTo>
                  <a:close/>
                  <a:moveTo>
                    <a:pt x="660" y="161"/>
                  </a:moveTo>
                  <a:cubicBezTo>
                    <a:pt x="652" y="161"/>
                    <a:pt x="652" y="161"/>
                    <a:pt x="652" y="161"/>
                  </a:cubicBezTo>
                  <a:cubicBezTo>
                    <a:pt x="652" y="153"/>
                    <a:pt x="652" y="153"/>
                    <a:pt x="652" y="153"/>
                  </a:cubicBezTo>
                  <a:cubicBezTo>
                    <a:pt x="660" y="153"/>
                    <a:pt x="660" y="153"/>
                    <a:pt x="660" y="153"/>
                  </a:cubicBezTo>
                  <a:lnTo>
                    <a:pt x="660" y="161"/>
                  </a:lnTo>
                  <a:close/>
                  <a:moveTo>
                    <a:pt x="676" y="417"/>
                  </a:moveTo>
                  <a:cubicBezTo>
                    <a:pt x="668" y="417"/>
                    <a:pt x="668" y="417"/>
                    <a:pt x="668" y="417"/>
                  </a:cubicBezTo>
                  <a:cubicBezTo>
                    <a:pt x="668" y="409"/>
                    <a:pt x="668" y="409"/>
                    <a:pt x="668" y="409"/>
                  </a:cubicBezTo>
                  <a:cubicBezTo>
                    <a:pt x="676" y="409"/>
                    <a:pt x="676" y="409"/>
                    <a:pt x="676" y="409"/>
                  </a:cubicBezTo>
                  <a:lnTo>
                    <a:pt x="676" y="417"/>
                  </a:lnTo>
                  <a:close/>
                  <a:moveTo>
                    <a:pt x="676" y="397"/>
                  </a:moveTo>
                  <a:cubicBezTo>
                    <a:pt x="668" y="397"/>
                    <a:pt x="668" y="397"/>
                    <a:pt x="668" y="397"/>
                  </a:cubicBezTo>
                  <a:cubicBezTo>
                    <a:pt x="668" y="389"/>
                    <a:pt x="668" y="389"/>
                    <a:pt x="668" y="389"/>
                  </a:cubicBezTo>
                  <a:cubicBezTo>
                    <a:pt x="676" y="389"/>
                    <a:pt x="676" y="389"/>
                    <a:pt x="676" y="389"/>
                  </a:cubicBezTo>
                  <a:lnTo>
                    <a:pt x="676" y="397"/>
                  </a:lnTo>
                  <a:close/>
                  <a:moveTo>
                    <a:pt x="676" y="378"/>
                  </a:moveTo>
                  <a:cubicBezTo>
                    <a:pt x="668" y="378"/>
                    <a:pt x="668" y="378"/>
                    <a:pt x="668" y="378"/>
                  </a:cubicBezTo>
                  <a:cubicBezTo>
                    <a:pt x="668" y="369"/>
                    <a:pt x="668" y="369"/>
                    <a:pt x="668" y="369"/>
                  </a:cubicBezTo>
                  <a:cubicBezTo>
                    <a:pt x="676" y="369"/>
                    <a:pt x="676" y="369"/>
                    <a:pt x="676" y="369"/>
                  </a:cubicBezTo>
                  <a:lnTo>
                    <a:pt x="676" y="378"/>
                  </a:lnTo>
                  <a:close/>
                  <a:moveTo>
                    <a:pt x="676" y="358"/>
                  </a:moveTo>
                  <a:cubicBezTo>
                    <a:pt x="668" y="358"/>
                    <a:pt x="668" y="358"/>
                    <a:pt x="668" y="358"/>
                  </a:cubicBezTo>
                  <a:cubicBezTo>
                    <a:pt x="668" y="350"/>
                    <a:pt x="668" y="350"/>
                    <a:pt x="668" y="350"/>
                  </a:cubicBezTo>
                  <a:cubicBezTo>
                    <a:pt x="676" y="350"/>
                    <a:pt x="676" y="350"/>
                    <a:pt x="676" y="350"/>
                  </a:cubicBezTo>
                  <a:lnTo>
                    <a:pt x="676" y="358"/>
                  </a:lnTo>
                  <a:close/>
                  <a:moveTo>
                    <a:pt x="676" y="338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8" y="330"/>
                    <a:pt x="668" y="330"/>
                    <a:pt x="668" y="330"/>
                  </a:cubicBezTo>
                  <a:cubicBezTo>
                    <a:pt x="676" y="330"/>
                    <a:pt x="676" y="330"/>
                    <a:pt x="676" y="330"/>
                  </a:cubicBezTo>
                  <a:lnTo>
                    <a:pt x="676" y="338"/>
                  </a:lnTo>
                  <a:close/>
                  <a:moveTo>
                    <a:pt x="676" y="319"/>
                  </a:moveTo>
                  <a:cubicBezTo>
                    <a:pt x="668" y="319"/>
                    <a:pt x="668" y="319"/>
                    <a:pt x="668" y="319"/>
                  </a:cubicBezTo>
                  <a:cubicBezTo>
                    <a:pt x="668" y="310"/>
                    <a:pt x="668" y="310"/>
                    <a:pt x="668" y="310"/>
                  </a:cubicBezTo>
                  <a:cubicBezTo>
                    <a:pt x="676" y="310"/>
                    <a:pt x="676" y="310"/>
                    <a:pt x="676" y="310"/>
                  </a:cubicBezTo>
                  <a:lnTo>
                    <a:pt x="676" y="319"/>
                  </a:lnTo>
                  <a:close/>
                  <a:moveTo>
                    <a:pt x="676" y="299"/>
                  </a:moveTo>
                  <a:cubicBezTo>
                    <a:pt x="668" y="299"/>
                    <a:pt x="668" y="299"/>
                    <a:pt x="668" y="299"/>
                  </a:cubicBezTo>
                  <a:cubicBezTo>
                    <a:pt x="668" y="291"/>
                    <a:pt x="668" y="291"/>
                    <a:pt x="668" y="291"/>
                  </a:cubicBezTo>
                  <a:cubicBezTo>
                    <a:pt x="676" y="291"/>
                    <a:pt x="676" y="291"/>
                    <a:pt x="676" y="291"/>
                  </a:cubicBezTo>
                  <a:lnTo>
                    <a:pt x="676" y="299"/>
                  </a:lnTo>
                  <a:close/>
                  <a:moveTo>
                    <a:pt x="676" y="279"/>
                  </a:moveTo>
                  <a:cubicBezTo>
                    <a:pt x="668" y="279"/>
                    <a:pt x="668" y="279"/>
                    <a:pt x="668" y="279"/>
                  </a:cubicBezTo>
                  <a:cubicBezTo>
                    <a:pt x="668" y="271"/>
                    <a:pt x="668" y="271"/>
                    <a:pt x="668" y="271"/>
                  </a:cubicBezTo>
                  <a:cubicBezTo>
                    <a:pt x="676" y="271"/>
                    <a:pt x="676" y="271"/>
                    <a:pt x="676" y="271"/>
                  </a:cubicBezTo>
                  <a:lnTo>
                    <a:pt x="676" y="279"/>
                  </a:lnTo>
                  <a:close/>
                  <a:moveTo>
                    <a:pt x="676" y="260"/>
                  </a:moveTo>
                  <a:cubicBezTo>
                    <a:pt x="668" y="260"/>
                    <a:pt x="668" y="260"/>
                    <a:pt x="668" y="260"/>
                  </a:cubicBezTo>
                  <a:cubicBezTo>
                    <a:pt x="668" y="251"/>
                    <a:pt x="668" y="251"/>
                    <a:pt x="668" y="251"/>
                  </a:cubicBezTo>
                  <a:cubicBezTo>
                    <a:pt x="676" y="251"/>
                    <a:pt x="676" y="251"/>
                    <a:pt x="676" y="251"/>
                  </a:cubicBezTo>
                  <a:lnTo>
                    <a:pt x="676" y="260"/>
                  </a:lnTo>
                  <a:close/>
                  <a:moveTo>
                    <a:pt x="676" y="240"/>
                  </a:moveTo>
                  <a:cubicBezTo>
                    <a:pt x="668" y="240"/>
                    <a:pt x="668" y="240"/>
                    <a:pt x="668" y="240"/>
                  </a:cubicBezTo>
                  <a:cubicBezTo>
                    <a:pt x="668" y="232"/>
                    <a:pt x="668" y="232"/>
                    <a:pt x="668" y="232"/>
                  </a:cubicBezTo>
                  <a:cubicBezTo>
                    <a:pt x="676" y="232"/>
                    <a:pt x="676" y="232"/>
                    <a:pt x="676" y="232"/>
                  </a:cubicBezTo>
                  <a:lnTo>
                    <a:pt x="676" y="240"/>
                  </a:lnTo>
                  <a:close/>
                  <a:moveTo>
                    <a:pt x="676" y="220"/>
                  </a:moveTo>
                  <a:cubicBezTo>
                    <a:pt x="668" y="220"/>
                    <a:pt x="668" y="220"/>
                    <a:pt x="668" y="220"/>
                  </a:cubicBezTo>
                  <a:cubicBezTo>
                    <a:pt x="668" y="212"/>
                    <a:pt x="668" y="212"/>
                    <a:pt x="668" y="212"/>
                  </a:cubicBezTo>
                  <a:cubicBezTo>
                    <a:pt x="676" y="212"/>
                    <a:pt x="676" y="212"/>
                    <a:pt x="676" y="212"/>
                  </a:cubicBezTo>
                  <a:lnTo>
                    <a:pt x="676" y="220"/>
                  </a:lnTo>
                  <a:close/>
                  <a:moveTo>
                    <a:pt x="676" y="201"/>
                  </a:moveTo>
                  <a:cubicBezTo>
                    <a:pt x="668" y="201"/>
                    <a:pt x="668" y="201"/>
                    <a:pt x="668" y="201"/>
                  </a:cubicBezTo>
                  <a:cubicBezTo>
                    <a:pt x="668" y="192"/>
                    <a:pt x="668" y="192"/>
                    <a:pt x="668" y="192"/>
                  </a:cubicBezTo>
                  <a:cubicBezTo>
                    <a:pt x="676" y="192"/>
                    <a:pt x="676" y="192"/>
                    <a:pt x="676" y="192"/>
                  </a:cubicBezTo>
                  <a:lnTo>
                    <a:pt x="676" y="201"/>
                  </a:lnTo>
                  <a:close/>
                  <a:moveTo>
                    <a:pt x="676" y="181"/>
                  </a:moveTo>
                  <a:cubicBezTo>
                    <a:pt x="668" y="181"/>
                    <a:pt x="668" y="181"/>
                    <a:pt x="668" y="181"/>
                  </a:cubicBezTo>
                  <a:cubicBezTo>
                    <a:pt x="668" y="173"/>
                    <a:pt x="668" y="173"/>
                    <a:pt x="668" y="173"/>
                  </a:cubicBezTo>
                  <a:cubicBezTo>
                    <a:pt x="676" y="173"/>
                    <a:pt x="676" y="173"/>
                    <a:pt x="676" y="173"/>
                  </a:cubicBezTo>
                  <a:lnTo>
                    <a:pt x="676" y="181"/>
                  </a:lnTo>
                  <a:close/>
                  <a:moveTo>
                    <a:pt x="676" y="161"/>
                  </a:moveTo>
                  <a:cubicBezTo>
                    <a:pt x="668" y="161"/>
                    <a:pt x="668" y="161"/>
                    <a:pt x="668" y="161"/>
                  </a:cubicBezTo>
                  <a:cubicBezTo>
                    <a:pt x="668" y="153"/>
                    <a:pt x="668" y="153"/>
                    <a:pt x="668" y="153"/>
                  </a:cubicBezTo>
                  <a:cubicBezTo>
                    <a:pt x="676" y="153"/>
                    <a:pt x="676" y="153"/>
                    <a:pt x="676" y="153"/>
                  </a:cubicBezTo>
                  <a:lnTo>
                    <a:pt x="676" y="161"/>
                  </a:lnTo>
                  <a:close/>
                  <a:moveTo>
                    <a:pt x="692" y="417"/>
                  </a:moveTo>
                  <a:cubicBezTo>
                    <a:pt x="684" y="417"/>
                    <a:pt x="684" y="417"/>
                    <a:pt x="684" y="417"/>
                  </a:cubicBezTo>
                  <a:cubicBezTo>
                    <a:pt x="684" y="409"/>
                    <a:pt x="684" y="409"/>
                    <a:pt x="684" y="409"/>
                  </a:cubicBezTo>
                  <a:cubicBezTo>
                    <a:pt x="692" y="409"/>
                    <a:pt x="692" y="409"/>
                    <a:pt x="692" y="409"/>
                  </a:cubicBezTo>
                  <a:lnTo>
                    <a:pt x="692" y="417"/>
                  </a:lnTo>
                  <a:close/>
                  <a:moveTo>
                    <a:pt x="692" y="397"/>
                  </a:moveTo>
                  <a:cubicBezTo>
                    <a:pt x="684" y="397"/>
                    <a:pt x="684" y="397"/>
                    <a:pt x="684" y="397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92" y="389"/>
                    <a:pt x="692" y="389"/>
                    <a:pt x="692" y="389"/>
                  </a:cubicBezTo>
                  <a:lnTo>
                    <a:pt x="692" y="397"/>
                  </a:lnTo>
                  <a:close/>
                  <a:moveTo>
                    <a:pt x="692" y="378"/>
                  </a:moveTo>
                  <a:cubicBezTo>
                    <a:pt x="684" y="378"/>
                    <a:pt x="684" y="378"/>
                    <a:pt x="684" y="378"/>
                  </a:cubicBezTo>
                  <a:cubicBezTo>
                    <a:pt x="684" y="369"/>
                    <a:pt x="684" y="369"/>
                    <a:pt x="684" y="369"/>
                  </a:cubicBezTo>
                  <a:cubicBezTo>
                    <a:pt x="692" y="369"/>
                    <a:pt x="692" y="369"/>
                    <a:pt x="692" y="369"/>
                  </a:cubicBezTo>
                  <a:lnTo>
                    <a:pt x="692" y="378"/>
                  </a:lnTo>
                  <a:close/>
                  <a:moveTo>
                    <a:pt x="692" y="358"/>
                  </a:moveTo>
                  <a:cubicBezTo>
                    <a:pt x="684" y="358"/>
                    <a:pt x="684" y="358"/>
                    <a:pt x="684" y="358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92" y="350"/>
                    <a:pt x="692" y="350"/>
                    <a:pt x="692" y="350"/>
                  </a:cubicBezTo>
                  <a:lnTo>
                    <a:pt x="692" y="358"/>
                  </a:lnTo>
                  <a:close/>
                  <a:moveTo>
                    <a:pt x="692" y="338"/>
                  </a:moveTo>
                  <a:cubicBezTo>
                    <a:pt x="684" y="338"/>
                    <a:pt x="684" y="338"/>
                    <a:pt x="684" y="338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92" y="330"/>
                    <a:pt x="692" y="330"/>
                    <a:pt x="692" y="330"/>
                  </a:cubicBezTo>
                  <a:lnTo>
                    <a:pt x="692" y="338"/>
                  </a:lnTo>
                  <a:close/>
                  <a:moveTo>
                    <a:pt x="692" y="319"/>
                  </a:moveTo>
                  <a:cubicBezTo>
                    <a:pt x="684" y="319"/>
                    <a:pt x="684" y="319"/>
                    <a:pt x="684" y="319"/>
                  </a:cubicBezTo>
                  <a:cubicBezTo>
                    <a:pt x="684" y="310"/>
                    <a:pt x="684" y="310"/>
                    <a:pt x="684" y="310"/>
                  </a:cubicBezTo>
                  <a:cubicBezTo>
                    <a:pt x="692" y="310"/>
                    <a:pt x="692" y="310"/>
                    <a:pt x="692" y="310"/>
                  </a:cubicBezTo>
                  <a:lnTo>
                    <a:pt x="692" y="319"/>
                  </a:lnTo>
                  <a:close/>
                  <a:moveTo>
                    <a:pt x="692" y="299"/>
                  </a:moveTo>
                  <a:cubicBezTo>
                    <a:pt x="684" y="299"/>
                    <a:pt x="684" y="299"/>
                    <a:pt x="684" y="299"/>
                  </a:cubicBezTo>
                  <a:cubicBezTo>
                    <a:pt x="684" y="291"/>
                    <a:pt x="684" y="291"/>
                    <a:pt x="684" y="291"/>
                  </a:cubicBezTo>
                  <a:cubicBezTo>
                    <a:pt x="692" y="291"/>
                    <a:pt x="692" y="291"/>
                    <a:pt x="692" y="291"/>
                  </a:cubicBezTo>
                  <a:lnTo>
                    <a:pt x="692" y="299"/>
                  </a:lnTo>
                  <a:close/>
                  <a:moveTo>
                    <a:pt x="692" y="279"/>
                  </a:moveTo>
                  <a:cubicBezTo>
                    <a:pt x="684" y="279"/>
                    <a:pt x="684" y="279"/>
                    <a:pt x="684" y="279"/>
                  </a:cubicBezTo>
                  <a:cubicBezTo>
                    <a:pt x="684" y="271"/>
                    <a:pt x="684" y="271"/>
                    <a:pt x="684" y="271"/>
                  </a:cubicBezTo>
                  <a:cubicBezTo>
                    <a:pt x="692" y="271"/>
                    <a:pt x="692" y="271"/>
                    <a:pt x="692" y="271"/>
                  </a:cubicBezTo>
                  <a:lnTo>
                    <a:pt x="692" y="279"/>
                  </a:lnTo>
                  <a:close/>
                  <a:moveTo>
                    <a:pt x="692" y="260"/>
                  </a:moveTo>
                  <a:cubicBezTo>
                    <a:pt x="684" y="260"/>
                    <a:pt x="684" y="260"/>
                    <a:pt x="684" y="260"/>
                  </a:cubicBezTo>
                  <a:cubicBezTo>
                    <a:pt x="684" y="251"/>
                    <a:pt x="684" y="251"/>
                    <a:pt x="684" y="251"/>
                  </a:cubicBezTo>
                  <a:cubicBezTo>
                    <a:pt x="692" y="251"/>
                    <a:pt x="692" y="251"/>
                    <a:pt x="692" y="251"/>
                  </a:cubicBezTo>
                  <a:lnTo>
                    <a:pt x="692" y="260"/>
                  </a:lnTo>
                  <a:close/>
                  <a:moveTo>
                    <a:pt x="692" y="240"/>
                  </a:moveTo>
                  <a:cubicBezTo>
                    <a:pt x="684" y="240"/>
                    <a:pt x="684" y="240"/>
                    <a:pt x="684" y="240"/>
                  </a:cubicBezTo>
                  <a:cubicBezTo>
                    <a:pt x="684" y="232"/>
                    <a:pt x="684" y="232"/>
                    <a:pt x="684" y="232"/>
                  </a:cubicBezTo>
                  <a:cubicBezTo>
                    <a:pt x="692" y="232"/>
                    <a:pt x="692" y="232"/>
                    <a:pt x="692" y="232"/>
                  </a:cubicBezTo>
                  <a:lnTo>
                    <a:pt x="692" y="240"/>
                  </a:lnTo>
                  <a:close/>
                  <a:moveTo>
                    <a:pt x="692" y="220"/>
                  </a:moveTo>
                  <a:cubicBezTo>
                    <a:pt x="684" y="220"/>
                    <a:pt x="684" y="220"/>
                    <a:pt x="684" y="220"/>
                  </a:cubicBezTo>
                  <a:cubicBezTo>
                    <a:pt x="684" y="212"/>
                    <a:pt x="684" y="212"/>
                    <a:pt x="684" y="212"/>
                  </a:cubicBezTo>
                  <a:cubicBezTo>
                    <a:pt x="692" y="212"/>
                    <a:pt x="692" y="212"/>
                    <a:pt x="692" y="212"/>
                  </a:cubicBezTo>
                  <a:lnTo>
                    <a:pt x="692" y="220"/>
                  </a:lnTo>
                  <a:close/>
                  <a:moveTo>
                    <a:pt x="692" y="201"/>
                  </a:moveTo>
                  <a:cubicBezTo>
                    <a:pt x="684" y="201"/>
                    <a:pt x="684" y="201"/>
                    <a:pt x="684" y="201"/>
                  </a:cubicBezTo>
                  <a:cubicBezTo>
                    <a:pt x="684" y="192"/>
                    <a:pt x="684" y="192"/>
                    <a:pt x="684" y="192"/>
                  </a:cubicBezTo>
                  <a:cubicBezTo>
                    <a:pt x="692" y="192"/>
                    <a:pt x="692" y="192"/>
                    <a:pt x="692" y="192"/>
                  </a:cubicBezTo>
                  <a:lnTo>
                    <a:pt x="692" y="201"/>
                  </a:lnTo>
                  <a:close/>
                  <a:moveTo>
                    <a:pt x="692" y="181"/>
                  </a:moveTo>
                  <a:cubicBezTo>
                    <a:pt x="684" y="181"/>
                    <a:pt x="684" y="181"/>
                    <a:pt x="684" y="181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2" y="173"/>
                    <a:pt x="692" y="173"/>
                    <a:pt x="692" y="173"/>
                  </a:cubicBezTo>
                  <a:lnTo>
                    <a:pt x="692" y="181"/>
                  </a:lnTo>
                  <a:close/>
                  <a:moveTo>
                    <a:pt x="692" y="161"/>
                  </a:moveTo>
                  <a:cubicBezTo>
                    <a:pt x="684" y="161"/>
                    <a:pt x="684" y="161"/>
                    <a:pt x="684" y="161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92" y="153"/>
                    <a:pt x="692" y="153"/>
                    <a:pt x="692" y="153"/>
                  </a:cubicBezTo>
                  <a:lnTo>
                    <a:pt x="692" y="161"/>
                  </a:lnTo>
                  <a:close/>
                  <a:moveTo>
                    <a:pt x="708" y="417"/>
                  </a:moveTo>
                  <a:cubicBezTo>
                    <a:pt x="700" y="417"/>
                    <a:pt x="700" y="417"/>
                    <a:pt x="700" y="417"/>
                  </a:cubicBezTo>
                  <a:cubicBezTo>
                    <a:pt x="700" y="409"/>
                    <a:pt x="700" y="409"/>
                    <a:pt x="700" y="409"/>
                  </a:cubicBezTo>
                  <a:cubicBezTo>
                    <a:pt x="708" y="409"/>
                    <a:pt x="708" y="409"/>
                    <a:pt x="708" y="409"/>
                  </a:cubicBezTo>
                  <a:lnTo>
                    <a:pt x="708" y="417"/>
                  </a:lnTo>
                  <a:close/>
                  <a:moveTo>
                    <a:pt x="708" y="397"/>
                  </a:moveTo>
                  <a:cubicBezTo>
                    <a:pt x="700" y="397"/>
                    <a:pt x="700" y="397"/>
                    <a:pt x="700" y="397"/>
                  </a:cubicBezTo>
                  <a:cubicBezTo>
                    <a:pt x="700" y="389"/>
                    <a:pt x="700" y="389"/>
                    <a:pt x="700" y="389"/>
                  </a:cubicBezTo>
                  <a:cubicBezTo>
                    <a:pt x="708" y="389"/>
                    <a:pt x="708" y="389"/>
                    <a:pt x="708" y="389"/>
                  </a:cubicBezTo>
                  <a:lnTo>
                    <a:pt x="708" y="397"/>
                  </a:lnTo>
                  <a:close/>
                  <a:moveTo>
                    <a:pt x="708" y="378"/>
                  </a:moveTo>
                  <a:cubicBezTo>
                    <a:pt x="700" y="378"/>
                    <a:pt x="700" y="378"/>
                    <a:pt x="700" y="378"/>
                  </a:cubicBezTo>
                  <a:cubicBezTo>
                    <a:pt x="700" y="369"/>
                    <a:pt x="700" y="369"/>
                    <a:pt x="700" y="369"/>
                  </a:cubicBezTo>
                  <a:cubicBezTo>
                    <a:pt x="708" y="369"/>
                    <a:pt x="708" y="369"/>
                    <a:pt x="708" y="369"/>
                  </a:cubicBezTo>
                  <a:lnTo>
                    <a:pt x="708" y="378"/>
                  </a:lnTo>
                  <a:close/>
                  <a:moveTo>
                    <a:pt x="708" y="358"/>
                  </a:moveTo>
                  <a:cubicBezTo>
                    <a:pt x="700" y="358"/>
                    <a:pt x="700" y="358"/>
                    <a:pt x="700" y="358"/>
                  </a:cubicBezTo>
                  <a:cubicBezTo>
                    <a:pt x="700" y="350"/>
                    <a:pt x="700" y="350"/>
                    <a:pt x="700" y="350"/>
                  </a:cubicBezTo>
                  <a:cubicBezTo>
                    <a:pt x="708" y="350"/>
                    <a:pt x="708" y="350"/>
                    <a:pt x="708" y="350"/>
                  </a:cubicBezTo>
                  <a:lnTo>
                    <a:pt x="708" y="358"/>
                  </a:lnTo>
                  <a:close/>
                  <a:moveTo>
                    <a:pt x="708" y="338"/>
                  </a:moveTo>
                  <a:cubicBezTo>
                    <a:pt x="700" y="338"/>
                    <a:pt x="700" y="338"/>
                    <a:pt x="700" y="338"/>
                  </a:cubicBezTo>
                  <a:cubicBezTo>
                    <a:pt x="700" y="330"/>
                    <a:pt x="700" y="330"/>
                    <a:pt x="700" y="330"/>
                  </a:cubicBezTo>
                  <a:cubicBezTo>
                    <a:pt x="708" y="330"/>
                    <a:pt x="708" y="330"/>
                    <a:pt x="708" y="330"/>
                  </a:cubicBezTo>
                  <a:lnTo>
                    <a:pt x="708" y="338"/>
                  </a:lnTo>
                  <a:close/>
                  <a:moveTo>
                    <a:pt x="708" y="319"/>
                  </a:moveTo>
                  <a:cubicBezTo>
                    <a:pt x="700" y="319"/>
                    <a:pt x="700" y="319"/>
                    <a:pt x="700" y="319"/>
                  </a:cubicBezTo>
                  <a:cubicBezTo>
                    <a:pt x="700" y="310"/>
                    <a:pt x="700" y="310"/>
                    <a:pt x="700" y="310"/>
                  </a:cubicBezTo>
                  <a:cubicBezTo>
                    <a:pt x="708" y="310"/>
                    <a:pt x="708" y="310"/>
                    <a:pt x="708" y="310"/>
                  </a:cubicBezTo>
                  <a:lnTo>
                    <a:pt x="708" y="319"/>
                  </a:lnTo>
                  <a:close/>
                  <a:moveTo>
                    <a:pt x="708" y="299"/>
                  </a:moveTo>
                  <a:cubicBezTo>
                    <a:pt x="700" y="299"/>
                    <a:pt x="700" y="299"/>
                    <a:pt x="700" y="299"/>
                  </a:cubicBezTo>
                  <a:cubicBezTo>
                    <a:pt x="700" y="291"/>
                    <a:pt x="700" y="291"/>
                    <a:pt x="700" y="291"/>
                  </a:cubicBezTo>
                  <a:cubicBezTo>
                    <a:pt x="708" y="291"/>
                    <a:pt x="708" y="291"/>
                    <a:pt x="708" y="291"/>
                  </a:cubicBezTo>
                  <a:lnTo>
                    <a:pt x="708" y="299"/>
                  </a:lnTo>
                  <a:close/>
                  <a:moveTo>
                    <a:pt x="708" y="279"/>
                  </a:moveTo>
                  <a:cubicBezTo>
                    <a:pt x="700" y="279"/>
                    <a:pt x="700" y="279"/>
                    <a:pt x="700" y="279"/>
                  </a:cubicBezTo>
                  <a:cubicBezTo>
                    <a:pt x="700" y="271"/>
                    <a:pt x="700" y="271"/>
                    <a:pt x="700" y="271"/>
                  </a:cubicBezTo>
                  <a:cubicBezTo>
                    <a:pt x="708" y="271"/>
                    <a:pt x="708" y="271"/>
                    <a:pt x="708" y="271"/>
                  </a:cubicBezTo>
                  <a:lnTo>
                    <a:pt x="708" y="279"/>
                  </a:lnTo>
                  <a:close/>
                  <a:moveTo>
                    <a:pt x="708" y="260"/>
                  </a:moveTo>
                  <a:cubicBezTo>
                    <a:pt x="700" y="260"/>
                    <a:pt x="700" y="260"/>
                    <a:pt x="700" y="260"/>
                  </a:cubicBezTo>
                  <a:cubicBezTo>
                    <a:pt x="700" y="251"/>
                    <a:pt x="700" y="251"/>
                    <a:pt x="700" y="251"/>
                  </a:cubicBezTo>
                  <a:cubicBezTo>
                    <a:pt x="708" y="251"/>
                    <a:pt x="708" y="251"/>
                    <a:pt x="708" y="251"/>
                  </a:cubicBezTo>
                  <a:lnTo>
                    <a:pt x="708" y="260"/>
                  </a:lnTo>
                  <a:close/>
                  <a:moveTo>
                    <a:pt x="708" y="240"/>
                  </a:moveTo>
                  <a:cubicBezTo>
                    <a:pt x="700" y="240"/>
                    <a:pt x="700" y="240"/>
                    <a:pt x="700" y="240"/>
                  </a:cubicBezTo>
                  <a:cubicBezTo>
                    <a:pt x="700" y="232"/>
                    <a:pt x="700" y="232"/>
                    <a:pt x="700" y="232"/>
                  </a:cubicBezTo>
                  <a:cubicBezTo>
                    <a:pt x="708" y="232"/>
                    <a:pt x="708" y="232"/>
                    <a:pt x="708" y="232"/>
                  </a:cubicBezTo>
                  <a:lnTo>
                    <a:pt x="708" y="240"/>
                  </a:lnTo>
                  <a:close/>
                  <a:moveTo>
                    <a:pt x="708" y="220"/>
                  </a:moveTo>
                  <a:cubicBezTo>
                    <a:pt x="700" y="220"/>
                    <a:pt x="700" y="220"/>
                    <a:pt x="700" y="220"/>
                  </a:cubicBezTo>
                  <a:cubicBezTo>
                    <a:pt x="700" y="212"/>
                    <a:pt x="700" y="212"/>
                    <a:pt x="700" y="212"/>
                  </a:cubicBezTo>
                  <a:cubicBezTo>
                    <a:pt x="708" y="212"/>
                    <a:pt x="708" y="212"/>
                    <a:pt x="708" y="212"/>
                  </a:cubicBezTo>
                  <a:lnTo>
                    <a:pt x="708" y="220"/>
                  </a:lnTo>
                  <a:close/>
                  <a:moveTo>
                    <a:pt x="708" y="201"/>
                  </a:moveTo>
                  <a:cubicBezTo>
                    <a:pt x="700" y="201"/>
                    <a:pt x="700" y="201"/>
                    <a:pt x="700" y="201"/>
                  </a:cubicBezTo>
                  <a:cubicBezTo>
                    <a:pt x="700" y="192"/>
                    <a:pt x="700" y="192"/>
                    <a:pt x="700" y="192"/>
                  </a:cubicBezTo>
                  <a:cubicBezTo>
                    <a:pt x="708" y="192"/>
                    <a:pt x="708" y="192"/>
                    <a:pt x="708" y="192"/>
                  </a:cubicBezTo>
                  <a:lnTo>
                    <a:pt x="708" y="201"/>
                  </a:lnTo>
                  <a:close/>
                  <a:moveTo>
                    <a:pt x="708" y="181"/>
                  </a:moveTo>
                  <a:cubicBezTo>
                    <a:pt x="700" y="181"/>
                    <a:pt x="700" y="181"/>
                    <a:pt x="700" y="181"/>
                  </a:cubicBezTo>
                  <a:cubicBezTo>
                    <a:pt x="700" y="173"/>
                    <a:pt x="700" y="173"/>
                    <a:pt x="700" y="173"/>
                  </a:cubicBezTo>
                  <a:cubicBezTo>
                    <a:pt x="708" y="173"/>
                    <a:pt x="708" y="173"/>
                    <a:pt x="708" y="173"/>
                  </a:cubicBezTo>
                  <a:lnTo>
                    <a:pt x="708" y="181"/>
                  </a:lnTo>
                  <a:close/>
                  <a:moveTo>
                    <a:pt x="708" y="161"/>
                  </a:moveTo>
                  <a:cubicBezTo>
                    <a:pt x="700" y="161"/>
                    <a:pt x="700" y="161"/>
                    <a:pt x="700" y="161"/>
                  </a:cubicBezTo>
                  <a:cubicBezTo>
                    <a:pt x="700" y="153"/>
                    <a:pt x="700" y="153"/>
                    <a:pt x="700" y="153"/>
                  </a:cubicBezTo>
                  <a:cubicBezTo>
                    <a:pt x="708" y="153"/>
                    <a:pt x="708" y="153"/>
                    <a:pt x="708" y="153"/>
                  </a:cubicBezTo>
                  <a:lnTo>
                    <a:pt x="708" y="161"/>
                  </a:lnTo>
                  <a:close/>
                  <a:moveTo>
                    <a:pt x="724" y="417"/>
                  </a:moveTo>
                  <a:cubicBezTo>
                    <a:pt x="716" y="417"/>
                    <a:pt x="716" y="417"/>
                    <a:pt x="716" y="417"/>
                  </a:cubicBezTo>
                  <a:cubicBezTo>
                    <a:pt x="716" y="409"/>
                    <a:pt x="716" y="409"/>
                    <a:pt x="716" y="409"/>
                  </a:cubicBezTo>
                  <a:cubicBezTo>
                    <a:pt x="724" y="409"/>
                    <a:pt x="724" y="409"/>
                    <a:pt x="724" y="409"/>
                  </a:cubicBezTo>
                  <a:lnTo>
                    <a:pt x="724" y="417"/>
                  </a:lnTo>
                  <a:close/>
                  <a:moveTo>
                    <a:pt x="724" y="397"/>
                  </a:moveTo>
                  <a:cubicBezTo>
                    <a:pt x="716" y="397"/>
                    <a:pt x="716" y="397"/>
                    <a:pt x="716" y="397"/>
                  </a:cubicBezTo>
                  <a:cubicBezTo>
                    <a:pt x="716" y="389"/>
                    <a:pt x="716" y="389"/>
                    <a:pt x="716" y="389"/>
                  </a:cubicBezTo>
                  <a:cubicBezTo>
                    <a:pt x="724" y="389"/>
                    <a:pt x="724" y="389"/>
                    <a:pt x="724" y="389"/>
                  </a:cubicBezTo>
                  <a:lnTo>
                    <a:pt x="724" y="397"/>
                  </a:lnTo>
                  <a:close/>
                  <a:moveTo>
                    <a:pt x="724" y="378"/>
                  </a:moveTo>
                  <a:cubicBezTo>
                    <a:pt x="716" y="378"/>
                    <a:pt x="716" y="378"/>
                    <a:pt x="716" y="378"/>
                  </a:cubicBezTo>
                  <a:cubicBezTo>
                    <a:pt x="716" y="369"/>
                    <a:pt x="716" y="369"/>
                    <a:pt x="716" y="369"/>
                  </a:cubicBezTo>
                  <a:cubicBezTo>
                    <a:pt x="724" y="369"/>
                    <a:pt x="724" y="369"/>
                    <a:pt x="724" y="369"/>
                  </a:cubicBezTo>
                  <a:lnTo>
                    <a:pt x="724" y="378"/>
                  </a:lnTo>
                  <a:close/>
                  <a:moveTo>
                    <a:pt x="724" y="358"/>
                  </a:moveTo>
                  <a:cubicBezTo>
                    <a:pt x="716" y="358"/>
                    <a:pt x="716" y="358"/>
                    <a:pt x="716" y="358"/>
                  </a:cubicBezTo>
                  <a:cubicBezTo>
                    <a:pt x="716" y="350"/>
                    <a:pt x="716" y="350"/>
                    <a:pt x="716" y="350"/>
                  </a:cubicBezTo>
                  <a:cubicBezTo>
                    <a:pt x="724" y="350"/>
                    <a:pt x="724" y="350"/>
                    <a:pt x="724" y="350"/>
                  </a:cubicBezTo>
                  <a:lnTo>
                    <a:pt x="724" y="358"/>
                  </a:lnTo>
                  <a:close/>
                  <a:moveTo>
                    <a:pt x="724" y="338"/>
                  </a:moveTo>
                  <a:cubicBezTo>
                    <a:pt x="716" y="338"/>
                    <a:pt x="716" y="338"/>
                    <a:pt x="716" y="338"/>
                  </a:cubicBezTo>
                  <a:cubicBezTo>
                    <a:pt x="716" y="330"/>
                    <a:pt x="716" y="330"/>
                    <a:pt x="716" y="330"/>
                  </a:cubicBezTo>
                  <a:cubicBezTo>
                    <a:pt x="724" y="330"/>
                    <a:pt x="724" y="330"/>
                    <a:pt x="724" y="330"/>
                  </a:cubicBezTo>
                  <a:lnTo>
                    <a:pt x="724" y="338"/>
                  </a:lnTo>
                  <a:close/>
                  <a:moveTo>
                    <a:pt x="724" y="319"/>
                  </a:moveTo>
                  <a:cubicBezTo>
                    <a:pt x="716" y="319"/>
                    <a:pt x="716" y="319"/>
                    <a:pt x="716" y="319"/>
                  </a:cubicBezTo>
                  <a:cubicBezTo>
                    <a:pt x="716" y="310"/>
                    <a:pt x="716" y="310"/>
                    <a:pt x="716" y="310"/>
                  </a:cubicBezTo>
                  <a:cubicBezTo>
                    <a:pt x="724" y="310"/>
                    <a:pt x="724" y="310"/>
                    <a:pt x="724" y="310"/>
                  </a:cubicBezTo>
                  <a:lnTo>
                    <a:pt x="724" y="319"/>
                  </a:lnTo>
                  <a:close/>
                  <a:moveTo>
                    <a:pt x="724" y="299"/>
                  </a:moveTo>
                  <a:cubicBezTo>
                    <a:pt x="716" y="299"/>
                    <a:pt x="716" y="299"/>
                    <a:pt x="716" y="299"/>
                  </a:cubicBezTo>
                  <a:cubicBezTo>
                    <a:pt x="716" y="291"/>
                    <a:pt x="716" y="291"/>
                    <a:pt x="716" y="291"/>
                  </a:cubicBezTo>
                  <a:cubicBezTo>
                    <a:pt x="724" y="291"/>
                    <a:pt x="724" y="291"/>
                    <a:pt x="724" y="291"/>
                  </a:cubicBezTo>
                  <a:lnTo>
                    <a:pt x="724" y="299"/>
                  </a:lnTo>
                  <a:close/>
                  <a:moveTo>
                    <a:pt x="724" y="279"/>
                  </a:moveTo>
                  <a:cubicBezTo>
                    <a:pt x="716" y="279"/>
                    <a:pt x="716" y="279"/>
                    <a:pt x="716" y="279"/>
                  </a:cubicBezTo>
                  <a:cubicBezTo>
                    <a:pt x="716" y="271"/>
                    <a:pt x="716" y="271"/>
                    <a:pt x="716" y="271"/>
                  </a:cubicBezTo>
                  <a:cubicBezTo>
                    <a:pt x="724" y="271"/>
                    <a:pt x="724" y="271"/>
                    <a:pt x="724" y="271"/>
                  </a:cubicBezTo>
                  <a:lnTo>
                    <a:pt x="724" y="279"/>
                  </a:lnTo>
                  <a:close/>
                  <a:moveTo>
                    <a:pt x="724" y="260"/>
                  </a:moveTo>
                  <a:cubicBezTo>
                    <a:pt x="716" y="260"/>
                    <a:pt x="716" y="260"/>
                    <a:pt x="716" y="260"/>
                  </a:cubicBezTo>
                  <a:cubicBezTo>
                    <a:pt x="716" y="251"/>
                    <a:pt x="716" y="251"/>
                    <a:pt x="716" y="251"/>
                  </a:cubicBezTo>
                  <a:cubicBezTo>
                    <a:pt x="724" y="251"/>
                    <a:pt x="724" y="251"/>
                    <a:pt x="724" y="251"/>
                  </a:cubicBezTo>
                  <a:lnTo>
                    <a:pt x="724" y="260"/>
                  </a:lnTo>
                  <a:close/>
                  <a:moveTo>
                    <a:pt x="724" y="240"/>
                  </a:moveTo>
                  <a:cubicBezTo>
                    <a:pt x="716" y="240"/>
                    <a:pt x="716" y="240"/>
                    <a:pt x="716" y="240"/>
                  </a:cubicBezTo>
                  <a:cubicBezTo>
                    <a:pt x="716" y="232"/>
                    <a:pt x="716" y="232"/>
                    <a:pt x="716" y="232"/>
                  </a:cubicBezTo>
                  <a:cubicBezTo>
                    <a:pt x="724" y="232"/>
                    <a:pt x="724" y="232"/>
                    <a:pt x="724" y="232"/>
                  </a:cubicBezTo>
                  <a:lnTo>
                    <a:pt x="724" y="240"/>
                  </a:lnTo>
                  <a:close/>
                  <a:moveTo>
                    <a:pt x="724" y="220"/>
                  </a:moveTo>
                  <a:cubicBezTo>
                    <a:pt x="716" y="220"/>
                    <a:pt x="716" y="220"/>
                    <a:pt x="716" y="220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24" y="212"/>
                    <a:pt x="724" y="212"/>
                    <a:pt x="724" y="212"/>
                  </a:cubicBezTo>
                  <a:lnTo>
                    <a:pt x="724" y="220"/>
                  </a:lnTo>
                  <a:close/>
                  <a:moveTo>
                    <a:pt x="724" y="201"/>
                  </a:moveTo>
                  <a:cubicBezTo>
                    <a:pt x="716" y="201"/>
                    <a:pt x="716" y="201"/>
                    <a:pt x="716" y="201"/>
                  </a:cubicBezTo>
                  <a:cubicBezTo>
                    <a:pt x="716" y="192"/>
                    <a:pt x="716" y="192"/>
                    <a:pt x="716" y="192"/>
                  </a:cubicBezTo>
                  <a:cubicBezTo>
                    <a:pt x="724" y="192"/>
                    <a:pt x="724" y="192"/>
                    <a:pt x="724" y="192"/>
                  </a:cubicBezTo>
                  <a:lnTo>
                    <a:pt x="724" y="201"/>
                  </a:lnTo>
                  <a:close/>
                  <a:moveTo>
                    <a:pt x="724" y="181"/>
                  </a:moveTo>
                  <a:cubicBezTo>
                    <a:pt x="716" y="181"/>
                    <a:pt x="716" y="181"/>
                    <a:pt x="716" y="181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24" y="173"/>
                    <a:pt x="724" y="173"/>
                    <a:pt x="724" y="173"/>
                  </a:cubicBezTo>
                  <a:lnTo>
                    <a:pt x="724" y="181"/>
                  </a:lnTo>
                  <a:close/>
                  <a:moveTo>
                    <a:pt x="820" y="383"/>
                  </a:moveTo>
                  <a:cubicBezTo>
                    <a:pt x="820" y="384"/>
                    <a:pt x="819" y="385"/>
                    <a:pt x="818" y="385"/>
                  </a:cubicBezTo>
                  <a:cubicBezTo>
                    <a:pt x="816" y="385"/>
                    <a:pt x="816" y="385"/>
                    <a:pt x="816" y="385"/>
                  </a:cubicBezTo>
                  <a:cubicBezTo>
                    <a:pt x="816" y="385"/>
                    <a:pt x="815" y="384"/>
                    <a:pt x="815" y="383"/>
                  </a:cubicBezTo>
                  <a:cubicBezTo>
                    <a:pt x="815" y="369"/>
                    <a:pt x="815" y="369"/>
                    <a:pt x="815" y="369"/>
                  </a:cubicBezTo>
                  <a:cubicBezTo>
                    <a:pt x="815" y="368"/>
                    <a:pt x="816" y="367"/>
                    <a:pt x="816" y="367"/>
                  </a:cubicBezTo>
                  <a:cubicBezTo>
                    <a:pt x="818" y="367"/>
                    <a:pt x="818" y="367"/>
                    <a:pt x="818" y="367"/>
                  </a:cubicBezTo>
                  <a:cubicBezTo>
                    <a:pt x="819" y="367"/>
                    <a:pt x="820" y="368"/>
                    <a:pt x="820" y="369"/>
                  </a:cubicBezTo>
                  <a:lnTo>
                    <a:pt x="820" y="383"/>
                  </a:lnTo>
                  <a:close/>
                  <a:moveTo>
                    <a:pt x="820" y="361"/>
                  </a:moveTo>
                  <a:cubicBezTo>
                    <a:pt x="820" y="362"/>
                    <a:pt x="819" y="363"/>
                    <a:pt x="818" y="363"/>
                  </a:cubicBezTo>
                  <a:cubicBezTo>
                    <a:pt x="816" y="363"/>
                    <a:pt x="816" y="363"/>
                    <a:pt x="816" y="363"/>
                  </a:cubicBezTo>
                  <a:cubicBezTo>
                    <a:pt x="816" y="363"/>
                    <a:pt x="815" y="362"/>
                    <a:pt x="815" y="361"/>
                  </a:cubicBezTo>
                  <a:cubicBezTo>
                    <a:pt x="815" y="346"/>
                    <a:pt x="815" y="346"/>
                    <a:pt x="815" y="346"/>
                  </a:cubicBezTo>
                  <a:cubicBezTo>
                    <a:pt x="815" y="345"/>
                    <a:pt x="816" y="344"/>
                    <a:pt x="816" y="344"/>
                  </a:cubicBezTo>
                  <a:cubicBezTo>
                    <a:pt x="818" y="344"/>
                    <a:pt x="818" y="344"/>
                    <a:pt x="818" y="344"/>
                  </a:cubicBezTo>
                  <a:cubicBezTo>
                    <a:pt x="819" y="344"/>
                    <a:pt x="820" y="345"/>
                    <a:pt x="820" y="346"/>
                  </a:cubicBezTo>
                  <a:lnTo>
                    <a:pt x="820" y="361"/>
                  </a:lnTo>
                  <a:close/>
                  <a:moveTo>
                    <a:pt x="820" y="325"/>
                  </a:moveTo>
                  <a:cubicBezTo>
                    <a:pt x="820" y="326"/>
                    <a:pt x="819" y="326"/>
                    <a:pt x="818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5" y="326"/>
                    <a:pt x="815" y="325"/>
                  </a:cubicBezTo>
                  <a:cubicBezTo>
                    <a:pt x="815" y="310"/>
                    <a:pt x="815" y="310"/>
                    <a:pt x="815" y="310"/>
                  </a:cubicBezTo>
                  <a:cubicBezTo>
                    <a:pt x="815" y="309"/>
                    <a:pt x="816" y="308"/>
                    <a:pt x="816" y="308"/>
                  </a:cubicBezTo>
                  <a:cubicBezTo>
                    <a:pt x="818" y="308"/>
                    <a:pt x="818" y="308"/>
                    <a:pt x="818" y="308"/>
                  </a:cubicBezTo>
                  <a:cubicBezTo>
                    <a:pt x="819" y="308"/>
                    <a:pt x="820" y="309"/>
                    <a:pt x="820" y="310"/>
                  </a:cubicBezTo>
                  <a:lnTo>
                    <a:pt x="820" y="325"/>
                  </a:lnTo>
                  <a:close/>
                  <a:moveTo>
                    <a:pt x="820" y="302"/>
                  </a:moveTo>
                  <a:cubicBezTo>
                    <a:pt x="820" y="303"/>
                    <a:pt x="819" y="304"/>
                    <a:pt x="818" y="304"/>
                  </a:cubicBezTo>
                  <a:cubicBezTo>
                    <a:pt x="816" y="304"/>
                    <a:pt x="816" y="304"/>
                    <a:pt x="816" y="304"/>
                  </a:cubicBezTo>
                  <a:cubicBezTo>
                    <a:pt x="816" y="304"/>
                    <a:pt x="815" y="303"/>
                    <a:pt x="815" y="302"/>
                  </a:cubicBezTo>
                  <a:cubicBezTo>
                    <a:pt x="815" y="287"/>
                    <a:pt x="815" y="287"/>
                    <a:pt x="815" y="287"/>
                  </a:cubicBezTo>
                  <a:cubicBezTo>
                    <a:pt x="815" y="286"/>
                    <a:pt x="816" y="286"/>
                    <a:pt x="816" y="286"/>
                  </a:cubicBezTo>
                  <a:cubicBezTo>
                    <a:pt x="818" y="286"/>
                    <a:pt x="818" y="286"/>
                    <a:pt x="818" y="286"/>
                  </a:cubicBezTo>
                  <a:cubicBezTo>
                    <a:pt x="819" y="286"/>
                    <a:pt x="820" y="286"/>
                    <a:pt x="820" y="287"/>
                  </a:cubicBezTo>
                  <a:lnTo>
                    <a:pt x="820" y="302"/>
                  </a:lnTo>
                  <a:close/>
                  <a:moveTo>
                    <a:pt x="820" y="270"/>
                  </a:moveTo>
                  <a:cubicBezTo>
                    <a:pt x="820" y="271"/>
                    <a:pt x="819" y="271"/>
                    <a:pt x="818" y="271"/>
                  </a:cubicBezTo>
                  <a:cubicBezTo>
                    <a:pt x="816" y="271"/>
                    <a:pt x="816" y="271"/>
                    <a:pt x="816" y="271"/>
                  </a:cubicBezTo>
                  <a:cubicBezTo>
                    <a:pt x="816" y="271"/>
                    <a:pt x="815" y="271"/>
                    <a:pt x="815" y="270"/>
                  </a:cubicBezTo>
                  <a:cubicBezTo>
                    <a:pt x="815" y="255"/>
                    <a:pt x="815" y="255"/>
                    <a:pt x="815" y="255"/>
                  </a:cubicBezTo>
                  <a:cubicBezTo>
                    <a:pt x="815" y="254"/>
                    <a:pt x="816" y="253"/>
                    <a:pt x="816" y="253"/>
                  </a:cubicBezTo>
                  <a:cubicBezTo>
                    <a:pt x="818" y="253"/>
                    <a:pt x="818" y="253"/>
                    <a:pt x="818" y="253"/>
                  </a:cubicBezTo>
                  <a:cubicBezTo>
                    <a:pt x="819" y="253"/>
                    <a:pt x="820" y="254"/>
                    <a:pt x="820" y="255"/>
                  </a:cubicBezTo>
                  <a:lnTo>
                    <a:pt x="820" y="270"/>
                  </a:lnTo>
                  <a:close/>
                  <a:moveTo>
                    <a:pt x="830" y="377"/>
                  </a:moveTo>
                  <a:cubicBezTo>
                    <a:pt x="830" y="378"/>
                    <a:pt x="829" y="378"/>
                    <a:pt x="828" y="378"/>
                  </a:cubicBezTo>
                  <a:cubicBezTo>
                    <a:pt x="826" y="378"/>
                    <a:pt x="826" y="378"/>
                    <a:pt x="826" y="378"/>
                  </a:cubicBezTo>
                  <a:cubicBezTo>
                    <a:pt x="826" y="378"/>
                    <a:pt x="825" y="378"/>
                    <a:pt x="825" y="377"/>
                  </a:cubicBezTo>
                  <a:cubicBezTo>
                    <a:pt x="825" y="375"/>
                    <a:pt x="825" y="375"/>
                    <a:pt x="825" y="375"/>
                  </a:cubicBezTo>
                  <a:cubicBezTo>
                    <a:pt x="825" y="374"/>
                    <a:pt x="826" y="374"/>
                    <a:pt x="826" y="374"/>
                  </a:cubicBezTo>
                  <a:cubicBezTo>
                    <a:pt x="828" y="374"/>
                    <a:pt x="828" y="374"/>
                    <a:pt x="828" y="374"/>
                  </a:cubicBezTo>
                  <a:cubicBezTo>
                    <a:pt x="829" y="374"/>
                    <a:pt x="830" y="374"/>
                    <a:pt x="830" y="375"/>
                  </a:cubicBezTo>
                  <a:lnTo>
                    <a:pt x="830" y="377"/>
                  </a:lnTo>
                  <a:close/>
                  <a:moveTo>
                    <a:pt x="830" y="361"/>
                  </a:moveTo>
                  <a:cubicBezTo>
                    <a:pt x="830" y="362"/>
                    <a:pt x="829" y="363"/>
                    <a:pt x="828" y="363"/>
                  </a:cubicBezTo>
                  <a:cubicBezTo>
                    <a:pt x="826" y="363"/>
                    <a:pt x="826" y="363"/>
                    <a:pt x="826" y="363"/>
                  </a:cubicBezTo>
                  <a:cubicBezTo>
                    <a:pt x="826" y="363"/>
                    <a:pt x="825" y="362"/>
                    <a:pt x="825" y="361"/>
                  </a:cubicBezTo>
                  <a:cubicBezTo>
                    <a:pt x="825" y="346"/>
                    <a:pt x="825" y="346"/>
                    <a:pt x="825" y="346"/>
                  </a:cubicBezTo>
                  <a:cubicBezTo>
                    <a:pt x="825" y="345"/>
                    <a:pt x="826" y="344"/>
                    <a:pt x="826" y="344"/>
                  </a:cubicBezTo>
                  <a:cubicBezTo>
                    <a:pt x="828" y="344"/>
                    <a:pt x="828" y="344"/>
                    <a:pt x="828" y="344"/>
                  </a:cubicBezTo>
                  <a:cubicBezTo>
                    <a:pt x="829" y="344"/>
                    <a:pt x="830" y="345"/>
                    <a:pt x="830" y="346"/>
                  </a:cubicBezTo>
                  <a:lnTo>
                    <a:pt x="830" y="361"/>
                  </a:lnTo>
                  <a:close/>
                  <a:moveTo>
                    <a:pt x="830" y="332"/>
                  </a:moveTo>
                  <a:cubicBezTo>
                    <a:pt x="830" y="332"/>
                    <a:pt x="829" y="333"/>
                    <a:pt x="828" y="333"/>
                  </a:cubicBezTo>
                  <a:cubicBezTo>
                    <a:pt x="826" y="333"/>
                    <a:pt x="826" y="333"/>
                    <a:pt x="826" y="333"/>
                  </a:cubicBezTo>
                  <a:cubicBezTo>
                    <a:pt x="826" y="333"/>
                    <a:pt x="825" y="332"/>
                    <a:pt x="825" y="332"/>
                  </a:cubicBezTo>
                  <a:cubicBezTo>
                    <a:pt x="825" y="317"/>
                    <a:pt x="825" y="317"/>
                    <a:pt x="825" y="317"/>
                  </a:cubicBezTo>
                  <a:cubicBezTo>
                    <a:pt x="825" y="316"/>
                    <a:pt x="826" y="315"/>
                    <a:pt x="826" y="315"/>
                  </a:cubicBezTo>
                  <a:cubicBezTo>
                    <a:pt x="828" y="315"/>
                    <a:pt x="828" y="315"/>
                    <a:pt x="828" y="315"/>
                  </a:cubicBezTo>
                  <a:cubicBezTo>
                    <a:pt x="829" y="315"/>
                    <a:pt x="830" y="316"/>
                    <a:pt x="830" y="317"/>
                  </a:cubicBezTo>
                  <a:lnTo>
                    <a:pt x="830" y="332"/>
                  </a:lnTo>
                  <a:close/>
                  <a:moveTo>
                    <a:pt x="830" y="302"/>
                  </a:moveTo>
                  <a:cubicBezTo>
                    <a:pt x="830" y="303"/>
                    <a:pt x="829" y="304"/>
                    <a:pt x="828" y="304"/>
                  </a:cubicBezTo>
                  <a:cubicBezTo>
                    <a:pt x="826" y="304"/>
                    <a:pt x="826" y="304"/>
                    <a:pt x="826" y="304"/>
                  </a:cubicBezTo>
                  <a:cubicBezTo>
                    <a:pt x="826" y="304"/>
                    <a:pt x="825" y="303"/>
                    <a:pt x="825" y="302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5" y="286"/>
                    <a:pt x="826" y="286"/>
                    <a:pt x="826" y="286"/>
                  </a:cubicBezTo>
                  <a:cubicBezTo>
                    <a:pt x="828" y="286"/>
                    <a:pt x="828" y="286"/>
                    <a:pt x="828" y="286"/>
                  </a:cubicBezTo>
                  <a:cubicBezTo>
                    <a:pt x="829" y="286"/>
                    <a:pt x="830" y="286"/>
                    <a:pt x="830" y="287"/>
                  </a:cubicBezTo>
                  <a:lnTo>
                    <a:pt x="830" y="302"/>
                  </a:lnTo>
                  <a:close/>
                  <a:moveTo>
                    <a:pt x="830" y="275"/>
                  </a:moveTo>
                  <a:cubicBezTo>
                    <a:pt x="830" y="276"/>
                    <a:pt x="829" y="276"/>
                    <a:pt x="828" y="276"/>
                  </a:cubicBezTo>
                  <a:cubicBezTo>
                    <a:pt x="826" y="276"/>
                    <a:pt x="826" y="276"/>
                    <a:pt x="826" y="276"/>
                  </a:cubicBezTo>
                  <a:cubicBezTo>
                    <a:pt x="826" y="276"/>
                    <a:pt x="825" y="276"/>
                    <a:pt x="825" y="275"/>
                  </a:cubicBezTo>
                  <a:cubicBezTo>
                    <a:pt x="825" y="260"/>
                    <a:pt x="825" y="260"/>
                    <a:pt x="825" y="260"/>
                  </a:cubicBezTo>
                  <a:cubicBezTo>
                    <a:pt x="825" y="259"/>
                    <a:pt x="826" y="258"/>
                    <a:pt x="826" y="258"/>
                  </a:cubicBezTo>
                  <a:cubicBezTo>
                    <a:pt x="828" y="258"/>
                    <a:pt x="828" y="258"/>
                    <a:pt x="828" y="258"/>
                  </a:cubicBezTo>
                  <a:cubicBezTo>
                    <a:pt x="829" y="258"/>
                    <a:pt x="830" y="259"/>
                    <a:pt x="830" y="260"/>
                  </a:cubicBezTo>
                  <a:lnTo>
                    <a:pt x="830" y="275"/>
                  </a:lnTo>
                  <a:close/>
                  <a:moveTo>
                    <a:pt x="840" y="371"/>
                  </a:moveTo>
                  <a:cubicBezTo>
                    <a:pt x="840" y="372"/>
                    <a:pt x="839" y="373"/>
                    <a:pt x="838" y="373"/>
                  </a:cubicBezTo>
                  <a:cubicBezTo>
                    <a:pt x="836" y="373"/>
                    <a:pt x="836" y="373"/>
                    <a:pt x="836" y="373"/>
                  </a:cubicBezTo>
                  <a:cubicBezTo>
                    <a:pt x="836" y="373"/>
                    <a:pt x="835" y="372"/>
                    <a:pt x="835" y="371"/>
                  </a:cubicBezTo>
                  <a:cubicBezTo>
                    <a:pt x="835" y="369"/>
                    <a:pt x="835" y="369"/>
                    <a:pt x="835" y="369"/>
                  </a:cubicBezTo>
                  <a:cubicBezTo>
                    <a:pt x="835" y="368"/>
                    <a:pt x="836" y="368"/>
                    <a:pt x="836" y="368"/>
                  </a:cubicBezTo>
                  <a:cubicBezTo>
                    <a:pt x="838" y="368"/>
                    <a:pt x="838" y="368"/>
                    <a:pt x="838" y="368"/>
                  </a:cubicBezTo>
                  <a:cubicBezTo>
                    <a:pt x="839" y="368"/>
                    <a:pt x="840" y="368"/>
                    <a:pt x="840" y="369"/>
                  </a:cubicBezTo>
                  <a:lnTo>
                    <a:pt x="840" y="371"/>
                  </a:lnTo>
                  <a:close/>
                  <a:moveTo>
                    <a:pt x="840" y="361"/>
                  </a:moveTo>
                  <a:cubicBezTo>
                    <a:pt x="840" y="362"/>
                    <a:pt x="839" y="363"/>
                    <a:pt x="838" y="363"/>
                  </a:cubicBezTo>
                  <a:cubicBezTo>
                    <a:pt x="836" y="363"/>
                    <a:pt x="836" y="363"/>
                    <a:pt x="836" y="363"/>
                  </a:cubicBezTo>
                  <a:cubicBezTo>
                    <a:pt x="836" y="363"/>
                    <a:pt x="835" y="362"/>
                    <a:pt x="835" y="361"/>
                  </a:cubicBezTo>
                  <a:cubicBezTo>
                    <a:pt x="835" y="359"/>
                    <a:pt x="835" y="359"/>
                    <a:pt x="835" y="359"/>
                  </a:cubicBezTo>
                  <a:cubicBezTo>
                    <a:pt x="835" y="358"/>
                    <a:pt x="836" y="358"/>
                    <a:pt x="836" y="358"/>
                  </a:cubicBezTo>
                  <a:cubicBezTo>
                    <a:pt x="838" y="358"/>
                    <a:pt x="838" y="358"/>
                    <a:pt x="838" y="358"/>
                  </a:cubicBezTo>
                  <a:cubicBezTo>
                    <a:pt x="839" y="358"/>
                    <a:pt x="840" y="358"/>
                    <a:pt x="840" y="359"/>
                  </a:cubicBezTo>
                  <a:lnTo>
                    <a:pt x="840" y="361"/>
                  </a:lnTo>
                  <a:close/>
                  <a:moveTo>
                    <a:pt x="840" y="348"/>
                  </a:moveTo>
                  <a:cubicBezTo>
                    <a:pt x="840" y="349"/>
                    <a:pt x="839" y="349"/>
                    <a:pt x="838" y="349"/>
                  </a:cubicBezTo>
                  <a:cubicBezTo>
                    <a:pt x="836" y="349"/>
                    <a:pt x="836" y="349"/>
                    <a:pt x="836" y="349"/>
                  </a:cubicBezTo>
                  <a:cubicBezTo>
                    <a:pt x="836" y="349"/>
                    <a:pt x="835" y="349"/>
                    <a:pt x="835" y="348"/>
                  </a:cubicBezTo>
                  <a:cubicBezTo>
                    <a:pt x="835" y="346"/>
                    <a:pt x="835" y="346"/>
                    <a:pt x="835" y="346"/>
                  </a:cubicBezTo>
                  <a:cubicBezTo>
                    <a:pt x="835" y="345"/>
                    <a:pt x="836" y="344"/>
                    <a:pt x="836" y="344"/>
                  </a:cubicBezTo>
                  <a:cubicBezTo>
                    <a:pt x="838" y="344"/>
                    <a:pt x="838" y="344"/>
                    <a:pt x="838" y="344"/>
                  </a:cubicBezTo>
                  <a:cubicBezTo>
                    <a:pt x="839" y="344"/>
                    <a:pt x="840" y="345"/>
                    <a:pt x="840" y="346"/>
                  </a:cubicBezTo>
                  <a:lnTo>
                    <a:pt x="840" y="348"/>
                  </a:lnTo>
                  <a:close/>
                  <a:moveTo>
                    <a:pt x="840" y="338"/>
                  </a:moveTo>
                  <a:cubicBezTo>
                    <a:pt x="840" y="339"/>
                    <a:pt x="839" y="340"/>
                    <a:pt x="838" y="340"/>
                  </a:cubicBezTo>
                  <a:cubicBezTo>
                    <a:pt x="836" y="340"/>
                    <a:pt x="836" y="340"/>
                    <a:pt x="836" y="340"/>
                  </a:cubicBezTo>
                  <a:cubicBezTo>
                    <a:pt x="836" y="340"/>
                    <a:pt x="835" y="339"/>
                    <a:pt x="835" y="338"/>
                  </a:cubicBezTo>
                  <a:cubicBezTo>
                    <a:pt x="835" y="324"/>
                    <a:pt x="835" y="324"/>
                    <a:pt x="835" y="324"/>
                  </a:cubicBezTo>
                  <a:cubicBezTo>
                    <a:pt x="835" y="323"/>
                    <a:pt x="836" y="322"/>
                    <a:pt x="836" y="322"/>
                  </a:cubicBezTo>
                  <a:cubicBezTo>
                    <a:pt x="838" y="322"/>
                    <a:pt x="838" y="322"/>
                    <a:pt x="838" y="322"/>
                  </a:cubicBezTo>
                  <a:cubicBezTo>
                    <a:pt x="839" y="322"/>
                    <a:pt x="840" y="323"/>
                    <a:pt x="840" y="324"/>
                  </a:cubicBezTo>
                  <a:lnTo>
                    <a:pt x="840" y="338"/>
                  </a:lnTo>
                  <a:close/>
                  <a:moveTo>
                    <a:pt x="840" y="311"/>
                  </a:moveTo>
                  <a:cubicBezTo>
                    <a:pt x="840" y="312"/>
                    <a:pt x="839" y="313"/>
                    <a:pt x="838" y="313"/>
                  </a:cubicBezTo>
                  <a:cubicBezTo>
                    <a:pt x="836" y="313"/>
                    <a:pt x="836" y="313"/>
                    <a:pt x="836" y="313"/>
                  </a:cubicBezTo>
                  <a:cubicBezTo>
                    <a:pt x="836" y="313"/>
                    <a:pt x="835" y="312"/>
                    <a:pt x="835" y="311"/>
                  </a:cubicBezTo>
                  <a:cubicBezTo>
                    <a:pt x="835" y="310"/>
                    <a:pt x="835" y="310"/>
                    <a:pt x="835" y="310"/>
                  </a:cubicBezTo>
                  <a:cubicBezTo>
                    <a:pt x="835" y="309"/>
                    <a:pt x="836" y="308"/>
                    <a:pt x="836" y="308"/>
                  </a:cubicBezTo>
                  <a:cubicBezTo>
                    <a:pt x="838" y="308"/>
                    <a:pt x="838" y="308"/>
                    <a:pt x="838" y="308"/>
                  </a:cubicBezTo>
                  <a:cubicBezTo>
                    <a:pt x="839" y="308"/>
                    <a:pt x="840" y="309"/>
                    <a:pt x="840" y="310"/>
                  </a:cubicBezTo>
                  <a:lnTo>
                    <a:pt x="840" y="311"/>
                  </a:lnTo>
                  <a:close/>
                  <a:moveTo>
                    <a:pt x="840" y="296"/>
                  </a:moveTo>
                  <a:cubicBezTo>
                    <a:pt x="840" y="296"/>
                    <a:pt x="839" y="297"/>
                    <a:pt x="838" y="297"/>
                  </a:cubicBezTo>
                  <a:cubicBezTo>
                    <a:pt x="836" y="297"/>
                    <a:pt x="836" y="297"/>
                    <a:pt x="836" y="297"/>
                  </a:cubicBezTo>
                  <a:cubicBezTo>
                    <a:pt x="836" y="297"/>
                    <a:pt x="835" y="296"/>
                    <a:pt x="835" y="296"/>
                  </a:cubicBezTo>
                  <a:cubicBezTo>
                    <a:pt x="835" y="294"/>
                    <a:pt x="835" y="294"/>
                    <a:pt x="835" y="294"/>
                  </a:cubicBezTo>
                  <a:cubicBezTo>
                    <a:pt x="835" y="293"/>
                    <a:pt x="836" y="292"/>
                    <a:pt x="836" y="292"/>
                  </a:cubicBezTo>
                  <a:cubicBezTo>
                    <a:pt x="838" y="292"/>
                    <a:pt x="838" y="292"/>
                    <a:pt x="838" y="292"/>
                  </a:cubicBezTo>
                  <a:cubicBezTo>
                    <a:pt x="839" y="292"/>
                    <a:pt x="840" y="293"/>
                    <a:pt x="840" y="294"/>
                  </a:cubicBezTo>
                  <a:lnTo>
                    <a:pt x="840" y="296"/>
                  </a:lnTo>
                  <a:close/>
                  <a:moveTo>
                    <a:pt x="840" y="280"/>
                  </a:moveTo>
                  <a:cubicBezTo>
                    <a:pt x="840" y="281"/>
                    <a:pt x="839" y="281"/>
                    <a:pt x="838" y="281"/>
                  </a:cubicBezTo>
                  <a:cubicBezTo>
                    <a:pt x="836" y="281"/>
                    <a:pt x="836" y="281"/>
                    <a:pt x="836" y="281"/>
                  </a:cubicBezTo>
                  <a:cubicBezTo>
                    <a:pt x="836" y="281"/>
                    <a:pt x="835" y="281"/>
                    <a:pt x="835" y="280"/>
                  </a:cubicBezTo>
                  <a:cubicBezTo>
                    <a:pt x="835" y="265"/>
                    <a:pt x="835" y="265"/>
                    <a:pt x="835" y="265"/>
                  </a:cubicBezTo>
                  <a:cubicBezTo>
                    <a:pt x="835" y="264"/>
                    <a:pt x="836" y="263"/>
                    <a:pt x="836" y="263"/>
                  </a:cubicBezTo>
                  <a:cubicBezTo>
                    <a:pt x="838" y="263"/>
                    <a:pt x="838" y="263"/>
                    <a:pt x="838" y="263"/>
                  </a:cubicBezTo>
                  <a:cubicBezTo>
                    <a:pt x="839" y="263"/>
                    <a:pt x="840" y="264"/>
                    <a:pt x="840" y="265"/>
                  </a:cubicBezTo>
                  <a:lnTo>
                    <a:pt x="840" y="280"/>
                  </a:lnTo>
                  <a:close/>
                  <a:moveTo>
                    <a:pt x="1039" y="386"/>
                  </a:moveTo>
                  <a:cubicBezTo>
                    <a:pt x="1035" y="386"/>
                    <a:pt x="1035" y="386"/>
                    <a:pt x="1035" y="386"/>
                  </a:cubicBezTo>
                  <a:cubicBezTo>
                    <a:pt x="1035" y="382"/>
                    <a:pt x="1035" y="382"/>
                    <a:pt x="1035" y="382"/>
                  </a:cubicBezTo>
                  <a:cubicBezTo>
                    <a:pt x="1039" y="382"/>
                    <a:pt x="1039" y="382"/>
                    <a:pt x="1039" y="382"/>
                  </a:cubicBezTo>
                  <a:lnTo>
                    <a:pt x="1039" y="386"/>
                  </a:lnTo>
                  <a:close/>
                  <a:moveTo>
                    <a:pt x="1039" y="381"/>
                  </a:moveTo>
                  <a:cubicBezTo>
                    <a:pt x="1035" y="381"/>
                    <a:pt x="1035" y="381"/>
                    <a:pt x="1035" y="381"/>
                  </a:cubicBezTo>
                  <a:cubicBezTo>
                    <a:pt x="1035" y="377"/>
                    <a:pt x="1035" y="377"/>
                    <a:pt x="1035" y="377"/>
                  </a:cubicBezTo>
                  <a:cubicBezTo>
                    <a:pt x="1039" y="377"/>
                    <a:pt x="1039" y="377"/>
                    <a:pt x="1039" y="377"/>
                  </a:cubicBezTo>
                  <a:lnTo>
                    <a:pt x="1039" y="381"/>
                  </a:lnTo>
                  <a:close/>
                  <a:moveTo>
                    <a:pt x="1039" y="340"/>
                  </a:moveTo>
                  <a:cubicBezTo>
                    <a:pt x="1035" y="340"/>
                    <a:pt x="1035" y="340"/>
                    <a:pt x="1035" y="340"/>
                  </a:cubicBezTo>
                  <a:cubicBezTo>
                    <a:pt x="1035" y="336"/>
                    <a:pt x="1035" y="336"/>
                    <a:pt x="1035" y="336"/>
                  </a:cubicBezTo>
                  <a:cubicBezTo>
                    <a:pt x="1039" y="336"/>
                    <a:pt x="1039" y="336"/>
                    <a:pt x="1039" y="336"/>
                  </a:cubicBezTo>
                  <a:lnTo>
                    <a:pt x="1039" y="340"/>
                  </a:lnTo>
                  <a:close/>
                  <a:moveTo>
                    <a:pt x="1039" y="335"/>
                  </a:moveTo>
                  <a:cubicBezTo>
                    <a:pt x="1035" y="335"/>
                    <a:pt x="1035" y="335"/>
                    <a:pt x="1035" y="335"/>
                  </a:cubicBezTo>
                  <a:cubicBezTo>
                    <a:pt x="1035" y="331"/>
                    <a:pt x="1035" y="331"/>
                    <a:pt x="1035" y="331"/>
                  </a:cubicBezTo>
                  <a:cubicBezTo>
                    <a:pt x="1039" y="331"/>
                    <a:pt x="1039" y="331"/>
                    <a:pt x="1039" y="331"/>
                  </a:cubicBezTo>
                  <a:lnTo>
                    <a:pt x="1039" y="335"/>
                  </a:lnTo>
                  <a:close/>
                  <a:moveTo>
                    <a:pt x="1039" y="328"/>
                  </a:moveTo>
                  <a:cubicBezTo>
                    <a:pt x="1035" y="328"/>
                    <a:pt x="1035" y="328"/>
                    <a:pt x="1035" y="328"/>
                  </a:cubicBezTo>
                  <a:cubicBezTo>
                    <a:pt x="1035" y="325"/>
                    <a:pt x="1035" y="325"/>
                    <a:pt x="1035" y="325"/>
                  </a:cubicBezTo>
                  <a:cubicBezTo>
                    <a:pt x="1039" y="325"/>
                    <a:pt x="1039" y="325"/>
                    <a:pt x="1039" y="325"/>
                  </a:cubicBezTo>
                  <a:lnTo>
                    <a:pt x="1039" y="328"/>
                  </a:lnTo>
                  <a:close/>
                  <a:moveTo>
                    <a:pt x="1039" y="323"/>
                  </a:moveTo>
                  <a:cubicBezTo>
                    <a:pt x="1035" y="323"/>
                    <a:pt x="1035" y="323"/>
                    <a:pt x="1035" y="323"/>
                  </a:cubicBezTo>
                  <a:cubicBezTo>
                    <a:pt x="1035" y="320"/>
                    <a:pt x="1035" y="320"/>
                    <a:pt x="1035" y="320"/>
                  </a:cubicBezTo>
                  <a:cubicBezTo>
                    <a:pt x="1039" y="320"/>
                    <a:pt x="1039" y="320"/>
                    <a:pt x="1039" y="320"/>
                  </a:cubicBezTo>
                  <a:lnTo>
                    <a:pt x="1039" y="323"/>
                  </a:lnTo>
                  <a:close/>
                  <a:moveTo>
                    <a:pt x="1039" y="282"/>
                  </a:moveTo>
                  <a:cubicBezTo>
                    <a:pt x="1035" y="282"/>
                    <a:pt x="1035" y="282"/>
                    <a:pt x="1035" y="282"/>
                  </a:cubicBezTo>
                  <a:cubicBezTo>
                    <a:pt x="1035" y="279"/>
                    <a:pt x="1035" y="279"/>
                    <a:pt x="1035" y="279"/>
                  </a:cubicBezTo>
                  <a:cubicBezTo>
                    <a:pt x="1039" y="279"/>
                    <a:pt x="1039" y="279"/>
                    <a:pt x="1039" y="279"/>
                  </a:cubicBezTo>
                  <a:lnTo>
                    <a:pt x="1039" y="282"/>
                  </a:lnTo>
                  <a:close/>
                  <a:moveTo>
                    <a:pt x="1039" y="277"/>
                  </a:moveTo>
                  <a:cubicBezTo>
                    <a:pt x="1035" y="277"/>
                    <a:pt x="1035" y="277"/>
                    <a:pt x="1035" y="277"/>
                  </a:cubicBezTo>
                  <a:cubicBezTo>
                    <a:pt x="1035" y="274"/>
                    <a:pt x="1035" y="274"/>
                    <a:pt x="1035" y="274"/>
                  </a:cubicBezTo>
                  <a:cubicBezTo>
                    <a:pt x="1039" y="274"/>
                    <a:pt x="1039" y="274"/>
                    <a:pt x="1039" y="274"/>
                  </a:cubicBezTo>
                  <a:lnTo>
                    <a:pt x="1039" y="277"/>
                  </a:lnTo>
                  <a:close/>
                  <a:moveTo>
                    <a:pt x="1043" y="386"/>
                  </a:moveTo>
                  <a:cubicBezTo>
                    <a:pt x="1040" y="386"/>
                    <a:pt x="1040" y="386"/>
                    <a:pt x="1040" y="386"/>
                  </a:cubicBezTo>
                  <a:cubicBezTo>
                    <a:pt x="1040" y="382"/>
                    <a:pt x="1040" y="382"/>
                    <a:pt x="1040" y="382"/>
                  </a:cubicBezTo>
                  <a:cubicBezTo>
                    <a:pt x="1043" y="382"/>
                    <a:pt x="1043" y="382"/>
                    <a:pt x="1043" y="382"/>
                  </a:cubicBezTo>
                  <a:lnTo>
                    <a:pt x="1043" y="386"/>
                  </a:lnTo>
                  <a:close/>
                  <a:moveTo>
                    <a:pt x="1043" y="381"/>
                  </a:moveTo>
                  <a:cubicBezTo>
                    <a:pt x="1040" y="381"/>
                    <a:pt x="1040" y="381"/>
                    <a:pt x="1040" y="381"/>
                  </a:cubicBezTo>
                  <a:cubicBezTo>
                    <a:pt x="1040" y="377"/>
                    <a:pt x="1040" y="377"/>
                    <a:pt x="1040" y="377"/>
                  </a:cubicBezTo>
                  <a:cubicBezTo>
                    <a:pt x="1043" y="377"/>
                    <a:pt x="1043" y="377"/>
                    <a:pt x="1043" y="377"/>
                  </a:cubicBezTo>
                  <a:lnTo>
                    <a:pt x="1043" y="381"/>
                  </a:lnTo>
                  <a:close/>
                  <a:moveTo>
                    <a:pt x="1043" y="340"/>
                  </a:moveTo>
                  <a:cubicBezTo>
                    <a:pt x="1040" y="340"/>
                    <a:pt x="1040" y="340"/>
                    <a:pt x="1040" y="340"/>
                  </a:cubicBezTo>
                  <a:cubicBezTo>
                    <a:pt x="1040" y="336"/>
                    <a:pt x="1040" y="336"/>
                    <a:pt x="1040" y="336"/>
                  </a:cubicBezTo>
                  <a:cubicBezTo>
                    <a:pt x="1043" y="336"/>
                    <a:pt x="1043" y="336"/>
                    <a:pt x="1043" y="336"/>
                  </a:cubicBezTo>
                  <a:lnTo>
                    <a:pt x="1043" y="340"/>
                  </a:lnTo>
                  <a:close/>
                  <a:moveTo>
                    <a:pt x="1043" y="335"/>
                  </a:moveTo>
                  <a:cubicBezTo>
                    <a:pt x="1040" y="335"/>
                    <a:pt x="1040" y="335"/>
                    <a:pt x="1040" y="335"/>
                  </a:cubicBezTo>
                  <a:cubicBezTo>
                    <a:pt x="1040" y="331"/>
                    <a:pt x="1040" y="331"/>
                    <a:pt x="1040" y="331"/>
                  </a:cubicBezTo>
                  <a:cubicBezTo>
                    <a:pt x="1043" y="331"/>
                    <a:pt x="1043" y="331"/>
                    <a:pt x="1043" y="331"/>
                  </a:cubicBezTo>
                  <a:lnTo>
                    <a:pt x="1043" y="335"/>
                  </a:lnTo>
                  <a:close/>
                  <a:moveTo>
                    <a:pt x="1043" y="328"/>
                  </a:moveTo>
                  <a:cubicBezTo>
                    <a:pt x="1040" y="328"/>
                    <a:pt x="1040" y="328"/>
                    <a:pt x="1040" y="328"/>
                  </a:cubicBezTo>
                  <a:cubicBezTo>
                    <a:pt x="1040" y="325"/>
                    <a:pt x="1040" y="325"/>
                    <a:pt x="1040" y="325"/>
                  </a:cubicBezTo>
                  <a:cubicBezTo>
                    <a:pt x="1043" y="325"/>
                    <a:pt x="1043" y="325"/>
                    <a:pt x="1043" y="325"/>
                  </a:cubicBezTo>
                  <a:lnTo>
                    <a:pt x="1043" y="328"/>
                  </a:lnTo>
                  <a:close/>
                  <a:moveTo>
                    <a:pt x="1043" y="323"/>
                  </a:moveTo>
                  <a:cubicBezTo>
                    <a:pt x="1040" y="323"/>
                    <a:pt x="1040" y="323"/>
                    <a:pt x="1040" y="323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3" y="320"/>
                    <a:pt x="1043" y="320"/>
                    <a:pt x="1043" y="320"/>
                  </a:cubicBezTo>
                  <a:lnTo>
                    <a:pt x="1043" y="323"/>
                  </a:lnTo>
                  <a:close/>
                  <a:moveTo>
                    <a:pt x="1043" y="282"/>
                  </a:moveTo>
                  <a:cubicBezTo>
                    <a:pt x="1040" y="282"/>
                    <a:pt x="1040" y="282"/>
                    <a:pt x="1040" y="282"/>
                  </a:cubicBezTo>
                  <a:cubicBezTo>
                    <a:pt x="1040" y="279"/>
                    <a:pt x="1040" y="279"/>
                    <a:pt x="1040" y="279"/>
                  </a:cubicBezTo>
                  <a:cubicBezTo>
                    <a:pt x="1043" y="279"/>
                    <a:pt x="1043" y="279"/>
                    <a:pt x="1043" y="279"/>
                  </a:cubicBezTo>
                  <a:lnTo>
                    <a:pt x="1043" y="282"/>
                  </a:lnTo>
                  <a:close/>
                  <a:moveTo>
                    <a:pt x="1043" y="277"/>
                  </a:moveTo>
                  <a:cubicBezTo>
                    <a:pt x="1040" y="277"/>
                    <a:pt x="1040" y="277"/>
                    <a:pt x="1040" y="277"/>
                  </a:cubicBezTo>
                  <a:cubicBezTo>
                    <a:pt x="1040" y="274"/>
                    <a:pt x="1040" y="274"/>
                    <a:pt x="1040" y="274"/>
                  </a:cubicBezTo>
                  <a:cubicBezTo>
                    <a:pt x="1043" y="274"/>
                    <a:pt x="1043" y="274"/>
                    <a:pt x="1043" y="274"/>
                  </a:cubicBezTo>
                  <a:lnTo>
                    <a:pt x="1043" y="277"/>
                  </a:lnTo>
                  <a:close/>
                  <a:moveTo>
                    <a:pt x="1050" y="374"/>
                  </a:moveTo>
                  <a:cubicBezTo>
                    <a:pt x="1047" y="374"/>
                    <a:pt x="1047" y="374"/>
                    <a:pt x="1047" y="374"/>
                  </a:cubicBezTo>
                  <a:cubicBezTo>
                    <a:pt x="1047" y="371"/>
                    <a:pt x="1047" y="371"/>
                    <a:pt x="1047" y="371"/>
                  </a:cubicBezTo>
                  <a:cubicBezTo>
                    <a:pt x="1050" y="371"/>
                    <a:pt x="1050" y="371"/>
                    <a:pt x="1050" y="371"/>
                  </a:cubicBezTo>
                  <a:lnTo>
                    <a:pt x="1050" y="374"/>
                  </a:lnTo>
                  <a:close/>
                  <a:moveTo>
                    <a:pt x="1050" y="369"/>
                  </a:moveTo>
                  <a:cubicBezTo>
                    <a:pt x="1047" y="369"/>
                    <a:pt x="1047" y="369"/>
                    <a:pt x="1047" y="369"/>
                  </a:cubicBezTo>
                  <a:cubicBezTo>
                    <a:pt x="1047" y="366"/>
                    <a:pt x="1047" y="366"/>
                    <a:pt x="1047" y="366"/>
                  </a:cubicBezTo>
                  <a:cubicBezTo>
                    <a:pt x="1050" y="366"/>
                    <a:pt x="1050" y="366"/>
                    <a:pt x="1050" y="366"/>
                  </a:cubicBezTo>
                  <a:lnTo>
                    <a:pt x="1050" y="369"/>
                  </a:lnTo>
                  <a:close/>
                  <a:moveTo>
                    <a:pt x="1050" y="351"/>
                  </a:moveTo>
                  <a:cubicBezTo>
                    <a:pt x="1047" y="351"/>
                    <a:pt x="1047" y="351"/>
                    <a:pt x="1047" y="351"/>
                  </a:cubicBezTo>
                  <a:cubicBezTo>
                    <a:pt x="1047" y="348"/>
                    <a:pt x="1047" y="348"/>
                    <a:pt x="1047" y="348"/>
                  </a:cubicBezTo>
                  <a:cubicBezTo>
                    <a:pt x="1050" y="348"/>
                    <a:pt x="1050" y="348"/>
                    <a:pt x="1050" y="348"/>
                  </a:cubicBezTo>
                  <a:lnTo>
                    <a:pt x="1050" y="351"/>
                  </a:lnTo>
                  <a:close/>
                  <a:moveTo>
                    <a:pt x="1050" y="346"/>
                  </a:moveTo>
                  <a:cubicBezTo>
                    <a:pt x="1047" y="346"/>
                    <a:pt x="1047" y="346"/>
                    <a:pt x="1047" y="346"/>
                  </a:cubicBezTo>
                  <a:cubicBezTo>
                    <a:pt x="1047" y="343"/>
                    <a:pt x="1047" y="343"/>
                    <a:pt x="1047" y="343"/>
                  </a:cubicBezTo>
                  <a:cubicBezTo>
                    <a:pt x="1050" y="343"/>
                    <a:pt x="1050" y="343"/>
                    <a:pt x="1050" y="343"/>
                  </a:cubicBezTo>
                  <a:lnTo>
                    <a:pt x="1050" y="346"/>
                  </a:lnTo>
                  <a:close/>
                  <a:moveTo>
                    <a:pt x="1050" y="317"/>
                  </a:moveTo>
                  <a:cubicBezTo>
                    <a:pt x="1047" y="317"/>
                    <a:pt x="1047" y="317"/>
                    <a:pt x="1047" y="317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50" y="313"/>
                    <a:pt x="1050" y="313"/>
                    <a:pt x="1050" y="313"/>
                  </a:cubicBezTo>
                  <a:lnTo>
                    <a:pt x="1050" y="317"/>
                  </a:lnTo>
                  <a:close/>
                  <a:moveTo>
                    <a:pt x="1050" y="312"/>
                  </a:moveTo>
                  <a:cubicBezTo>
                    <a:pt x="1047" y="312"/>
                    <a:pt x="1047" y="312"/>
                    <a:pt x="1047" y="312"/>
                  </a:cubicBezTo>
                  <a:cubicBezTo>
                    <a:pt x="1047" y="308"/>
                    <a:pt x="1047" y="308"/>
                    <a:pt x="1047" y="308"/>
                  </a:cubicBezTo>
                  <a:cubicBezTo>
                    <a:pt x="1050" y="308"/>
                    <a:pt x="1050" y="308"/>
                    <a:pt x="1050" y="308"/>
                  </a:cubicBezTo>
                  <a:lnTo>
                    <a:pt x="1050" y="312"/>
                  </a:lnTo>
                  <a:close/>
                  <a:moveTo>
                    <a:pt x="1050" y="293"/>
                  </a:moveTo>
                  <a:cubicBezTo>
                    <a:pt x="1047" y="293"/>
                    <a:pt x="1047" y="293"/>
                    <a:pt x="1047" y="293"/>
                  </a:cubicBezTo>
                  <a:cubicBezTo>
                    <a:pt x="1047" y="290"/>
                    <a:pt x="1047" y="290"/>
                    <a:pt x="1047" y="290"/>
                  </a:cubicBezTo>
                  <a:cubicBezTo>
                    <a:pt x="1050" y="290"/>
                    <a:pt x="1050" y="290"/>
                    <a:pt x="1050" y="290"/>
                  </a:cubicBezTo>
                  <a:lnTo>
                    <a:pt x="1050" y="293"/>
                  </a:lnTo>
                  <a:close/>
                  <a:moveTo>
                    <a:pt x="1050" y="289"/>
                  </a:moveTo>
                  <a:cubicBezTo>
                    <a:pt x="1047" y="289"/>
                    <a:pt x="1047" y="289"/>
                    <a:pt x="1047" y="289"/>
                  </a:cubicBezTo>
                  <a:cubicBezTo>
                    <a:pt x="1047" y="285"/>
                    <a:pt x="1047" y="285"/>
                    <a:pt x="104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89"/>
                  </a:lnTo>
                  <a:close/>
                  <a:moveTo>
                    <a:pt x="1055" y="374"/>
                  </a:moveTo>
                  <a:cubicBezTo>
                    <a:pt x="1051" y="374"/>
                    <a:pt x="1051" y="374"/>
                    <a:pt x="1051" y="374"/>
                  </a:cubicBezTo>
                  <a:cubicBezTo>
                    <a:pt x="1051" y="371"/>
                    <a:pt x="1051" y="371"/>
                    <a:pt x="1051" y="371"/>
                  </a:cubicBezTo>
                  <a:cubicBezTo>
                    <a:pt x="1055" y="371"/>
                    <a:pt x="1055" y="371"/>
                    <a:pt x="1055" y="371"/>
                  </a:cubicBezTo>
                  <a:lnTo>
                    <a:pt x="1055" y="374"/>
                  </a:lnTo>
                  <a:close/>
                  <a:moveTo>
                    <a:pt x="1055" y="369"/>
                  </a:moveTo>
                  <a:cubicBezTo>
                    <a:pt x="1051" y="369"/>
                    <a:pt x="1051" y="369"/>
                    <a:pt x="1051" y="369"/>
                  </a:cubicBezTo>
                  <a:cubicBezTo>
                    <a:pt x="1051" y="366"/>
                    <a:pt x="1051" y="366"/>
                    <a:pt x="1051" y="366"/>
                  </a:cubicBezTo>
                  <a:cubicBezTo>
                    <a:pt x="1055" y="366"/>
                    <a:pt x="1055" y="366"/>
                    <a:pt x="1055" y="366"/>
                  </a:cubicBezTo>
                  <a:lnTo>
                    <a:pt x="1055" y="369"/>
                  </a:lnTo>
                  <a:close/>
                  <a:moveTo>
                    <a:pt x="1055" y="351"/>
                  </a:moveTo>
                  <a:cubicBezTo>
                    <a:pt x="1051" y="351"/>
                    <a:pt x="1051" y="351"/>
                    <a:pt x="1051" y="351"/>
                  </a:cubicBezTo>
                  <a:cubicBezTo>
                    <a:pt x="1051" y="348"/>
                    <a:pt x="1051" y="348"/>
                    <a:pt x="1051" y="348"/>
                  </a:cubicBezTo>
                  <a:cubicBezTo>
                    <a:pt x="1055" y="348"/>
                    <a:pt x="1055" y="348"/>
                    <a:pt x="1055" y="348"/>
                  </a:cubicBezTo>
                  <a:lnTo>
                    <a:pt x="1055" y="351"/>
                  </a:lnTo>
                  <a:close/>
                  <a:moveTo>
                    <a:pt x="1055" y="346"/>
                  </a:moveTo>
                  <a:cubicBezTo>
                    <a:pt x="1051" y="346"/>
                    <a:pt x="1051" y="346"/>
                    <a:pt x="1051" y="346"/>
                  </a:cubicBezTo>
                  <a:cubicBezTo>
                    <a:pt x="1051" y="343"/>
                    <a:pt x="1051" y="343"/>
                    <a:pt x="1051" y="343"/>
                  </a:cubicBezTo>
                  <a:cubicBezTo>
                    <a:pt x="1055" y="343"/>
                    <a:pt x="1055" y="343"/>
                    <a:pt x="1055" y="343"/>
                  </a:cubicBezTo>
                  <a:lnTo>
                    <a:pt x="1055" y="346"/>
                  </a:lnTo>
                  <a:close/>
                  <a:moveTo>
                    <a:pt x="1055" y="317"/>
                  </a:moveTo>
                  <a:cubicBezTo>
                    <a:pt x="1051" y="317"/>
                    <a:pt x="1051" y="317"/>
                    <a:pt x="1051" y="317"/>
                  </a:cubicBezTo>
                  <a:cubicBezTo>
                    <a:pt x="1051" y="313"/>
                    <a:pt x="1051" y="313"/>
                    <a:pt x="1051" y="313"/>
                  </a:cubicBezTo>
                  <a:cubicBezTo>
                    <a:pt x="1055" y="313"/>
                    <a:pt x="1055" y="313"/>
                    <a:pt x="1055" y="313"/>
                  </a:cubicBezTo>
                  <a:lnTo>
                    <a:pt x="1055" y="317"/>
                  </a:lnTo>
                  <a:close/>
                  <a:moveTo>
                    <a:pt x="1055" y="312"/>
                  </a:moveTo>
                  <a:cubicBezTo>
                    <a:pt x="1051" y="312"/>
                    <a:pt x="1051" y="312"/>
                    <a:pt x="1051" y="312"/>
                  </a:cubicBezTo>
                  <a:cubicBezTo>
                    <a:pt x="1051" y="308"/>
                    <a:pt x="1051" y="308"/>
                    <a:pt x="1051" y="308"/>
                  </a:cubicBezTo>
                  <a:cubicBezTo>
                    <a:pt x="1055" y="308"/>
                    <a:pt x="1055" y="308"/>
                    <a:pt x="1055" y="308"/>
                  </a:cubicBezTo>
                  <a:lnTo>
                    <a:pt x="1055" y="312"/>
                  </a:lnTo>
                  <a:close/>
                  <a:moveTo>
                    <a:pt x="1055" y="293"/>
                  </a:moveTo>
                  <a:cubicBezTo>
                    <a:pt x="1051" y="293"/>
                    <a:pt x="1051" y="293"/>
                    <a:pt x="1051" y="293"/>
                  </a:cubicBezTo>
                  <a:cubicBezTo>
                    <a:pt x="1051" y="290"/>
                    <a:pt x="1051" y="290"/>
                    <a:pt x="1051" y="290"/>
                  </a:cubicBezTo>
                  <a:cubicBezTo>
                    <a:pt x="1055" y="290"/>
                    <a:pt x="1055" y="290"/>
                    <a:pt x="1055" y="290"/>
                  </a:cubicBezTo>
                  <a:lnTo>
                    <a:pt x="1055" y="293"/>
                  </a:lnTo>
                  <a:close/>
                  <a:moveTo>
                    <a:pt x="1055" y="289"/>
                  </a:moveTo>
                  <a:cubicBezTo>
                    <a:pt x="1051" y="289"/>
                    <a:pt x="1051" y="289"/>
                    <a:pt x="1051" y="289"/>
                  </a:cubicBezTo>
                  <a:cubicBezTo>
                    <a:pt x="1051" y="285"/>
                    <a:pt x="1051" y="285"/>
                    <a:pt x="1051" y="285"/>
                  </a:cubicBezTo>
                  <a:cubicBezTo>
                    <a:pt x="1055" y="285"/>
                    <a:pt x="1055" y="285"/>
                    <a:pt x="1055" y="285"/>
                  </a:cubicBezTo>
                  <a:lnTo>
                    <a:pt x="1055" y="289"/>
                  </a:lnTo>
                  <a:close/>
                  <a:moveTo>
                    <a:pt x="1061" y="363"/>
                  </a:moveTo>
                  <a:cubicBezTo>
                    <a:pt x="1058" y="363"/>
                    <a:pt x="1058" y="363"/>
                    <a:pt x="1058" y="363"/>
                  </a:cubicBezTo>
                  <a:cubicBezTo>
                    <a:pt x="1058" y="359"/>
                    <a:pt x="1058" y="359"/>
                    <a:pt x="1058" y="359"/>
                  </a:cubicBezTo>
                  <a:cubicBezTo>
                    <a:pt x="1061" y="359"/>
                    <a:pt x="1061" y="359"/>
                    <a:pt x="1061" y="359"/>
                  </a:cubicBezTo>
                  <a:lnTo>
                    <a:pt x="1061" y="363"/>
                  </a:lnTo>
                  <a:close/>
                  <a:moveTo>
                    <a:pt x="1061" y="358"/>
                  </a:moveTo>
                  <a:cubicBezTo>
                    <a:pt x="1058" y="358"/>
                    <a:pt x="1058" y="358"/>
                    <a:pt x="1058" y="358"/>
                  </a:cubicBezTo>
                  <a:cubicBezTo>
                    <a:pt x="1058" y="354"/>
                    <a:pt x="1058" y="354"/>
                    <a:pt x="1058" y="354"/>
                  </a:cubicBezTo>
                  <a:cubicBezTo>
                    <a:pt x="1061" y="354"/>
                    <a:pt x="1061" y="354"/>
                    <a:pt x="1061" y="354"/>
                  </a:cubicBezTo>
                  <a:lnTo>
                    <a:pt x="1061" y="358"/>
                  </a:lnTo>
                  <a:close/>
                  <a:moveTo>
                    <a:pt x="1061" y="305"/>
                  </a:moveTo>
                  <a:cubicBezTo>
                    <a:pt x="1058" y="305"/>
                    <a:pt x="1058" y="305"/>
                    <a:pt x="1058" y="305"/>
                  </a:cubicBezTo>
                  <a:cubicBezTo>
                    <a:pt x="1058" y="302"/>
                    <a:pt x="1058" y="302"/>
                    <a:pt x="1058" y="302"/>
                  </a:cubicBezTo>
                  <a:cubicBezTo>
                    <a:pt x="1061" y="302"/>
                    <a:pt x="1061" y="302"/>
                    <a:pt x="1061" y="302"/>
                  </a:cubicBezTo>
                  <a:lnTo>
                    <a:pt x="1061" y="305"/>
                  </a:lnTo>
                  <a:close/>
                  <a:moveTo>
                    <a:pt x="1061" y="300"/>
                  </a:moveTo>
                  <a:cubicBezTo>
                    <a:pt x="1058" y="300"/>
                    <a:pt x="1058" y="300"/>
                    <a:pt x="1058" y="300"/>
                  </a:cubicBezTo>
                  <a:cubicBezTo>
                    <a:pt x="1058" y="297"/>
                    <a:pt x="1058" y="297"/>
                    <a:pt x="1058" y="297"/>
                  </a:cubicBezTo>
                  <a:cubicBezTo>
                    <a:pt x="1061" y="297"/>
                    <a:pt x="1061" y="297"/>
                    <a:pt x="1061" y="297"/>
                  </a:cubicBezTo>
                  <a:lnTo>
                    <a:pt x="1061" y="300"/>
                  </a:lnTo>
                  <a:close/>
                  <a:moveTo>
                    <a:pt x="1062" y="264"/>
                  </a:moveTo>
                  <a:cubicBezTo>
                    <a:pt x="1054" y="264"/>
                    <a:pt x="1054" y="264"/>
                    <a:pt x="1054" y="264"/>
                  </a:cubicBezTo>
                  <a:cubicBezTo>
                    <a:pt x="1054" y="256"/>
                    <a:pt x="1054" y="256"/>
                    <a:pt x="1054" y="256"/>
                  </a:cubicBezTo>
                  <a:cubicBezTo>
                    <a:pt x="1062" y="256"/>
                    <a:pt x="1062" y="256"/>
                    <a:pt x="1062" y="256"/>
                  </a:cubicBezTo>
                  <a:lnTo>
                    <a:pt x="1062" y="264"/>
                  </a:lnTo>
                  <a:close/>
                  <a:moveTo>
                    <a:pt x="1062" y="252"/>
                  </a:moveTo>
                  <a:cubicBezTo>
                    <a:pt x="1054" y="252"/>
                    <a:pt x="1054" y="252"/>
                    <a:pt x="1054" y="252"/>
                  </a:cubicBezTo>
                  <a:cubicBezTo>
                    <a:pt x="1054" y="244"/>
                    <a:pt x="1054" y="244"/>
                    <a:pt x="1054" y="244"/>
                  </a:cubicBezTo>
                  <a:cubicBezTo>
                    <a:pt x="1062" y="244"/>
                    <a:pt x="1062" y="244"/>
                    <a:pt x="1062" y="244"/>
                  </a:cubicBezTo>
                  <a:lnTo>
                    <a:pt x="1062" y="252"/>
                  </a:lnTo>
                  <a:close/>
                  <a:moveTo>
                    <a:pt x="1066" y="363"/>
                  </a:moveTo>
                  <a:cubicBezTo>
                    <a:pt x="1063" y="363"/>
                    <a:pt x="1063" y="363"/>
                    <a:pt x="1063" y="363"/>
                  </a:cubicBezTo>
                  <a:cubicBezTo>
                    <a:pt x="1063" y="359"/>
                    <a:pt x="1063" y="359"/>
                    <a:pt x="1063" y="359"/>
                  </a:cubicBezTo>
                  <a:cubicBezTo>
                    <a:pt x="1066" y="359"/>
                    <a:pt x="1066" y="359"/>
                    <a:pt x="1066" y="359"/>
                  </a:cubicBezTo>
                  <a:lnTo>
                    <a:pt x="1066" y="363"/>
                  </a:lnTo>
                  <a:close/>
                  <a:moveTo>
                    <a:pt x="1066" y="358"/>
                  </a:moveTo>
                  <a:cubicBezTo>
                    <a:pt x="1063" y="358"/>
                    <a:pt x="1063" y="358"/>
                    <a:pt x="1063" y="358"/>
                  </a:cubicBezTo>
                  <a:cubicBezTo>
                    <a:pt x="1063" y="354"/>
                    <a:pt x="1063" y="354"/>
                    <a:pt x="1063" y="354"/>
                  </a:cubicBezTo>
                  <a:cubicBezTo>
                    <a:pt x="1066" y="354"/>
                    <a:pt x="1066" y="354"/>
                    <a:pt x="1066" y="354"/>
                  </a:cubicBezTo>
                  <a:lnTo>
                    <a:pt x="1066" y="358"/>
                  </a:lnTo>
                  <a:close/>
                  <a:moveTo>
                    <a:pt x="1066" y="305"/>
                  </a:moveTo>
                  <a:cubicBezTo>
                    <a:pt x="1063" y="305"/>
                    <a:pt x="1063" y="305"/>
                    <a:pt x="1063" y="305"/>
                  </a:cubicBezTo>
                  <a:cubicBezTo>
                    <a:pt x="1063" y="302"/>
                    <a:pt x="1063" y="302"/>
                    <a:pt x="1063" y="302"/>
                  </a:cubicBezTo>
                  <a:cubicBezTo>
                    <a:pt x="1066" y="302"/>
                    <a:pt x="1066" y="302"/>
                    <a:pt x="1066" y="302"/>
                  </a:cubicBezTo>
                  <a:lnTo>
                    <a:pt x="1066" y="305"/>
                  </a:lnTo>
                  <a:close/>
                  <a:moveTo>
                    <a:pt x="1066" y="300"/>
                  </a:moveTo>
                  <a:cubicBezTo>
                    <a:pt x="1063" y="300"/>
                    <a:pt x="1063" y="300"/>
                    <a:pt x="1063" y="300"/>
                  </a:cubicBezTo>
                  <a:cubicBezTo>
                    <a:pt x="1063" y="297"/>
                    <a:pt x="1063" y="297"/>
                    <a:pt x="1063" y="297"/>
                  </a:cubicBezTo>
                  <a:cubicBezTo>
                    <a:pt x="1066" y="297"/>
                    <a:pt x="1066" y="297"/>
                    <a:pt x="1066" y="297"/>
                  </a:cubicBezTo>
                  <a:lnTo>
                    <a:pt x="1066" y="300"/>
                  </a:lnTo>
                  <a:close/>
                  <a:moveTo>
                    <a:pt x="1072" y="374"/>
                  </a:moveTo>
                  <a:cubicBezTo>
                    <a:pt x="1069" y="374"/>
                    <a:pt x="1069" y="374"/>
                    <a:pt x="1069" y="374"/>
                  </a:cubicBezTo>
                  <a:cubicBezTo>
                    <a:pt x="1069" y="371"/>
                    <a:pt x="1069" y="371"/>
                    <a:pt x="1069" y="371"/>
                  </a:cubicBezTo>
                  <a:cubicBezTo>
                    <a:pt x="1072" y="371"/>
                    <a:pt x="1072" y="371"/>
                    <a:pt x="1072" y="371"/>
                  </a:cubicBezTo>
                  <a:lnTo>
                    <a:pt x="1072" y="374"/>
                  </a:lnTo>
                  <a:close/>
                  <a:moveTo>
                    <a:pt x="1072" y="369"/>
                  </a:moveTo>
                  <a:cubicBezTo>
                    <a:pt x="1069" y="369"/>
                    <a:pt x="1069" y="369"/>
                    <a:pt x="1069" y="369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2" y="366"/>
                    <a:pt x="1072" y="366"/>
                    <a:pt x="1072" y="366"/>
                  </a:cubicBezTo>
                  <a:lnTo>
                    <a:pt x="1072" y="369"/>
                  </a:lnTo>
                  <a:close/>
                  <a:moveTo>
                    <a:pt x="1072" y="351"/>
                  </a:moveTo>
                  <a:cubicBezTo>
                    <a:pt x="1069" y="351"/>
                    <a:pt x="1069" y="351"/>
                    <a:pt x="1069" y="351"/>
                  </a:cubicBezTo>
                  <a:cubicBezTo>
                    <a:pt x="1069" y="348"/>
                    <a:pt x="1069" y="348"/>
                    <a:pt x="1069" y="348"/>
                  </a:cubicBezTo>
                  <a:cubicBezTo>
                    <a:pt x="1072" y="348"/>
                    <a:pt x="1072" y="348"/>
                    <a:pt x="1072" y="348"/>
                  </a:cubicBezTo>
                  <a:lnTo>
                    <a:pt x="1072" y="351"/>
                  </a:lnTo>
                  <a:close/>
                  <a:moveTo>
                    <a:pt x="1072" y="346"/>
                  </a:moveTo>
                  <a:cubicBezTo>
                    <a:pt x="1069" y="346"/>
                    <a:pt x="1069" y="346"/>
                    <a:pt x="1069" y="346"/>
                  </a:cubicBezTo>
                  <a:cubicBezTo>
                    <a:pt x="1069" y="343"/>
                    <a:pt x="1069" y="343"/>
                    <a:pt x="1069" y="343"/>
                  </a:cubicBezTo>
                  <a:cubicBezTo>
                    <a:pt x="1072" y="343"/>
                    <a:pt x="1072" y="343"/>
                    <a:pt x="1072" y="343"/>
                  </a:cubicBezTo>
                  <a:lnTo>
                    <a:pt x="1072" y="346"/>
                  </a:lnTo>
                  <a:close/>
                  <a:moveTo>
                    <a:pt x="1072" y="317"/>
                  </a:moveTo>
                  <a:cubicBezTo>
                    <a:pt x="1069" y="317"/>
                    <a:pt x="1069" y="317"/>
                    <a:pt x="1069" y="317"/>
                  </a:cubicBezTo>
                  <a:cubicBezTo>
                    <a:pt x="1069" y="313"/>
                    <a:pt x="1069" y="313"/>
                    <a:pt x="1069" y="313"/>
                  </a:cubicBezTo>
                  <a:cubicBezTo>
                    <a:pt x="1072" y="313"/>
                    <a:pt x="1072" y="313"/>
                    <a:pt x="1072" y="313"/>
                  </a:cubicBezTo>
                  <a:lnTo>
                    <a:pt x="1072" y="317"/>
                  </a:lnTo>
                  <a:close/>
                  <a:moveTo>
                    <a:pt x="1072" y="312"/>
                  </a:moveTo>
                  <a:cubicBezTo>
                    <a:pt x="1069" y="312"/>
                    <a:pt x="1069" y="312"/>
                    <a:pt x="1069" y="312"/>
                  </a:cubicBezTo>
                  <a:cubicBezTo>
                    <a:pt x="1069" y="308"/>
                    <a:pt x="1069" y="308"/>
                    <a:pt x="1069" y="308"/>
                  </a:cubicBezTo>
                  <a:cubicBezTo>
                    <a:pt x="1072" y="308"/>
                    <a:pt x="1072" y="308"/>
                    <a:pt x="1072" y="308"/>
                  </a:cubicBezTo>
                  <a:lnTo>
                    <a:pt x="1072" y="312"/>
                  </a:lnTo>
                  <a:close/>
                  <a:moveTo>
                    <a:pt x="1072" y="293"/>
                  </a:moveTo>
                  <a:cubicBezTo>
                    <a:pt x="1069" y="293"/>
                    <a:pt x="1069" y="293"/>
                    <a:pt x="1069" y="293"/>
                  </a:cubicBezTo>
                  <a:cubicBezTo>
                    <a:pt x="1069" y="290"/>
                    <a:pt x="1069" y="290"/>
                    <a:pt x="1069" y="290"/>
                  </a:cubicBezTo>
                  <a:cubicBezTo>
                    <a:pt x="1072" y="290"/>
                    <a:pt x="1072" y="290"/>
                    <a:pt x="1072" y="290"/>
                  </a:cubicBezTo>
                  <a:lnTo>
                    <a:pt x="1072" y="293"/>
                  </a:lnTo>
                  <a:close/>
                  <a:moveTo>
                    <a:pt x="1072" y="289"/>
                  </a:moveTo>
                  <a:cubicBezTo>
                    <a:pt x="1069" y="289"/>
                    <a:pt x="1069" y="289"/>
                    <a:pt x="1069" y="289"/>
                  </a:cubicBezTo>
                  <a:cubicBezTo>
                    <a:pt x="1069" y="285"/>
                    <a:pt x="1069" y="285"/>
                    <a:pt x="1069" y="285"/>
                  </a:cubicBezTo>
                  <a:cubicBezTo>
                    <a:pt x="1072" y="285"/>
                    <a:pt x="1072" y="285"/>
                    <a:pt x="1072" y="285"/>
                  </a:cubicBezTo>
                  <a:lnTo>
                    <a:pt x="1072" y="289"/>
                  </a:lnTo>
                  <a:close/>
                  <a:moveTo>
                    <a:pt x="1073" y="264"/>
                  </a:moveTo>
                  <a:cubicBezTo>
                    <a:pt x="1066" y="264"/>
                    <a:pt x="1066" y="264"/>
                    <a:pt x="1066" y="264"/>
                  </a:cubicBezTo>
                  <a:cubicBezTo>
                    <a:pt x="1066" y="256"/>
                    <a:pt x="1066" y="256"/>
                    <a:pt x="1066" y="256"/>
                  </a:cubicBezTo>
                  <a:cubicBezTo>
                    <a:pt x="1073" y="256"/>
                    <a:pt x="1073" y="256"/>
                    <a:pt x="1073" y="256"/>
                  </a:cubicBezTo>
                  <a:lnTo>
                    <a:pt x="1073" y="264"/>
                  </a:lnTo>
                  <a:close/>
                  <a:moveTo>
                    <a:pt x="1073" y="252"/>
                  </a:moveTo>
                  <a:cubicBezTo>
                    <a:pt x="1066" y="252"/>
                    <a:pt x="1066" y="252"/>
                    <a:pt x="1066" y="252"/>
                  </a:cubicBezTo>
                  <a:cubicBezTo>
                    <a:pt x="1066" y="244"/>
                    <a:pt x="1066" y="244"/>
                    <a:pt x="1066" y="244"/>
                  </a:cubicBezTo>
                  <a:cubicBezTo>
                    <a:pt x="1073" y="244"/>
                    <a:pt x="1073" y="244"/>
                    <a:pt x="1073" y="244"/>
                  </a:cubicBezTo>
                  <a:lnTo>
                    <a:pt x="1073" y="252"/>
                  </a:lnTo>
                  <a:close/>
                  <a:moveTo>
                    <a:pt x="1077" y="374"/>
                  </a:moveTo>
                  <a:cubicBezTo>
                    <a:pt x="1074" y="374"/>
                    <a:pt x="1074" y="374"/>
                    <a:pt x="1074" y="374"/>
                  </a:cubicBezTo>
                  <a:cubicBezTo>
                    <a:pt x="1074" y="371"/>
                    <a:pt x="1074" y="371"/>
                    <a:pt x="1074" y="371"/>
                  </a:cubicBezTo>
                  <a:cubicBezTo>
                    <a:pt x="1077" y="371"/>
                    <a:pt x="1077" y="371"/>
                    <a:pt x="1077" y="371"/>
                  </a:cubicBezTo>
                  <a:lnTo>
                    <a:pt x="1077" y="374"/>
                  </a:lnTo>
                  <a:close/>
                  <a:moveTo>
                    <a:pt x="1077" y="369"/>
                  </a:moveTo>
                  <a:cubicBezTo>
                    <a:pt x="1074" y="369"/>
                    <a:pt x="1074" y="369"/>
                    <a:pt x="1074" y="369"/>
                  </a:cubicBezTo>
                  <a:cubicBezTo>
                    <a:pt x="1074" y="366"/>
                    <a:pt x="1074" y="366"/>
                    <a:pt x="1074" y="366"/>
                  </a:cubicBezTo>
                  <a:cubicBezTo>
                    <a:pt x="1077" y="366"/>
                    <a:pt x="1077" y="366"/>
                    <a:pt x="1077" y="366"/>
                  </a:cubicBezTo>
                  <a:lnTo>
                    <a:pt x="1077" y="369"/>
                  </a:lnTo>
                  <a:close/>
                  <a:moveTo>
                    <a:pt x="1077" y="351"/>
                  </a:moveTo>
                  <a:cubicBezTo>
                    <a:pt x="1074" y="351"/>
                    <a:pt x="1074" y="351"/>
                    <a:pt x="1074" y="351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7" y="348"/>
                    <a:pt x="1077" y="348"/>
                    <a:pt x="1077" y="348"/>
                  </a:cubicBezTo>
                  <a:lnTo>
                    <a:pt x="1077" y="351"/>
                  </a:lnTo>
                  <a:close/>
                  <a:moveTo>
                    <a:pt x="1077" y="346"/>
                  </a:moveTo>
                  <a:cubicBezTo>
                    <a:pt x="1074" y="346"/>
                    <a:pt x="1074" y="346"/>
                    <a:pt x="1074" y="346"/>
                  </a:cubicBezTo>
                  <a:cubicBezTo>
                    <a:pt x="1074" y="343"/>
                    <a:pt x="1074" y="343"/>
                    <a:pt x="1074" y="343"/>
                  </a:cubicBezTo>
                  <a:cubicBezTo>
                    <a:pt x="1077" y="343"/>
                    <a:pt x="1077" y="343"/>
                    <a:pt x="1077" y="343"/>
                  </a:cubicBezTo>
                  <a:lnTo>
                    <a:pt x="1077" y="346"/>
                  </a:lnTo>
                  <a:close/>
                  <a:moveTo>
                    <a:pt x="1077" y="317"/>
                  </a:moveTo>
                  <a:cubicBezTo>
                    <a:pt x="1074" y="317"/>
                    <a:pt x="1074" y="317"/>
                    <a:pt x="1074" y="317"/>
                  </a:cubicBezTo>
                  <a:cubicBezTo>
                    <a:pt x="1074" y="313"/>
                    <a:pt x="1074" y="313"/>
                    <a:pt x="1074" y="313"/>
                  </a:cubicBezTo>
                  <a:cubicBezTo>
                    <a:pt x="1077" y="313"/>
                    <a:pt x="1077" y="313"/>
                    <a:pt x="1077" y="313"/>
                  </a:cubicBezTo>
                  <a:lnTo>
                    <a:pt x="1077" y="317"/>
                  </a:lnTo>
                  <a:close/>
                  <a:moveTo>
                    <a:pt x="1077" y="312"/>
                  </a:moveTo>
                  <a:cubicBezTo>
                    <a:pt x="1074" y="312"/>
                    <a:pt x="1074" y="312"/>
                    <a:pt x="1074" y="312"/>
                  </a:cubicBezTo>
                  <a:cubicBezTo>
                    <a:pt x="1074" y="308"/>
                    <a:pt x="1074" y="308"/>
                    <a:pt x="1074" y="308"/>
                  </a:cubicBezTo>
                  <a:cubicBezTo>
                    <a:pt x="1077" y="308"/>
                    <a:pt x="1077" y="308"/>
                    <a:pt x="1077" y="308"/>
                  </a:cubicBezTo>
                  <a:lnTo>
                    <a:pt x="1077" y="312"/>
                  </a:lnTo>
                  <a:close/>
                  <a:moveTo>
                    <a:pt x="1077" y="293"/>
                  </a:moveTo>
                  <a:cubicBezTo>
                    <a:pt x="1074" y="293"/>
                    <a:pt x="1074" y="293"/>
                    <a:pt x="1074" y="293"/>
                  </a:cubicBezTo>
                  <a:cubicBezTo>
                    <a:pt x="1074" y="290"/>
                    <a:pt x="1074" y="290"/>
                    <a:pt x="1074" y="290"/>
                  </a:cubicBezTo>
                  <a:cubicBezTo>
                    <a:pt x="1077" y="290"/>
                    <a:pt x="1077" y="290"/>
                    <a:pt x="1077" y="290"/>
                  </a:cubicBezTo>
                  <a:lnTo>
                    <a:pt x="1077" y="293"/>
                  </a:lnTo>
                  <a:close/>
                  <a:moveTo>
                    <a:pt x="1077" y="289"/>
                  </a:moveTo>
                  <a:cubicBezTo>
                    <a:pt x="1074" y="289"/>
                    <a:pt x="1074" y="289"/>
                    <a:pt x="1074" y="289"/>
                  </a:cubicBezTo>
                  <a:cubicBezTo>
                    <a:pt x="1074" y="285"/>
                    <a:pt x="1074" y="285"/>
                    <a:pt x="1074" y="285"/>
                  </a:cubicBezTo>
                  <a:cubicBezTo>
                    <a:pt x="1077" y="285"/>
                    <a:pt x="1077" y="285"/>
                    <a:pt x="1077" y="285"/>
                  </a:cubicBezTo>
                  <a:lnTo>
                    <a:pt x="1077" y="289"/>
                  </a:lnTo>
                  <a:close/>
                  <a:moveTo>
                    <a:pt x="1084" y="386"/>
                  </a:moveTo>
                  <a:cubicBezTo>
                    <a:pt x="1080" y="386"/>
                    <a:pt x="1080" y="386"/>
                    <a:pt x="1080" y="386"/>
                  </a:cubicBezTo>
                  <a:cubicBezTo>
                    <a:pt x="1080" y="382"/>
                    <a:pt x="1080" y="382"/>
                    <a:pt x="1080" y="382"/>
                  </a:cubicBezTo>
                  <a:cubicBezTo>
                    <a:pt x="1084" y="382"/>
                    <a:pt x="1084" y="382"/>
                    <a:pt x="1084" y="382"/>
                  </a:cubicBezTo>
                  <a:lnTo>
                    <a:pt x="1084" y="386"/>
                  </a:lnTo>
                  <a:close/>
                  <a:moveTo>
                    <a:pt x="1084" y="381"/>
                  </a:moveTo>
                  <a:cubicBezTo>
                    <a:pt x="1080" y="381"/>
                    <a:pt x="1080" y="381"/>
                    <a:pt x="1080" y="381"/>
                  </a:cubicBezTo>
                  <a:cubicBezTo>
                    <a:pt x="1080" y="377"/>
                    <a:pt x="1080" y="377"/>
                    <a:pt x="1080" y="377"/>
                  </a:cubicBezTo>
                  <a:cubicBezTo>
                    <a:pt x="1084" y="377"/>
                    <a:pt x="1084" y="377"/>
                    <a:pt x="1084" y="377"/>
                  </a:cubicBezTo>
                  <a:lnTo>
                    <a:pt x="1084" y="381"/>
                  </a:lnTo>
                  <a:close/>
                  <a:moveTo>
                    <a:pt x="1084" y="340"/>
                  </a:moveTo>
                  <a:cubicBezTo>
                    <a:pt x="1080" y="340"/>
                    <a:pt x="1080" y="340"/>
                    <a:pt x="1080" y="340"/>
                  </a:cubicBezTo>
                  <a:cubicBezTo>
                    <a:pt x="1080" y="336"/>
                    <a:pt x="1080" y="336"/>
                    <a:pt x="1080" y="336"/>
                  </a:cubicBezTo>
                  <a:cubicBezTo>
                    <a:pt x="1084" y="336"/>
                    <a:pt x="1084" y="336"/>
                    <a:pt x="1084" y="336"/>
                  </a:cubicBezTo>
                  <a:lnTo>
                    <a:pt x="1084" y="340"/>
                  </a:lnTo>
                  <a:close/>
                  <a:moveTo>
                    <a:pt x="1084" y="335"/>
                  </a:moveTo>
                  <a:cubicBezTo>
                    <a:pt x="1080" y="335"/>
                    <a:pt x="1080" y="335"/>
                    <a:pt x="1080" y="335"/>
                  </a:cubicBezTo>
                  <a:cubicBezTo>
                    <a:pt x="1080" y="331"/>
                    <a:pt x="1080" y="331"/>
                    <a:pt x="1080" y="331"/>
                  </a:cubicBezTo>
                  <a:cubicBezTo>
                    <a:pt x="1084" y="331"/>
                    <a:pt x="1084" y="331"/>
                    <a:pt x="1084" y="331"/>
                  </a:cubicBezTo>
                  <a:lnTo>
                    <a:pt x="1084" y="335"/>
                  </a:lnTo>
                  <a:close/>
                  <a:moveTo>
                    <a:pt x="1084" y="328"/>
                  </a:moveTo>
                  <a:cubicBezTo>
                    <a:pt x="1080" y="328"/>
                    <a:pt x="1080" y="328"/>
                    <a:pt x="1080" y="328"/>
                  </a:cubicBezTo>
                  <a:cubicBezTo>
                    <a:pt x="1080" y="325"/>
                    <a:pt x="1080" y="325"/>
                    <a:pt x="1080" y="325"/>
                  </a:cubicBezTo>
                  <a:cubicBezTo>
                    <a:pt x="1084" y="325"/>
                    <a:pt x="1084" y="325"/>
                    <a:pt x="1084" y="325"/>
                  </a:cubicBezTo>
                  <a:lnTo>
                    <a:pt x="1084" y="328"/>
                  </a:lnTo>
                  <a:close/>
                  <a:moveTo>
                    <a:pt x="1084" y="323"/>
                  </a:moveTo>
                  <a:cubicBezTo>
                    <a:pt x="1080" y="323"/>
                    <a:pt x="1080" y="323"/>
                    <a:pt x="1080" y="323"/>
                  </a:cubicBezTo>
                  <a:cubicBezTo>
                    <a:pt x="1080" y="320"/>
                    <a:pt x="1080" y="320"/>
                    <a:pt x="1080" y="320"/>
                  </a:cubicBezTo>
                  <a:cubicBezTo>
                    <a:pt x="1084" y="320"/>
                    <a:pt x="1084" y="320"/>
                    <a:pt x="1084" y="320"/>
                  </a:cubicBezTo>
                  <a:lnTo>
                    <a:pt x="1084" y="323"/>
                  </a:lnTo>
                  <a:close/>
                  <a:moveTo>
                    <a:pt x="1084" y="282"/>
                  </a:moveTo>
                  <a:cubicBezTo>
                    <a:pt x="1080" y="282"/>
                    <a:pt x="1080" y="282"/>
                    <a:pt x="1080" y="282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lnTo>
                    <a:pt x="1084" y="282"/>
                  </a:lnTo>
                  <a:close/>
                  <a:moveTo>
                    <a:pt x="1084" y="277"/>
                  </a:moveTo>
                  <a:cubicBezTo>
                    <a:pt x="1080" y="277"/>
                    <a:pt x="1080" y="277"/>
                    <a:pt x="1080" y="277"/>
                  </a:cubicBezTo>
                  <a:cubicBezTo>
                    <a:pt x="1080" y="274"/>
                    <a:pt x="1080" y="274"/>
                    <a:pt x="1080" y="274"/>
                  </a:cubicBezTo>
                  <a:cubicBezTo>
                    <a:pt x="1084" y="274"/>
                    <a:pt x="1084" y="274"/>
                    <a:pt x="1084" y="274"/>
                  </a:cubicBezTo>
                  <a:lnTo>
                    <a:pt x="1084" y="277"/>
                  </a:lnTo>
                  <a:close/>
                  <a:moveTo>
                    <a:pt x="1088" y="386"/>
                  </a:moveTo>
                  <a:cubicBezTo>
                    <a:pt x="1085" y="386"/>
                    <a:pt x="1085" y="386"/>
                    <a:pt x="1085" y="386"/>
                  </a:cubicBezTo>
                  <a:cubicBezTo>
                    <a:pt x="1085" y="382"/>
                    <a:pt x="1085" y="382"/>
                    <a:pt x="1085" y="382"/>
                  </a:cubicBezTo>
                  <a:cubicBezTo>
                    <a:pt x="1088" y="382"/>
                    <a:pt x="1088" y="382"/>
                    <a:pt x="1088" y="382"/>
                  </a:cubicBezTo>
                  <a:lnTo>
                    <a:pt x="1088" y="386"/>
                  </a:lnTo>
                  <a:close/>
                  <a:moveTo>
                    <a:pt x="1088" y="381"/>
                  </a:moveTo>
                  <a:cubicBezTo>
                    <a:pt x="1085" y="381"/>
                    <a:pt x="1085" y="381"/>
                    <a:pt x="1085" y="381"/>
                  </a:cubicBezTo>
                  <a:cubicBezTo>
                    <a:pt x="1085" y="377"/>
                    <a:pt x="1085" y="377"/>
                    <a:pt x="1085" y="377"/>
                  </a:cubicBezTo>
                  <a:cubicBezTo>
                    <a:pt x="1088" y="377"/>
                    <a:pt x="1088" y="377"/>
                    <a:pt x="1088" y="377"/>
                  </a:cubicBezTo>
                  <a:lnTo>
                    <a:pt x="1088" y="381"/>
                  </a:lnTo>
                  <a:close/>
                  <a:moveTo>
                    <a:pt x="1088" y="340"/>
                  </a:moveTo>
                  <a:cubicBezTo>
                    <a:pt x="1085" y="340"/>
                    <a:pt x="1085" y="340"/>
                    <a:pt x="1085" y="340"/>
                  </a:cubicBezTo>
                  <a:cubicBezTo>
                    <a:pt x="1085" y="336"/>
                    <a:pt x="1085" y="336"/>
                    <a:pt x="108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0"/>
                  </a:lnTo>
                  <a:close/>
                  <a:moveTo>
                    <a:pt x="1088" y="335"/>
                  </a:moveTo>
                  <a:cubicBezTo>
                    <a:pt x="1085" y="335"/>
                    <a:pt x="1085" y="335"/>
                    <a:pt x="1085" y="335"/>
                  </a:cubicBezTo>
                  <a:cubicBezTo>
                    <a:pt x="1085" y="331"/>
                    <a:pt x="1085" y="331"/>
                    <a:pt x="1085" y="331"/>
                  </a:cubicBezTo>
                  <a:cubicBezTo>
                    <a:pt x="1088" y="331"/>
                    <a:pt x="1088" y="331"/>
                    <a:pt x="1088" y="331"/>
                  </a:cubicBezTo>
                  <a:lnTo>
                    <a:pt x="1088" y="335"/>
                  </a:lnTo>
                  <a:close/>
                  <a:moveTo>
                    <a:pt x="1088" y="328"/>
                  </a:moveTo>
                  <a:cubicBezTo>
                    <a:pt x="1085" y="328"/>
                    <a:pt x="1085" y="328"/>
                    <a:pt x="1085" y="328"/>
                  </a:cubicBezTo>
                  <a:cubicBezTo>
                    <a:pt x="1085" y="325"/>
                    <a:pt x="1085" y="325"/>
                    <a:pt x="1085" y="325"/>
                  </a:cubicBezTo>
                  <a:cubicBezTo>
                    <a:pt x="1088" y="325"/>
                    <a:pt x="1088" y="325"/>
                    <a:pt x="1088" y="325"/>
                  </a:cubicBezTo>
                  <a:lnTo>
                    <a:pt x="1088" y="328"/>
                  </a:lnTo>
                  <a:close/>
                  <a:moveTo>
                    <a:pt x="1088" y="323"/>
                  </a:moveTo>
                  <a:cubicBezTo>
                    <a:pt x="1085" y="323"/>
                    <a:pt x="1085" y="323"/>
                    <a:pt x="1085" y="323"/>
                  </a:cubicBezTo>
                  <a:cubicBezTo>
                    <a:pt x="1085" y="320"/>
                    <a:pt x="1085" y="320"/>
                    <a:pt x="1085" y="320"/>
                  </a:cubicBezTo>
                  <a:cubicBezTo>
                    <a:pt x="1088" y="320"/>
                    <a:pt x="1088" y="320"/>
                    <a:pt x="1088" y="320"/>
                  </a:cubicBezTo>
                  <a:lnTo>
                    <a:pt x="1088" y="323"/>
                  </a:lnTo>
                  <a:close/>
                  <a:moveTo>
                    <a:pt x="1088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79"/>
                    <a:pt x="1085" y="279"/>
                    <a:pt x="1085" y="279"/>
                  </a:cubicBezTo>
                  <a:cubicBezTo>
                    <a:pt x="1088" y="279"/>
                    <a:pt x="1088" y="279"/>
                    <a:pt x="1088" y="279"/>
                  </a:cubicBezTo>
                  <a:lnTo>
                    <a:pt x="1088" y="282"/>
                  </a:lnTo>
                  <a:close/>
                  <a:moveTo>
                    <a:pt x="1088" y="277"/>
                  </a:moveTo>
                  <a:cubicBezTo>
                    <a:pt x="1085" y="277"/>
                    <a:pt x="1085" y="277"/>
                    <a:pt x="1085" y="277"/>
                  </a:cubicBezTo>
                  <a:cubicBezTo>
                    <a:pt x="1085" y="274"/>
                    <a:pt x="1085" y="274"/>
                    <a:pt x="1085" y="274"/>
                  </a:cubicBezTo>
                  <a:cubicBezTo>
                    <a:pt x="1088" y="274"/>
                    <a:pt x="1088" y="274"/>
                    <a:pt x="1088" y="274"/>
                  </a:cubicBezTo>
                  <a:lnTo>
                    <a:pt x="1088" y="277"/>
                  </a:lnTo>
                  <a:close/>
                  <a:moveTo>
                    <a:pt x="1173" y="513"/>
                  </a:moveTo>
                  <a:cubicBezTo>
                    <a:pt x="1167" y="513"/>
                    <a:pt x="1167" y="513"/>
                    <a:pt x="1167" y="513"/>
                  </a:cubicBezTo>
                  <a:cubicBezTo>
                    <a:pt x="1167" y="487"/>
                    <a:pt x="1167" y="487"/>
                    <a:pt x="1167" y="487"/>
                  </a:cubicBezTo>
                  <a:cubicBezTo>
                    <a:pt x="1173" y="487"/>
                    <a:pt x="1173" y="487"/>
                    <a:pt x="1173" y="487"/>
                  </a:cubicBezTo>
                  <a:lnTo>
                    <a:pt x="1173" y="513"/>
                  </a:lnTo>
                  <a:close/>
                  <a:moveTo>
                    <a:pt x="1173" y="480"/>
                  </a:moveTo>
                  <a:cubicBezTo>
                    <a:pt x="1167" y="480"/>
                    <a:pt x="1167" y="480"/>
                    <a:pt x="1167" y="480"/>
                  </a:cubicBezTo>
                  <a:cubicBezTo>
                    <a:pt x="1167" y="454"/>
                    <a:pt x="1167" y="454"/>
                    <a:pt x="1167" y="454"/>
                  </a:cubicBezTo>
                  <a:cubicBezTo>
                    <a:pt x="1173" y="454"/>
                    <a:pt x="1173" y="454"/>
                    <a:pt x="1173" y="454"/>
                  </a:cubicBezTo>
                  <a:lnTo>
                    <a:pt x="1173" y="480"/>
                  </a:lnTo>
                  <a:close/>
                  <a:moveTo>
                    <a:pt x="1173" y="447"/>
                  </a:moveTo>
                  <a:cubicBezTo>
                    <a:pt x="1167" y="447"/>
                    <a:pt x="1167" y="447"/>
                    <a:pt x="1167" y="447"/>
                  </a:cubicBezTo>
                  <a:cubicBezTo>
                    <a:pt x="1167" y="421"/>
                    <a:pt x="1167" y="421"/>
                    <a:pt x="1167" y="421"/>
                  </a:cubicBezTo>
                  <a:cubicBezTo>
                    <a:pt x="1173" y="421"/>
                    <a:pt x="1173" y="421"/>
                    <a:pt x="1173" y="421"/>
                  </a:cubicBezTo>
                  <a:lnTo>
                    <a:pt x="1173" y="447"/>
                  </a:lnTo>
                  <a:close/>
                  <a:moveTo>
                    <a:pt x="1173" y="414"/>
                  </a:moveTo>
                  <a:cubicBezTo>
                    <a:pt x="1167" y="414"/>
                    <a:pt x="1167" y="414"/>
                    <a:pt x="1167" y="414"/>
                  </a:cubicBezTo>
                  <a:cubicBezTo>
                    <a:pt x="1167" y="388"/>
                    <a:pt x="1167" y="388"/>
                    <a:pt x="1167" y="388"/>
                  </a:cubicBezTo>
                  <a:cubicBezTo>
                    <a:pt x="1173" y="388"/>
                    <a:pt x="1173" y="388"/>
                    <a:pt x="1173" y="388"/>
                  </a:cubicBezTo>
                  <a:lnTo>
                    <a:pt x="1173" y="414"/>
                  </a:lnTo>
                  <a:close/>
                  <a:moveTo>
                    <a:pt x="1173" y="349"/>
                  </a:moveTo>
                  <a:cubicBezTo>
                    <a:pt x="1167" y="349"/>
                    <a:pt x="1167" y="349"/>
                    <a:pt x="1167" y="349"/>
                  </a:cubicBezTo>
                  <a:cubicBezTo>
                    <a:pt x="1167" y="323"/>
                    <a:pt x="1167" y="323"/>
                    <a:pt x="1167" y="323"/>
                  </a:cubicBezTo>
                  <a:cubicBezTo>
                    <a:pt x="1173" y="323"/>
                    <a:pt x="1173" y="323"/>
                    <a:pt x="1173" y="323"/>
                  </a:cubicBezTo>
                  <a:lnTo>
                    <a:pt x="1173" y="349"/>
                  </a:lnTo>
                  <a:close/>
                  <a:moveTo>
                    <a:pt x="1173" y="316"/>
                  </a:moveTo>
                  <a:cubicBezTo>
                    <a:pt x="1167" y="316"/>
                    <a:pt x="1167" y="316"/>
                    <a:pt x="1167" y="316"/>
                  </a:cubicBezTo>
                  <a:cubicBezTo>
                    <a:pt x="1167" y="290"/>
                    <a:pt x="1167" y="290"/>
                    <a:pt x="1167" y="290"/>
                  </a:cubicBezTo>
                  <a:cubicBezTo>
                    <a:pt x="1173" y="290"/>
                    <a:pt x="1173" y="290"/>
                    <a:pt x="1173" y="290"/>
                  </a:cubicBezTo>
                  <a:lnTo>
                    <a:pt x="1173" y="316"/>
                  </a:lnTo>
                  <a:close/>
                  <a:moveTo>
                    <a:pt x="1173" y="283"/>
                  </a:moveTo>
                  <a:cubicBezTo>
                    <a:pt x="1167" y="283"/>
                    <a:pt x="1167" y="283"/>
                    <a:pt x="1167" y="283"/>
                  </a:cubicBezTo>
                  <a:cubicBezTo>
                    <a:pt x="1167" y="257"/>
                    <a:pt x="1167" y="257"/>
                    <a:pt x="1167" y="257"/>
                  </a:cubicBezTo>
                  <a:cubicBezTo>
                    <a:pt x="1173" y="257"/>
                    <a:pt x="1173" y="257"/>
                    <a:pt x="1173" y="257"/>
                  </a:cubicBezTo>
                  <a:lnTo>
                    <a:pt x="1173" y="283"/>
                  </a:lnTo>
                  <a:close/>
                  <a:moveTo>
                    <a:pt x="1173" y="251"/>
                  </a:moveTo>
                  <a:cubicBezTo>
                    <a:pt x="1167" y="251"/>
                    <a:pt x="1167" y="251"/>
                    <a:pt x="1167" y="251"/>
                  </a:cubicBezTo>
                  <a:cubicBezTo>
                    <a:pt x="1167" y="224"/>
                    <a:pt x="1167" y="224"/>
                    <a:pt x="1167" y="224"/>
                  </a:cubicBezTo>
                  <a:cubicBezTo>
                    <a:pt x="1173" y="224"/>
                    <a:pt x="1173" y="224"/>
                    <a:pt x="1173" y="224"/>
                  </a:cubicBezTo>
                  <a:lnTo>
                    <a:pt x="1173" y="251"/>
                  </a:lnTo>
                  <a:close/>
                  <a:moveTo>
                    <a:pt x="1173" y="218"/>
                  </a:moveTo>
                  <a:cubicBezTo>
                    <a:pt x="1167" y="218"/>
                    <a:pt x="1167" y="218"/>
                    <a:pt x="1167" y="218"/>
                  </a:cubicBezTo>
                  <a:cubicBezTo>
                    <a:pt x="1167" y="192"/>
                    <a:pt x="1167" y="192"/>
                    <a:pt x="1167" y="192"/>
                  </a:cubicBezTo>
                  <a:cubicBezTo>
                    <a:pt x="1173" y="192"/>
                    <a:pt x="1173" y="192"/>
                    <a:pt x="1173" y="192"/>
                  </a:cubicBezTo>
                  <a:lnTo>
                    <a:pt x="1173" y="218"/>
                  </a:lnTo>
                  <a:close/>
                  <a:moveTo>
                    <a:pt x="1173" y="185"/>
                  </a:moveTo>
                  <a:cubicBezTo>
                    <a:pt x="1167" y="185"/>
                    <a:pt x="1167" y="185"/>
                    <a:pt x="1167" y="185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73" y="159"/>
                    <a:pt x="1173" y="159"/>
                    <a:pt x="1173" y="159"/>
                  </a:cubicBezTo>
                  <a:lnTo>
                    <a:pt x="1173" y="185"/>
                  </a:lnTo>
                  <a:close/>
                  <a:moveTo>
                    <a:pt x="1173" y="144"/>
                  </a:moveTo>
                  <a:cubicBezTo>
                    <a:pt x="1167" y="144"/>
                    <a:pt x="1167" y="144"/>
                    <a:pt x="1167" y="144"/>
                  </a:cubicBezTo>
                  <a:cubicBezTo>
                    <a:pt x="1167" y="118"/>
                    <a:pt x="1167" y="118"/>
                    <a:pt x="1167" y="118"/>
                  </a:cubicBezTo>
                  <a:cubicBezTo>
                    <a:pt x="1173" y="118"/>
                    <a:pt x="1173" y="118"/>
                    <a:pt x="1173" y="118"/>
                  </a:cubicBezTo>
                  <a:lnTo>
                    <a:pt x="1173" y="144"/>
                  </a:lnTo>
                  <a:close/>
                  <a:moveTo>
                    <a:pt x="1186" y="513"/>
                  </a:moveTo>
                  <a:cubicBezTo>
                    <a:pt x="1180" y="513"/>
                    <a:pt x="1180" y="513"/>
                    <a:pt x="1180" y="513"/>
                  </a:cubicBezTo>
                  <a:cubicBezTo>
                    <a:pt x="1180" y="487"/>
                    <a:pt x="1180" y="487"/>
                    <a:pt x="1180" y="487"/>
                  </a:cubicBezTo>
                  <a:cubicBezTo>
                    <a:pt x="1186" y="487"/>
                    <a:pt x="1186" y="487"/>
                    <a:pt x="1186" y="487"/>
                  </a:cubicBezTo>
                  <a:lnTo>
                    <a:pt x="1186" y="513"/>
                  </a:lnTo>
                  <a:close/>
                  <a:moveTo>
                    <a:pt x="1186" y="480"/>
                  </a:moveTo>
                  <a:cubicBezTo>
                    <a:pt x="1180" y="480"/>
                    <a:pt x="1180" y="480"/>
                    <a:pt x="1180" y="480"/>
                  </a:cubicBezTo>
                  <a:cubicBezTo>
                    <a:pt x="1180" y="454"/>
                    <a:pt x="1180" y="454"/>
                    <a:pt x="1180" y="454"/>
                  </a:cubicBezTo>
                  <a:cubicBezTo>
                    <a:pt x="1186" y="454"/>
                    <a:pt x="1186" y="454"/>
                    <a:pt x="1186" y="454"/>
                  </a:cubicBezTo>
                  <a:lnTo>
                    <a:pt x="1186" y="480"/>
                  </a:lnTo>
                  <a:close/>
                  <a:moveTo>
                    <a:pt x="1186" y="447"/>
                  </a:moveTo>
                  <a:cubicBezTo>
                    <a:pt x="1180" y="447"/>
                    <a:pt x="1180" y="447"/>
                    <a:pt x="1180" y="447"/>
                  </a:cubicBezTo>
                  <a:cubicBezTo>
                    <a:pt x="1180" y="421"/>
                    <a:pt x="1180" y="421"/>
                    <a:pt x="1180" y="421"/>
                  </a:cubicBezTo>
                  <a:cubicBezTo>
                    <a:pt x="1186" y="421"/>
                    <a:pt x="1186" y="421"/>
                    <a:pt x="1186" y="421"/>
                  </a:cubicBezTo>
                  <a:lnTo>
                    <a:pt x="1186" y="447"/>
                  </a:lnTo>
                  <a:close/>
                  <a:moveTo>
                    <a:pt x="1186" y="414"/>
                  </a:moveTo>
                  <a:cubicBezTo>
                    <a:pt x="1180" y="414"/>
                    <a:pt x="1180" y="414"/>
                    <a:pt x="1180" y="414"/>
                  </a:cubicBezTo>
                  <a:cubicBezTo>
                    <a:pt x="1180" y="388"/>
                    <a:pt x="1180" y="388"/>
                    <a:pt x="1180" y="388"/>
                  </a:cubicBezTo>
                  <a:cubicBezTo>
                    <a:pt x="1186" y="388"/>
                    <a:pt x="1186" y="388"/>
                    <a:pt x="1186" y="388"/>
                  </a:cubicBezTo>
                  <a:lnTo>
                    <a:pt x="1186" y="414"/>
                  </a:lnTo>
                  <a:close/>
                  <a:moveTo>
                    <a:pt x="1186" y="382"/>
                  </a:moveTo>
                  <a:cubicBezTo>
                    <a:pt x="1180" y="382"/>
                    <a:pt x="1180" y="382"/>
                    <a:pt x="1180" y="382"/>
                  </a:cubicBezTo>
                  <a:cubicBezTo>
                    <a:pt x="1180" y="355"/>
                    <a:pt x="1180" y="355"/>
                    <a:pt x="1180" y="355"/>
                  </a:cubicBezTo>
                  <a:cubicBezTo>
                    <a:pt x="1186" y="355"/>
                    <a:pt x="1186" y="355"/>
                    <a:pt x="1186" y="355"/>
                  </a:cubicBezTo>
                  <a:lnTo>
                    <a:pt x="1186" y="382"/>
                  </a:lnTo>
                  <a:close/>
                  <a:moveTo>
                    <a:pt x="1186" y="349"/>
                  </a:moveTo>
                  <a:cubicBezTo>
                    <a:pt x="1180" y="349"/>
                    <a:pt x="1180" y="349"/>
                    <a:pt x="1180" y="349"/>
                  </a:cubicBezTo>
                  <a:cubicBezTo>
                    <a:pt x="1180" y="323"/>
                    <a:pt x="1180" y="323"/>
                    <a:pt x="1180" y="323"/>
                  </a:cubicBezTo>
                  <a:cubicBezTo>
                    <a:pt x="1186" y="323"/>
                    <a:pt x="1186" y="323"/>
                    <a:pt x="1186" y="323"/>
                  </a:cubicBezTo>
                  <a:lnTo>
                    <a:pt x="1186" y="349"/>
                  </a:lnTo>
                  <a:close/>
                  <a:moveTo>
                    <a:pt x="1186" y="316"/>
                  </a:moveTo>
                  <a:cubicBezTo>
                    <a:pt x="1180" y="316"/>
                    <a:pt x="1180" y="316"/>
                    <a:pt x="1180" y="316"/>
                  </a:cubicBezTo>
                  <a:cubicBezTo>
                    <a:pt x="1180" y="290"/>
                    <a:pt x="1180" y="290"/>
                    <a:pt x="1180" y="290"/>
                  </a:cubicBezTo>
                  <a:cubicBezTo>
                    <a:pt x="1186" y="290"/>
                    <a:pt x="1186" y="290"/>
                    <a:pt x="1186" y="290"/>
                  </a:cubicBezTo>
                  <a:lnTo>
                    <a:pt x="1186" y="316"/>
                  </a:lnTo>
                  <a:close/>
                  <a:moveTo>
                    <a:pt x="1186" y="251"/>
                  </a:moveTo>
                  <a:cubicBezTo>
                    <a:pt x="1180" y="251"/>
                    <a:pt x="1180" y="251"/>
                    <a:pt x="1180" y="251"/>
                  </a:cubicBezTo>
                  <a:cubicBezTo>
                    <a:pt x="1180" y="224"/>
                    <a:pt x="1180" y="224"/>
                    <a:pt x="1180" y="224"/>
                  </a:cubicBezTo>
                  <a:cubicBezTo>
                    <a:pt x="1186" y="224"/>
                    <a:pt x="1186" y="224"/>
                    <a:pt x="1186" y="224"/>
                  </a:cubicBezTo>
                  <a:lnTo>
                    <a:pt x="1186" y="251"/>
                  </a:lnTo>
                  <a:close/>
                  <a:moveTo>
                    <a:pt x="1186" y="218"/>
                  </a:moveTo>
                  <a:cubicBezTo>
                    <a:pt x="1180" y="218"/>
                    <a:pt x="1180" y="218"/>
                    <a:pt x="1180" y="218"/>
                  </a:cubicBezTo>
                  <a:cubicBezTo>
                    <a:pt x="1180" y="192"/>
                    <a:pt x="1180" y="192"/>
                    <a:pt x="1180" y="192"/>
                  </a:cubicBezTo>
                  <a:cubicBezTo>
                    <a:pt x="1186" y="192"/>
                    <a:pt x="1186" y="192"/>
                    <a:pt x="1186" y="192"/>
                  </a:cubicBezTo>
                  <a:lnTo>
                    <a:pt x="1186" y="218"/>
                  </a:lnTo>
                  <a:close/>
                  <a:moveTo>
                    <a:pt x="1186" y="185"/>
                  </a:moveTo>
                  <a:cubicBezTo>
                    <a:pt x="1180" y="185"/>
                    <a:pt x="1180" y="185"/>
                    <a:pt x="1180" y="185"/>
                  </a:cubicBezTo>
                  <a:cubicBezTo>
                    <a:pt x="1180" y="159"/>
                    <a:pt x="1180" y="159"/>
                    <a:pt x="1180" y="159"/>
                  </a:cubicBezTo>
                  <a:cubicBezTo>
                    <a:pt x="1186" y="159"/>
                    <a:pt x="1186" y="159"/>
                    <a:pt x="1186" y="159"/>
                  </a:cubicBezTo>
                  <a:lnTo>
                    <a:pt x="1186" y="185"/>
                  </a:lnTo>
                  <a:close/>
                  <a:moveTo>
                    <a:pt x="1186" y="144"/>
                  </a:moveTo>
                  <a:cubicBezTo>
                    <a:pt x="1180" y="144"/>
                    <a:pt x="1180" y="144"/>
                    <a:pt x="1180" y="144"/>
                  </a:cubicBezTo>
                  <a:cubicBezTo>
                    <a:pt x="1180" y="118"/>
                    <a:pt x="1180" y="118"/>
                    <a:pt x="1180" y="118"/>
                  </a:cubicBezTo>
                  <a:cubicBezTo>
                    <a:pt x="1186" y="118"/>
                    <a:pt x="1186" y="118"/>
                    <a:pt x="1186" y="118"/>
                  </a:cubicBezTo>
                  <a:lnTo>
                    <a:pt x="1186" y="144"/>
                  </a:lnTo>
                  <a:close/>
                  <a:moveTo>
                    <a:pt x="1199" y="513"/>
                  </a:moveTo>
                  <a:cubicBezTo>
                    <a:pt x="1192" y="513"/>
                    <a:pt x="1192" y="513"/>
                    <a:pt x="1192" y="513"/>
                  </a:cubicBezTo>
                  <a:cubicBezTo>
                    <a:pt x="1192" y="487"/>
                    <a:pt x="1192" y="487"/>
                    <a:pt x="1192" y="487"/>
                  </a:cubicBezTo>
                  <a:cubicBezTo>
                    <a:pt x="1199" y="487"/>
                    <a:pt x="1199" y="487"/>
                    <a:pt x="1199" y="487"/>
                  </a:cubicBezTo>
                  <a:lnTo>
                    <a:pt x="1199" y="513"/>
                  </a:lnTo>
                  <a:close/>
                  <a:moveTo>
                    <a:pt x="1199" y="447"/>
                  </a:moveTo>
                  <a:cubicBezTo>
                    <a:pt x="1192" y="447"/>
                    <a:pt x="1192" y="447"/>
                    <a:pt x="1192" y="447"/>
                  </a:cubicBezTo>
                  <a:cubicBezTo>
                    <a:pt x="1192" y="421"/>
                    <a:pt x="1192" y="421"/>
                    <a:pt x="1192" y="421"/>
                  </a:cubicBezTo>
                  <a:cubicBezTo>
                    <a:pt x="1199" y="421"/>
                    <a:pt x="1199" y="421"/>
                    <a:pt x="1199" y="421"/>
                  </a:cubicBezTo>
                  <a:lnTo>
                    <a:pt x="1199" y="447"/>
                  </a:lnTo>
                  <a:close/>
                  <a:moveTo>
                    <a:pt x="1199" y="414"/>
                  </a:moveTo>
                  <a:cubicBezTo>
                    <a:pt x="1192" y="414"/>
                    <a:pt x="1192" y="414"/>
                    <a:pt x="1192" y="414"/>
                  </a:cubicBezTo>
                  <a:cubicBezTo>
                    <a:pt x="1192" y="388"/>
                    <a:pt x="1192" y="388"/>
                    <a:pt x="1192" y="388"/>
                  </a:cubicBezTo>
                  <a:cubicBezTo>
                    <a:pt x="1199" y="388"/>
                    <a:pt x="1199" y="388"/>
                    <a:pt x="1199" y="388"/>
                  </a:cubicBezTo>
                  <a:lnTo>
                    <a:pt x="1199" y="414"/>
                  </a:lnTo>
                  <a:close/>
                  <a:moveTo>
                    <a:pt x="1199" y="382"/>
                  </a:moveTo>
                  <a:cubicBezTo>
                    <a:pt x="1192" y="382"/>
                    <a:pt x="1192" y="382"/>
                    <a:pt x="1192" y="382"/>
                  </a:cubicBezTo>
                  <a:cubicBezTo>
                    <a:pt x="1192" y="355"/>
                    <a:pt x="1192" y="355"/>
                    <a:pt x="1192" y="355"/>
                  </a:cubicBezTo>
                  <a:cubicBezTo>
                    <a:pt x="1199" y="355"/>
                    <a:pt x="1199" y="355"/>
                    <a:pt x="1199" y="355"/>
                  </a:cubicBezTo>
                  <a:lnTo>
                    <a:pt x="1199" y="382"/>
                  </a:lnTo>
                  <a:close/>
                  <a:moveTo>
                    <a:pt x="1199" y="349"/>
                  </a:moveTo>
                  <a:cubicBezTo>
                    <a:pt x="1192" y="349"/>
                    <a:pt x="1192" y="349"/>
                    <a:pt x="1192" y="349"/>
                  </a:cubicBezTo>
                  <a:cubicBezTo>
                    <a:pt x="1192" y="323"/>
                    <a:pt x="1192" y="323"/>
                    <a:pt x="1192" y="323"/>
                  </a:cubicBezTo>
                  <a:cubicBezTo>
                    <a:pt x="1199" y="323"/>
                    <a:pt x="1199" y="323"/>
                    <a:pt x="1199" y="323"/>
                  </a:cubicBezTo>
                  <a:lnTo>
                    <a:pt x="1199" y="349"/>
                  </a:lnTo>
                  <a:close/>
                  <a:moveTo>
                    <a:pt x="1199" y="316"/>
                  </a:moveTo>
                  <a:cubicBezTo>
                    <a:pt x="1192" y="316"/>
                    <a:pt x="1192" y="316"/>
                    <a:pt x="1192" y="316"/>
                  </a:cubicBezTo>
                  <a:cubicBezTo>
                    <a:pt x="1192" y="290"/>
                    <a:pt x="1192" y="290"/>
                    <a:pt x="1192" y="290"/>
                  </a:cubicBezTo>
                  <a:cubicBezTo>
                    <a:pt x="1199" y="290"/>
                    <a:pt x="1199" y="290"/>
                    <a:pt x="1199" y="290"/>
                  </a:cubicBezTo>
                  <a:lnTo>
                    <a:pt x="1199" y="316"/>
                  </a:lnTo>
                  <a:close/>
                  <a:moveTo>
                    <a:pt x="1199" y="283"/>
                  </a:moveTo>
                  <a:cubicBezTo>
                    <a:pt x="1192" y="283"/>
                    <a:pt x="1192" y="283"/>
                    <a:pt x="1192" y="283"/>
                  </a:cubicBezTo>
                  <a:cubicBezTo>
                    <a:pt x="1192" y="257"/>
                    <a:pt x="1192" y="257"/>
                    <a:pt x="1192" y="257"/>
                  </a:cubicBezTo>
                  <a:cubicBezTo>
                    <a:pt x="1199" y="257"/>
                    <a:pt x="1199" y="257"/>
                    <a:pt x="1199" y="257"/>
                  </a:cubicBezTo>
                  <a:lnTo>
                    <a:pt x="1199" y="283"/>
                  </a:lnTo>
                  <a:close/>
                  <a:moveTo>
                    <a:pt x="1199" y="251"/>
                  </a:moveTo>
                  <a:cubicBezTo>
                    <a:pt x="1192" y="251"/>
                    <a:pt x="1192" y="251"/>
                    <a:pt x="1192" y="251"/>
                  </a:cubicBezTo>
                  <a:cubicBezTo>
                    <a:pt x="1192" y="224"/>
                    <a:pt x="1192" y="224"/>
                    <a:pt x="1192" y="224"/>
                  </a:cubicBezTo>
                  <a:cubicBezTo>
                    <a:pt x="1199" y="224"/>
                    <a:pt x="1199" y="224"/>
                    <a:pt x="1199" y="224"/>
                  </a:cubicBezTo>
                  <a:lnTo>
                    <a:pt x="1199" y="251"/>
                  </a:lnTo>
                  <a:close/>
                  <a:moveTo>
                    <a:pt x="1199" y="218"/>
                  </a:moveTo>
                  <a:cubicBezTo>
                    <a:pt x="1192" y="218"/>
                    <a:pt x="1192" y="218"/>
                    <a:pt x="1192" y="218"/>
                  </a:cubicBezTo>
                  <a:cubicBezTo>
                    <a:pt x="1192" y="192"/>
                    <a:pt x="1192" y="192"/>
                    <a:pt x="1192" y="192"/>
                  </a:cubicBezTo>
                  <a:cubicBezTo>
                    <a:pt x="1199" y="192"/>
                    <a:pt x="1199" y="192"/>
                    <a:pt x="1199" y="192"/>
                  </a:cubicBezTo>
                  <a:lnTo>
                    <a:pt x="1199" y="218"/>
                  </a:lnTo>
                  <a:close/>
                  <a:moveTo>
                    <a:pt x="1199" y="185"/>
                  </a:moveTo>
                  <a:cubicBezTo>
                    <a:pt x="1192" y="185"/>
                    <a:pt x="1192" y="185"/>
                    <a:pt x="1192" y="185"/>
                  </a:cubicBezTo>
                  <a:cubicBezTo>
                    <a:pt x="1192" y="159"/>
                    <a:pt x="1192" y="159"/>
                    <a:pt x="1192" y="159"/>
                  </a:cubicBezTo>
                  <a:cubicBezTo>
                    <a:pt x="1199" y="159"/>
                    <a:pt x="1199" y="159"/>
                    <a:pt x="1199" y="159"/>
                  </a:cubicBezTo>
                  <a:lnTo>
                    <a:pt x="1199" y="185"/>
                  </a:lnTo>
                  <a:close/>
                  <a:moveTo>
                    <a:pt x="1199" y="144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192" y="118"/>
                    <a:pt x="1192" y="118"/>
                    <a:pt x="1192" y="118"/>
                  </a:cubicBezTo>
                  <a:cubicBezTo>
                    <a:pt x="1199" y="118"/>
                    <a:pt x="1199" y="118"/>
                    <a:pt x="1199" y="118"/>
                  </a:cubicBezTo>
                  <a:lnTo>
                    <a:pt x="1199" y="144"/>
                  </a:lnTo>
                  <a:close/>
                  <a:moveTo>
                    <a:pt x="1212" y="513"/>
                  </a:moveTo>
                  <a:cubicBezTo>
                    <a:pt x="1205" y="513"/>
                    <a:pt x="1205" y="513"/>
                    <a:pt x="1205" y="513"/>
                  </a:cubicBezTo>
                  <a:cubicBezTo>
                    <a:pt x="1205" y="487"/>
                    <a:pt x="1205" y="487"/>
                    <a:pt x="1205" y="487"/>
                  </a:cubicBezTo>
                  <a:cubicBezTo>
                    <a:pt x="1212" y="487"/>
                    <a:pt x="1212" y="487"/>
                    <a:pt x="1212" y="487"/>
                  </a:cubicBezTo>
                  <a:lnTo>
                    <a:pt x="1212" y="513"/>
                  </a:lnTo>
                  <a:close/>
                  <a:moveTo>
                    <a:pt x="1212" y="480"/>
                  </a:moveTo>
                  <a:cubicBezTo>
                    <a:pt x="1205" y="480"/>
                    <a:pt x="1205" y="480"/>
                    <a:pt x="1205" y="480"/>
                  </a:cubicBezTo>
                  <a:cubicBezTo>
                    <a:pt x="1205" y="454"/>
                    <a:pt x="1205" y="454"/>
                    <a:pt x="1205" y="454"/>
                  </a:cubicBezTo>
                  <a:cubicBezTo>
                    <a:pt x="1212" y="454"/>
                    <a:pt x="1212" y="454"/>
                    <a:pt x="1212" y="454"/>
                  </a:cubicBezTo>
                  <a:lnTo>
                    <a:pt x="1212" y="480"/>
                  </a:lnTo>
                  <a:close/>
                  <a:moveTo>
                    <a:pt x="1212" y="414"/>
                  </a:moveTo>
                  <a:cubicBezTo>
                    <a:pt x="1205" y="414"/>
                    <a:pt x="1205" y="414"/>
                    <a:pt x="1205" y="414"/>
                  </a:cubicBezTo>
                  <a:cubicBezTo>
                    <a:pt x="1205" y="388"/>
                    <a:pt x="1205" y="388"/>
                    <a:pt x="1205" y="388"/>
                  </a:cubicBezTo>
                  <a:cubicBezTo>
                    <a:pt x="1212" y="388"/>
                    <a:pt x="1212" y="388"/>
                    <a:pt x="1212" y="388"/>
                  </a:cubicBezTo>
                  <a:lnTo>
                    <a:pt x="1212" y="414"/>
                  </a:lnTo>
                  <a:close/>
                  <a:moveTo>
                    <a:pt x="1212" y="382"/>
                  </a:moveTo>
                  <a:cubicBezTo>
                    <a:pt x="1205" y="382"/>
                    <a:pt x="1205" y="382"/>
                    <a:pt x="1205" y="382"/>
                  </a:cubicBezTo>
                  <a:cubicBezTo>
                    <a:pt x="1205" y="355"/>
                    <a:pt x="1205" y="355"/>
                    <a:pt x="1205" y="355"/>
                  </a:cubicBezTo>
                  <a:cubicBezTo>
                    <a:pt x="1212" y="355"/>
                    <a:pt x="1212" y="355"/>
                    <a:pt x="1212" y="355"/>
                  </a:cubicBezTo>
                  <a:lnTo>
                    <a:pt x="1212" y="382"/>
                  </a:lnTo>
                  <a:close/>
                  <a:moveTo>
                    <a:pt x="1212" y="349"/>
                  </a:moveTo>
                  <a:cubicBezTo>
                    <a:pt x="1205" y="349"/>
                    <a:pt x="1205" y="349"/>
                    <a:pt x="1205" y="349"/>
                  </a:cubicBezTo>
                  <a:cubicBezTo>
                    <a:pt x="1205" y="323"/>
                    <a:pt x="1205" y="323"/>
                    <a:pt x="1205" y="323"/>
                  </a:cubicBezTo>
                  <a:cubicBezTo>
                    <a:pt x="1212" y="323"/>
                    <a:pt x="1212" y="323"/>
                    <a:pt x="1212" y="323"/>
                  </a:cubicBezTo>
                  <a:lnTo>
                    <a:pt x="1212" y="349"/>
                  </a:lnTo>
                  <a:close/>
                  <a:moveTo>
                    <a:pt x="1212" y="316"/>
                  </a:moveTo>
                  <a:cubicBezTo>
                    <a:pt x="1205" y="316"/>
                    <a:pt x="1205" y="316"/>
                    <a:pt x="1205" y="316"/>
                  </a:cubicBezTo>
                  <a:cubicBezTo>
                    <a:pt x="1205" y="290"/>
                    <a:pt x="1205" y="290"/>
                    <a:pt x="1205" y="290"/>
                  </a:cubicBezTo>
                  <a:cubicBezTo>
                    <a:pt x="1212" y="290"/>
                    <a:pt x="1212" y="290"/>
                    <a:pt x="1212" y="290"/>
                  </a:cubicBezTo>
                  <a:lnTo>
                    <a:pt x="1212" y="316"/>
                  </a:lnTo>
                  <a:close/>
                  <a:moveTo>
                    <a:pt x="1212" y="283"/>
                  </a:moveTo>
                  <a:cubicBezTo>
                    <a:pt x="1205" y="283"/>
                    <a:pt x="1205" y="283"/>
                    <a:pt x="1205" y="283"/>
                  </a:cubicBezTo>
                  <a:cubicBezTo>
                    <a:pt x="1205" y="257"/>
                    <a:pt x="1205" y="257"/>
                    <a:pt x="1205" y="257"/>
                  </a:cubicBezTo>
                  <a:cubicBezTo>
                    <a:pt x="1212" y="257"/>
                    <a:pt x="1212" y="257"/>
                    <a:pt x="1212" y="257"/>
                  </a:cubicBezTo>
                  <a:lnTo>
                    <a:pt x="1212" y="283"/>
                  </a:lnTo>
                  <a:close/>
                  <a:moveTo>
                    <a:pt x="1212" y="251"/>
                  </a:moveTo>
                  <a:cubicBezTo>
                    <a:pt x="1205" y="251"/>
                    <a:pt x="1205" y="251"/>
                    <a:pt x="1205" y="251"/>
                  </a:cubicBezTo>
                  <a:cubicBezTo>
                    <a:pt x="1205" y="224"/>
                    <a:pt x="1205" y="224"/>
                    <a:pt x="1205" y="224"/>
                  </a:cubicBezTo>
                  <a:cubicBezTo>
                    <a:pt x="1212" y="224"/>
                    <a:pt x="1212" y="224"/>
                    <a:pt x="1212" y="224"/>
                  </a:cubicBezTo>
                  <a:lnTo>
                    <a:pt x="1212" y="251"/>
                  </a:lnTo>
                  <a:close/>
                  <a:moveTo>
                    <a:pt x="1212" y="185"/>
                  </a:moveTo>
                  <a:cubicBezTo>
                    <a:pt x="1205" y="185"/>
                    <a:pt x="1205" y="185"/>
                    <a:pt x="1205" y="185"/>
                  </a:cubicBezTo>
                  <a:cubicBezTo>
                    <a:pt x="1205" y="159"/>
                    <a:pt x="1205" y="159"/>
                    <a:pt x="1205" y="159"/>
                  </a:cubicBezTo>
                  <a:cubicBezTo>
                    <a:pt x="1212" y="159"/>
                    <a:pt x="1212" y="159"/>
                    <a:pt x="1212" y="159"/>
                  </a:cubicBezTo>
                  <a:lnTo>
                    <a:pt x="1212" y="185"/>
                  </a:lnTo>
                  <a:close/>
                  <a:moveTo>
                    <a:pt x="1212" y="144"/>
                  </a:moveTo>
                  <a:cubicBezTo>
                    <a:pt x="1205" y="144"/>
                    <a:pt x="1205" y="144"/>
                    <a:pt x="1205" y="144"/>
                  </a:cubicBezTo>
                  <a:cubicBezTo>
                    <a:pt x="1205" y="118"/>
                    <a:pt x="1205" y="118"/>
                    <a:pt x="1205" y="118"/>
                  </a:cubicBezTo>
                  <a:cubicBezTo>
                    <a:pt x="1212" y="118"/>
                    <a:pt x="1212" y="118"/>
                    <a:pt x="1212" y="118"/>
                  </a:cubicBezTo>
                  <a:lnTo>
                    <a:pt x="1212" y="144"/>
                  </a:lnTo>
                  <a:close/>
                  <a:moveTo>
                    <a:pt x="1224" y="513"/>
                  </a:moveTo>
                  <a:cubicBezTo>
                    <a:pt x="1218" y="513"/>
                    <a:pt x="1218" y="513"/>
                    <a:pt x="1218" y="513"/>
                  </a:cubicBezTo>
                  <a:cubicBezTo>
                    <a:pt x="1218" y="487"/>
                    <a:pt x="1218" y="487"/>
                    <a:pt x="1218" y="487"/>
                  </a:cubicBezTo>
                  <a:cubicBezTo>
                    <a:pt x="1224" y="487"/>
                    <a:pt x="1224" y="487"/>
                    <a:pt x="1224" y="487"/>
                  </a:cubicBezTo>
                  <a:lnTo>
                    <a:pt x="1224" y="513"/>
                  </a:lnTo>
                  <a:close/>
                  <a:moveTo>
                    <a:pt x="1224" y="480"/>
                  </a:moveTo>
                  <a:cubicBezTo>
                    <a:pt x="1218" y="480"/>
                    <a:pt x="1218" y="480"/>
                    <a:pt x="1218" y="480"/>
                  </a:cubicBezTo>
                  <a:cubicBezTo>
                    <a:pt x="1218" y="454"/>
                    <a:pt x="1218" y="454"/>
                    <a:pt x="1218" y="454"/>
                  </a:cubicBezTo>
                  <a:cubicBezTo>
                    <a:pt x="1224" y="454"/>
                    <a:pt x="1224" y="454"/>
                    <a:pt x="1224" y="454"/>
                  </a:cubicBezTo>
                  <a:lnTo>
                    <a:pt x="1224" y="480"/>
                  </a:lnTo>
                  <a:close/>
                  <a:moveTo>
                    <a:pt x="1224" y="447"/>
                  </a:moveTo>
                  <a:cubicBezTo>
                    <a:pt x="1218" y="447"/>
                    <a:pt x="1218" y="447"/>
                    <a:pt x="1218" y="447"/>
                  </a:cubicBezTo>
                  <a:cubicBezTo>
                    <a:pt x="1218" y="421"/>
                    <a:pt x="1218" y="421"/>
                    <a:pt x="1218" y="421"/>
                  </a:cubicBezTo>
                  <a:cubicBezTo>
                    <a:pt x="1224" y="421"/>
                    <a:pt x="1224" y="421"/>
                    <a:pt x="1224" y="421"/>
                  </a:cubicBezTo>
                  <a:lnTo>
                    <a:pt x="1224" y="447"/>
                  </a:lnTo>
                  <a:close/>
                  <a:moveTo>
                    <a:pt x="1224" y="414"/>
                  </a:moveTo>
                  <a:cubicBezTo>
                    <a:pt x="1218" y="414"/>
                    <a:pt x="1218" y="414"/>
                    <a:pt x="1218" y="414"/>
                  </a:cubicBezTo>
                  <a:cubicBezTo>
                    <a:pt x="1218" y="388"/>
                    <a:pt x="1218" y="388"/>
                    <a:pt x="1218" y="388"/>
                  </a:cubicBezTo>
                  <a:cubicBezTo>
                    <a:pt x="1224" y="388"/>
                    <a:pt x="1224" y="388"/>
                    <a:pt x="1224" y="388"/>
                  </a:cubicBezTo>
                  <a:lnTo>
                    <a:pt x="1224" y="414"/>
                  </a:lnTo>
                  <a:close/>
                  <a:moveTo>
                    <a:pt x="1224" y="382"/>
                  </a:moveTo>
                  <a:cubicBezTo>
                    <a:pt x="1218" y="382"/>
                    <a:pt x="1218" y="382"/>
                    <a:pt x="1218" y="382"/>
                  </a:cubicBezTo>
                  <a:cubicBezTo>
                    <a:pt x="1218" y="355"/>
                    <a:pt x="1218" y="355"/>
                    <a:pt x="1218" y="355"/>
                  </a:cubicBezTo>
                  <a:cubicBezTo>
                    <a:pt x="1224" y="355"/>
                    <a:pt x="1224" y="355"/>
                    <a:pt x="1224" y="355"/>
                  </a:cubicBezTo>
                  <a:lnTo>
                    <a:pt x="1224" y="382"/>
                  </a:lnTo>
                  <a:close/>
                  <a:moveTo>
                    <a:pt x="1224" y="349"/>
                  </a:moveTo>
                  <a:cubicBezTo>
                    <a:pt x="1218" y="349"/>
                    <a:pt x="1218" y="349"/>
                    <a:pt x="1218" y="349"/>
                  </a:cubicBezTo>
                  <a:cubicBezTo>
                    <a:pt x="1218" y="323"/>
                    <a:pt x="1218" y="323"/>
                    <a:pt x="1218" y="323"/>
                  </a:cubicBezTo>
                  <a:cubicBezTo>
                    <a:pt x="1224" y="323"/>
                    <a:pt x="1224" y="323"/>
                    <a:pt x="1224" y="323"/>
                  </a:cubicBezTo>
                  <a:lnTo>
                    <a:pt x="1224" y="349"/>
                  </a:lnTo>
                  <a:close/>
                  <a:moveTo>
                    <a:pt x="1224" y="316"/>
                  </a:moveTo>
                  <a:cubicBezTo>
                    <a:pt x="1218" y="316"/>
                    <a:pt x="1218" y="316"/>
                    <a:pt x="1218" y="316"/>
                  </a:cubicBezTo>
                  <a:cubicBezTo>
                    <a:pt x="1218" y="290"/>
                    <a:pt x="1218" y="290"/>
                    <a:pt x="1218" y="290"/>
                  </a:cubicBezTo>
                  <a:cubicBezTo>
                    <a:pt x="1224" y="290"/>
                    <a:pt x="1224" y="290"/>
                    <a:pt x="1224" y="290"/>
                  </a:cubicBezTo>
                  <a:lnTo>
                    <a:pt x="1224" y="316"/>
                  </a:lnTo>
                  <a:close/>
                  <a:moveTo>
                    <a:pt x="1224" y="283"/>
                  </a:moveTo>
                  <a:cubicBezTo>
                    <a:pt x="1218" y="283"/>
                    <a:pt x="1218" y="283"/>
                    <a:pt x="1218" y="283"/>
                  </a:cubicBezTo>
                  <a:cubicBezTo>
                    <a:pt x="1218" y="257"/>
                    <a:pt x="1218" y="257"/>
                    <a:pt x="1218" y="257"/>
                  </a:cubicBezTo>
                  <a:cubicBezTo>
                    <a:pt x="1224" y="257"/>
                    <a:pt x="1224" y="257"/>
                    <a:pt x="1224" y="257"/>
                  </a:cubicBezTo>
                  <a:lnTo>
                    <a:pt x="1224" y="283"/>
                  </a:lnTo>
                  <a:close/>
                  <a:moveTo>
                    <a:pt x="1224" y="251"/>
                  </a:moveTo>
                  <a:cubicBezTo>
                    <a:pt x="1218" y="251"/>
                    <a:pt x="1218" y="251"/>
                    <a:pt x="1218" y="251"/>
                  </a:cubicBezTo>
                  <a:cubicBezTo>
                    <a:pt x="1218" y="224"/>
                    <a:pt x="1218" y="224"/>
                    <a:pt x="1218" y="224"/>
                  </a:cubicBezTo>
                  <a:cubicBezTo>
                    <a:pt x="1224" y="224"/>
                    <a:pt x="1224" y="224"/>
                    <a:pt x="1224" y="224"/>
                  </a:cubicBezTo>
                  <a:lnTo>
                    <a:pt x="1224" y="251"/>
                  </a:lnTo>
                  <a:close/>
                  <a:moveTo>
                    <a:pt x="1224" y="218"/>
                  </a:moveTo>
                  <a:cubicBezTo>
                    <a:pt x="1218" y="218"/>
                    <a:pt x="1218" y="218"/>
                    <a:pt x="1218" y="218"/>
                  </a:cubicBezTo>
                  <a:cubicBezTo>
                    <a:pt x="1218" y="192"/>
                    <a:pt x="1218" y="192"/>
                    <a:pt x="1218" y="192"/>
                  </a:cubicBezTo>
                  <a:cubicBezTo>
                    <a:pt x="1224" y="192"/>
                    <a:pt x="1224" y="192"/>
                    <a:pt x="1224" y="192"/>
                  </a:cubicBezTo>
                  <a:lnTo>
                    <a:pt x="1224" y="218"/>
                  </a:lnTo>
                  <a:close/>
                  <a:moveTo>
                    <a:pt x="1224" y="185"/>
                  </a:moveTo>
                  <a:cubicBezTo>
                    <a:pt x="1218" y="185"/>
                    <a:pt x="1218" y="185"/>
                    <a:pt x="1218" y="185"/>
                  </a:cubicBezTo>
                  <a:cubicBezTo>
                    <a:pt x="1218" y="159"/>
                    <a:pt x="1218" y="159"/>
                    <a:pt x="1218" y="159"/>
                  </a:cubicBezTo>
                  <a:cubicBezTo>
                    <a:pt x="1224" y="159"/>
                    <a:pt x="1224" y="159"/>
                    <a:pt x="1224" y="159"/>
                  </a:cubicBezTo>
                  <a:lnTo>
                    <a:pt x="1224" y="185"/>
                  </a:lnTo>
                  <a:close/>
                  <a:moveTo>
                    <a:pt x="1224" y="144"/>
                  </a:moveTo>
                  <a:cubicBezTo>
                    <a:pt x="1218" y="144"/>
                    <a:pt x="1218" y="144"/>
                    <a:pt x="1218" y="144"/>
                  </a:cubicBezTo>
                  <a:cubicBezTo>
                    <a:pt x="1218" y="118"/>
                    <a:pt x="1218" y="118"/>
                    <a:pt x="1218" y="118"/>
                  </a:cubicBezTo>
                  <a:cubicBezTo>
                    <a:pt x="1224" y="118"/>
                    <a:pt x="1224" y="118"/>
                    <a:pt x="1224" y="118"/>
                  </a:cubicBezTo>
                  <a:lnTo>
                    <a:pt x="1224" y="144"/>
                  </a:lnTo>
                  <a:close/>
                  <a:moveTo>
                    <a:pt x="1237" y="513"/>
                  </a:moveTo>
                  <a:cubicBezTo>
                    <a:pt x="1231" y="513"/>
                    <a:pt x="1231" y="513"/>
                    <a:pt x="1231" y="513"/>
                  </a:cubicBezTo>
                  <a:cubicBezTo>
                    <a:pt x="1231" y="487"/>
                    <a:pt x="1231" y="487"/>
                    <a:pt x="1231" y="487"/>
                  </a:cubicBezTo>
                  <a:cubicBezTo>
                    <a:pt x="1237" y="487"/>
                    <a:pt x="1237" y="487"/>
                    <a:pt x="1237" y="487"/>
                  </a:cubicBezTo>
                  <a:lnTo>
                    <a:pt x="1237" y="513"/>
                  </a:lnTo>
                  <a:close/>
                  <a:moveTo>
                    <a:pt x="1237" y="480"/>
                  </a:moveTo>
                  <a:cubicBezTo>
                    <a:pt x="1231" y="480"/>
                    <a:pt x="1231" y="480"/>
                    <a:pt x="1231" y="480"/>
                  </a:cubicBezTo>
                  <a:cubicBezTo>
                    <a:pt x="1231" y="454"/>
                    <a:pt x="1231" y="454"/>
                    <a:pt x="1231" y="454"/>
                  </a:cubicBezTo>
                  <a:cubicBezTo>
                    <a:pt x="1237" y="454"/>
                    <a:pt x="1237" y="454"/>
                    <a:pt x="1237" y="454"/>
                  </a:cubicBezTo>
                  <a:lnTo>
                    <a:pt x="1237" y="480"/>
                  </a:lnTo>
                  <a:close/>
                  <a:moveTo>
                    <a:pt x="1237" y="447"/>
                  </a:moveTo>
                  <a:cubicBezTo>
                    <a:pt x="1231" y="447"/>
                    <a:pt x="1231" y="447"/>
                    <a:pt x="1231" y="447"/>
                  </a:cubicBezTo>
                  <a:cubicBezTo>
                    <a:pt x="1231" y="421"/>
                    <a:pt x="1231" y="421"/>
                    <a:pt x="1231" y="421"/>
                  </a:cubicBezTo>
                  <a:cubicBezTo>
                    <a:pt x="1237" y="421"/>
                    <a:pt x="1237" y="421"/>
                    <a:pt x="1237" y="421"/>
                  </a:cubicBezTo>
                  <a:lnTo>
                    <a:pt x="1237" y="447"/>
                  </a:lnTo>
                  <a:close/>
                  <a:moveTo>
                    <a:pt x="1237" y="414"/>
                  </a:moveTo>
                  <a:cubicBezTo>
                    <a:pt x="1231" y="414"/>
                    <a:pt x="1231" y="414"/>
                    <a:pt x="1231" y="414"/>
                  </a:cubicBezTo>
                  <a:cubicBezTo>
                    <a:pt x="1231" y="388"/>
                    <a:pt x="1231" y="388"/>
                    <a:pt x="1231" y="388"/>
                  </a:cubicBezTo>
                  <a:cubicBezTo>
                    <a:pt x="1237" y="388"/>
                    <a:pt x="1237" y="388"/>
                    <a:pt x="1237" y="388"/>
                  </a:cubicBezTo>
                  <a:lnTo>
                    <a:pt x="1237" y="414"/>
                  </a:lnTo>
                  <a:close/>
                  <a:moveTo>
                    <a:pt x="1237" y="382"/>
                  </a:moveTo>
                  <a:cubicBezTo>
                    <a:pt x="1231" y="382"/>
                    <a:pt x="1231" y="382"/>
                    <a:pt x="1231" y="382"/>
                  </a:cubicBezTo>
                  <a:cubicBezTo>
                    <a:pt x="1231" y="355"/>
                    <a:pt x="1231" y="355"/>
                    <a:pt x="1231" y="355"/>
                  </a:cubicBezTo>
                  <a:cubicBezTo>
                    <a:pt x="1237" y="355"/>
                    <a:pt x="1237" y="355"/>
                    <a:pt x="1237" y="355"/>
                  </a:cubicBezTo>
                  <a:lnTo>
                    <a:pt x="1237" y="382"/>
                  </a:lnTo>
                  <a:close/>
                  <a:moveTo>
                    <a:pt x="1237" y="316"/>
                  </a:moveTo>
                  <a:cubicBezTo>
                    <a:pt x="1231" y="316"/>
                    <a:pt x="1231" y="316"/>
                    <a:pt x="1231" y="316"/>
                  </a:cubicBezTo>
                  <a:cubicBezTo>
                    <a:pt x="1231" y="290"/>
                    <a:pt x="1231" y="290"/>
                    <a:pt x="1231" y="290"/>
                  </a:cubicBezTo>
                  <a:cubicBezTo>
                    <a:pt x="1237" y="290"/>
                    <a:pt x="1237" y="290"/>
                    <a:pt x="1237" y="290"/>
                  </a:cubicBezTo>
                  <a:lnTo>
                    <a:pt x="1237" y="316"/>
                  </a:lnTo>
                  <a:close/>
                  <a:moveTo>
                    <a:pt x="1250" y="513"/>
                  </a:moveTo>
                  <a:cubicBezTo>
                    <a:pt x="1244" y="513"/>
                    <a:pt x="1244" y="513"/>
                    <a:pt x="1244" y="513"/>
                  </a:cubicBezTo>
                  <a:cubicBezTo>
                    <a:pt x="1244" y="487"/>
                    <a:pt x="1244" y="487"/>
                    <a:pt x="1244" y="487"/>
                  </a:cubicBezTo>
                  <a:cubicBezTo>
                    <a:pt x="1250" y="487"/>
                    <a:pt x="1250" y="487"/>
                    <a:pt x="1250" y="487"/>
                  </a:cubicBezTo>
                  <a:lnTo>
                    <a:pt x="1250" y="513"/>
                  </a:lnTo>
                  <a:close/>
                  <a:moveTo>
                    <a:pt x="1250" y="480"/>
                  </a:moveTo>
                  <a:cubicBezTo>
                    <a:pt x="1244" y="480"/>
                    <a:pt x="1244" y="480"/>
                    <a:pt x="1244" y="480"/>
                  </a:cubicBezTo>
                  <a:cubicBezTo>
                    <a:pt x="1244" y="454"/>
                    <a:pt x="1244" y="454"/>
                    <a:pt x="1244" y="454"/>
                  </a:cubicBezTo>
                  <a:cubicBezTo>
                    <a:pt x="1250" y="454"/>
                    <a:pt x="1250" y="454"/>
                    <a:pt x="1250" y="454"/>
                  </a:cubicBezTo>
                  <a:lnTo>
                    <a:pt x="1250" y="480"/>
                  </a:lnTo>
                  <a:close/>
                  <a:moveTo>
                    <a:pt x="1250" y="414"/>
                  </a:moveTo>
                  <a:cubicBezTo>
                    <a:pt x="1244" y="414"/>
                    <a:pt x="1244" y="414"/>
                    <a:pt x="1244" y="414"/>
                  </a:cubicBezTo>
                  <a:cubicBezTo>
                    <a:pt x="1244" y="388"/>
                    <a:pt x="1244" y="388"/>
                    <a:pt x="1244" y="388"/>
                  </a:cubicBezTo>
                  <a:cubicBezTo>
                    <a:pt x="1250" y="388"/>
                    <a:pt x="1250" y="388"/>
                    <a:pt x="1250" y="388"/>
                  </a:cubicBezTo>
                  <a:lnTo>
                    <a:pt x="1250" y="414"/>
                  </a:lnTo>
                  <a:close/>
                  <a:moveTo>
                    <a:pt x="1425" y="509"/>
                  </a:moveTo>
                  <a:cubicBezTo>
                    <a:pt x="1420" y="509"/>
                    <a:pt x="1420" y="509"/>
                    <a:pt x="1420" y="509"/>
                  </a:cubicBezTo>
                  <a:cubicBezTo>
                    <a:pt x="1420" y="502"/>
                    <a:pt x="1420" y="502"/>
                    <a:pt x="1420" y="502"/>
                  </a:cubicBezTo>
                  <a:cubicBezTo>
                    <a:pt x="1425" y="502"/>
                    <a:pt x="1425" y="502"/>
                    <a:pt x="1425" y="502"/>
                  </a:cubicBezTo>
                  <a:lnTo>
                    <a:pt x="1425" y="509"/>
                  </a:lnTo>
                  <a:close/>
                  <a:moveTo>
                    <a:pt x="1425" y="492"/>
                  </a:moveTo>
                  <a:cubicBezTo>
                    <a:pt x="1420" y="492"/>
                    <a:pt x="1420" y="492"/>
                    <a:pt x="1420" y="492"/>
                  </a:cubicBezTo>
                  <a:cubicBezTo>
                    <a:pt x="1420" y="486"/>
                    <a:pt x="1420" y="486"/>
                    <a:pt x="1420" y="486"/>
                  </a:cubicBezTo>
                  <a:cubicBezTo>
                    <a:pt x="1425" y="486"/>
                    <a:pt x="1425" y="486"/>
                    <a:pt x="1425" y="486"/>
                  </a:cubicBezTo>
                  <a:lnTo>
                    <a:pt x="1425" y="492"/>
                  </a:lnTo>
                  <a:close/>
                  <a:moveTo>
                    <a:pt x="1425" y="476"/>
                  </a:moveTo>
                  <a:cubicBezTo>
                    <a:pt x="1420" y="476"/>
                    <a:pt x="1420" y="476"/>
                    <a:pt x="1420" y="476"/>
                  </a:cubicBezTo>
                  <a:cubicBezTo>
                    <a:pt x="1420" y="469"/>
                    <a:pt x="1420" y="469"/>
                    <a:pt x="1420" y="469"/>
                  </a:cubicBezTo>
                  <a:cubicBezTo>
                    <a:pt x="1425" y="469"/>
                    <a:pt x="1425" y="469"/>
                    <a:pt x="1425" y="469"/>
                  </a:cubicBezTo>
                  <a:lnTo>
                    <a:pt x="1425" y="476"/>
                  </a:lnTo>
                  <a:close/>
                  <a:moveTo>
                    <a:pt x="1425" y="459"/>
                  </a:moveTo>
                  <a:cubicBezTo>
                    <a:pt x="1420" y="459"/>
                    <a:pt x="1420" y="459"/>
                    <a:pt x="1420" y="459"/>
                  </a:cubicBezTo>
                  <a:cubicBezTo>
                    <a:pt x="1420" y="453"/>
                    <a:pt x="1420" y="453"/>
                    <a:pt x="1420" y="453"/>
                  </a:cubicBezTo>
                  <a:cubicBezTo>
                    <a:pt x="1425" y="453"/>
                    <a:pt x="1425" y="453"/>
                    <a:pt x="1425" y="453"/>
                  </a:cubicBezTo>
                  <a:lnTo>
                    <a:pt x="1425" y="459"/>
                  </a:lnTo>
                  <a:close/>
                  <a:moveTo>
                    <a:pt x="1425" y="443"/>
                  </a:moveTo>
                  <a:cubicBezTo>
                    <a:pt x="1420" y="443"/>
                    <a:pt x="1420" y="443"/>
                    <a:pt x="1420" y="443"/>
                  </a:cubicBezTo>
                  <a:cubicBezTo>
                    <a:pt x="1420" y="436"/>
                    <a:pt x="1420" y="436"/>
                    <a:pt x="1420" y="436"/>
                  </a:cubicBezTo>
                  <a:cubicBezTo>
                    <a:pt x="1425" y="436"/>
                    <a:pt x="1425" y="436"/>
                    <a:pt x="1425" y="436"/>
                  </a:cubicBezTo>
                  <a:lnTo>
                    <a:pt x="1425" y="443"/>
                  </a:lnTo>
                  <a:close/>
                  <a:moveTo>
                    <a:pt x="1425" y="427"/>
                  </a:moveTo>
                  <a:cubicBezTo>
                    <a:pt x="1420" y="427"/>
                    <a:pt x="1420" y="427"/>
                    <a:pt x="1420" y="427"/>
                  </a:cubicBezTo>
                  <a:cubicBezTo>
                    <a:pt x="1420" y="420"/>
                    <a:pt x="1420" y="420"/>
                    <a:pt x="1420" y="420"/>
                  </a:cubicBezTo>
                  <a:cubicBezTo>
                    <a:pt x="1425" y="420"/>
                    <a:pt x="1425" y="420"/>
                    <a:pt x="1425" y="420"/>
                  </a:cubicBezTo>
                  <a:lnTo>
                    <a:pt x="1425" y="427"/>
                  </a:lnTo>
                  <a:close/>
                  <a:moveTo>
                    <a:pt x="1425" y="410"/>
                  </a:moveTo>
                  <a:cubicBezTo>
                    <a:pt x="1420" y="410"/>
                    <a:pt x="1420" y="410"/>
                    <a:pt x="1420" y="410"/>
                  </a:cubicBezTo>
                  <a:cubicBezTo>
                    <a:pt x="1420" y="404"/>
                    <a:pt x="1420" y="404"/>
                    <a:pt x="1420" y="404"/>
                  </a:cubicBezTo>
                  <a:cubicBezTo>
                    <a:pt x="1425" y="404"/>
                    <a:pt x="1425" y="404"/>
                    <a:pt x="1425" y="404"/>
                  </a:cubicBezTo>
                  <a:lnTo>
                    <a:pt x="1425" y="410"/>
                  </a:lnTo>
                  <a:close/>
                  <a:moveTo>
                    <a:pt x="1425" y="394"/>
                  </a:moveTo>
                  <a:cubicBezTo>
                    <a:pt x="1420" y="394"/>
                    <a:pt x="1420" y="394"/>
                    <a:pt x="1420" y="394"/>
                  </a:cubicBezTo>
                  <a:cubicBezTo>
                    <a:pt x="1420" y="387"/>
                    <a:pt x="1420" y="387"/>
                    <a:pt x="1420" y="387"/>
                  </a:cubicBezTo>
                  <a:cubicBezTo>
                    <a:pt x="1425" y="387"/>
                    <a:pt x="1425" y="387"/>
                    <a:pt x="1425" y="387"/>
                  </a:cubicBezTo>
                  <a:lnTo>
                    <a:pt x="1425" y="394"/>
                  </a:lnTo>
                  <a:close/>
                  <a:moveTo>
                    <a:pt x="1425" y="377"/>
                  </a:moveTo>
                  <a:cubicBezTo>
                    <a:pt x="1420" y="377"/>
                    <a:pt x="1420" y="377"/>
                    <a:pt x="1420" y="377"/>
                  </a:cubicBezTo>
                  <a:cubicBezTo>
                    <a:pt x="1420" y="371"/>
                    <a:pt x="1420" y="371"/>
                    <a:pt x="1420" y="371"/>
                  </a:cubicBezTo>
                  <a:cubicBezTo>
                    <a:pt x="1425" y="371"/>
                    <a:pt x="1425" y="371"/>
                    <a:pt x="1425" y="371"/>
                  </a:cubicBezTo>
                  <a:lnTo>
                    <a:pt x="1425" y="377"/>
                  </a:lnTo>
                  <a:close/>
                  <a:moveTo>
                    <a:pt x="1425" y="361"/>
                  </a:moveTo>
                  <a:cubicBezTo>
                    <a:pt x="1420" y="361"/>
                    <a:pt x="1420" y="361"/>
                    <a:pt x="1420" y="361"/>
                  </a:cubicBezTo>
                  <a:cubicBezTo>
                    <a:pt x="1420" y="355"/>
                    <a:pt x="1420" y="355"/>
                    <a:pt x="1420" y="355"/>
                  </a:cubicBezTo>
                  <a:cubicBezTo>
                    <a:pt x="1425" y="355"/>
                    <a:pt x="1425" y="355"/>
                    <a:pt x="1425" y="355"/>
                  </a:cubicBezTo>
                  <a:lnTo>
                    <a:pt x="1425" y="361"/>
                  </a:lnTo>
                  <a:close/>
                  <a:moveTo>
                    <a:pt x="1425" y="345"/>
                  </a:moveTo>
                  <a:cubicBezTo>
                    <a:pt x="1420" y="345"/>
                    <a:pt x="1420" y="345"/>
                    <a:pt x="1420" y="345"/>
                  </a:cubicBezTo>
                  <a:cubicBezTo>
                    <a:pt x="1420" y="338"/>
                    <a:pt x="1420" y="338"/>
                    <a:pt x="1420" y="338"/>
                  </a:cubicBezTo>
                  <a:cubicBezTo>
                    <a:pt x="1425" y="338"/>
                    <a:pt x="1425" y="338"/>
                    <a:pt x="1425" y="338"/>
                  </a:cubicBezTo>
                  <a:lnTo>
                    <a:pt x="1425" y="345"/>
                  </a:lnTo>
                  <a:close/>
                  <a:moveTo>
                    <a:pt x="1425" y="328"/>
                  </a:moveTo>
                  <a:cubicBezTo>
                    <a:pt x="1420" y="328"/>
                    <a:pt x="1420" y="328"/>
                    <a:pt x="1420" y="328"/>
                  </a:cubicBezTo>
                  <a:cubicBezTo>
                    <a:pt x="1420" y="322"/>
                    <a:pt x="1420" y="322"/>
                    <a:pt x="1420" y="322"/>
                  </a:cubicBezTo>
                  <a:cubicBezTo>
                    <a:pt x="1425" y="322"/>
                    <a:pt x="1425" y="322"/>
                    <a:pt x="1425" y="322"/>
                  </a:cubicBezTo>
                  <a:lnTo>
                    <a:pt x="1425" y="328"/>
                  </a:lnTo>
                  <a:close/>
                  <a:moveTo>
                    <a:pt x="1425" y="312"/>
                  </a:moveTo>
                  <a:cubicBezTo>
                    <a:pt x="1420" y="312"/>
                    <a:pt x="1420" y="312"/>
                    <a:pt x="1420" y="312"/>
                  </a:cubicBezTo>
                  <a:cubicBezTo>
                    <a:pt x="1420" y="305"/>
                    <a:pt x="1420" y="305"/>
                    <a:pt x="1420" y="305"/>
                  </a:cubicBezTo>
                  <a:cubicBezTo>
                    <a:pt x="1425" y="305"/>
                    <a:pt x="1425" y="305"/>
                    <a:pt x="1425" y="305"/>
                  </a:cubicBezTo>
                  <a:lnTo>
                    <a:pt x="1425" y="312"/>
                  </a:lnTo>
                  <a:close/>
                  <a:moveTo>
                    <a:pt x="1425" y="296"/>
                  </a:moveTo>
                  <a:cubicBezTo>
                    <a:pt x="1420" y="296"/>
                    <a:pt x="1420" y="296"/>
                    <a:pt x="1420" y="296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5" y="289"/>
                    <a:pt x="1425" y="289"/>
                    <a:pt x="1425" y="289"/>
                  </a:cubicBezTo>
                  <a:lnTo>
                    <a:pt x="1425" y="296"/>
                  </a:lnTo>
                  <a:close/>
                  <a:moveTo>
                    <a:pt x="1425" y="279"/>
                  </a:moveTo>
                  <a:cubicBezTo>
                    <a:pt x="1420" y="279"/>
                    <a:pt x="1420" y="279"/>
                    <a:pt x="1420" y="279"/>
                  </a:cubicBezTo>
                  <a:cubicBezTo>
                    <a:pt x="1420" y="273"/>
                    <a:pt x="1420" y="273"/>
                    <a:pt x="1420" y="273"/>
                  </a:cubicBezTo>
                  <a:cubicBezTo>
                    <a:pt x="1425" y="273"/>
                    <a:pt x="1425" y="273"/>
                    <a:pt x="1425" y="273"/>
                  </a:cubicBezTo>
                  <a:lnTo>
                    <a:pt x="1425" y="279"/>
                  </a:lnTo>
                  <a:close/>
                  <a:moveTo>
                    <a:pt x="1425" y="263"/>
                  </a:moveTo>
                  <a:cubicBezTo>
                    <a:pt x="1420" y="263"/>
                    <a:pt x="1420" y="263"/>
                    <a:pt x="1420" y="263"/>
                  </a:cubicBezTo>
                  <a:cubicBezTo>
                    <a:pt x="1420" y="256"/>
                    <a:pt x="1420" y="256"/>
                    <a:pt x="1420" y="256"/>
                  </a:cubicBezTo>
                  <a:cubicBezTo>
                    <a:pt x="1425" y="256"/>
                    <a:pt x="1425" y="256"/>
                    <a:pt x="1425" y="256"/>
                  </a:cubicBezTo>
                  <a:lnTo>
                    <a:pt x="1425" y="263"/>
                  </a:lnTo>
                  <a:close/>
                  <a:moveTo>
                    <a:pt x="1425" y="246"/>
                  </a:moveTo>
                  <a:cubicBezTo>
                    <a:pt x="1420" y="246"/>
                    <a:pt x="1420" y="246"/>
                    <a:pt x="1420" y="246"/>
                  </a:cubicBezTo>
                  <a:cubicBezTo>
                    <a:pt x="1420" y="240"/>
                    <a:pt x="1420" y="240"/>
                    <a:pt x="1420" y="240"/>
                  </a:cubicBezTo>
                  <a:cubicBezTo>
                    <a:pt x="1425" y="240"/>
                    <a:pt x="1425" y="240"/>
                    <a:pt x="1425" y="240"/>
                  </a:cubicBezTo>
                  <a:lnTo>
                    <a:pt x="1425" y="246"/>
                  </a:lnTo>
                  <a:close/>
                  <a:moveTo>
                    <a:pt x="1425" y="230"/>
                  </a:moveTo>
                  <a:cubicBezTo>
                    <a:pt x="1420" y="230"/>
                    <a:pt x="1420" y="230"/>
                    <a:pt x="1420" y="230"/>
                  </a:cubicBezTo>
                  <a:cubicBezTo>
                    <a:pt x="1420" y="224"/>
                    <a:pt x="1420" y="224"/>
                    <a:pt x="1420" y="224"/>
                  </a:cubicBezTo>
                  <a:cubicBezTo>
                    <a:pt x="1425" y="224"/>
                    <a:pt x="1425" y="224"/>
                    <a:pt x="1425" y="224"/>
                  </a:cubicBezTo>
                  <a:lnTo>
                    <a:pt x="1425" y="230"/>
                  </a:lnTo>
                  <a:close/>
                  <a:moveTo>
                    <a:pt x="1425" y="216"/>
                  </a:moveTo>
                  <a:cubicBezTo>
                    <a:pt x="1420" y="216"/>
                    <a:pt x="1420" y="216"/>
                    <a:pt x="1420" y="216"/>
                  </a:cubicBezTo>
                  <a:cubicBezTo>
                    <a:pt x="1420" y="211"/>
                    <a:pt x="1420" y="211"/>
                    <a:pt x="1420" y="211"/>
                  </a:cubicBezTo>
                  <a:cubicBezTo>
                    <a:pt x="1425" y="211"/>
                    <a:pt x="1425" y="211"/>
                    <a:pt x="1425" y="211"/>
                  </a:cubicBezTo>
                  <a:lnTo>
                    <a:pt x="1425" y="216"/>
                  </a:lnTo>
                  <a:close/>
                  <a:moveTo>
                    <a:pt x="1425" y="205"/>
                  </a:moveTo>
                  <a:cubicBezTo>
                    <a:pt x="1420" y="205"/>
                    <a:pt x="1420" y="205"/>
                    <a:pt x="1420" y="205"/>
                  </a:cubicBezTo>
                  <a:cubicBezTo>
                    <a:pt x="1420" y="200"/>
                    <a:pt x="1420" y="200"/>
                    <a:pt x="1420" y="200"/>
                  </a:cubicBezTo>
                  <a:cubicBezTo>
                    <a:pt x="1425" y="200"/>
                    <a:pt x="1425" y="200"/>
                    <a:pt x="1425" y="200"/>
                  </a:cubicBezTo>
                  <a:lnTo>
                    <a:pt x="1425" y="205"/>
                  </a:lnTo>
                  <a:close/>
                  <a:moveTo>
                    <a:pt x="1425" y="193"/>
                  </a:moveTo>
                  <a:cubicBezTo>
                    <a:pt x="1420" y="193"/>
                    <a:pt x="1420" y="193"/>
                    <a:pt x="1420" y="193"/>
                  </a:cubicBezTo>
                  <a:cubicBezTo>
                    <a:pt x="1420" y="188"/>
                    <a:pt x="1420" y="188"/>
                    <a:pt x="1420" y="188"/>
                  </a:cubicBezTo>
                  <a:cubicBezTo>
                    <a:pt x="1425" y="188"/>
                    <a:pt x="1425" y="188"/>
                    <a:pt x="1425" y="188"/>
                  </a:cubicBezTo>
                  <a:lnTo>
                    <a:pt x="1425" y="193"/>
                  </a:lnTo>
                  <a:close/>
                  <a:moveTo>
                    <a:pt x="1425" y="182"/>
                  </a:moveTo>
                  <a:cubicBezTo>
                    <a:pt x="1420" y="182"/>
                    <a:pt x="1420" y="182"/>
                    <a:pt x="1420" y="182"/>
                  </a:cubicBezTo>
                  <a:cubicBezTo>
                    <a:pt x="1420" y="177"/>
                    <a:pt x="1420" y="177"/>
                    <a:pt x="1420" y="177"/>
                  </a:cubicBezTo>
                  <a:cubicBezTo>
                    <a:pt x="1425" y="177"/>
                    <a:pt x="1425" y="177"/>
                    <a:pt x="1425" y="177"/>
                  </a:cubicBezTo>
                  <a:lnTo>
                    <a:pt x="1425" y="182"/>
                  </a:lnTo>
                  <a:close/>
                  <a:moveTo>
                    <a:pt x="1425" y="170"/>
                  </a:moveTo>
                  <a:cubicBezTo>
                    <a:pt x="1420" y="170"/>
                    <a:pt x="1420" y="170"/>
                    <a:pt x="1420" y="170"/>
                  </a:cubicBezTo>
                  <a:cubicBezTo>
                    <a:pt x="1420" y="165"/>
                    <a:pt x="1420" y="165"/>
                    <a:pt x="1420" y="165"/>
                  </a:cubicBezTo>
                  <a:cubicBezTo>
                    <a:pt x="1425" y="165"/>
                    <a:pt x="1425" y="165"/>
                    <a:pt x="1425" y="165"/>
                  </a:cubicBezTo>
                  <a:lnTo>
                    <a:pt x="1425" y="170"/>
                  </a:lnTo>
                  <a:close/>
                  <a:moveTo>
                    <a:pt x="1425" y="159"/>
                  </a:moveTo>
                  <a:cubicBezTo>
                    <a:pt x="1420" y="159"/>
                    <a:pt x="1420" y="159"/>
                    <a:pt x="1420" y="159"/>
                  </a:cubicBezTo>
                  <a:cubicBezTo>
                    <a:pt x="1420" y="154"/>
                    <a:pt x="1420" y="154"/>
                    <a:pt x="1420" y="154"/>
                  </a:cubicBezTo>
                  <a:cubicBezTo>
                    <a:pt x="1425" y="154"/>
                    <a:pt x="1425" y="154"/>
                    <a:pt x="1425" y="154"/>
                  </a:cubicBezTo>
                  <a:lnTo>
                    <a:pt x="1425" y="159"/>
                  </a:lnTo>
                  <a:close/>
                  <a:moveTo>
                    <a:pt x="1425" y="147"/>
                  </a:moveTo>
                  <a:cubicBezTo>
                    <a:pt x="1420" y="147"/>
                    <a:pt x="1420" y="147"/>
                    <a:pt x="1420" y="147"/>
                  </a:cubicBezTo>
                  <a:cubicBezTo>
                    <a:pt x="1420" y="142"/>
                    <a:pt x="1420" y="142"/>
                    <a:pt x="1420" y="142"/>
                  </a:cubicBezTo>
                  <a:cubicBezTo>
                    <a:pt x="1425" y="142"/>
                    <a:pt x="1425" y="142"/>
                    <a:pt x="1425" y="142"/>
                  </a:cubicBezTo>
                  <a:lnTo>
                    <a:pt x="1425" y="147"/>
                  </a:lnTo>
                  <a:close/>
                  <a:moveTo>
                    <a:pt x="1425" y="136"/>
                  </a:moveTo>
                  <a:cubicBezTo>
                    <a:pt x="1420" y="136"/>
                    <a:pt x="1420" y="136"/>
                    <a:pt x="1420" y="136"/>
                  </a:cubicBezTo>
                  <a:cubicBezTo>
                    <a:pt x="1420" y="131"/>
                    <a:pt x="1420" y="131"/>
                    <a:pt x="1420" y="131"/>
                  </a:cubicBezTo>
                  <a:cubicBezTo>
                    <a:pt x="1425" y="131"/>
                    <a:pt x="1425" y="131"/>
                    <a:pt x="1425" y="131"/>
                  </a:cubicBezTo>
                  <a:lnTo>
                    <a:pt x="1425" y="136"/>
                  </a:lnTo>
                  <a:close/>
                  <a:moveTo>
                    <a:pt x="1425" y="124"/>
                  </a:moveTo>
                  <a:cubicBezTo>
                    <a:pt x="1420" y="124"/>
                    <a:pt x="1420" y="124"/>
                    <a:pt x="1420" y="124"/>
                  </a:cubicBezTo>
                  <a:cubicBezTo>
                    <a:pt x="1420" y="119"/>
                    <a:pt x="1420" y="119"/>
                    <a:pt x="1420" y="119"/>
                  </a:cubicBezTo>
                  <a:cubicBezTo>
                    <a:pt x="1425" y="119"/>
                    <a:pt x="1425" y="119"/>
                    <a:pt x="1425" y="119"/>
                  </a:cubicBezTo>
                  <a:lnTo>
                    <a:pt x="1425" y="124"/>
                  </a:lnTo>
                  <a:close/>
                  <a:moveTo>
                    <a:pt x="1425" y="113"/>
                  </a:moveTo>
                  <a:cubicBezTo>
                    <a:pt x="1420" y="113"/>
                    <a:pt x="1420" y="113"/>
                    <a:pt x="1420" y="113"/>
                  </a:cubicBezTo>
                  <a:cubicBezTo>
                    <a:pt x="1420" y="108"/>
                    <a:pt x="1420" y="108"/>
                    <a:pt x="1420" y="108"/>
                  </a:cubicBezTo>
                  <a:cubicBezTo>
                    <a:pt x="1425" y="108"/>
                    <a:pt x="1425" y="108"/>
                    <a:pt x="1425" y="108"/>
                  </a:cubicBezTo>
                  <a:lnTo>
                    <a:pt x="1425" y="113"/>
                  </a:lnTo>
                  <a:close/>
                  <a:moveTo>
                    <a:pt x="1425" y="101"/>
                  </a:moveTo>
                  <a:cubicBezTo>
                    <a:pt x="1420" y="101"/>
                    <a:pt x="1420" y="101"/>
                    <a:pt x="1420" y="101"/>
                  </a:cubicBezTo>
                  <a:cubicBezTo>
                    <a:pt x="1420" y="97"/>
                    <a:pt x="1420" y="97"/>
                    <a:pt x="1420" y="97"/>
                  </a:cubicBezTo>
                  <a:cubicBezTo>
                    <a:pt x="1425" y="97"/>
                    <a:pt x="1425" y="97"/>
                    <a:pt x="1425" y="97"/>
                  </a:cubicBezTo>
                  <a:lnTo>
                    <a:pt x="1425" y="101"/>
                  </a:lnTo>
                  <a:close/>
                  <a:moveTo>
                    <a:pt x="1425" y="90"/>
                  </a:moveTo>
                  <a:cubicBezTo>
                    <a:pt x="1420" y="90"/>
                    <a:pt x="1420" y="90"/>
                    <a:pt x="1420" y="90"/>
                  </a:cubicBezTo>
                  <a:cubicBezTo>
                    <a:pt x="1420" y="85"/>
                    <a:pt x="1420" y="85"/>
                    <a:pt x="1420" y="85"/>
                  </a:cubicBezTo>
                  <a:cubicBezTo>
                    <a:pt x="1425" y="85"/>
                    <a:pt x="1425" y="85"/>
                    <a:pt x="1425" y="85"/>
                  </a:cubicBezTo>
                  <a:lnTo>
                    <a:pt x="1425" y="90"/>
                  </a:lnTo>
                  <a:close/>
                  <a:moveTo>
                    <a:pt x="1444" y="48"/>
                  </a:moveTo>
                  <a:cubicBezTo>
                    <a:pt x="1446" y="48"/>
                    <a:pt x="1446" y="48"/>
                    <a:pt x="1446" y="48"/>
                  </a:cubicBezTo>
                  <a:cubicBezTo>
                    <a:pt x="1446" y="62"/>
                    <a:pt x="1446" y="62"/>
                    <a:pt x="1446" y="62"/>
                  </a:cubicBezTo>
                  <a:cubicBezTo>
                    <a:pt x="1444" y="62"/>
                    <a:pt x="1444" y="62"/>
                    <a:pt x="1444" y="62"/>
                  </a:cubicBezTo>
                  <a:lnTo>
                    <a:pt x="1444" y="48"/>
                  </a:lnTo>
                  <a:close/>
                  <a:moveTo>
                    <a:pt x="1437" y="48"/>
                  </a:moveTo>
                  <a:cubicBezTo>
                    <a:pt x="1439" y="48"/>
                    <a:pt x="1439" y="48"/>
                    <a:pt x="1439" y="48"/>
                  </a:cubicBezTo>
                  <a:cubicBezTo>
                    <a:pt x="1439" y="62"/>
                    <a:pt x="1439" y="62"/>
                    <a:pt x="1439" y="62"/>
                  </a:cubicBezTo>
                  <a:cubicBezTo>
                    <a:pt x="1437" y="62"/>
                    <a:pt x="1437" y="62"/>
                    <a:pt x="1437" y="62"/>
                  </a:cubicBezTo>
                  <a:lnTo>
                    <a:pt x="1437" y="48"/>
                  </a:lnTo>
                  <a:close/>
                  <a:moveTo>
                    <a:pt x="1431" y="48"/>
                  </a:moveTo>
                  <a:cubicBezTo>
                    <a:pt x="1432" y="48"/>
                    <a:pt x="1432" y="48"/>
                    <a:pt x="1432" y="4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1431" y="62"/>
                    <a:pt x="1431" y="62"/>
                    <a:pt x="1431" y="62"/>
                  </a:cubicBezTo>
                  <a:lnTo>
                    <a:pt x="1431" y="48"/>
                  </a:lnTo>
                  <a:close/>
                  <a:moveTo>
                    <a:pt x="1427" y="48"/>
                  </a:moveTo>
                  <a:cubicBezTo>
                    <a:pt x="1429" y="48"/>
                    <a:pt x="1429" y="48"/>
                    <a:pt x="1429" y="48"/>
                  </a:cubicBezTo>
                  <a:cubicBezTo>
                    <a:pt x="1429" y="62"/>
                    <a:pt x="1429" y="62"/>
                    <a:pt x="1429" y="62"/>
                  </a:cubicBezTo>
                  <a:cubicBezTo>
                    <a:pt x="1427" y="62"/>
                    <a:pt x="1427" y="62"/>
                    <a:pt x="1427" y="62"/>
                  </a:cubicBezTo>
                  <a:lnTo>
                    <a:pt x="1427" y="48"/>
                  </a:lnTo>
                  <a:close/>
                  <a:moveTo>
                    <a:pt x="1433" y="509"/>
                  </a:moveTo>
                  <a:cubicBezTo>
                    <a:pt x="1428" y="509"/>
                    <a:pt x="1428" y="509"/>
                    <a:pt x="1428" y="509"/>
                  </a:cubicBezTo>
                  <a:cubicBezTo>
                    <a:pt x="1428" y="502"/>
                    <a:pt x="1428" y="502"/>
                    <a:pt x="1428" y="502"/>
                  </a:cubicBezTo>
                  <a:cubicBezTo>
                    <a:pt x="1433" y="502"/>
                    <a:pt x="1433" y="502"/>
                    <a:pt x="1433" y="502"/>
                  </a:cubicBezTo>
                  <a:lnTo>
                    <a:pt x="1433" y="509"/>
                  </a:lnTo>
                  <a:close/>
                  <a:moveTo>
                    <a:pt x="1433" y="492"/>
                  </a:moveTo>
                  <a:cubicBezTo>
                    <a:pt x="1428" y="492"/>
                    <a:pt x="1428" y="492"/>
                    <a:pt x="1428" y="492"/>
                  </a:cubicBezTo>
                  <a:cubicBezTo>
                    <a:pt x="1428" y="486"/>
                    <a:pt x="1428" y="486"/>
                    <a:pt x="1428" y="486"/>
                  </a:cubicBezTo>
                  <a:cubicBezTo>
                    <a:pt x="1433" y="486"/>
                    <a:pt x="1433" y="486"/>
                    <a:pt x="1433" y="486"/>
                  </a:cubicBezTo>
                  <a:lnTo>
                    <a:pt x="1433" y="492"/>
                  </a:lnTo>
                  <a:close/>
                  <a:moveTo>
                    <a:pt x="1433" y="476"/>
                  </a:moveTo>
                  <a:cubicBezTo>
                    <a:pt x="1428" y="476"/>
                    <a:pt x="1428" y="476"/>
                    <a:pt x="1428" y="476"/>
                  </a:cubicBezTo>
                  <a:cubicBezTo>
                    <a:pt x="1428" y="469"/>
                    <a:pt x="1428" y="469"/>
                    <a:pt x="1428" y="469"/>
                  </a:cubicBezTo>
                  <a:cubicBezTo>
                    <a:pt x="1433" y="469"/>
                    <a:pt x="1433" y="469"/>
                    <a:pt x="1433" y="469"/>
                  </a:cubicBezTo>
                  <a:lnTo>
                    <a:pt x="1433" y="476"/>
                  </a:lnTo>
                  <a:close/>
                  <a:moveTo>
                    <a:pt x="1433" y="459"/>
                  </a:moveTo>
                  <a:cubicBezTo>
                    <a:pt x="1428" y="459"/>
                    <a:pt x="1428" y="459"/>
                    <a:pt x="1428" y="459"/>
                  </a:cubicBezTo>
                  <a:cubicBezTo>
                    <a:pt x="1428" y="453"/>
                    <a:pt x="1428" y="453"/>
                    <a:pt x="1428" y="453"/>
                  </a:cubicBezTo>
                  <a:cubicBezTo>
                    <a:pt x="1433" y="453"/>
                    <a:pt x="1433" y="453"/>
                    <a:pt x="1433" y="453"/>
                  </a:cubicBezTo>
                  <a:lnTo>
                    <a:pt x="1433" y="459"/>
                  </a:lnTo>
                  <a:close/>
                  <a:moveTo>
                    <a:pt x="1433" y="443"/>
                  </a:moveTo>
                  <a:cubicBezTo>
                    <a:pt x="1428" y="443"/>
                    <a:pt x="1428" y="443"/>
                    <a:pt x="1428" y="443"/>
                  </a:cubicBezTo>
                  <a:cubicBezTo>
                    <a:pt x="1428" y="436"/>
                    <a:pt x="1428" y="436"/>
                    <a:pt x="1428" y="436"/>
                  </a:cubicBezTo>
                  <a:cubicBezTo>
                    <a:pt x="1433" y="436"/>
                    <a:pt x="1433" y="436"/>
                    <a:pt x="1433" y="436"/>
                  </a:cubicBezTo>
                  <a:lnTo>
                    <a:pt x="1433" y="443"/>
                  </a:lnTo>
                  <a:close/>
                  <a:moveTo>
                    <a:pt x="1433" y="427"/>
                  </a:moveTo>
                  <a:cubicBezTo>
                    <a:pt x="1428" y="427"/>
                    <a:pt x="1428" y="427"/>
                    <a:pt x="1428" y="427"/>
                  </a:cubicBezTo>
                  <a:cubicBezTo>
                    <a:pt x="1428" y="420"/>
                    <a:pt x="1428" y="420"/>
                    <a:pt x="1428" y="420"/>
                  </a:cubicBezTo>
                  <a:cubicBezTo>
                    <a:pt x="1433" y="420"/>
                    <a:pt x="1433" y="420"/>
                    <a:pt x="1433" y="420"/>
                  </a:cubicBezTo>
                  <a:lnTo>
                    <a:pt x="1433" y="427"/>
                  </a:lnTo>
                  <a:close/>
                  <a:moveTo>
                    <a:pt x="1433" y="410"/>
                  </a:moveTo>
                  <a:cubicBezTo>
                    <a:pt x="1428" y="410"/>
                    <a:pt x="1428" y="410"/>
                    <a:pt x="1428" y="410"/>
                  </a:cubicBezTo>
                  <a:cubicBezTo>
                    <a:pt x="1428" y="404"/>
                    <a:pt x="1428" y="404"/>
                    <a:pt x="1428" y="404"/>
                  </a:cubicBezTo>
                  <a:cubicBezTo>
                    <a:pt x="1433" y="404"/>
                    <a:pt x="1433" y="404"/>
                    <a:pt x="1433" y="404"/>
                  </a:cubicBezTo>
                  <a:lnTo>
                    <a:pt x="1433" y="410"/>
                  </a:lnTo>
                  <a:close/>
                  <a:moveTo>
                    <a:pt x="1433" y="394"/>
                  </a:moveTo>
                  <a:cubicBezTo>
                    <a:pt x="1428" y="394"/>
                    <a:pt x="1428" y="394"/>
                    <a:pt x="1428" y="394"/>
                  </a:cubicBezTo>
                  <a:cubicBezTo>
                    <a:pt x="1428" y="387"/>
                    <a:pt x="1428" y="387"/>
                    <a:pt x="1428" y="387"/>
                  </a:cubicBezTo>
                  <a:cubicBezTo>
                    <a:pt x="1433" y="387"/>
                    <a:pt x="1433" y="387"/>
                    <a:pt x="1433" y="387"/>
                  </a:cubicBezTo>
                  <a:lnTo>
                    <a:pt x="1433" y="394"/>
                  </a:lnTo>
                  <a:close/>
                  <a:moveTo>
                    <a:pt x="1433" y="377"/>
                  </a:moveTo>
                  <a:cubicBezTo>
                    <a:pt x="1428" y="377"/>
                    <a:pt x="1428" y="377"/>
                    <a:pt x="1428" y="377"/>
                  </a:cubicBezTo>
                  <a:cubicBezTo>
                    <a:pt x="1428" y="371"/>
                    <a:pt x="1428" y="371"/>
                    <a:pt x="1428" y="371"/>
                  </a:cubicBezTo>
                  <a:cubicBezTo>
                    <a:pt x="1433" y="371"/>
                    <a:pt x="1433" y="371"/>
                    <a:pt x="1433" y="371"/>
                  </a:cubicBezTo>
                  <a:lnTo>
                    <a:pt x="1433" y="377"/>
                  </a:lnTo>
                  <a:close/>
                  <a:moveTo>
                    <a:pt x="1433" y="361"/>
                  </a:moveTo>
                  <a:cubicBezTo>
                    <a:pt x="1428" y="361"/>
                    <a:pt x="1428" y="361"/>
                    <a:pt x="1428" y="361"/>
                  </a:cubicBezTo>
                  <a:cubicBezTo>
                    <a:pt x="1428" y="355"/>
                    <a:pt x="1428" y="355"/>
                    <a:pt x="1428" y="355"/>
                  </a:cubicBezTo>
                  <a:cubicBezTo>
                    <a:pt x="1433" y="355"/>
                    <a:pt x="1433" y="355"/>
                    <a:pt x="1433" y="355"/>
                  </a:cubicBezTo>
                  <a:lnTo>
                    <a:pt x="1433" y="361"/>
                  </a:lnTo>
                  <a:close/>
                  <a:moveTo>
                    <a:pt x="1433" y="345"/>
                  </a:moveTo>
                  <a:cubicBezTo>
                    <a:pt x="1428" y="345"/>
                    <a:pt x="1428" y="345"/>
                    <a:pt x="1428" y="345"/>
                  </a:cubicBezTo>
                  <a:cubicBezTo>
                    <a:pt x="1428" y="338"/>
                    <a:pt x="1428" y="338"/>
                    <a:pt x="1428" y="338"/>
                  </a:cubicBezTo>
                  <a:cubicBezTo>
                    <a:pt x="1433" y="338"/>
                    <a:pt x="1433" y="338"/>
                    <a:pt x="1433" y="338"/>
                  </a:cubicBezTo>
                  <a:lnTo>
                    <a:pt x="1433" y="345"/>
                  </a:lnTo>
                  <a:close/>
                  <a:moveTo>
                    <a:pt x="1433" y="328"/>
                  </a:moveTo>
                  <a:cubicBezTo>
                    <a:pt x="1428" y="328"/>
                    <a:pt x="1428" y="328"/>
                    <a:pt x="1428" y="328"/>
                  </a:cubicBezTo>
                  <a:cubicBezTo>
                    <a:pt x="1428" y="322"/>
                    <a:pt x="1428" y="322"/>
                    <a:pt x="1428" y="322"/>
                  </a:cubicBezTo>
                  <a:cubicBezTo>
                    <a:pt x="1433" y="322"/>
                    <a:pt x="1433" y="322"/>
                    <a:pt x="1433" y="322"/>
                  </a:cubicBezTo>
                  <a:lnTo>
                    <a:pt x="1433" y="328"/>
                  </a:lnTo>
                  <a:close/>
                  <a:moveTo>
                    <a:pt x="1433" y="312"/>
                  </a:moveTo>
                  <a:cubicBezTo>
                    <a:pt x="1428" y="312"/>
                    <a:pt x="1428" y="312"/>
                    <a:pt x="1428" y="312"/>
                  </a:cubicBezTo>
                  <a:cubicBezTo>
                    <a:pt x="1428" y="305"/>
                    <a:pt x="1428" y="305"/>
                    <a:pt x="1428" y="305"/>
                  </a:cubicBezTo>
                  <a:cubicBezTo>
                    <a:pt x="1433" y="305"/>
                    <a:pt x="1433" y="305"/>
                    <a:pt x="1433" y="305"/>
                  </a:cubicBezTo>
                  <a:lnTo>
                    <a:pt x="1433" y="312"/>
                  </a:lnTo>
                  <a:close/>
                  <a:moveTo>
                    <a:pt x="1433" y="296"/>
                  </a:moveTo>
                  <a:cubicBezTo>
                    <a:pt x="1428" y="296"/>
                    <a:pt x="1428" y="296"/>
                    <a:pt x="1428" y="296"/>
                  </a:cubicBezTo>
                  <a:cubicBezTo>
                    <a:pt x="1428" y="289"/>
                    <a:pt x="1428" y="289"/>
                    <a:pt x="1428" y="289"/>
                  </a:cubicBezTo>
                  <a:cubicBezTo>
                    <a:pt x="1433" y="289"/>
                    <a:pt x="1433" y="289"/>
                    <a:pt x="1433" y="289"/>
                  </a:cubicBezTo>
                  <a:lnTo>
                    <a:pt x="1433" y="296"/>
                  </a:lnTo>
                  <a:close/>
                  <a:moveTo>
                    <a:pt x="1433" y="279"/>
                  </a:moveTo>
                  <a:cubicBezTo>
                    <a:pt x="1428" y="279"/>
                    <a:pt x="1428" y="279"/>
                    <a:pt x="1428" y="279"/>
                  </a:cubicBezTo>
                  <a:cubicBezTo>
                    <a:pt x="1428" y="273"/>
                    <a:pt x="1428" y="273"/>
                    <a:pt x="1428" y="273"/>
                  </a:cubicBezTo>
                  <a:cubicBezTo>
                    <a:pt x="1433" y="273"/>
                    <a:pt x="1433" y="273"/>
                    <a:pt x="1433" y="273"/>
                  </a:cubicBezTo>
                  <a:lnTo>
                    <a:pt x="1433" y="279"/>
                  </a:lnTo>
                  <a:close/>
                  <a:moveTo>
                    <a:pt x="1433" y="263"/>
                  </a:moveTo>
                  <a:cubicBezTo>
                    <a:pt x="1428" y="263"/>
                    <a:pt x="1428" y="263"/>
                    <a:pt x="1428" y="263"/>
                  </a:cubicBezTo>
                  <a:cubicBezTo>
                    <a:pt x="1428" y="256"/>
                    <a:pt x="1428" y="256"/>
                    <a:pt x="1428" y="256"/>
                  </a:cubicBezTo>
                  <a:cubicBezTo>
                    <a:pt x="1433" y="256"/>
                    <a:pt x="1433" y="256"/>
                    <a:pt x="1433" y="256"/>
                  </a:cubicBezTo>
                  <a:lnTo>
                    <a:pt x="1433" y="263"/>
                  </a:lnTo>
                  <a:close/>
                  <a:moveTo>
                    <a:pt x="1433" y="246"/>
                  </a:moveTo>
                  <a:cubicBezTo>
                    <a:pt x="1428" y="246"/>
                    <a:pt x="1428" y="246"/>
                    <a:pt x="1428" y="246"/>
                  </a:cubicBezTo>
                  <a:cubicBezTo>
                    <a:pt x="1428" y="240"/>
                    <a:pt x="1428" y="240"/>
                    <a:pt x="1428" y="240"/>
                  </a:cubicBezTo>
                  <a:cubicBezTo>
                    <a:pt x="1433" y="240"/>
                    <a:pt x="1433" y="240"/>
                    <a:pt x="1433" y="240"/>
                  </a:cubicBezTo>
                  <a:lnTo>
                    <a:pt x="1433" y="246"/>
                  </a:lnTo>
                  <a:close/>
                  <a:moveTo>
                    <a:pt x="1433" y="230"/>
                  </a:moveTo>
                  <a:cubicBezTo>
                    <a:pt x="1428" y="230"/>
                    <a:pt x="1428" y="230"/>
                    <a:pt x="1428" y="230"/>
                  </a:cubicBezTo>
                  <a:cubicBezTo>
                    <a:pt x="1428" y="224"/>
                    <a:pt x="1428" y="224"/>
                    <a:pt x="1428" y="224"/>
                  </a:cubicBezTo>
                  <a:cubicBezTo>
                    <a:pt x="1433" y="224"/>
                    <a:pt x="1433" y="224"/>
                    <a:pt x="1433" y="224"/>
                  </a:cubicBezTo>
                  <a:lnTo>
                    <a:pt x="1433" y="230"/>
                  </a:lnTo>
                  <a:close/>
                  <a:moveTo>
                    <a:pt x="1433" y="216"/>
                  </a:moveTo>
                  <a:cubicBezTo>
                    <a:pt x="1428" y="216"/>
                    <a:pt x="1428" y="216"/>
                    <a:pt x="1428" y="216"/>
                  </a:cubicBezTo>
                  <a:cubicBezTo>
                    <a:pt x="1428" y="211"/>
                    <a:pt x="1428" y="211"/>
                    <a:pt x="1428" y="211"/>
                  </a:cubicBezTo>
                  <a:cubicBezTo>
                    <a:pt x="1433" y="211"/>
                    <a:pt x="1433" y="211"/>
                    <a:pt x="1433" y="211"/>
                  </a:cubicBezTo>
                  <a:lnTo>
                    <a:pt x="1433" y="216"/>
                  </a:lnTo>
                  <a:close/>
                  <a:moveTo>
                    <a:pt x="1433" y="205"/>
                  </a:moveTo>
                  <a:cubicBezTo>
                    <a:pt x="1428" y="205"/>
                    <a:pt x="1428" y="205"/>
                    <a:pt x="1428" y="205"/>
                  </a:cubicBezTo>
                  <a:cubicBezTo>
                    <a:pt x="1428" y="200"/>
                    <a:pt x="1428" y="200"/>
                    <a:pt x="1428" y="200"/>
                  </a:cubicBezTo>
                  <a:cubicBezTo>
                    <a:pt x="1433" y="200"/>
                    <a:pt x="1433" y="200"/>
                    <a:pt x="1433" y="200"/>
                  </a:cubicBezTo>
                  <a:lnTo>
                    <a:pt x="1433" y="205"/>
                  </a:lnTo>
                  <a:close/>
                  <a:moveTo>
                    <a:pt x="1433" y="193"/>
                  </a:moveTo>
                  <a:cubicBezTo>
                    <a:pt x="1428" y="193"/>
                    <a:pt x="1428" y="193"/>
                    <a:pt x="1428" y="193"/>
                  </a:cubicBezTo>
                  <a:cubicBezTo>
                    <a:pt x="1428" y="188"/>
                    <a:pt x="1428" y="188"/>
                    <a:pt x="1428" y="188"/>
                  </a:cubicBezTo>
                  <a:cubicBezTo>
                    <a:pt x="1433" y="188"/>
                    <a:pt x="1433" y="188"/>
                    <a:pt x="1433" y="188"/>
                  </a:cubicBezTo>
                  <a:lnTo>
                    <a:pt x="1433" y="193"/>
                  </a:lnTo>
                  <a:close/>
                  <a:moveTo>
                    <a:pt x="1433" y="182"/>
                  </a:moveTo>
                  <a:cubicBezTo>
                    <a:pt x="1428" y="182"/>
                    <a:pt x="1428" y="182"/>
                    <a:pt x="1428" y="182"/>
                  </a:cubicBezTo>
                  <a:cubicBezTo>
                    <a:pt x="1428" y="177"/>
                    <a:pt x="1428" y="177"/>
                    <a:pt x="1428" y="177"/>
                  </a:cubicBezTo>
                  <a:cubicBezTo>
                    <a:pt x="1433" y="177"/>
                    <a:pt x="1433" y="177"/>
                    <a:pt x="1433" y="177"/>
                  </a:cubicBezTo>
                  <a:lnTo>
                    <a:pt x="1433" y="182"/>
                  </a:lnTo>
                  <a:close/>
                  <a:moveTo>
                    <a:pt x="1433" y="170"/>
                  </a:moveTo>
                  <a:cubicBezTo>
                    <a:pt x="1428" y="170"/>
                    <a:pt x="1428" y="170"/>
                    <a:pt x="1428" y="170"/>
                  </a:cubicBezTo>
                  <a:cubicBezTo>
                    <a:pt x="1428" y="165"/>
                    <a:pt x="1428" y="165"/>
                    <a:pt x="1428" y="165"/>
                  </a:cubicBezTo>
                  <a:cubicBezTo>
                    <a:pt x="1433" y="165"/>
                    <a:pt x="1433" y="165"/>
                    <a:pt x="1433" y="165"/>
                  </a:cubicBezTo>
                  <a:lnTo>
                    <a:pt x="1433" y="170"/>
                  </a:lnTo>
                  <a:close/>
                  <a:moveTo>
                    <a:pt x="1433" y="159"/>
                  </a:moveTo>
                  <a:cubicBezTo>
                    <a:pt x="1428" y="159"/>
                    <a:pt x="1428" y="159"/>
                    <a:pt x="1428" y="159"/>
                  </a:cubicBezTo>
                  <a:cubicBezTo>
                    <a:pt x="1428" y="154"/>
                    <a:pt x="1428" y="154"/>
                    <a:pt x="1428" y="154"/>
                  </a:cubicBezTo>
                  <a:cubicBezTo>
                    <a:pt x="1433" y="154"/>
                    <a:pt x="1433" y="154"/>
                    <a:pt x="1433" y="154"/>
                  </a:cubicBezTo>
                  <a:lnTo>
                    <a:pt x="1433" y="159"/>
                  </a:lnTo>
                  <a:close/>
                  <a:moveTo>
                    <a:pt x="1433" y="147"/>
                  </a:moveTo>
                  <a:cubicBezTo>
                    <a:pt x="1428" y="147"/>
                    <a:pt x="1428" y="147"/>
                    <a:pt x="1428" y="147"/>
                  </a:cubicBezTo>
                  <a:cubicBezTo>
                    <a:pt x="1428" y="142"/>
                    <a:pt x="1428" y="142"/>
                    <a:pt x="1428" y="142"/>
                  </a:cubicBezTo>
                  <a:cubicBezTo>
                    <a:pt x="1433" y="142"/>
                    <a:pt x="1433" y="142"/>
                    <a:pt x="1433" y="142"/>
                  </a:cubicBezTo>
                  <a:lnTo>
                    <a:pt x="1433" y="147"/>
                  </a:lnTo>
                  <a:close/>
                  <a:moveTo>
                    <a:pt x="1433" y="136"/>
                  </a:moveTo>
                  <a:cubicBezTo>
                    <a:pt x="1428" y="136"/>
                    <a:pt x="1428" y="136"/>
                    <a:pt x="1428" y="136"/>
                  </a:cubicBezTo>
                  <a:cubicBezTo>
                    <a:pt x="1428" y="131"/>
                    <a:pt x="1428" y="131"/>
                    <a:pt x="1428" y="131"/>
                  </a:cubicBezTo>
                  <a:cubicBezTo>
                    <a:pt x="1433" y="131"/>
                    <a:pt x="1433" y="131"/>
                    <a:pt x="1433" y="131"/>
                  </a:cubicBezTo>
                  <a:lnTo>
                    <a:pt x="1433" y="136"/>
                  </a:lnTo>
                  <a:close/>
                  <a:moveTo>
                    <a:pt x="1433" y="124"/>
                  </a:moveTo>
                  <a:cubicBezTo>
                    <a:pt x="1428" y="124"/>
                    <a:pt x="1428" y="124"/>
                    <a:pt x="1428" y="124"/>
                  </a:cubicBezTo>
                  <a:cubicBezTo>
                    <a:pt x="1428" y="119"/>
                    <a:pt x="1428" y="119"/>
                    <a:pt x="1428" y="119"/>
                  </a:cubicBezTo>
                  <a:cubicBezTo>
                    <a:pt x="1433" y="119"/>
                    <a:pt x="1433" y="119"/>
                    <a:pt x="1433" y="119"/>
                  </a:cubicBezTo>
                  <a:lnTo>
                    <a:pt x="1433" y="124"/>
                  </a:lnTo>
                  <a:close/>
                  <a:moveTo>
                    <a:pt x="1433" y="113"/>
                  </a:moveTo>
                  <a:cubicBezTo>
                    <a:pt x="1428" y="113"/>
                    <a:pt x="1428" y="113"/>
                    <a:pt x="1428" y="113"/>
                  </a:cubicBezTo>
                  <a:cubicBezTo>
                    <a:pt x="1428" y="108"/>
                    <a:pt x="1428" y="108"/>
                    <a:pt x="1428" y="108"/>
                  </a:cubicBezTo>
                  <a:cubicBezTo>
                    <a:pt x="1433" y="108"/>
                    <a:pt x="1433" y="108"/>
                    <a:pt x="1433" y="108"/>
                  </a:cubicBezTo>
                  <a:lnTo>
                    <a:pt x="1433" y="113"/>
                  </a:lnTo>
                  <a:close/>
                  <a:moveTo>
                    <a:pt x="1433" y="101"/>
                  </a:moveTo>
                  <a:cubicBezTo>
                    <a:pt x="1428" y="101"/>
                    <a:pt x="1428" y="101"/>
                    <a:pt x="1428" y="101"/>
                  </a:cubicBezTo>
                  <a:cubicBezTo>
                    <a:pt x="1428" y="97"/>
                    <a:pt x="1428" y="97"/>
                    <a:pt x="1428" y="97"/>
                  </a:cubicBezTo>
                  <a:cubicBezTo>
                    <a:pt x="1433" y="97"/>
                    <a:pt x="1433" y="97"/>
                    <a:pt x="1433" y="97"/>
                  </a:cubicBezTo>
                  <a:lnTo>
                    <a:pt x="1433" y="101"/>
                  </a:lnTo>
                  <a:close/>
                  <a:moveTo>
                    <a:pt x="1433" y="90"/>
                  </a:moveTo>
                  <a:cubicBezTo>
                    <a:pt x="1428" y="90"/>
                    <a:pt x="1428" y="90"/>
                    <a:pt x="1428" y="90"/>
                  </a:cubicBezTo>
                  <a:cubicBezTo>
                    <a:pt x="1428" y="85"/>
                    <a:pt x="1428" y="85"/>
                    <a:pt x="1428" y="85"/>
                  </a:cubicBezTo>
                  <a:cubicBezTo>
                    <a:pt x="1433" y="85"/>
                    <a:pt x="1433" y="85"/>
                    <a:pt x="1433" y="85"/>
                  </a:cubicBezTo>
                  <a:lnTo>
                    <a:pt x="1433" y="90"/>
                  </a:lnTo>
                  <a:close/>
                  <a:moveTo>
                    <a:pt x="1433" y="79"/>
                  </a:moveTo>
                  <a:cubicBezTo>
                    <a:pt x="1428" y="79"/>
                    <a:pt x="1428" y="79"/>
                    <a:pt x="1428" y="79"/>
                  </a:cubicBezTo>
                  <a:cubicBezTo>
                    <a:pt x="1428" y="74"/>
                    <a:pt x="1428" y="74"/>
                    <a:pt x="1428" y="74"/>
                  </a:cubicBezTo>
                  <a:cubicBezTo>
                    <a:pt x="1433" y="74"/>
                    <a:pt x="1433" y="74"/>
                    <a:pt x="1433" y="74"/>
                  </a:cubicBezTo>
                  <a:lnTo>
                    <a:pt x="1433" y="79"/>
                  </a:lnTo>
                  <a:close/>
                  <a:moveTo>
                    <a:pt x="1436" y="62"/>
                  </a:moveTo>
                  <a:cubicBezTo>
                    <a:pt x="1434" y="62"/>
                    <a:pt x="1434" y="62"/>
                    <a:pt x="1434" y="62"/>
                  </a:cubicBezTo>
                  <a:cubicBezTo>
                    <a:pt x="1434" y="48"/>
                    <a:pt x="1434" y="48"/>
                    <a:pt x="1434" y="48"/>
                  </a:cubicBezTo>
                  <a:cubicBezTo>
                    <a:pt x="1436" y="48"/>
                    <a:pt x="1436" y="48"/>
                    <a:pt x="1436" y="48"/>
                  </a:cubicBezTo>
                  <a:lnTo>
                    <a:pt x="1436" y="62"/>
                  </a:lnTo>
                  <a:close/>
                  <a:moveTo>
                    <a:pt x="1441" y="509"/>
                  </a:moveTo>
                  <a:cubicBezTo>
                    <a:pt x="1436" y="509"/>
                    <a:pt x="1436" y="509"/>
                    <a:pt x="1436" y="509"/>
                  </a:cubicBezTo>
                  <a:cubicBezTo>
                    <a:pt x="1436" y="502"/>
                    <a:pt x="1436" y="502"/>
                    <a:pt x="1436" y="502"/>
                  </a:cubicBezTo>
                  <a:cubicBezTo>
                    <a:pt x="1441" y="502"/>
                    <a:pt x="1441" y="502"/>
                    <a:pt x="1441" y="502"/>
                  </a:cubicBezTo>
                  <a:lnTo>
                    <a:pt x="1441" y="509"/>
                  </a:lnTo>
                  <a:close/>
                  <a:moveTo>
                    <a:pt x="1441" y="492"/>
                  </a:moveTo>
                  <a:cubicBezTo>
                    <a:pt x="1436" y="492"/>
                    <a:pt x="1436" y="492"/>
                    <a:pt x="1436" y="492"/>
                  </a:cubicBezTo>
                  <a:cubicBezTo>
                    <a:pt x="1436" y="486"/>
                    <a:pt x="1436" y="486"/>
                    <a:pt x="1436" y="486"/>
                  </a:cubicBezTo>
                  <a:cubicBezTo>
                    <a:pt x="1441" y="486"/>
                    <a:pt x="1441" y="486"/>
                    <a:pt x="1441" y="486"/>
                  </a:cubicBezTo>
                  <a:lnTo>
                    <a:pt x="1441" y="492"/>
                  </a:lnTo>
                  <a:close/>
                  <a:moveTo>
                    <a:pt x="1441" y="476"/>
                  </a:moveTo>
                  <a:cubicBezTo>
                    <a:pt x="1436" y="476"/>
                    <a:pt x="1436" y="476"/>
                    <a:pt x="1436" y="476"/>
                  </a:cubicBezTo>
                  <a:cubicBezTo>
                    <a:pt x="1436" y="469"/>
                    <a:pt x="1436" y="469"/>
                    <a:pt x="1436" y="469"/>
                  </a:cubicBezTo>
                  <a:cubicBezTo>
                    <a:pt x="1441" y="469"/>
                    <a:pt x="1441" y="469"/>
                    <a:pt x="1441" y="469"/>
                  </a:cubicBezTo>
                  <a:lnTo>
                    <a:pt x="1441" y="476"/>
                  </a:lnTo>
                  <a:close/>
                  <a:moveTo>
                    <a:pt x="1441" y="459"/>
                  </a:moveTo>
                  <a:cubicBezTo>
                    <a:pt x="1436" y="459"/>
                    <a:pt x="1436" y="459"/>
                    <a:pt x="1436" y="459"/>
                  </a:cubicBezTo>
                  <a:cubicBezTo>
                    <a:pt x="1436" y="453"/>
                    <a:pt x="1436" y="453"/>
                    <a:pt x="1436" y="453"/>
                  </a:cubicBezTo>
                  <a:cubicBezTo>
                    <a:pt x="1441" y="453"/>
                    <a:pt x="1441" y="453"/>
                    <a:pt x="1441" y="453"/>
                  </a:cubicBezTo>
                  <a:lnTo>
                    <a:pt x="1441" y="459"/>
                  </a:lnTo>
                  <a:close/>
                  <a:moveTo>
                    <a:pt x="1441" y="443"/>
                  </a:moveTo>
                  <a:cubicBezTo>
                    <a:pt x="1436" y="443"/>
                    <a:pt x="1436" y="443"/>
                    <a:pt x="1436" y="443"/>
                  </a:cubicBezTo>
                  <a:cubicBezTo>
                    <a:pt x="1436" y="436"/>
                    <a:pt x="1436" y="436"/>
                    <a:pt x="1436" y="436"/>
                  </a:cubicBezTo>
                  <a:cubicBezTo>
                    <a:pt x="1441" y="436"/>
                    <a:pt x="1441" y="436"/>
                    <a:pt x="1441" y="436"/>
                  </a:cubicBezTo>
                  <a:lnTo>
                    <a:pt x="1441" y="443"/>
                  </a:lnTo>
                  <a:close/>
                  <a:moveTo>
                    <a:pt x="1441" y="427"/>
                  </a:moveTo>
                  <a:cubicBezTo>
                    <a:pt x="1436" y="427"/>
                    <a:pt x="1436" y="427"/>
                    <a:pt x="1436" y="427"/>
                  </a:cubicBezTo>
                  <a:cubicBezTo>
                    <a:pt x="1436" y="420"/>
                    <a:pt x="1436" y="420"/>
                    <a:pt x="1436" y="420"/>
                  </a:cubicBezTo>
                  <a:cubicBezTo>
                    <a:pt x="1441" y="420"/>
                    <a:pt x="1441" y="420"/>
                    <a:pt x="1441" y="420"/>
                  </a:cubicBezTo>
                  <a:lnTo>
                    <a:pt x="1441" y="427"/>
                  </a:lnTo>
                  <a:close/>
                  <a:moveTo>
                    <a:pt x="1441" y="410"/>
                  </a:moveTo>
                  <a:cubicBezTo>
                    <a:pt x="1436" y="410"/>
                    <a:pt x="1436" y="410"/>
                    <a:pt x="1436" y="410"/>
                  </a:cubicBezTo>
                  <a:cubicBezTo>
                    <a:pt x="1436" y="404"/>
                    <a:pt x="1436" y="404"/>
                    <a:pt x="1436" y="404"/>
                  </a:cubicBezTo>
                  <a:cubicBezTo>
                    <a:pt x="1441" y="404"/>
                    <a:pt x="1441" y="404"/>
                    <a:pt x="1441" y="404"/>
                  </a:cubicBezTo>
                  <a:lnTo>
                    <a:pt x="1441" y="410"/>
                  </a:lnTo>
                  <a:close/>
                  <a:moveTo>
                    <a:pt x="1441" y="394"/>
                  </a:moveTo>
                  <a:cubicBezTo>
                    <a:pt x="1436" y="394"/>
                    <a:pt x="1436" y="394"/>
                    <a:pt x="1436" y="394"/>
                  </a:cubicBezTo>
                  <a:cubicBezTo>
                    <a:pt x="1436" y="387"/>
                    <a:pt x="1436" y="387"/>
                    <a:pt x="1436" y="387"/>
                  </a:cubicBezTo>
                  <a:cubicBezTo>
                    <a:pt x="1441" y="387"/>
                    <a:pt x="1441" y="387"/>
                    <a:pt x="1441" y="387"/>
                  </a:cubicBezTo>
                  <a:lnTo>
                    <a:pt x="1441" y="394"/>
                  </a:lnTo>
                  <a:close/>
                  <a:moveTo>
                    <a:pt x="1441" y="377"/>
                  </a:moveTo>
                  <a:cubicBezTo>
                    <a:pt x="1436" y="377"/>
                    <a:pt x="1436" y="377"/>
                    <a:pt x="1436" y="377"/>
                  </a:cubicBezTo>
                  <a:cubicBezTo>
                    <a:pt x="1436" y="371"/>
                    <a:pt x="1436" y="371"/>
                    <a:pt x="1436" y="371"/>
                  </a:cubicBezTo>
                  <a:cubicBezTo>
                    <a:pt x="1441" y="371"/>
                    <a:pt x="1441" y="371"/>
                    <a:pt x="1441" y="371"/>
                  </a:cubicBezTo>
                  <a:lnTo>
                    <a:pt x="1441" y="377"/>
                  </a:lnTo>
                  <a:close/>
                  <a:moveTo>
                    <a:pt x="1441" y="361"/>
                  </a:moveTo>
                  <a:cubicBezTo>
                    <a:pt x="1436" y="361"/>
                    <a:pt x="1436" y="361"/>
                    <a:pt x="1436" y="361"/>
                  </a:cubicBezTo>
                  <a:cubicBezTo>
                    <a:pt x="1436" y="355"/>
                    <a:pt x="1436" y="355"/>
                    <a:pt x="1436" y="355"/>
                  </a:cubicBezTo>
                  <a:cubicBezTo>
                    <a:pt x="1441" y="355"/>
                    <a:pt x="1441" y="355"/>
                    <a:pt x="1441" y="355"/>
                  </a:cubicBezTo>
                  <a:lnTo>
                    <a:pt x="1441" y="361"/>
                  </a:lnTo>
                  <a:close/>
                  <a:moveTo>
                    <a:pt x="1441" y="345"/>
                  </a:moveTo>
                  <a:cubicBezTo>
                    <a:pt x="1436" y="345"/>
                    <a:pt x="1436" y="345"/>
                    <a:pt x="1436" y="345"/>
                  </a:cubicBezTo>
                  <a:cubicBezTo>
                    <a:pt x="1436" y="338"/>
                    <a:pt x="1436" y="338"/>
                    <a:pt x="1436" y="338"/>
                  </a:cubicBezTo>
                  <a:cubicBezTo>
                    <a:pt x="1441" y="338"/>
                    <a:pt x="1441" y="338"/>
                    <a:pt x="1441" y="338"/>
                  </a:cubicBezTo>
                  <a:lnTo>
                    <a:pt x="1441" y="345"/>
                  </a:lnTo>
                  <a:close/>
                  <a:moveTo>
                    <a:pt x="1441" y="328"/>
                  </a:moveTo>
                  <a:cubicBezTo>
                    <a:pt x="1436" y="328"/>
                    <a:pt x="1436" y="328"/>
                    <a:pt x="1436" y="328"/>
                  </a:cubicBezTo>
                  <a:cubicBezTo>
                    <a:pt x="1436" y="322"/>
                    <a:pt x="1436" y="322"/>
                    <a:pt x="1436" y="322"/>
                  </a:cubicBezTo>
                  <a:cubicBezTo>
                    <a:pt x="1441" y="322"/>
                    <a:pt x="1441" y="322"/>
                    <a:pt x="1441" y="322"/>
                  </a:cubicBezTo>
                  <a:lnTo>
                    <a:pt x="1441" y="328"/>
                  </a:lnTo>
                  <a:close/>
                  <a:moveTo>
                    <a:pt x="1441" y="312"/>
                  </a:moveTo>
                  <a:cubicBezTo>
                    <a:pt x="1436" y="312"/>
                    <a:pt x="1436" y="312"/>
                    <a:pt x="1436" y="312"/>
                  </a:cubicBezTo>
                  <a:cubicBezTo>
                    <a:pt x="1436" y="305"/>
                    <a:pt x="1436" y="305"/>
                    <a:pt x="1436" y="305"/>
                  </a:cubicBezTo>
                  <a:cubicBezTo>
                    <a:pt x="1441" y="305"/>
                    <a:pt x="1441" y="305"/>
                    <a:pt x="1441" y="305"/>
                  </a:cubicBezTo>
                  <a:lnTo>
                    <a:pt x="1441" y="312"/>
                  </a:lnTo>
                  <a:close/>
                  <a:moveTo>
                    <a:pt x="1441" y="296"/>
                  </a:moveTo>
                  <a:cubicBezTo>
                    <a:pt x="1436" y="296"/>
                    <a:pt x="1436" y="296"/>
                    <a:pt x="1436" y="296"/>
                  </a:cubicBezTo>
                  <a:cubicBezTo>
                    <a:pt x="1436" y="289"/>
                    <a:pt x="1436" y="289"/>
                    <a:pt x="1436" y="289"/>
                  </a:cubicBezTo>
                  <a:cubicBezTo>
                    <a:pt x="1441" y="289"/>
                    <a:pt x="1441" y="289"/>
                    <a:pt x="1441" y="289"/>
                  </a:cubicBezTo>
                  <a:lnTo>
                    <a:pt x="1441" y="296"/>
                  </a:lnTo>
                  <a:close/>
                  <a:moveTo>
                    <a:pt x="1441" y="279"/>
                  </a:moveTo>
                  <a:cubicBezTo>
                    <a:pt x="1436" y="279"/>
                    <a:pt x="1436" y="279"/>
                    <a:pt x="1436" y="279"/>
                  </a:cubicBezTo>
                  <a:cubicBezTo>
                    <a:pt x="1436" y="273"/>
                    <a:pt x="1436" y="273"/>
                    <a:pt x="1436" y="273"/>
                  </a:cubicBezTo>
                  <a:cubicBezTo>
                    <a:pt x="1441" y="273"/>
                    <a:pt x="1441" y="273"/>
                    <a:pt x="1441" y="273"/>
                  </a:cubicBezTo>
                  <a:lnTo>
                    <a:pt x="1441" y="279"/>
                  </a:lnTo>
                  <a:close/>
                  <a:moveTo>
                    <a:pt x="1441" y="263"/>
                  </a:moveTo>
                  <a:cubicBezTo>
                    <a:pt x="1436" y="263"/>
                    <a:pt x="1436" y="263"/>
                    <a:pt x="1436" y="263"/>
                  </a:cubicBezTo>
                  <a:cubicBezTo>
                    <a:pt x="1436" y="256"/>
                    <a:pt x="1436" y="256"/>
                    <a:pt x="1436" y="256"/>
                  </a:cubicBezTo>
                  <a:cubicBezTo>
                    <a:pt x="1441" y="256"/>
                    <a:pt x="1441" y="256"/>
                    <a:pt x="1441" y="256"/>
                  </a:cubicBezTo>
                  <a:lnTo>
                    <a:pt x="1441" y="263"/>
                  </a:lnTo>
                  <a:close/>
                  <a:moveTo>
                    <a:pt x="1441" y="246"/>
                  </a:moveTo>
                  <a:cubicBezTo>
                    <a:pt x="1436" y="246"/>
                    <a:pt x="1436" y="246"/>
                    <a:pt x="1436" y="246"/>
                  </a:cubicBezTo>
                  <a:cubicBezTo>
                    <a:pt x="1436" y="240"/>
                    <a:pt x="1436" y="240"/>
                    <a:pt x="1436" y="240"/>
                  </a:cubicBezTo>
                  <a:cubicBezTo>
                    <a:pt x="1441" y="240"/>
                    <a:pt x="1441" y="240"/>
                    <a:pt x="1441" y="240"/>
                  </a:cubicBezTo>
                  <a:lnTo>
                    <a:pt x="1441" y="246"/>
                  </a:lnTo>
                  <a:close/>
                  <a:moveTo>
                    <a:pt x="1441" y="230"/>
                  </a:moveTo>
                  <a:cubicBezTo>
                    <a:pt x="1436" y="230"/>
                    <a:pt x="1436" y="230"/>
                    <a:pt x="1436" y="230"/>
                  </a:cubicBezTo>
                  <a:cubicBezTo>
                    <a:pt x="1436" y="224"/>
                    <a:pt x="1436" y="224"/>
                    <a:pt x="1436" y="224"/>
                  </a:cubicBezTo>
                  <a:cubicBezTo>
                    <a:pt x="1441" y="224"/>
                    <a:pt x="1441" y="224"/>
                    <a:pt x="1441" y="224"/>
                  </a:cubicBezTo>
                  <a:lnTo>
                    <a:pt x="1441" y="230"/>
                  </a:lnTo>
                  <a:close/>
                  <a:moveTo>
                    <a:pt x="1441" y="216"/>
                  </a:moveTo>
                  <a:cubicBezTo>
                    <a:pt x="1436" y="216"/>
                    <a:pt x="1436" y="216"/>
                    <a:pt x="1436" y="216"/>
                  </a:cubicBezTo>
                  <a:cubicBezTo>
                    <a:pt x="1436" y="211"/>
                    <a:pt x="1436" y="211"/>
                    <a:pt x="1436" y="211"/>
                  </a:cubicBezTo>
                  <a:cubicBezTo>
                    <a:pt x="1441" y="211"/>
                    <a:pt x="1441" y="211"/>
                    <a:pt x="1441" y="211"/>
                  </a:cubicBezTo>
                  <a:lnTo>
                    <a:pt x="1441" y="216"/>
                  </a:lnTo>
                  <a:close/>
                  <a:moveTo>
                    <a:pt x="1441" y="205"/>
                  </a:moveTo>
                  <a:cubicBezTo>
                    <a:pt x="1436" y="205"/>
                    <a:pt x="1436" y="205"/>
                    <a:pt x="1436" y="205"/>
                  </a:cubicBezTo>
                  <a:cubicBezTo>
                    <a:pt x="1436" y="200"/>
                    <a:pt x="1436" y="200"/>
                    <a:pt x="1436" y="200"/>
                  </a:cubicBezTo>
                  <a:cubicBezTo>
                    <a:pt x="1441" y="200"/>
                    <a:pt x="1441" y="200"/>
                    <a:pt x="1441" y="200"/>
                  </a:cubicBezTo>
                  <a:lnTo>
                    <a:pt x="1441" y="205"/>
                  </a:lnTo>
                  <a:close/>
                  <a:moveTo>
                    <a:pt x="1441" y="193"/>
                  </a:moveTo>
                  <a:cubicBezTo>
                    <a:pt x="1436" y="193"/>
                    <a:pt x="1436" y="193"/>
                    <a:pt x="1436" y="193"/>
                  </a:cubicBezTo>
                  <a:cubicBezTo>
                    <a:pt x="1436" y="188"/>
                    <a:pt x="1436" y="188"/>
                    <a:pt x="1436" y="188"/>
                  </a:cubicBezTo>
                  <a:cubicBezTo>
                    <a:pt x="1441" y="188"/>
                    <a:pt x="1441" y="188"/>
                    <a:pt x="1441" y="188"/>
                  </a:cubicBezTo>
                  <a:lnTo>
                    <a:pt x="1441" y="193"/>
                  </a:lnTo>
                  <a:close/>
                  <a:moveTo>
                    <a:pt x="1441" y="182"/>
                  </a:moveTo>
                  <a:cubicBezTo>
                    <a:pt x="1436" y="182"/>
                    <a:pt x="1436" y="182"/>
                    <a:pt x="1436" y="182"/>
                  </a:cubicBezTo>
                  <a:cubicBezTo>
                    <a:pt x="1436" y="177"/>
                    <a:pt x="1436" y="177"/>
                    <a:pt x="1436" y="177"/>
                  </a:cubicBezTo>
                  <a:cubicBezTo>
                    <a:pt x="1441" y="177"/>
                    <a:pt x="1441" y="177"/>
                    <a:pt x="1441" y="177"/>
                  </a:cubicBezTo>
                  <a:lnTo>
                    <a:pt x="1441" y="182"/>
                  </a:lnTo>
                  <a:close/>
                  <a:moveTo>
                    <a:pt x="1441" y="170"/>
                  </a:moveTo>
                  <a:cubicBezTo>
                    <a:pt x="1436" y="170"/>
                    <a:pt x="1436" y="170"/>
                    <a:pt x="1436" y="170"/>
                  </a:cubicBezTo>
                  <a:cubicBezTo>
                    <a:pt x="1436" y="165"/>
                    <a:pt x="1436" y="165"/>
                    <a:pt x="1436" y="165"/>
                  </a:cubicBezTo>
                  <a:cubicBezTo>
                    <a:pt x="1441" y="165"/>
                    <a:pt x="1441" y="165"/>
                    <a:pt x="1441" y="165"/>
                  </a:cubicBezTo>
                  <a:lnTo>
                    <a:pt x="1441" y="170"/>
                  </a:lnTo>
                  <a:close/>
                  <a:moveTo>
                    <a:pt x="1441" y="159"/>
                  </a:moveTo>
                  <a:cubicBezTo>
                    <a:pt x="1436" y="159"/>
                    <a:pt x="1436" y="159"/>
                    <a:pt x="1436" y="159"/>
                  </a:cubicBezTo>
                  <a:cubicBezTo>
                    <a:pt x="1436" y="154"/>
                    <a:pt x="1436" y="154"/>
                    <a:pt x="1436" y="154"/>
                  </a:cubicBezTo>
                  <a:cubicBezTo>
                    <a:pt x="1441" y="154"/>
                    <a:pt x="1441" y="154"/>
                    <a:pt x="1441" y="154"/>
                  </a:cubicBezTo>
                  <a:lnTo>
                    <a:pt x="1441" y="159"/>
                  </a:lnTo>
                  <a:close/>
                  <a:moveTo>
                    <a:pt x="1441" y="147"/>
                  </a:moveTo>
                  <a:cubicBezTo>
                    <a:pt x="1436" y="147"/>
                    <a:pt x="1436" y="147"/>
                    <a:pt x="1436" y="147"/>
                  </a:cubicBezTo>
                  <a:cubicBezTo>
                    <a:pt x="1436" y="142"/>
                    <a:pt x="1436" y="142"/>
                    <a:pt x="1436" y="142"/>
                  </a:cubicBezTo>
                  <a:cubicBezTo>
                    <a:pt x="1441" y="142"/>
                    <a:pt x="1441" y="142"/>
                    <a:pt x="1441" y="142"/>
                  </a:cubicBezTo>
                  <a:lnTo>
                    <a:pt x="1441" y="147"/>
                  </a:lnTo>
                  <a:close/>
                  <a:moveTo>
                    <a:pt x="1441" y="136"/>
                  </a:moveTo>
                  <a:cubicBezTo>
                    <a:pt x="1436" y="136"/>
                    <a:pt x="1436" y="136"/>
                    <a:pt x="1436" y="136"/>
                  </a:cubicBezTo>
                  <a:cubicBezTo>
                    <a:pt x="1436" y="131"/>
                    <a:pt x="1436" y="131"/>
                    <a:pt x="1436" y="131"/>
                  </a:cubicBezTo>
                  <a:cubicBezTo>
                    <a:pt x="1441" y="131"/>
                    <a:pt x="1441" y="131"/>
                    <a:pt x="1441" y="131"/>
                  </a:cubicBezTo>
                  <a:lnTo>
                    <a:pt x="1441" y="136"/>
                  </a:lnTo>
                  <a:close/>
                  <a:moveTo>
                    <a:pt x="1441" y="124"/>
                  </a:moveTo>
                  <a:cubicBezTo>
                    <a:pt x="1436" y="124"/>
                    <a:pt x="1436" y="124"/>
                    <a:pt x="1436" y="124"/>
                  </a:cubicBezTo>
                  <a:cubicBezTo>
                    <a:pt x="1436" y="119"/>
                    <a:pt x="1436" y="119"/>
                    <a:pt x="1436" y="119"/>
                  </a:cubicBezTo>
                  <a:cubicBezTo>
                    <a:pt x="1441" y="119"/>
                    <a:pt x="1441" y="119"/>
                    <a:pt x="1441" y="119"/>
                  </a:cubicBezTo>
                  <a:lnTo>
                    <a:pt x="1441" y="124"/>
                  </a:lnTo>
                  <a:close/>
                  <a:moveTo>
                    <a:pt x="1441" y="113"/>
                  </a:moveTo>
                  <a:cubicBezTo>
                    <a:pt x="1436" y="113"/>
                    <a:pt x="1436" y="113"/>
                    <a:pt x="1436" y="113"/>
                  </a:cubicBezTo>
                  <a:cubicBezTo>
                    <a:pt x="1436" y="108"/>
                    <a:pt x="1436" y="108"/>
                    <a:pt x="1436" y="108"/>
                  </a:cubicBezTo>
                  <a:cubicBezTo>
                    <a:pt x="1441" y="108"/>
                    <a:pt x="1441" y="108"/>
                    <a:pt x="1441" y="108"/>
                  </a:cubicBezTo>
                  <a:lnTo>
                    <a:pt x="1441" y="113"/>
                  </a:lnTo>
                  <a:close/>
                  <a:moveTo>
                    <a:pt x="1441" y="101"/>
                  </a:moveTo>
                  <a:cubicBezTo>
                    <a:pt x="1436" y="101"/>
                    <a:pt x="1436" y="101"/>
                    <a:pt x="1436" y="101"/>
                  </a:cubicBezTo>
                  <a:cubicBezTo>
                    <a:pt x="1436" y="97"/>
                    <a:pt x="1436" y="97"/>
                    <a:pt x="1436" y="97"/>
                  </a:cubicBezTo>
                  <a:cubicBezTo>
                    <a:pt x="1441" y="97"/>
                    <a:pt x="1441" y="97"/>
                    <a:pt x="1441" y="97"/>
                  </a:cubicBezTo>
                  <a:lnTo>
                    <a:pt x="1441" y="101"/>
                  </a:lnTo>
                  <a:close/>
                  <a:moveTo>
                    <a:pt x="1441" y="90"/>
                  </a:moveTo>
                  <a:cubicBezTo>
                    <a:pt x="1436" y="90"/>
                    <a:pt x="1436" y="90"/>
                    <a:pt x="1436" y="90"/>
                  </a:cubicBezTo>
                  <a:cubicBezTo>
                    <a:pt x="1436" y="85"/>
                    <a:pt x="1436" y="85"/>
                    <a:pt x="1436" y="85"/>
                  </a:cubicBezTo>
                  <a:cubicBezTo>
                    <a:pt x="1441" y="85"/>
                    <a:pt x="1441" y="85"/>
                    <a:pt x="1441" y="85"/>
                  </a:cubicBezTo>
                  <a:lnTo>
                    <a:pt x="1441" y="90"/>
                  </a:lnTo>
                  <a:close/>
                  <a:moveTo>
                    <a:pt x="1441" y="79"/>
                  </a:moveTo>
                  <a:cubicBezTo>
                    <a:pt x="1436" y="79"/>
                    <a:pt x="1436" y="79"/>
                    <a:pt x="1436" y="79"/>
                  </a:cubicBezTo>
                  <a:cubicBezTo>
                    <a:pt x="1436" y="74"/>
                    <a:pt x="1436" y="74"/>
                    <a:pt x="1436" y="74"/>
                  </a:cubicBezTo>
                  <a:cubicBezTo>
                    <a:pt x="1441" y="74"/>
                    <a:pt x="1441" y="74"/>
                    <a:pt x="1441" y="74"/>
                  </a:cubicBezTo>
                  <a:lnTo>
                    <a:pt x="1441" y="79"/>
                  </a:lnTo>
                  <a:close/>
                  <a:moveTo>
                    <a:pt x="1442" y="62"/>
                  </a:moveTo>
                  <a:cubicBezTo>
                    <a:pt x="1441" y="62"/>
                    <a:pt x="1441" y="62"/>
                    <a:pt x="1441" y="62"/>
                  </a:cubicBezTo>
                  <a:cubicBezTo>
                    <a:pt x="1441" y="48"/>
                    <a:pt x="1441" y="48"/>
                    <a:pt x="1441" y="48"/>
                  </a:cubicBezTo>
                  <a:cubicBezTo>
                    <a:pt x="1442" y="48"/>
                    <a:pt x="1442" y="48"/>
                    <a:pt x="1442" y="48"/>
                  </a:cubicBezTo>
                  <a:lnTo>
                    <a:pt x="1442" y="62"/>
                  </a:lnTo>
                  <a:close/>
                  <a:moveTo>
                    <a:pt x="1449" y="509"/>
                  </a:moveTo>
                  <a:cubicBezTo>
                    <a:pt x="1444" y="509"/>
                    <a:pt x="1444" y="509"/>
                    <a:pt x="1444" y="509"/>
                  </a:cubicBezTo>
                  <a:cubicBezTo>
                    <a:pt x="1444" y="502"/>
                    <a:pt x="1444" y="502"/>
                    <a:pt x="1444" y="502"/>
                  </a:cubicBezTo>
                  <a:cubicBezTo>
                    <a:pt x="1449" y="502"/>
                    <a:pt x="1449" y="502"/>
                    <a:pt x="1449" y="502"/>
                  </a:cubicBezTo>
                  <a:lnTo>
                    <a:pt x="1449" y="509"/>
                  </a:lnTo>
                  <a:close/>
                  <a:moveTo>
                    <a:pt x="1449" y="492"/>
                  </a:moveTo>
                  <a:cubicBezTo>
                    <a:pt x="1444" y="492"/>
                    <a:pt x="1444" y="492"/>
                    <a:pt x="1444" y="492"/>
                  </a:cubicBezTo>
                  <a:cubicBezTo>
                    <a:pt x="1444" y="486"/>
                    <a:pt x="1444" y="486"/>
                    <a:pt x="1444" y="486"/>
                  </a:cubicBezTo>
                  <a:cubicBezTo>
                    <a:pt x="1449" y="486"/>
                    <a:pt x="1449" y="486"/>
                    <a:pt x="1449" y="486"/>
                  </a:cubicBezTo>
                  <a:lnTo>
                    <a:pt x="1449" y="492"/>
                  </a:lnTo>
                  <a:close/>
                  <a:moveTo>
                    <a:pt x="1449" y="476"/>
                  </a:moveTo>
                  <a:cubicBezTo>
                    <a:pt x="1444" y="476"/>
                    <a:pt x="1444" y="476"/>
                    <a:pt x="1444" y="476"/>
                  </a:cubicBezTo>
                  <a:cubicBezTo>
                    <a:pt x="1444" y="469"/>
                    <a:pt x="1444" y="469"/>
                    <a:pt x="1444" y="469"/>
                  </a:cubicBezTo>
                  <a:cubicBezTo>
                    <a:pt x="1449" y="469"/>
                    <a:pt x="1449" y="469"/>
                    <a:pt x="1449" y="469"/>
                  </a:cubicBezTo>
                  <a:lnTo>
                    <a:pt x="1449" y="476"/>
                  </a:lnTo>
                  <a:close/>
                  <a:moveTo>
                    <a:pt x="1449" y="459"/>
                  </a:moveTo>
                  <a:cubicBezTo>
                    <a:pt x="1444" y="459"/>
                    <a:pt x="1444" y="459"/>
                    <a:pt x="1444" y="459"/>
                  </a:cubicBezTo>
                  <a:cubicBezTo>
                    <a:pt x="1444" y="453"/>
                    <a:pt x="1444" y="453"/>
                    <a:pt x="1444" y="453"/>
                  </a:cubicBezTo>
                  <a:cubicBezTo>
                    <a:pt x="1449" y="453"/>
                    <a:pt x="1449" y="453"/>
                    <a:pt x="1449" y="453"/>
                  </a:cubicBezTo>
                  <a:lnTo>
                    <a:pt x="1449" y="459"/>
                  </a:lnTo>
                  <a:close/>
                  <a:moveTo>
                    <a:pt x="1449" y="443"/>
                  </a:moveTo>
                  <a:cubicBezTo>
                    <a:pt x="1444" y="443"/>
                    <a:pt x="1444" y="443"/>
                    <a:pt x="1444" y="443"/>
                  </a:cubicBezTo>
                  <a:cubicBezTo>
                    <a:pt x="1444" y="436"/>
                    <a:pt x="1444" y="436"/>
                    <a:pt x="1444" y="436"/>
                  </a:cubicBezTo>
                  <a:cubicBezTo>
                    <a:pt x="1449" y="436"/>
                    <a:pt x="1449" y="436"/>
                    <a:pt x="1449" y="436"/>
                  </a:cubicBezTo>
                  <a:lnTo>
                    <a:pt x="1449" y="443"/>
                  </a:lnTo>
                  <a:close/>
                  <a:moveTo>
                    <a:pt x="1449" y="427"/>
                  </a:moveTo>
                  <a:cubicBezTo>
                    <a:pt x="1444" y="427"/>
                    <a:pt x="1444" y="427"/>
                    <a:pt x="1444" y="427"/>
                  </a:cubicBezTo>
                  <a:cubicBezTo>
                    <a:pt x="1444" y="420"/>
                    <a:pt x="1444" y="420"/>
                    <a:pt x="1444" y="420"/>
                  </a:cubicBezTo>
                  <a:cubicBezTo>
                    <a:pt x="1449" y="420"/>
                    <a:pt x="1449" y="420"/>
                    <a:pt x="1449" y="420"/>
                  </a:cubicBezTo>
                  <a:lnTo>
                    <a:pt x="1449" y="427"/>
                  </a:lnTo>
                  <a:close/>
                  <a:moveTo>
                    <a:pt x="1449" y="410"/>
                  </a:moveTo>
                  <a:cubicBezTo>
                    <a:pt x="1444" y="410"/>
                    <a:pt x="1444" y="410"/>
                    <a:pt x="1444" y="410"/>
                  </a:cubicBezTo>
                  <a:cubicBezTo>
                    <a:pt x="1444" y="404"/>
                    <a:pt x="1444" y="404"/>
                    <a:pt x="1444" y="404"/>
                  </a:cubicBezTo>
                  <a:cubicBezTo>
                    <a:pt x="1449" y="404"/>
                    <a:pt x="1449" y="404"/>
                    <a:pt x="1449" y="404"/>
                  </a:cubicBezTo>
                  <a:lnTo>
                    <a:pt x="1449" y="410"/>
                  </a:lnTo>
                  <a:close/>
                  <a:moveTo>
                    <a:pt x="1449" y="394"/>
                  </a:moveTo>
                  <a:cubicBezTo>
                    <a:pt x="1444" y="394"/>
                    <a:pt x="1444" y="394"/>
                    <a:pt x="1444" y="394"/>
                  </a:cubicBezTo>
                  <a:cubicBezTo>
                    <a:pt x="1444" y="387"/>
                    <a:pt x="1444" y="387"/>
                    <a:pt x="1444" y="387"/>
                  </a:cubicBezTo>
                  <a:cubicBezTo>
                    <a:pt x="1449" y="387"/>
                    <a:pt x="1449" y="387"/>
                    <a:pt x="1449" y="387"/>
                  </a:cubicBezTo>
                  <a:lnTo>
                    <a:pt x="1449" y="394"/>
                  </a:lnTo>
                  <a:close/>
                  <a:moveTo>
                    <a:pt x="1449" y="377"/>
                  </a:moveTo>
                  <a:cubicBezTo>
                    <a:pt x="1444" y="377"/>
                    <a:pt x="1444" y="377"/>
                    <a:pt x="1444" y="377"/>
                  </a:cubicBezTo>
                  <a:cubicBezTo>
                    <a:pt x="1444" y="371"/>
                    <a:pt x="1444" y="371"/>
                    <a:pt x="1444" y="371"/>
                  </a:cubicBezTo>
                  <a:cubicBezTo>
                    <a:pt x="1449" y="371"/>
                    <a:pt x="1449" y="371"/>
                    <a:pt x="1449" y="371"/>
                  </a:cubicBezTo>
                  <a:lnTo>
                    <a:pt x="1449" y="377"/>
                  </a:lnTo>
                  <a:close/>
                  <a:moveTo>
                    <a:pt x="1449" y="361"/>
                  </a:moveTo>
                  <a:cubicBezTo>
                    <a:pt x="1444" y="361"/>
                    <a:pt x="1444" y="361"/>
                    <a:pt x="1444" y="361"/>
                  </a:cubicBezTo>
                  <a:cubicBezTo>
                    <a:pt x="1444" y="355"/>
                    <a:pt x="1444" y="355"/>
                    <a:pt x="1444" y="355"/>
                  </a:cubicBezTo>
                  <a:cubicBezTo>
                    <a:pt x="1449" y="355"/>
                    <a:pt x="1449" y="355"/>
                    <a:pt x="1449" y="355"/>
                  </a:cubicBezTo>
                  <a:lnTo>
                    <a:pt x="1449" y="361"/>
                  </a:lnTo>
                  <a:close/>
                  <a:moveTo>
                    <a:pt x="1449" y="345"/>
                  </a:moveTo>
                  <a:cubicBezTo>
                    <a:pt x="1444" y="345"/>
                    <a:pt x="1444" y="345"/>
                    <a:pt x="1444" y="345"/>
                  </a:cubicBezTo>
                  <a:cubicBezTo>
                    <a:pt x="1444" y="338"/>
                    <a:pt x="1444" y="338"/>
                    <a:pt x="1444" y="338"/>
                  </a:cubicBezTo>
                  <a:cubicBezTo>
                    <a:pt x="1449" y="338"/>
                    <a:pt x="1449" y="338"/>
                    <a:pt x="1449" y="338"/>
                  </a:cubicBezTo>
                  <a:lnTo>
                    <a:pt x="1449" y="345"/>
                  </a:lnTo>
                  <a:close/>
                  <a:moveTo>
                    <a:pt x="1449" y="328"/>
                  </a:moveTo>
                  <a:cubicBezTo>
                    <a:pt x="1444" y="328"/>
                    <a:pt x="1444" y="328"/>
                    <a:pt x="1444" y="328"/>
                  </a:cubicBezTo>
                  <a:cubicBezTo>
                    <a:pt x="1444" y="322"/>
                    <a:pt x="1444" y="322"/>
                    <a:pt x="1444" y="322"/>
                  </a:cubicBezTo>
                  <a:cubicBezTo>
                    <a:pt x="1449" y="322"/>
                    <a:pt x="1449" y="322"/>
                    <a:pt x="1449" y="322"/>
                  </a:cubicBezTo>
                  <a:lnTo>
                    <a:pt x="1449" y="328"/>
                  </a:lnTo>
                  <a:close/>
                  <a:moveTo>
                    <a:pt x="1449" y="312"/>
                  </a:moveTo>
                  <a:cubicBezTo>
                    <a:pt x="1444" y="312"/>
                    <a:pt x="1444" y="312"/>
                    <a:pt x="1444" y="312"/>
                  </a:cubicBezTo>
                  <a:cubicBezTo>
                    <a:pt x="1444" y="305"/>
                    <a:pt x="1444" y="305"/>
                    <a:pt x="1444" y="305"/>
                  </a:cubicBezTo>
                  <a:cubicBezTo>
                    <a:pt x="1449" y="305"/>
                    <a:pt x="1449" y="305"/>
                    <a:pt x="1449" y="305"/>
                  </a:cubicBezTo>
                  <a:lnTo>
                    <a:pt x="1449" y="312"/>
                  </a:lnTo>
                  <a:close/>
                  <a:moveTo>
                    <a:pt x="1449" y="296"/>
                  </a:moveTo>
                  <a:cubicBezTo>
                    <a:pt x="1444" y="296"/>
                    <a:pt x="1444" y="296"/>
                    <a:pt x="1444" y="296"/>
                  </a:cubicBezTo>
                  <a:cubicBezTo>
                    <a:pt x="1444" y="289"/>
                    <a:pt x="1444" y="289"/>
                    <a:pt x="1444" y="289"/>
                  </a:cubicBezTo>
                  <a:cubicBezTo>
                    <a:pt x="1449" y="289"/>
                    <a:pt x="1449" y="289"/>
                    <a:pt x="1449" y="289"/>
                  </a:cubicBezTo>
                  <a:lnTo>
                    <a:pt x="1449" y="296"/>
                  </a:lnTo>
                  <a:close/>
                  <a:moveTo>
                    <a:pt x="1449" y="279"/>
                  </a:moveTo>
                  <a:cubicBezTo>
                    <a:pt x="1444" y="279"/>
                    <a:pt x="1444" y="279"/>
                    <a:pt x="1444" y="279"/>
                  </a:cubicBezTo>
                  <a:cubicBezTo>
                    <a:pt x="1444" y="273"/>
                    <a:pt x="1444" y="273"/>
                    <a:pt x="1444" y="273"/>
                  </a:cubicBezTo>
                  <a:cubicBezTo>
                    <a:pt x="1449" y="273"/>
                    <a:pt x="1449" y="273"/>
                    <a:pt x="1449" y="273"/>
                  </a:cubicBezTo>
                  <a:lnTo>
                    <a:pt x="1449" y="279"/>
                  </a:lnTo>
                  <a:close/>
                  <a:moveTo>
                    <a:pt x="1449" y="263"/>
                  </a:moveTo>
                  <a:cubicBezTo>
                    <a:pt x="1444" y="263"/>
                    <a:pt x="1444" y="263"/>
                    <a:pt x="1444" y="263"/>
                  </a:cubicBezTo>
                  <a:cubicBezTo>
                    <a:pt x="1444" y="256"/>
                    <a:pt x="1444" y="256"/>
                    <a:pt x="1444" y="256"/>
                  </a:cubicBezTo>
                  <a:cubicBezTo>
                    <a:pt x="1449" y="256"/>
                    <a:pt x="1449" y="256"/>
                    <a:pt x="1449" y="256"/>
                  </a:cubicBezTo>
                  <a:lnTo>
                    <a:pt x="1449" y="263"/>
                  </a:lnTo>
                  <a:close/>
                  <a:moveTo>
                    <a:pt x="1449" y="246"/>
                  </a:moveTo>
                  <a:cubicBezTo>
                    <a:pt x="1444" y="246"/>
                    <a:pt x="1444" y="246"/>
                    <a:pt x="1444" y="246"/>
                  </a:cubicBezTo>
                  <a:cubicBezTo>
                    <a:pt x="1444" y="240"/>
                    <a:pt x="1444" y="240"/>
                    <a:pt x="1444" y="240"/>
                  </a:cubicBezTo>
                  <a:cubicBezTo>
                    <a:pt x="1449" y="240"/>
                    <a:pt x="1449" y="240"/>
                    <a:pt x="1449" y="240"/>
                  </a:cubicBezTo>
                  <a:lnTo>
                    <a:pt x="1449" y="246"/>
                  </a:lnTo>
                  <a:close/>
                  <a:moveTo>
                    <a:pt x="1449" y="230"/>
                  </a:moveTo>
                  <a:cubicBezTo>
                    <a:pt x="1444" y="230"/>
                    <a:pt x="1444" y="230"/>
                    <a:pt x="1444" y="230"/>
                  </a:cubicBezTo>
                  <a:cubicBezTo>
                    <a:pt x="1444" y="224"/>
                    <a:pt x="1444" y="224"/>
                    <a:pt x="1444" y="224"/>
                  </a:cubicBezTo>
                  <a:cubicBezTo>
                    <a:pt x="1449" y="224"/>
                    <a:pt x="1449" y="224"/>
                    <a:pt x="1449" y="224"/>
                  </a:cubicBezTo>
                  <a:lnTo>
                    <a:pt x="1449" y="230"/>
                  </a:lnTo>
                  <a:close/>
                  <a:moveTo>
                    <a:pt x="1449" y="216"/>
                  </a:moveTo>
                  <a:cubicBezTo>
                    <a:pt x="1444" y="216"/>
                    <a:pt x="1444" y="216"/>
                    <a:pt x="1444" y="216"/>
                  </a:cubicBezTo>
                  <a:cubicBezTo>
                    <a:pt x="1444" y="211"/>
                    <a:pt x="1444" y="211"/>
                    <a:pt x="1444" y="211"/>
                  </a:cubicBezTo>
                  <a:cubicBezTo>
                    <a:pt x="1449" y="211"/>
                    <a:pt x="1449" y="211"/>
                    <a:pt x="1449" y="211"/>
                  </a:cubicBezTo>
                  <a:lnTo>
                    <a:pt x="1449" y="216"/>
                  </a:lnTo>
                  <a:close/>
                  <a:moveTo>
                    <a:pt x="1449" y="205"/>
                  </a:moveTo>
                  <a:cubicBezTo>
                    <a:pt x="1444" y="205"/>
                    <a:pt x="1444" y="205"/>
                    <a:pt x="1444" y="205"/>
                  </a:cubicBezTo>
                  <a:cubicBezTo>
                    <a:pt x="1444" y="200"/>
                    <a:pt x="1444" y="200"/>
                    <a:pt x="1444" y="200"/>
                  </a:cubicBezTo>
                  <a:cubicBezTo>
                    <a:pt x="1449" y="200"/>
                    <a:pt x="1449" y="200"/>
                    <a:pt x="1449" y="200"/>
                  </a:cubicBezTo>
                  <a:lnTo>
                    <a:pt x="1449" y="205"/>
                  </a:lnTo>
                  <a:close/>
                  <a:moveTo>
                    <a:pt x="1449" y="193"/>
                  </a:moveTo>
                  <a:cubicBezTo>
                    <a:pt x="1444" y="193"/>
                    <a:pt x="1444" y="193"/>
                    <a:pt x="1444" y="193"/>
                  </a:cubicBezTo>
                  <a:cubicBezTo>
                    <a:pt x="1444" y="188"/>
                    <a:pt x="1444" y="188"/>
                    <a:pt x="1444" y="188"/>
                  </a:cubicBezTo>
                  <a:cubicBezTo>
                    <a:pt x="1449" y="188"/>
                    <a:pt x="1449" y="188"/>
                    <a:pt x="1449" y="188"/>
                  </a:cubicBezTo>
                  <a:lnTo>
                    <a:pt x="1449" y="193"/>
                  </a:lnTo>
                  <a:close/>
                  <a:moveTo>
                    <a:pt x="1449" y="182"/>
                  </a:moveTo>
                  <a:cubicBezTo>
                    <a:pt x="1444" y="182"/>
                    <a:pt x="1444" y="182"/>
                    <a:pt x="1444" y="182"/>
                  </a:cubicBezTo>
                  <a:cubicBezTo>
                    <a:pt x="1444" y="177"/>
                    <a:pt x="1444" y="177"/>
                    <a:pt x="1444" y="177"/>
                  </a:cubicBezTo>
                  <a:cubicBezTo>
                    <a:pt x="1449" y="177"/>
                    <a:pt x="1449" y="177"/>
                    <a:pt x="1449" y="177"/>
                  </a:cubicBezTo>
                  <a:lnTo>
                    <a:pt x="1449" y="182"/>
                  </a:lnTo>
                  <a:close/>
                  <a:moveTo>
                    <a:pt x="1449" y="170"/>
                  </a:moveTo>
                  <a:cubicBezTo>
                    <a:pt x="1444" y="170"/>
                    <a:pt x="1444" y="170"/>
                    <a:pt x="1444" y="170"/>
                  </a:cubicBezTo>
                  <a:cubicBezTo>
                    <a:pt x="1444" y="165"/>
                    <a:pt x="1444" y="165"/>
                    <a:pt x="1444" y="165"/>
                  </a:cubicBezTo>
                  <a:cubicBezTo>
                    <a:pt x="1449" y="165"/>
                    <a:pt x="1449" y="165"/>
                    <a:pt x="1449" y="165"/>
                  </a:cubicBezTo>
                  <a:lnTo>
                    <a:pt x="1449" y="170"/>
                  </a:lnTo>
                  <a:close/>
                  <a:moveTo>
                    <a:pt x="1449" y="159"/>
                  </a:moveTo>
                  <a:cubicBezTo>
                    <a:pt x="1444" y="159"/>
                    <a:pt x="1444" y="159"/>
                    <a:pt x="1444" y="159"/>
                  </a:cubicBezTo>
                  <a:cubicBezTo>
                    <a:pt x="1444" y="154"/>
                    <a:pt x="1444" y="154"/>
                    <a:pt x="1444" y="154"/>
                  </a:cubicBezTo>
                  <a:cubicBezTo>
                    <a:pt x="1449" y="154"/>
                    <a:pt x="1449" y="154"/>
                    <a:pt x="1449" y="154"/>
                  </a:cubicBezTo>
                  <a:lnTo>
                    <a:pt x="1449" y="159"/>
                  </a:lnTo>
                  <a:close/>
                  <a:moveTo>
                    <a:pt x="1449" y="147"/>
                  </a:moveTo>
                  <a:cubicBezTo>
                    <a:pt x="1444" y="147"/>
                    <a:pt x="1444" y="147"/>
                    <a:pt x="1444" y="147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9" y="142"/>
                    <a:pt x="1449" y="142"/>
                    <a:pt x="1449" y="142"/>
                  </a:cubicBezTo>
                  <a:lnTo>
                    <a:pt x="1449" y="147"/>
                  </a:lnTo>
                  <a:close/>
                  <a:moveTo>
                    <a:pt x="1449" y="136"/>
                  </a:moveTo>
                  <a:cubicBezTo>
                    <a:pt x="1444" y="136"/>
                    <a:pt x="1444" y="136"/>
                    <a:pt x="1444" y="136"/>
                  </a:cubicBezTo>
                  <a:cubicBezTo>
                    <a:pt x="1444" y="131"/>
                    <a:pt x="1444" y="131"/>
                    <a:pt x="1444" y="131"/>
                  </a:cubicBezTo>
                  <a:cubicBezTo>
                    <a:pt x="1449" y="131"/>
                    <a:pt x="1449" y="131"/>
                    <a:pt x="1449" y="131"/>
                  </a:cubicBezTo>
                  <a:lnTo>
                    <a:pt x="1449" y="136"/>
                  </a:lnTo>
                  <a:close/>
                  <a:moveTo>
                    <a:pt x="1449" y="124"/>
                  </a:moveTo>
                  <a:cubicBezTo>
                    <a:pt x="1444" y="124"/>
                    <a:pt x="1444" y="124"/>
                    <a:pt x="1444" y="124"/>
                  </a:cubicBezTo>
                  <a:cubicBezTo>
                    <a:pt x="1444" y="119"/>
                    <a:pt x="1444" y="119"/>
                    <a:pt x="1444" y="119"/>
                  </a:cubicBezTo>
                  <a:cubicBezTo>
                    <a:pt x="1449" y="119"/>
                    <a:pt x="1449" y="119"/>
                    <a:pt x="1449" y="119"/>
                  </a:cubicBezTo>
                  <a:lnTo>
                    <a:pt x="1449" y="124"/>
                  </a:lnTo>
                  <a:close/>
                  <a:moveTo>
                    <a:pt x="1449" y="113"/>
                  </a:moveTo>
                  <a:cubicBezTo>
                    <a:pt x="1444" y="113"/>
                    <a:pt x="1444" y="113"/>
                    <a:pt x="1444" y="113"/>
                  </a:cubicBezTo>
                  <a:cubicBezTo>
                    <a:pt x="1444" y="108"/>
                    <a:pt x="1444" y="108"/>
                    <a:pt x="1444" y="108"/>
                  </a:cubicBezTo>
                  <a:cubicBezTo>
                    <a:pt x="1449" y="108"/>
                    <a:pt x="1449" y="108"/>
                    <a:pt x="1449" y="108"/>
                  </a:cubicBezTo>
                  <a:lnTo>
                    <a:pt x="1449" y="113"/>
                  </a:lnTo>
                  <a:close/>
                  <a:moveTo>
                    <a:pt x="1449" y="101"/>
                  </a:moveTo>
                  <a:cubicBezTo>
                    <a:pt x="1444" y="101"/>
                    <a:pt x="1444" y="101"/>
                    <a:pt x="1444" y="101"/>
                  </a:cubicBezTo>
                  <a:cubicBezTo>
                    <a:pt x="1444" y="97"/>
                    <a:pt x="1444" y="97"/>
                    <a:pt x="1444" y="97"/>
                  </a:cubicBezTo>
                  <a:cubicBezTo>
                    <a:pt x="1449" y="97"/>
                    <a:pt x="1449" y="97"/>
                    <a:pt x="1449" y="97"/>
                  </a:cubicBezTo>
                  <a:lnTo>
                    <a:pt x="1449" y="101"/>
                  </a:lnTo>
                  <a:close/>
                  <a:moveTo>
                    <a:pt x="1449" y="90"/>
                  </a:moveTo>
                  <a:cubicBezTo>
                    <a:pt x="1444" y="90"/>
                    <a:pt x="1444" y="90"/>
                    <a:pt x="1444" y="90"/>
                  </a:cubicBezTo>
                  <a:cubicBezTo>
                    <a:pt x="1444" y="85"/>
                    <a:pt x="1444" y="85"/>
                    <a:pt x="1444" y="85"/>
                  </a:cubicBezTo>
                  <a:cubicBezTo>
                    <a:pt x="1449" y="85"/>
                    <a:pt x="1449" y="85"/>
                    <a:pt x="1449" y="85"/>
                  </a:cubicBezTo>
                  <a:lnTo>
                    <a:pt x="1449" y="90"/>
                  </a:lnTo>
                  <a:close/>
                  <a:moveTo>
                    <a:pt x="1449" y="79"/>
                  </a:moveTo>
                  <a:cubicBezTo>
                    <a:pt x="1444" y="79"/>
                    <a:pt x="1444" y="79"/>
                    <a:pt x="1444" y="79"/>
                  </a:cubicBezTo>
                  <a:cubicBezTo>
                    <a:pt x="1444" y="74"/>
                    <a:pt x="1444" y="74"/>
                    <a:pt x="1444" y="74"/>
                  </a:cubicBezTo>
                  <a:cubicBezTo>
                    <a:pt x="1449" y="74"/>
                    <a:pt x="1449" y="74"/>
                    <a:pt x="1449" y="74"/>
                  </a:cubicBezTo>
                  <a:lnTo>
                    <a:pt x="1449" y="79"/>
                  </a:lnTo>
                  <a:close/>
                  <a:moveTo>
                    <a:pt x="1449" y="62"/>
                  </a:moveTo>
                  <a:cubicBezTo>
                    <a:pt x="1448" y="62"/>
                    <a:pt x="1448" y="62"/>
                    <a:pt x="1448" y="62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449" y="48"/>
                    <a:pt x="1449" y="48"/>
                    <a:pt x="1449" y="48"/>
                  </a:cubicBezTo>
                  <a:lnTo>
                    <a:pt x="1449" y="62"/>
                  </a:lnTo>
                  <a:close/>
                  <a:moveTo>
                    <a:pt x="1451" y="48"/>
                  </a:moveTo>
                  <a:cubicBezTo>
                    <a:pt x="1453" y="48"/>
                    <a:pt x="1453" y="48"/>
                    <a:pt x="1453" y="48"/>
                  </a:cubicBezTo>
                  <a:cubicBezTo>
                    <a:pt x="1453" y="62"/>
                    <a:pt x="1453" y="62"/>
                    <a:pt x="1453" y="62"/>
                  </a:cubicBezTo>
                  <a:cubicBezTo>
                    <a:pt x="1451" y="62"/>
                    <a:pt x="1451" y="62"/>
                    <a:pt x="1451" y="62"/>
                  </a:cubicBezTo>
                  <a:lnTo>
                    <a:pt x="1451" y="48"/>
                  </a:lnTo>
                  <a:close/>
                  <a:moveTo>
                    <a:pt x="1457" y="509"/>
                  </a:moveTo>
                  <a:cubicBezTo>
                    <a:pt x="1452" y="509"/>
                    <a:pt x="1452" y="509"/>
                    <a:pt x="1452" y="509"/>
                  </a:cubicBezTo>
                  <a:cubicBezTo>
                    <a:pt x="1452" y="502"/>
                    <a:pt x="1452" y="502"/>
                    <a:pt x="1452" y="502"/>
                  </a:cubicBezTo>
                  <a:cubicBezTo>
                    <a:pt x="1457" y="502"/>
                    <a:pt x="1457" y="502"/>
                    <a:pt x="1457" y="502"/>
                  </a:cubicBezTo>
                  <a:lnTo>
                    <a:pt x="1457" y="509"/>
                  </a:lnTo>
                  <a:close/>
                  <a:moveTo>
                    <a:pt x="1457" y="492"/>
                  </a:moveTo>
                  <a:cubicBezTo>
                    <a:pt x="1452" y="492"/>
                    <a:pt x="1452" y="492"/>
                    <a:pt x="1452" y="492"/>
                  </a:cubicBezTo>
                  <a:cubicBezTo>
                    <a:pt x="1452" y="486"/>
                    <a:pt x="1452" y="486"/>
                    <a:pt x="1452" y="486"/>
                  </a:cubicBezTo>
                  <a:cubicBezTo>
                    <a:pt x="1457" y="486"/>
                    <a:pt x="1457" y="486"/>
                    <a:pt x="1457" y="486"/>
                  </a:cubicBezTo>
                  <a:lnTo>
                    <a:pt x="1457" y="492"/>
                  </a:lnTo>
                  <a:close/>
                  <a:moveTo>
                    <a:pt x="1457" y="476"/>
                  </a:moveTo>
                  <a:cubicBezTo>
                    <a:pt x="1452" y="476"/>
                    <a:pt x="1452" y="476"/>
                    <a:pt x="1452" y="476"/>
                  </a:cubicBezTo>
                  <a:cubicBezTo>
                    <a:pt x="1452" y="469"/>
                    <a:pt x="1452" y="469"/>
                    <a:pt x="1452" y="469"/>
                  </a:cubicBezTo>
                  <a:cubicBezTo>
                    <a:pt x="1457" y="469"/>
                    <a:pt x="1457" y="469"/>
                    <a:pt x="1457" y="469"/>
                  </a:cubicBezTo>
                  <a:lnTo>
                    <a:pt x="1457" y="476"/>
                  </a:lnTo>
                  <a:close/>
                  <a:moveTo>
                    <a:pt x="1457" y="459"/>
                  </a:moveTo>
                  <a:cubicBezTo>
                    <a:pt x="1452" y="459"/>
                    <a:pt x="1452" y="459"/>
                    <a:pt x="1452" y="459"/>
                  </a:cubicBezTo>
                  <a:cubicBezTo>
                    <a:pt x="1452" y="453"/>
                    <a:pt x="1452" y="453"/>
                    <a:pt x="1452" y="453"/>
                  </a:cubicBezTo>
                  <a:cubicBezTo>
                    <a:pt x="1457" y="453"/>
                    <a:pt x="1457" y="453"/>
                    <a:pt x="1457" y="453"/>
                  </a:cubicBezTo>
                  <a:lnTo>
                    <a:pt x="1457" y="459"/>
                  </a:lnTo>
                  <a:close/>
                  <a:moveTo>
                    <a:pt x="1457" y="443"/>
                  </a:moveTo>
                  <a:cubicBezTo>
                    <a:pt x="1452" y="443"/>
                    <a:pt x="1452" y="443"/>
                    <a:pt x="1452" y="443"/>
                  </a:cubicBezTo>
                  <a:cubicBezTo>
                    <a:pt x="1452" y="436"/>
                    <a:pt x="1452" y="436"/>
                    <a:pt x="1452" y="436"/>
                  </a:cubicBezTo>
                  <a:cubicBezTo>
                    <a:pt x="1457" y="436"/>
                    <a:pt x="1457" y="436"/>
                    <a:pt x="1457" y="436"/>
                  </a:cubicBezTo>
                  <a:lnTo>
                    <a:pt x="1457" y="443"/>
                  </a:lnTo>
                  <a:close/>
                  <a:moveTo>
                    <a:pt x="1457" y="427"/>
                  </a:moveTo>
                  <a:cubicBezTo>
                    <a:pt x="1452" y="427"/>
                    <a:pt x="1452" y="427"/>
                    <a:pt x="1452" y="427"/>
                  </a:cubicBezTo>
                  <a:cubicBezTo>
                    <a:pt x="1452" y="420"/>
                    <a:pt x="1452" y="420"/>
                    <a:pt x="1452" y="420"/>
                  </a:cubicBezTo>
                  <a:cubicBezTo>
                    <a:pt x="1457" y="420"/>
                    <a:pt x="1457" y="420"/>
                    <a:pt x="1457" y="420"/>
                  </a:cubicBezTo>
                  <a:lnTo>
                    <a:pt x="1457" y="427"/>
                  </a:lnTo>
                  <a:close/>
                  <a:moveTo>
                    <a:pt x="1457" y="410"/>
                  </a:moveTo>
                  <a:cubicBezTo>
                    <a:pt x="1452" y="410"/>
                    <a:pt x="1452" y="410"/>
                    <a:pt x="1452" y="410"/>
                  </a:cubicBezTo>
                  <a:cubicBezTo>
                    <a:pt x="1452" y="404"/>
                    <a:pt x="1452" y="404"/>
                    <a:pt x="1452" y="404"/>
                  </a:cubicBezTo>
                  <a:cubicBezTo>
                    <a:pt x="1457" y="404"/>
                    <a:pt x="1457" y="404"/>
                    <a:pt x="1457" y="404"/>
                  </a:cubicBezTo>
                  <a:lnTo>
                    <a:pt x="1457" y="410"/>
                  </a:lnTo>
                  <a:close/>
                  <a:moveTo>
                    <a:pt x="1457" y="394"/>
                  </a:moveTo>
                  <a:cubicBezTo>
                    <a:pt x="1452" y="394"/>
                    <a:pt x="1452" y="394"/>
                    <a:pt x="1452" y="394"/>
                  </a:cubicBezTo>
                  <a:cubicBezTo>
                    <a:pt x="1452" y="387"/>
                    <a:pt x="1452" y="387"/>
                    <a:pt x="1452" y="387"/>
                  </a:cubicBezTo>
                  <a:cubicBezTo>
                    <a:pt x="1457" y="387"/>
                    <a:pt x="1457" y="387"/>
                    <a:pt x="1457" y="387"/>
                  </a:cubicBezTo>
                  <a:lnTo>
                    <a:pt x="1457" y="394"/>
                  </a:lnTo>
                  <a:close/>
                  <a:moveTo>
                    <a:pt x="1457" y="377"/>
                  </a:moveTo>
                  <a:cubicBezTo>
                    <a:pt x="1452" y="377"/>
                    <a:pt x="1452" y="377"/>
                    <a:pt x="1452" y="377"/>
                  </a:cubicBezTo>
                  <a:cubicBezTo>
                    <a:pt x="1452" y="371"/>
                    <a:pt x="1452" y="371"/>
                    <a:pt x="1452" y="371"/>
                  </a:cubicBezTo>
                  <a:cubicBezTo>
                    <a:pt x="1457" y="371"/>
                    <a:pt x="1457" y="371"/>
                    <a:pt x="1457" y="371"/>
                  </a:cubicBezTo>
                  <a:lnTo>
                    <a:pt x="1457" y="377"/>
                  </a:lnTo>
                  <a:close/>
                  <a:moveTo>
                    <a:pt x="1457" y="361"/>
                  </a:moveTo>
                  <a:cubicBezTo>
                    <a:pt x="1452" y="361"/>
                    <a:pt x="1452" y="361"/>
                    <a:pt x="1452" y="361"/>
                  </a:cubicBezTo>
                  <a:cubicBezTo>
                    <a:pt x="1452" y="355"/>
                    <a:pt x="1452" y="355"/>
                    <a:pt x="1452" y="355"/>
                  </a:cubicBezTo>
                  <a:cubicBezTo>
                    <a:pt x="1457" y="355"/>
                    <a:pt x="1457" y="355"/>
                    <a:pt x="1457" y="355"/>
                  </a:cubicBezTo>
                  <a:lnTo>
                    <a:pt x="1457" y="361"/>
                  </a:lnTo>
                  <a:close/>
                  <a:moveTo>
                    <a:pt x="1457" y="345"/>
                  </a:moveTo>
                  <a:cubicBezTo>
                    <a:pt x="1452" y="345"/>
                    <a:pt x="1452" y="345"/>
                    <a:pt x="1452" y="345"/>
                  </a:cubicBezTo>
                  <a:cubicBezTo>
                    <a:pt x="1452" y="338"/>
                    <a:pt x="1452" y="338"/>
                    <a:pt x="1452" y="338"/>
                  </a:cubicBezTo>
                  <a:cubicBezTo>
                    <a:pt x="1457" y="338"/>
                    <a:pt x="1457" y="338"/>
                    <a:pt x="1457" y="338"/>
                  </a:cubicBezTo>
                  <a:lnTo>
                    <a:pt x="1457" y="345"/>
                  </a:lnTo>
                  <a:close/>
                  <a:moveTo>
                    <a:pt x="1457" y="328"/>
                  </a:moveTo>
                  <a:cubicBezTo>
                    <a:pt x="1452" y="328"/>
                    <a:pt x="1452" y="328"/>
                    <a:pt x="1452" y="328"/>
                  </a:cubicBezTo>
                  <a:cubicBezTo>
                    <a:pt x="1452" y="322"/>
                    <a:pt x="1452" y="322"/>
                    <a:pt x="1452" y="322"/>
                  </a:cubicBezTo>
                  <a:cubicBezTo>
                    <a:pt x="1457" y="322"/>
                    <a:pt x="1457" y="322"/>
                    <a:pt x="1457" y="322"/>
                  </a:cubicBezTo>
                  <a:lnTo>
                    <a:pt x="1457" y="328"/>
                  </a:lnTo>
                  <a:close/>
                  <a:moveTo>
                    <a:pt x="1457" y="312"/>
                  </a:moveTo>
                  <a:cubicBezTo>
                    <a:pt x="1452" y="312"/>
                    <a:pt x="1452" y="312"/>
                    <a:pt x="1452" y="312"/>
                  </a:cubicBezTo>
                  <a:cubicBezTo>
                    <a:pt x="1452" y="305"/>
                    <a:pt x="1452" y="305"/>
                    <a:pt x="1452" y="305"/>
                  </a:cubicBezTo>
                  <a:cubicBezTo>
                    <a:pt x="1457" y="305"/>
                    <a:pt x="1457" y="305"/>
                    <a:pt x="1457" y="305"/>
                  </a:cubicBezTo>
                  <a:lnTo>
                    <a:pt x="1457" y="312"/>
                  </a:lnTo>
                  <a:close/>
                  <a:moveTo>
                    <a:pt x="1457" y="296"/>
                  </a:moveTo>
                  <a:cubicBezTo>
                    <a:pt x="1452" y="296"/>
                    <a:pt x="1452" y="296"/>
                    <a:pt x="1452" y="296"/>
                  </a:cubicBezTo>
                  <a:cubicBezTo>
                    <a:pt x="1452" y="289"/>
                    <a:pt x="1452" y="289"/>
                    <a:pt x="1452" y="289"/>
                  </a:cubicBezTo>
                  <a:cubicBezTo>
                    <a:pt x="1457" y="289"/>
                    <a:pt x="1457" y="289"/>
                    <a:pt x="1457" y="289"/>
                  </a:cubicBezTo>
                  <a:lnTo>
                    <a:pt x="1457" y="296"/>
                  </a:lnTo>
                  <a:close/>
                  <a:moveTo>
                    <a:pt x="1457" y="279"/>
                  </a:moveTo>
                  <a:cubicBezTo>
                    <a:pt x="1452" y="279"/>
                    <a:pt x="1452" y="279"/>
                    <a:pt x="1452" y="279"/>
                  </a:cubicBezTo>
                  <a:cubicBezTo>
                    <a:pt x="1452" y="273"/>
                    <a:pt x="1452" y="273"/>
                    <a:pt x="1452" y="273"/>
                  </a:cubicBezTo>
                  <a:cubicBezTo>
                    <a:pt x="1457" y="273"/>
                    <a:pt x="1457" y="273"/>
                    <a:pt x="1457" y="273"/>
                  </a:cubicBezTo>
                  <a:lnTo>
                    <a:pt x="1457" y="279"/>
                  </a:lnTo>
                  <a:close/>
                  <a:moveTo>
                    <a:pt x="1457" y="263"/>
                  </a:moveTo>
                  <a:cubicBezTo>
                    <a:pt x="1452" y="263"/>
                    <a:pt x="1452" y="263"/>
                    <a:pt x="1452" y="263"/>
                  </a:cubicBezTo>
                  <a:cubicBezTo>
                    <a:pt x="1452" y="256"/>
                    <a:pt x="1452" y="256"/>
                    <a:pt x="1452" y="256"/>
                  </a:cubicBezTo>
                  <a:cubicBezTo>
                    <a:pt x="1457" y="256"/>
                    <a:pt x="1457" y="256"/>
                    <a:pt x="1457" y="256"/>
                  </a:cubicBezTo>
                  <a:lnTo>
                    <a:pt x="1457" y="263"/>
                  </a:lnTo>
                  <a:close/>
                  <a:moveTo>
                    <a:pt x="1457" y="246"/>
                  </a:moveTo>
                  <a:cubicBezTo>
                    <a:pt x="1452" y="246"/>
                    <a:pt x="1452" y="246"/>
                    <a:pt x="1452" y="246"/>
                  </a:cubicBezTo>
                  <a:cubicBezTo>
                    <a:pt x="1452" y="240"/>
                    <a:pt x="1452" y="240"/>
                    <a:pt x="1452" y="240"/>
                  </a:cubicBezTo>
                  <a:cubicBezTo>
                    <a:pt x="1457" y="240"/>
                    <a:pt x="1457" y="240"/>
                    <a:pt x="1457" y="240"/>
                  </a:cubicBezTo>
                  <a:lnTo>
                    <a:pt x="1457" y="246"/>
                  </a:lnTo>
                  <a:close/>
                  <a:moveTo>
                    <a:pt x="1457" y="230"/>
                  </a:moveTo>
                  <a:cubicBezTo>
                    <a:pt x="1452" y="230"/>
                    <a:pt x="1452" y="230"/>
                    <a:pt x="1452" y="230"/>
                  </a:cubicBezTo>
                  <a:cubicBezTo>
                    <a:pt x="1452" y="224"/>
                    <a:pt x="1452" y="224"/>
                    <a:pt x="1452" y="224"/>
                  </a:cubicBezTo>
                  <a:cubicBezTo>
                    <a:pt x="1457" y="224"/>
                    <a:pt x="1457" y="224"/>
                    <a:pt x="1457" y="224"/>
                  </a:cubicBezTo>
                  <a:lnTo>
                    <a:pt x="1457" y="230"/>
                  </a:lnTo>
                  <a:close/>
                  <a:moveTo>
                    <a:pt x="1457" y="216"/>
                  </a:moveTo>
                  <a:cubicBezTo>
                    <a:pt x="1452" y="216"/>
                    <a:pt x="1452" y="216"/>
                    <a:pt x="1452" y="216"/>
                  </a:cubicBezTo>
                  <a:cubicBezTo>
                    <a:pt x="1452" y="211"/>
                    <a:pt x="1452" y="211"/>
                    <a:pt x="1452" y="211"/>
                  </a:cubicBezTo>
                  <a:cubicBezTo>
                    <a:pt x="1457" y="211"/>
                    <a:pt x="1457" y="211"/>
                    <a:pt x="1457" y="211"/>
                  </a:cubicBezTo>
                  <a:lnTo>
                    <a:pt x="1457" y="216"/>
                  </a:lnTo>
                  <a:close/>
                  <a:moveTo>
                    <a:pt x="1457" y="205"/>
                  </a:moveTo>
                  <a:cubicBezTo>
                    <a:pt x="1452" y="205"/>
                    <a:pt x="1452" y="205"/>
                    <a:pt x="1452" y="205"/>
                  </a:cubicBezTo>
                  <a:cubicBezTo>
                    <a:pt x="1452" y="200"/>
                    <a:pt x="1452" y="200"/>
                    <a:pt x="1452" y="200"/>
                  </a:cubicBezTo>
                  <a:cubicBezTo>
                    <a:pt x="1457" y="200"/>
                    <a:pt x="1457" y="200"/>
                    <a:pt x="1457" y="200"/>
                  </a:cubicBezTo>
                  <a:lnTo>
                    <a:pt x="1457" y="205"/>
                  </a:lnTo>
                  <a:close/>
                  <a:moveTo>
                    <a:pt x="1457" y="193"/>
                  </a:moveTo>
                  <a:cubicBezTo>
                    <a:pt x="1452" y="193"/>
                    <a:pt x="1452" y="193"/>
                    <a:pt x="1452" y="193"/>
                  </a:cubicBezTo>
                  <a:cubicBezTo>
                    <a:pt x="1452" y="188"/>
                    <a:pt x="1452" y="188"/>
                    <a:pt x="1452" y="188"/>
                  </a:cubicBezTo>
                  <a:cubicBezTo>
                    <a:pt x="1457" y="188"/>
                    <a:pt x="1457" y="188"/>
                    <a:pt x="1457" y="188"/>
                  </a:cubicBezTo>
                  <a:lnTo>
                    <a:pt x="1457" y="193"/>
                  </a:lnTo>
                  <a:close/>
                  <a:moveTo>
                    <a:pt x="1457" y="182"/>
                  </a:moveTo>
                  <a:cubicBezTo>
                    <a:pt x="1452" y="182"/>
                    <a:pt x="1452" y="182"/>
                    <a:pt x="1452" y="182"/>
                  </a:cubicBezTo>
                  <a:cubicBezTo>
                    <a:pt x="1452" y="177"/>
                    <a:pt x="1452" y="177"/>
                    <a:pt x="1452" y="177"/>
                  </a:cubicBezTo>
                  <a:cubicBezTo>
                    <a:pt x="1457" y="177"/>
                    <a:pt x="1457" y="177"/>
                    <a:pt x="1457" y="177"/>
                  </a:cubicBezTo>
                  <a:lnTo>
                    <a:pt x="1457" y="182"/>
                  </a:lnTo>
                  <a:close/>
                  <a:moveTo>
                    <a:pt x="1457" y="170"/>
                  </a:moveTo>
                  <a:cubicBezTo>
                    <a:pt x="1452" y="170"/>
                    <a:pt x="1452" y="170"/>
                    <a:pt x="1452" y="170"/>
                  </a:cubicBezTo>
                  <a:cubicBezTo>
                    <a:pt x="1452" y="165"/>
                    <a:pt x="1452" y="165"/>
                    <a:pt x="1452" y="165"/>
                  </a:cubicBezTo>
                  <a:cubicBezTo>
                    <a:pt x="1457" y="165"/>
                    <a:pt x="1457" y="165"/>
                    <a:pt x="1457" y="165"/>
                  </a:cubicBezTo>
                  <a:lnTo>
                    <a:pt x="1457" y="170"/>
                  </a:lnTo>
                  <a:close/>
                  <a:moveTo>
                    <a:pt x="1457" y="159"/>
                  </a:moveTo>
                  <a:cubicBezTo>
                    <a:pt x="1452" y="159"/>
                    <a:pt x="1452" y="159"/>
                    <a:pt x="1452" y="159"/>
                  </a:cubicBezTo>
                  <a:cubicBezTo>
                    <a:pt x="1452" y="154"/>
                    <a:pt x="1452" y="154"/>
                    <a:pt x="1452" y="154"/>
                  </a:cubicBezTo>
                  <a:cubicBezTo>
                    <a:pt x="1457" y="154"/>
                    <a:pt x="1457" y="154"/>
                    <a:pt x="1457" y="154"/>
                  </a:cubicBezTo>
                  <a:lnTo>
                    <a:pt x="1457" y="159"/>
                  </a:lnTo>
                  <a:close/>
                  <a:moveTo>
                    <a:pt x="1457" y="147"/>
                  </a:moveTo>
                  <a:cubicBezTo>
                    <a:pt x="1452" y="147"/>
                    <a:pt x="1452" y="147"/>
                    <a:pt x="1452" y="147"/>
                  </a:cubicBezTo>
                  <a:cubicBezTo>
                    <a:pt x="1452" y="142"/>
                    <a:pt x="1452" y="142"/>
                    <a:pt x="1452" y="142"/>
                  </a:cubicBezTo>
                  <a:cubicBezTo>
                    <a:pt x="1457" y="142"/>
                    <a:pt x="1457" y="142"/>
                    <a:pt x="1457" y="142"/>
                  </a:cubicBezTo>
                  <a:lnTo>
                    <a:pt x="1457" y="147"/>
                  </a:lnTo>
                  <a:close/>
                  <a:moveTo>
                    <a:pt x="1457" y="136"/>
                  </a:moveTo>
                  <a:cubicBezTo>
                    <a:pt x="1452" y="136"/>
                    <a:pt x="1452" y="136"/>
                    <a:pt x="1452" y="136"/>
                  </a:cubicBezTo>
                  <a:cubicBezTo>
                    <a:pt x="1452" y="131"/>
                    <a:pt x="1452" y="131"/>
                    <a:pt x="1452" y="131"/>
                  </a:cubicBezTo>
                  <a:cubicBezTo>
                    <a:pt x="1457" y="131"/>
                    <a:pt x="1457" y="131"/>
                    <a:pt x="1457" y="131"/>
                  </a:cubicBezTo>
                  <a:lnTo>
                    <a:pt x="1457" y="136"/>
                  </a:lnTo>
                  <a:close/>
                  <a:moveTo>
                    <a:pt x="1457" y="124"/>
                  </a:moveTo>
                  <a:cubicBezTo>
                    <a:pt x="1452" y="124"/>
                    <a:pt x="1452" y="124"/>
                    <a:pt x="1452" y="124"/>
                  </a:cubicBezTo>
                  <a:cubicBezTo>
                    <a:pt x="1452" y="119"/>
                    <a:pt x="1452" y="119"/>
                    <a:pt x="1452" y="119"/>
                  </a:cubicBezTo>
                  <a:cubicBezTo>
                    <a:pt x="1457" y="119"/>
                    <a:pt x="1457" y="119"/>
                    <a:pt x="1457" y="119"/>
                  </a:cubicBezTo>
                  <a:lnTo>
                    <a:pt x="1457" y="124"/>
                  </a:lnTo>
                  <a:close/>
                  <a:moveTo>
                    <a:pt x="1457" y="113"/>
                  </a:moveTo>
                  <a:cubicBezTo>
                    <a:pt x="1452" y="113"/>
                    <a:pt x="1452" y="113"/>
                    <a:pt x="1452" y="113"/>
                  </a:cubicBezTo>
                  <a:cubicBezTo>
                    <a:pt x="1452" y="108"/>
                    <a:pt x="1452" y="108"/>
                    <a:pt x="1452" y="108"/>
                  </a:cubicBezTo>
                  <a:cubicBezTo>
                    <a:pt x="1457" y="108"/>
                    <a:pt x="1457" y="108"/>
                    <a:pt x="1457" y="108"/>
                  </a:cubicBezTo>
                  <a:lnTo>
                    <a:pt x="1457" y="113"/>
                  </a:lnTo>
                  <a:close/>
                  <a:moveTo>
                    <a:pt x="1457" y="101"/>
                  </a:moveTo>
                  <a:cubicBezTo>
                    <a:pt x="1452" y="101"/>
                    <a:pt x="1452" y="101"/>
                    <a:pt x="1452" y="101"/>
                  </a:cubicBezTo>
                  <a:cubicBezTo>
                    <a:pt x="1452" y="97"/>
                    <a:pt x="1452" y="97"/>
                    <a:pt x="1452" y="97"/>
                  </a:cubicBezTo>
                  <a:cubicBezTo>
                    <a:pt x="1457" y="97"/>
                    <a:pt x="1457" y="97"/>
                    <a:pt x="1457" y="97"/>
                  </a:cubicBezTo>
                  <a:lnTo>
                    <a:pt x="1457" y="101"/>
                  </a:lnTo>
                  <a:close/>
                  <a:moveTo>
                    <a:pt x="1457" y="90"/>
                  </a:moveTo>
                  <a:cubicBezTo>
                    <a:pt x="1452" y="90"/>
                    <a:pt x="1452" y="90"/>
                    <a:pt x="1452" y="90"/>
                  </a:cubicBezTo>
                  <a:cubicBezTo>
                    <a:pt x="1452" y="85"/>
                    <a:pt x="1452" y="85"/>
                    <a:pt x="1452" y="85"/>
                  </a:cubicBezTo>
                  <a:cubicBezTo>
                    <a:pt x="1457" y="85"/>
                    <a:pt x="1457" y="85"/>
                    <a:pt x="1457" y="85"/>
                  </a:cubicBezTo>
                  <a:lnTo>
                    <a:pt x="1457" y="90"/>
                  </a:lnTo>
                  <a:close/>
                  <a:moveTo>
                    <a:pt x="1457" y="79"/>
                  </a:moveTo>
                  <a:cubicBezTo>
                    <a:pt x="1452" y="79"/>
                    <a:pt x="1452" y="79"/>
                    <a:pt x="1452" y="79"/>
                  </a:cubicBezTo>
                  <a:cubicBezTo>
                    <a:pt x="1452" y="74"/>
                    <a:pt x="1452" y="74"/>
                    <a:pt x="1452" y="74"/>
                  </a:cubicBezTo>
                  <a:cubicBezTo>
                    <a:pt x="1457" y="74"/>
                    <a:pt x="1457" y="74"/>
                    <a:pt x="1457" y="74"/>
                  </a:cubicBezTo>
                  <a:lnTo>
                    <a:pt x="1457" y="79"/>
                  </a:lnTo>
                  <a:close/>
                  <a:moveTo>
                    <a:pt x="1465" y="509"/>
                  </a:moveTo>
                  <a:cubicBezTo>
                    <a:pt x="1460" y="509"/>
                    <a:pt x="1460" y="509"/>
                    <a:pt x="1460" y="509"/>
                  </a:cubicBezTo>
                  <a:cubicBezTo>
                    <a:pt x="1460" y="502"/>
                    <a:pt x="1460" y="502"/>
                    <a:pt x="1460" y="502"/>
                  </a:cubicBezTo>
                  <a:cubicBezTo>
                    <a:pt x="1465" y="502"/>
                    <a:pt x="1465" y="502"/>
                    <a:pt x="1465" y="502"/>
                  </a:cubicBezTo>
                  <a:lnTo>
                    <a:pt x="1465" y="509"/>
                  </a:lnTo>
                  <a:close/>
                  <a:moveTo>
                    <a:pt x="1465" y="492"/>
                  </a:moveTo>
                  <a:cubicBezTo>
                    <a:pt x="1460" y="492"/>
                    <a:pt x="1460" y="492"/>
                    <a:pt x="1460" y="492"/>
                  </a:cubicBezTo>
                  <a:cubicBezTo>
                    <a:pt x="1460" y="486"/>
                    <a:pt x="1460" y="486"/>
                    <a:pt x="1460" y="486"/>
                  </a:cubicBezTo>
                  <a:cubicBezTo>
                    <a:pt x="1465" y="486"/>
                    <a:pt x="1465" y="486"/>
                    <a:pt x="1465" y="486"/>
                  </a:cubicBezTo>
                  <a:lnTo>
                    <a:pt x="1465" y="492"/>
                  </a:lnTo>
                  <a:close/>
                  <a:moveTo>
                    <a:pt x="1465" y="476"/>
                  </a:moveTo>
                  <a:cubicBezTo>
                    <a:pt x="1460" y="476"/>
                    <a:pt x="1460" y="476"/>
                    <a:pt x="1460" y="476"/>
                  </a:cubicBezTo>
                  <a:cubicBezTo>
                    <a:pt x="1460" y="469"/>
                    <a:pt x="1460" y="469"/>
                    <a:pt x="1460" y="469"/>
                  </a:cubicBezTo>
                  <a:cubicBezTo>
                    <a:pt x="1465" y="469"/>
                    <a:pt x="1465" y="469"/>
                    <a:pt x="1465" y="469"/>
                  </a:cubicBezTo>
                  <a:lnTo>
                    <a:pt x="1465" y="476"/>
                  </a:lnTo>
                  <a:close/>
                  <a:moveTo>
                    <a:pt x="1465" y="459"/>
                  </a:moveTo>
                  <a:cubicBezTo>
                    <a:pt x="1460" y="459"/>
                    <a:pt x="1460" y="459"/>
                    <a:pt x="1460" y="459"/>
                  </a:cubicBezTo>
                  <a:cubicBezTo>
                    <a:pt x="1460" y="453"/>
                    <a:pt x="1460" y="453"/>
                    <a:pt x="1460" y="453"/>
                  </a:cubicBezTo>
                  <a:cubicBezTo>
                    <a:pt x="1465" y="453"/>
                    <a:pt x="1465" y="453"/>
                    <a:pt x="1465" y="453"/>
                  </a:cubicBezTo>
                  <a:lnTo>
                    <a:pt x="1465" y="459"/>
                  </a:lnTo>
                  <a:close/>
                  <a:moveTo>
                    <a:pt x="1465" y="443"/>
                  </a:moveTo>
                  <a:cubicBezTo>
                    <a:pt x="1460" y="443"/>
                    <a:pt x="1460" y="443"/>
                    <a:pt x="1460" y="443"/>
                  </a:cubicBezTo>
                  <a:cubicBezTo>
                    <a:pt x="1460" y="436"/>
                    <a:pt x="1460" y="436"/>
                    <a:pt x="1460" y="436"/>
                  </a:cubicBezTo>
                  <a:cubicBezTo>
                    <a:pt x="1465" y="436"/>
                    <a:pt x="1465" y="436"/>
                    <a:pt x="1465" y="436"/>
                  </a:cubicBezTo>
                  <a:lnTo>
                    <a:pt x="1465" y="443"/>
                  </a:lnTo>
                  <a:close/>
                  <a:moveTo>
                    <a:pt x="1465" y="427"/>
                  </a:moveTo>
                  <a:cubicBezTo>
                    <a:pt x="1460" y="427"/>
                    <a:pt x="1460" y="427"/>
                    <a:pt x="1460" y="427"/>
                  </a:cubicBezTo>
                  <a:cubicBezTo>
                    <a:pt x="1460" y="420"/>
                    <a:pt x="1460" y="420"/>
                    <a:pt x="1460" y="420"/>
                  </a:cubicBezTo>
                  <a:cubicBezTo>
                    <a:pt x="1465" y="420"/>
                    <a:pt x="1465" y="420"/>
                    <a:pt x="1465" y="420"/>
                  </a:cubicBezTo>
                  <a:lnTo>
                    <a:pt x="1465" y="427"/>
                  </a:lnTo>
                  <a:close/>
                  <a:moveTo>
                    <a:pt x="1465" y="410"/>
                  </a:moveTo>
                  <a:cubicBezTo>
                    <a:pt x="1460" y="410"/>
                    <a:pt x="1460" y="410"/>
                    <a:pt x="1460" y="410"/>
                  </a:cubicBezTo>
                  <a:cubicBezTo>
                    <a:pt x="1460" y="404"/>
                    <a:pt x="1460" y="404"/>
                    <a:pt x="1460" y="404"/>
                  </a:cubicBezTo>
                  <a:cubicBezTo>
                    <a:pt x="1465" y="404"/>
                    <a:pt x="1465" y="404"/>
                    <a:pt x="1465" y="404"/>
                  </a:cubicBezTo>
                  <a:lnTo>
                    <a:pt x="1465" y="410"/>
                  </a:lnTo>
                  <a:close/>
                  <a:moveTo>
                    <a:pt x="1465" y="394"/>
                  </a:moveTo>
                  <a:cubicBezTo>
                    <a:pt x="1460" y="394"/>
                    <a:pt x="1460" y="394"/>
                    <a:pt x="1460" y="394"/>
                  </a:cubicBezTo>
                  <a:cubicBezTo>
                    <a:pt x="1460" y="387"/>
                    <a:pt x="1460" y="387"/>
                    <a:pt x="1460" y="387"/>
                  </a:cubicBezTo>
                  <a:cubicBezTo>
                    <a:pt x="1465" y="387"/>
                    <a:pt x="1465" y="387"/>
                    <a:pt x="1465" y="387"/>
                  </a:cubicBezTo>
                  <a:lnTo>
                    <a:pt x="1465" y="394"/>
                  </a:lnTo>
                  <a:close/>
                  <a:moveTo>
                    <a:pt x="1465" y="377"/>
                  </a:moveTo>
                  <a:cubicBezTo>
                    <a:pt x="1460" y="377"/>
                    <a:pt x="1460" y="377"/>
                    <a:pt x="1460" y="377"/>
                  </a:cubicBezTo>
                  <a:cubicBezTo>
                    <a:pt x="1460" y="371"/>
                    <a:pt x="1460" y="371"/>
                    <a:pt x="1460" y="371"/>
                  </a:cubicBezTo>
                  <a:cubicBezTo>
                    <a:pt x="1465" y="371"/>
                    <a:pt x="1465" y="371"/>
                    <a:pt x="1465" y="371"/>
                  </a:cubicBezTo>
                  <a:lnTo>
                    <a:pt x="1465" y="377"/>
                  </a:lnTo>
                  <a:close/>
                  <a:moveTo>
                    <a:pt x="1465" y="361"/>
                  </a:moveTo>
                  <a:cubicBezTo>
                    <a:pt x="1460" y="361"/>
                    <a:pt x="1460" y="361"/>
                    <a:pt x="1460" y="361"/>
                  </a:cubicBezTo>
                  <a:cubicBezTo>
                    <a:pt x="1460" y="355"/>
                    <a:pt x="1460" y="355"/>
                    <a:pt x="1460" y="355"/>
                  </a:cubicBezTo>
                  <a:cubicBezTo>
                    <a:pt x="1465" y="355"/>
                    <a:pt x="1465" y="355"/>
                    <a:pt x="1465" y="355"/>
                  </a:cubicBezTo>
                  <a:lnTo>
                    <a:pt x="1465" y="361"/>
                  </a:lnTo>
                  <a:close/>
                  <a:moveTo>
                    <a:pt x="1465" y="345"/>
                  </a:moveTo>
                  <a:cubicBezTo>
                    <a:pt x="1460" y="345"/>
                    <a:pt x="1460" y="345"/>
                    <a:pt x="1460" y="345"/>
                  </a:cubicBezTo>
                  <a:cubicBezTo>
                    <a:pt x="1460" y="338"/>
                    <a:pt x="1460" y="338"/>
                    <a:pt x="1460" y="338"/>
                  </a:cubicBezTo>
                  <a:cubicBezTo>
                    <a:pt x="1465" y="338"/>
                    <a:pt x="1465" y="338"/>
                    <a:pt x="1465" y="338"/>
                  </a:cubicBezTo>
                  <a:lnTo>
                    <a:pt x="1465" y="345"/>
                  </a:lnTo>
                  <a:close/>
                  <a:moveTo>
                    <a:pt x="1465" y="328"/>
                  </a:moveTo>
                  <a:cubicBezTo>
                    <a:pt x="1460" y="328"/>
                    <a:pt x="1460" y="328"/>
                    <a:pt x="1460" y="328"/>
                  </a:cubicBezTo>
                  <a:cubicBezTo>
                    <a:pt x="1460" y="322"/>
                    <a:pt x="1460" y="322"/>
                    <a:pt x="1460" y="322"/>
                  </a:cubicBezTo>
                  <a:cubicBezTo>
                    <a:pt x="1465" y="322"/>
                    <a:pt x="1465" y="322"/>
                    <a:pt x="1465" y="322"/>
                  </a:cubicBezTo>
                  <a:lnTo>
                    <a:pt x="1465" y="328"/>
                  </a:lnTo>
                  <a:close/>
                  <a:moveTo>
                    <a:pt x="1465" y="312"/>
                  </a:moveTo>
                  <a:cubicBezTo>
                    <a:pt x="1460" y="312"/>
                    <a:pt x="1460" y="312"/>
                    <a:pt x="1460" y="312"/>
                  </a:cubicBezTo>
                  <a:cubicBezTo>
                    <a:pt x="1460" y="305"/>
                    <a:pt x="1460" y="305"/>
                    <a:pt x="1460" y="305"/>
                  </a:cubicBezTo>
                  <a:cubicBezTo>
                    <a:pt x="1465" y="305"/>
                    <a:pt x="1465" y="305"/>
                    <a:pt x="1465" y="305"/>
                  </a:cubicBezTo>
                  <a:lnTo>
                    <a:pt x="1465" y="312"/>
                  </a:lnTo>
                  <a:close/>
                  <a:moveTo>
                    <a:pt x="1465" y="296"/>
                  </a:moveTo>
                  <a:cubicBezTo>
                    <a:pt x="1460" y="296"/>
                    <a:pt x="1460" y="296"/>
                    <a:pt x="1460" y="296"/>
                  </a:cubicBezTo>
                  <a:cubicBezTo>
                    <a:pt x="1460" y="289"/>
                    <a:pt x="1460" y="289"/>
                    <a:pt x="1460" y="289"/>
                  </a:cubicBezTo>
                  <a:cubicBezTo>
                    <a:pt x="1465" y="289"/>
                    <a:pt x="1465" y="289"/>
                    <a:pt x="1465" y="289"/>
                  </a:cubicBezTo>
                  <a:lnTo>
                    <a:pt x="1465" y="296"/>
                  </a:lnTo>
                  <a:close/>
                  <a:moveTo>
                    <a:pt x="1465" y="279"/>
                  </a:moveTo>
                  <a:cubicBezTo>
                    <a:pt x="1460" y="279"/>
                    <a:pt x="1460" y="279"/>
                    <a:pt x="1460" y="279"/>
                  </a:cubicBezTo>
                  <a:cubicBezTo>
                    <a:pt x="1460" y="273"/>
                    <a:pt x="1460" y="273"/>
                    <a:pt x="1460" y="273"/>
                  </a:cubicBezTo>
                  <a:cubicBezTo>
                    <a:pt x="1465" y="273"/>
                    <a:pt x="1465" y="273"/>
                    <a:pt x="1465" y="273"/>
                  </a:cubicBezTo>
                  <a:lnTo>
                    <a:pt x="1465" y="279"/>
                  </a:lnTo>
                  <a:close/>
                  <a:moveTo>
                    <a:pt x="1465" y="263"/>
                  </a:moveTo>
                  <a:cubicBezTo>
                    <a:pt x="1460" y="263"/>
                    <a:pt x="1460" y="263"/>
                    <a:pt x="1460" y="263"/>
                  </a:cubicBezTo>
                  <a:cubicBezTo>
                    <a:pt x="1460" y="256"/>
                    <a:pt x="1460" y="256"/>
                    <a:pt x="1460" y="256"/>
                  </a:cubicBezTo>
                  <a:cubicBezTo>
                    <a:pt x="1465" y="256"/>
                    <a:pt x="1465" y="256"/>
                    <a:pt x="1465" y="256"/>
                  </a:cubicBezTo>
                  <a:lnTo>
                    <a:pt x="1465" y="263"/>
                  </a:lnTo>
                  <a:close/>
                  <a:moveTo>
                    <a:pt x="1465" y="246"/>
                  </a:moveTo>
                  <a:cubicBezTo>
                    <a:pt x="1460" y="246"/>
                    <a:pt x="1460" y="246"/>
                    <a:pt x="1460" y="246"/>
                  </a:cubicBezTo>
                  <a:cubicBezTo>
                    <a:pt x="1460" y="240"/>
                    <a:pt x="1460" y="240"/>
                    <a:pt x="1460" y="240"/>
                  </a:cubicBezTo>
                  <a:cubicBezTo>
                    <a:pt x="1465" y="240"/>
                    <a:pt x="1465" y="240"/>
                    <a:pt x="1465" y="240"/>
                  </a:cubicBezTo>
                  <a:lnTo>
                    <a:pt x="1465" y="246"/>
                  </a:lnTo>
                  <a:close/>
                  <a:moveTo>
                    <a:pt x="1465" y="230"/>
                  </a:moveTo>
                  <a:cubicBezTo>
                    <a:pt x="1460" y="230"/>
                    <a:pt x="1460" y="230"/>
                    <a:pt x="1460" y="230"/>
                  </a:cubicBezTo>
                  <a:cubicBezTo>
                    <a:pt x="1460" y="224"/>
                    <a:pt x="1460" y="224"/>
                    <a:pt x="1460" y="224"/>
                  </a:cubicBezTo>
                  <a:cubicBezTo>
                    <a:pt x="1465" y="224"/>
                    <a:pt x="1465" y="224"/>
                    <a:pt x="1465" y="224"/>
                  </a:cubicBezTo>
                  <a:lnTo>
                    <a:pt x="1465" y="230"/>
                  </a:lnTo>
                  <a:close/>
                  <a:moveTo>
                    <a:pt x="1465" y="216"/>
                  </a:moveTo>
                  <a:cubicBezTo>
                    <a:pt x="1460" y="216"/>
                    <a:pt x="1460" y="216"/>
                    <a:pt x="1460" y="216"/>
                  </a:cubicBezTo>
                  <a:cubicBezTo>
                    <a:pt x="1460" y="211"/>
                    <a:pt x="1460" y="211"/>
                    <a:pt x="1460" y="211"/>
                  </a:cubicBezTo>
                  <a:cubicBezTo>
                    <a:pt x="1465" y="211"/>
                    <a:pt x="1465" y="211"/>
                    <a:pt x="1465" y="211"/>
                  </a:cubicBezTo>
                  <a:lnTo>
                    <a:pt x="1465" y="216"/>
                  </a:lnTo>
                  <a:close/>
                  <a:moveTo>
                    <a:pt x="1465" y="205"/>
                  </a:moveTo>
                  <a:cubicBezTo>
                    <a:pt x="1460" y="205"/>
                    <a:pt x="1460" y="205"/>
                    <a:pt x="1460" y="205"/>
                  </a:cubicBezTo>
                  <a:cubicBezTo>
                    <a:pt x="1460" y="200"/>
                    <a:pt x="1460" y="200"/>
                    <a:pt x="1460" y="200"/>
                  </a:cubicBezTo>
                  <a:cubicBezTo>
                    <a:pt x="1465" y="200"/>
                    <a:pt x="1465" y="200"/>
                    <a:pt x="1465" y="200"/>
                  </a:cubicBezTo>
                  <a:lnTo>
                    <a:pt x="1465" y="205"/>
                  </a:lnTo>
                  <a:close/>
                  <a:moveTo>
                    <a:pt x="1465" y="193"/>
                  </a:moveTo>
                  <a:cubicBezTo>
                    <a:pt x="1460" y="193"/>
                    <a:pt x="1460" y="193"/>
                    <a:pt x="1460" y="193"/>
                  </a:cubicBezTo>
                  <a:cubicBezTo>
                    <a:pt x="1460" y="188"/>
                    <a:pt x="1460" y="188"/>
                    <a:pt x="1460" y="188"/>
                  </a:cubicBezTo>
                  <a:cubicBezTo>
                    <a:pt x="1465" y="188"/>
                    <a:pt x="1465" y="188"/>
                    <a:pt x="1465" y="188"/>
                  </a:cubicBezTo>
                  <a:lnTo>
                    <a:pt x="1465" y="193"/>
                  </a:lnTo>
                  <a:close/>
                  <a:moveTo>
                    <a:pt x="1465" y="182"/>
                  </a:moveTo>
                  <a:cubicBezTo>
                    <a:pt x="1460" y="182"/>
                    <a:pt x="1460" y="182"/>
                    <a:pt x="1460" y="182"/>
                  </a:cubicBezTo>
                  <a:cubicBezTo>
                    <a:pt x="1460" y="177"/>
                    <a:pt x="1460" y="177"/>
                    <a:pt x="1460" y="177"/>
                  </a:cubicBezTo>
                  <a:cubicBezTo>
                    <a:pt x="1465" y="177"/>
                    <a:pt x="1465" y="177"/>
                    <a:pt x="1465" y="177"/>
                  </a:cubicBezTo>
                  <a:lnTo>
                    <a:pt x="1465" y="182"/>
                  </a:lnTo>
                  <a:close/>
                  <a:moveTo>
                    <a:pt x="1465" y="170"/>
                  </a:moveTo>
                  <a:cubicBezTo>
                    <a:pt x="1460" y="170"/>
                    <a:pt x="1460" y="170"/>
                    <a:pt x="1460" y="170"/>
                  </a:cubicBezTo>
                  <a:cubicBezTo>
                    <a:pt x="1460" y="165"/>
                    <a:pt x="1460" y="165"/>
                    <a:pt x="1460" y="165"/>
                  </a:cubicBezTo>
                  <a:cubicBezTo>
                    <a:pt x="1465" y="165"/>
                    <a:pt x="1465" y="165"/>
                    <a:pt x="1465" y="165"/>
                  </a:cubicBezTo>
                  <a:lnTo>
                    <a:pt x="1465" y="170"/>
                  </a:lnTo>
                  <a:close/>
                  <a:moveTo>
                    <a:pt x="1465" y="159"/>
                  </a:moveTo>
                  <a:cubicBezTo>
                    <a:pt x="1460" y="159"/>
                    <a:pt x="1460" y="159"/>
                    <a:pt x="1460" y="159"/>
                  </a:cubicBezTo>
                  <a:cubicBezTo>
                    <a:pt x="1460" y="154"/>
                    <a:pt x="1460" y="154"/>
                    <a:pt x="1460" y="154"/>
                  </a:cubicBezTo>
                  <a:cubicBezTo>
                    <a:pt x="1465" y="154"/>
                    <a:pt x="1465" y="154"/>
                    <a:pt x="1465" y="154"/>
                  </a:cubicBezTo>
                  <a:lnTo>
                    <a:pt x="1465" y="159"/>
                  </a:lnTo>
                  <a:close/>
                  <a:moveTo>
                    <a:pt x="1465" y="147"/>
                  </a:moveTo>
                  <a:cubicBezTo>
                    <a:pt x="1460" y="147"/>
                    <a:pt x="1460" y="147"/>
                    <a:pt x="1460" y="147"/>
                  </a:cubicBezTo>
                  <a:cubicBezTo>
                    <a:pt x="1460" y="142"/>
                    <a:pt x="1460" y="142"/>
                    <a:pt x="1460" y="142"/>
                  </a:cubicBezTo>
                  <a:cubicBezTo>
                    <a:pt x="1465" y="142"/>
                    <a:pt x="1465" y="142"/>
                    <a:pt x="1465" y="142"/>
                  </a:cubicBezTo>
                  <a:lnTo>
                    <a:pt x="1465" y="147"/>
                  </a:lnTo>
                  <a:close/>
                  <a:moveTo>
                    <a:pt x="1465" y="136"/>
                  </a:moveTo>
                  <a:cubicBezTo>
                    <a:pt x="1460" y="136"/>
                    <a:pt x="1460" y="136"/>
                    <a:pt x="1460" y="136"/>
                  </a:cubicBezTo>
                  <a:cubicBezTo>
                    <a:pt x="1460" y="131"/>
                    <a:pt x="1460" y="131"/>
                    <a:pt x="1460" y="131"/>
                  </a:cubicBezTo>
                  <a:cubicBezTo>
                    <a:pt x="1465" y="131"/>
                    <a:pt x="1465" y="131"/>
                    <a:pt x="1465" y="131"/>
                  </a:cubicBezTo>
                  <a:lnTo>
                    <a:pt x="1465" y="136"/>
                  </a:lnTo>
                  <a:close/>
                  <a:moveTo>
                    <a:pt x="1465" y="124"/>
                  </a:moveTo>
                  <a:cubicBezTo>
                    <a:pt x="1460" y="124"/>
                    <a:pt x="1460" y="124"/>
                    <a:pt x="1460" y="124"/>
                  </a:cubicBezTo>
                  <a:cubicBezTo>
                    <a:pt x="1460" y="119"/>
                    <a:pt x="1460" y="119"/>
                    <a:pt x="1460" y="119"/>
                  </a:cubicBezTo>
                  <a:cubicBezTo>
                    <a:pt x="1465" y="119"/>
                    <a:pt x="1465" y="119"/>
                    <a:pt x="1465" y="119"/>
                  </a:cubicBezTo>
                  <a:lnTo>
                    <a:pt x="1465" y="124"/>
                  </a:lnTo>
                  <a:close/>
                  <a:moveTo>
                    <a:pt x="1465" y="113"/>
                  </a:moveTo>
                  <a:cubicBezTo>
                    <a:pt x="1460" y="113"/>
                    <a:pt x="1460" y="113"/>
                    <a:pt x="1460" y="113"/>
                  </a:cubicBezTo>
                  <a:cubicBezTo>
                    <a:pt x="1460" y="108"/>
                    <a:pt x="1460" y="108"/>
                    <a:pt x="1460" y="108"/>
                  </a:cubicBezTo>
                  <a:cubicBezTo>
                    <a:pt x="1465" y="108"/>
                    <a:pt x="1465" y="108"/>
                    <a:pt x="1465" y="108"/>
                  </a:cubicBezTo>
                  <a:lnTo>
                    <a:pt x="1465" y="113"/>
                  </a:lnTo>
                  <a:close/>
                  <a:moveTo>
                    <a:pt x="1465" y="101"/>
                  </a:moveTo>
                  <a:cubicBezTo>
                    <a:pt x="1460" y="101"/>
                    <a:pt x="1460" y="101"/>
                    <a:pt x="1460" y="101"/>
                  </a:cubicBezTo>
                  <a:cubicBezTo>
                    <a:pt x="1460" y="97"/>
                    <a:pt x="1460" y="97"/>
                    <a:pt x="1460" y="97"/>
                  </a:cubicBezTo>
                  <a:cubicBezTo>
                    <a:pt x="1465" y="97"/>
                    <a:pt x="1465" y="97"/>
                    <a:pt x="1465" y="97"/>
                  </a:cubicBezTo>
                  <a:lnTo>
                    <a:pt x="1465" y="101"/>
                  </a:lnTo>
                  <a:close/>
                  <a:moveTo>
                    <a:pt x="1465" y="90"/>
                  </a:moveTo>
                  <a:cubicBezTo>
                    <a:pt x="1460" y="90"/>
                    <a:pt x="1460" y="90"/>
                    <a:pt x="1460" y="90"/>
                  </a:cubicBezTo>
                  <a:cubicBezTo>
                    <a:pt x="1460" y="85"/>
                    <a:pt x="1460" y="85"/>
                    <a:pt x="1460" y="85"/>
                  </a:cubicBezTo>
                  <a:cubicBezTo>
                    <a:pt x="1465" y="85"/>
                    <a:pt x="1465" y="85"/>
                    <a:pt x="1465" y="85"/>
                  </a:cubicBezTo>
                  <a:lnTo>
                    <a:pt x="1465" y="90"/>
                  </a:lnTo>
                  <a:close/>
                  <a:moveTo>
                    <a:pt x="1465" y="79"/>
                  </a:moveTo>
                  <a:cubicBezTo>
                    <a:pt x="1460" y="79"/>
                    <a:pt x="1460" y="79"/>
                    <a:pt x="1460" y="79"/>
                  </a:cubicBezTo>
                  <a:cubicBezTo>
                    <a:pt x="1460" y="74"/>
                    <a:pt x="1460" y="74"/>
                    <a:pt x="1460" y="74"/>
                  </a:cubicBezTo>
                  <a:cubicBezTo>
                    <a:pt x="1465" y="74"/>
                    <a:pt x="1465" y="74"/>
                    <a:pt x="1465" y="74"/>
                  </a:cubicBezTo>
                  <a:lnTo>
                    <a:pt x="1465" y="79"/>
                  </a:lnTo>
                  <a:close/>
                  <a:moveTo>
                    <a:pt x="1477" y="521"/>
                  </a:moveTo>
                  <a:cubicBezTo>
                    <a:pt x="1472" y="521"/>
                    <a:pt x="1472" y="521"/>
                    <a:pt x="1472" y="521"/>
                  </a:cubicBezTo>
                  <a:cubicBezTo>
                    <a:pt x="1472" y="501"/>
                    <a:pt x="1472" y="501"/>
                    <a:pt x="1472" y="501"/>
                  </a:cubicBezTo>
                  <a:cubicBezTo>
                    <a:pt x="1477" y="501"/>
                    <a:pt x="1477" y="501"/>
                    <a:pt x="1477" y="501"/>
                  </a:cubicBezTo>
                  <a:lnTo>
                    <a:pt x="1477" y="521"/>
                  </a:lnTo>
                  <a:close/>
                  <a:moveTo>
                    <a:pt x="1477" y="495"/>
                  </a:moveTo>
                  <a:cubicBezTo>
                    <a:pt x="1472" y="495"/>
                    <a:pt x="1472" y="495"/>
                    <a:pt x="1472" y="495"/>
                  </a:cubicBezTo>
                  <a:cubicBezTo>
                    <a:pt x="1472" y="475"/>
                    <a:pt x="1472" y="475"/>
                    <a:pt x="1472" y="475"/>
                  </a:cubicBezTo>
                  <a:cubicBezTo>
                    <a:pt x="1477" y="475"/>
                    <a:pt x="1477" y="475"/>
                    <a:pt x="1477" y="475"/>
                  </a:cubicBezTo>
                  <a:lnTo>
                    <a:pt x="1477" y="495"/>
                  </a:lnTo>
                  <a:close/>
                  <a:moveTo>
                    <a:pt x="1477" y="468"/>
                  </a:moveTo>
                  <a:cubicBezTo>
                    <a:pt x="1472" y="468"/>
                    <a:pt x="1472" y="468"/>
                    <a:pt x="1472" y="468"/>
                  </a:cubicBezTo>
                  <a:cubicBezTo>
                    <a:pt x="1472" y="449"/>
                    <a:pt x="1472" y="449"/>
                    <a:pt x="1472" y="449"/>
                  </a:cubicBezTo>
                  <a:cubicBezTo>
                    <a:pt x="1477" y="449"/>
                    <a:pt x="1477" y="449"/>
                    <a:pt x="1477" y="449"/>
                  </a:cubicBezTo>
                  <a:lnTo>
                    <a:pt x="1477" y="468"/>
                  </a:lnTo>
                  <a:close/>
                  <a:moveTo>
                    <a:pt x="1477" y="442"/>
                  </a:moveTo>
                  <a:cubicBezTo>
                    <a:pt x="1472" y="442"/>
                    <a:pt x="1472" y="442"/>
                    <a:pt x="1472" y="442"/>
                  </a:cubicBezTo>
                  <a:cubicBezTo>
                    <a:pt x="1472" y="423"/>
                    <a:pt x="1472" y="423"/>
                    <a:pt x="1472" y="423"/>
                  </a:cubicBezTo>
                  <a:cubicBezTo>
                    <a:pt x="1477" y="423"/>
                    <a:pt x="1477" y="423"/>
                    <a:pt x="1477" y="423"/>
                  </a:cubicBezTo>
                  <a:lnTo>
                    <a:pt x="1477" y="442"/>
                  </a:lnTo>
                  <a:close/>
                  <a:moveTo>
                    <a:pt x="1477" y="416"/>
                  </a:moveTo>
                  <a:cubicBezTo>
                    <a:pt x="1472" y="416"/>
                    <a:pt x="1472" y="416"/>
                    <a:pt x="1472" y="416"/>
                  </a:cubicBezTo>
                  <a:cubicBezTo>
                    <a:pt x="1472" y="396"/>
                    <a:pt x="1472" y="396"/>
                    <a:pt x="1472" y="396"/>
                  </a:cubicBezTo>
                  <a:cubicBezTo>
                    <a:pt x="1477" y="396"/>
                    <a:pt x="1477" y="396"/>
                    <a:pt x="1477" y="396"/>
                  </a:cubicBezTo>
                  <a:lnTo>
                    <a:pt x="1477" y="416"/>
                  </a:lnTo>
                  <a:close/>
                  <a:moveTo>
                    <a:pt x="1477" y="390"/>
                  </a:moveTo>
                  <a:cubicBezTo>
                    <a:pt x="1472" y="390"/>
                    <a:pt x="1472" y="390"/>
                    <a:pt x="1472" y="390"/>
                  </a:cubicBezTo>
                  <a:cubicBezTo>
                    <a:pt x="1472" y="370"/>
                    <a:pt x="1472" y="370"/>
                    <a:pt x="1472" y="370"/>
                  </a:cubicBezTo>
                  <a:cubicBezTo>
                    <a:pt x="1477" y="370"/>
                    <a:pt x="1477" y="370"/>
                    <a:pt x="1477" y="370"/>
                  </a:cubicBezTo>
                  <a:lnTo>
                    <a:pt x="1477" y="390"/>
                  </a:lnTo>
                  <a:close/>
                  <a:moveTo>
                    <a:pt x="1477" y="364"/>
                  </a:moveTo>
                  <a:cubicBezTo>
                    <a:pt x="1472" y="364"/>
                    <a:pt x="1472" y="364"/>
                    <a:pt x="1472" y="364"/>
                  </a:cubicBezTo>
                  <a:cubicBezTo>
                    <a:pt x="1472" y="344"/>
                    <a:pt x="1472" y="344"/>
                    <a:pt x="1472" y="344"/>
                  </a:cubicBezTo>
                  <a:cubicBezTo>
                    <a:pt x="1477" y="344"/>
                    <a:pt x="1477" y="344"/>
                    <a:pt x="1477" y="344"/>
                  </a:cubicBezTo>
                  <a:lnTo>
                    <a:pt x="1477" y="364"/>
                  </a:lnTo>
                  <a:close/>
                  <a:moveTo>
                    <a:pt x="1477" y="337"/>
                  </a:moveTo>
                  <a:cubicBezTo>
                    <a:pt x="1472" y="337"/>
                    <a:pt x="1472" y="337"/>
                    <a:pt x="1472" y="337"/>
                  </a:cubicBezTo>
                  <a:cubicBezTo>
                    <a:pt x="1472" y="318"/>
                    <a:pt x="1472" y="318"/>
                    <a:pt x="1472" y="318"/>
                  </a:cubicBezTo>
                  <a:cubicBezTo>
                    <a:pt x="1477" y="318"/>
                    <a:pt x="1477" y="318"/>
                    <a:pt x="1477" y="318"/>
                  </a:cubicBezTo>
                  <a:lnTo>
                    <a:pt x="1477" y="337"/>
                  </a:lnTo>
                  <a:close/>
                  <a:moveTo>
                    <a:pt x="1477" y="311"/>
                  </a:moveTo>
                  <a:cubicBezTo>
                    <a:pt x="1472" y="311"/>
                    <a:pt x="1472" y="311"/>
                    <a:pt x="1472" y="311"/>
                  </a:cubicBezTo>
                  <a:cubicBezTo>
                    <a:pt x="1472" y="291"/>
                    <a:pt x="1472" y="291"/>
                    <a:pt x="1472" y="291"/>
                  </a:cubicBezTo>
                  <a:cubicBezTo>
                    <a:pt x="1477" y="291"/>
                    <a:pt x="1477" y="291"/>
                    <a:pt x="1477" y="291"/>
                  </a:cubicBezTo>
                  <a:lnTo>
                    <a:pt x="1477" y="311"/>
                  </a:lnTo>
                  <a:close/>
                  <a:moveTo>
                    <a:pt x="1477" y="285"/>
                  </a:moveTo>
                  <a:cubicBezTo>
                    <a:pt x="1472" y="285"/>
                    <a:pt x="1472" y="285"/>
                    <a:pt x="1472" y="285"/>
                  </a:cubicBezTo>
                  <a:cubicBezTo>
                    <a:pt x="1472" y="265"/>
                    <a:pt x="1472" y="265"/>
                    <a:pt x="1472" y="265"/>
                  </a:cubicBezTo>
                  <a:cubicBezTo>
                    <a:pt x="1477" y="265"/>
                    <a:pt x="1477" y="265"/>
                    <a:pt x="1477" y="265"/>
                  </a:cubicBezTo>
                  <a:lnTo>
                    <a:pt x="1477" y="285"/>
                  </a:lnTo>
                  <a:close/>
                  <a:moveTo>
                    <a:pt x="1477" y="259"/>
                  </a:moveTo>
                  <a:cubicBezTo>
                    <a:pt x="1472" y="259"/>
                    <a:pt x="1472" y="259"/>
                    <a:pt x="1472" y="259"/>
                  </a:cubicBezTo>
                  <a:cubicBezTo>
                    <a:pt x="1472" y="239"/>
                    <a:pt x="1472" y="239"/>
                    <a:pt x="1472" y="239"/>
                  </a:cubicBezTo>
                  <a:cubicBezTo>
                    <a:pt x="1477" y="239"/>
                    <a:pt x="1477" y="239"/>
                    <a:pt x="1477" y="239"/>
                  </a:cubicBezTo>
                  <a:lnTo>
                    <a:pt x="1477" y="259"/>
                  </a:lnTo>
                  <a:close/>
                  <a:moveTo>
                    <a:pt x="1477" y="233"/>
                  </a:moveTo>
                  <a:cubicBezTo>
                    <a:pt x="1472" y="233"/>
                    <a:pt x="1472" y="233"/>
                    <a:pt x="1472" y="233"/>
                  </a:cubicBezTo>
                  <a:cubicBezTo>
                    <a:pt x="1472" y="213"/>
                    <a:pt x="1472" y="213"/>
                    <a:pt x="1472" y="213"/>
                  </a:cubicBezTo>
                  <a:cubicBezTo>
                    <a:pt x="1477" y="213"/>
                    <a:pt x="1477" y="213"/>
                    <a:pt x="1477" y="213"/>
                  </a:cubicBezTo>
                  <a:lnTo>
                    <a:pt x="1477" y="233"/>
                  </a:lnTo>
                  <a:close/>
                  <a:moveTo>
                    <a:pt x="1477" y="206"/>
                  </a:moveTo>
                  <a:cubicBezTo>
                    <a:pt x="1472" y="206"/>
                    <a:pt x="1472" y="206"/>
                    <a:pt x="1472" y="206"/>
                  </a:cubicBezTo>
                  <a:cubicBezTo>
                    <a:pt x="1472" y="187"/>
                    <a:pt x="1472" y="187"/>
                    <a:pt x="1472" y="187"/>
                  </a:cubicBezTo>
                  <a:cubicBezTo>
                    <a:pt x="1477" y="187"/>
                    <a:pt x="1477" y="187"/>
                    <a:pt x="1477" y="187"/>
                  </a:cubicBezTo>
                  <a:lnTo>
                    <a:pt x="1477" y="206"/>
                  </a:lnTo>
                  <a:close/>
                  <a:moveTo>
                    <a:pt x="1477" y="180"/>
                  </a:moveTo>
                  <a:cubicBezTo>
                    <a:pt x="1472" y="180"/>
                    <a:pt x="1472" y="180"/>
                    <a:pt x="1472" y="180"/>
                  </a:cubicBezTo>
                  <a:cubicBezTo>
                    <a:pt x="1472" y="160"/>
                    <a:pt x="1472" y="160"/>
                    <a:pt x="1472" y="160"/>
                  </a:cubicBezTo>
                  <a:cubicBezTo>
                    <a:pt x="1477" y="160"/>
                    <a:pt x="1477" y="160"/>
                    <a:pt x="1477" y="160"/>
                  </a:cubicBezTo>
                  <a:lnTo>
                    <a:pt x="1477" y="180"/>
                  </a:lnTo>
                  <a:close/>
                  <a:moveTo>
                    <a:pt x="1477" y="154"/>
                  </a:moveTo>
                  <a:cubicBezTo>
                    <a:pt x="1472" y="154"/>
                    <a:pt x="1472" y="154"/>
                    <a:pt x="1472" y="154"/>
                  </a:cubicBezTo>
                  <a:cubicBezTo>
                    <a:pt x="1472" y="134"/>
                    <a:pt x="1472" y="134"/>
                    <a:pt x="1472" y="134"/>
                  </a:cubicBezTo>
                  <a:cubicBezTo>
                    <a:pt x="1477" y="134"/>
                    <a:pt x="1477" y="134"/>
                    <a:pt x="1477" y="134"/>
                  </a:cubicBezTo>
                  <a:lnTo>
                    <a:pt x="1477" y="154"/>
                  </a:lnTo>
                  <a:close/>
                  <a:moveTo>
                    <a:pt x="1477" y="128"/>
                  </a:moveTo>
                  <a:cubicBezTo>
                    <a:pt x="1472" y="128"/>
                    <a:pt x="1472" y="128"/>
                    <a:pt x="1472" y="128"/>
                  </a:cubicBezTo>
                  <a:cubicBezTo>
                    <a:pt x="1472" y="108"/>
                    <a:pt x="1472" y="108"/>
                    <a:pt x="1472" y="108"/>
                  </a:cubicBezTo>
                  <a:cubicBezTo>
                    <a:pt x="1477" y="108"/>
                    <a:pt x="1477" y="108"/>
                    <a:pt x="1477" y="108"/>
                  </a:cubicBezTo>
                  <a:lnTo>
                    <a:pt x="1477" y="128"/>
                  </a:lnTo>
                  <a:close/>
                  <a:moveTo>
                    <a:pt x="1486" y="521"/>
                  </a:moveTo>
                  <a:cubicBezTo>
                    <a:pt x="1482" y="521"/>
                    <a:pt x="1482" y="521"/>
                    <a:pt x="1482" y="521"/>
                  </a:cubicBezTo>
                  <a:cubicBezTo>
                    <a:pt x="1482" y="501"/>
                    <a:pt x="1482" y="501"/>
                    <a:pt x="1482" y="501"/>
                  </a:cubicBezTo>
                  <a:cubicBezTo>
                    <a:pt x="1486" y="501"/>
                    <a:pt x="1486" y="501"/>
                    <a:pt x="1486" y="501"/>
                  </a:cubicBezTo>
                  <a:lnTo>
                    <a:pt x="1486" y="521"/>
                  </a:lnTo>
                  <a:close/>
                  <a:moveTo>
                    <a:pt x="1486" y="495"/>
                  </a:moveTo>
                  <a:cubicBezTo>
                    <a:pt x="1482" y="495"/>
                    <a:pt x="1482" y="495"/>
                    <a:pt x="1482" y="495"/>
                  </a:cubicBezTo>
                  <a:cubicBezTo>
                    <a:pt x="1482" y="475"/>
                    <a:pt x="1482" y="475"/>
                    <a:pt x="1482" y="475"/>
                  </a:cubicBezTo>
                  <a:cubicBezTo>
                    <a:pt x="1486" y="475"/>
                    <a:pt x="1486" y="475"/>
                    <a:pt x="1486" y="475"/>
                  </a:cubicBezTo>
                  <a:lnTo>
                    <a:pt x="1486" y="495"/>
                  </a:lnTo>
                  <a:close/>
                  <a:moveTo>
                    <a:pt x="1486" y="468"/>
                  </a:moveTo>
                  <a:cubicBezTo>
                    <a:pt x="1482" y="468"/>
                    <a:pt x="1482" y="468"/>
                    <a:pt x="1482" y="468"/>
                  </a:cubicBezTo>
                  <a:cubicBezTo>
                    <a:pt x="1482" y="449"/>
                    <a:pt x="1482" y="449"/>
                    <a:pt x="1482" y="449"/>
                  </a:cubicBezTo>
                  <a:cubicBezTo>
                    <a:pt x="1486" y="449"/>
                    <a:pt x="1486" y="449"/>
                    <a:pt x="1486" y="449"/>
                  </a:cubicBezTo>
                  <a:lnTo>
                    <a:pt x="1486" y="468"/>
                  </a:lnTo>
                  <a:close/>
                  <a:moveTo>
                    <a:pt x="1486" y="442"/>
                  </a:moveTo>
                  <a:cubicBezTo>
                    <a:pt x="1482" y="442"/>
                    <a:pt x="1482" y="442"/>
                    <a:pt x="1482" y="442"/>
                  </a:cubicBezTo>
                  <a:cubicBezTo>
                    <a:pt x="1482" y="423"/>
                    <a:pt x="1482" y="423"/>
                    <a:pt x="1482" y="423"/>
                  </a:cubicBezTo>
                  <a:cubicBezTo>
                    <a:pt x="1486" y="423"/>
                    <a:pt x="1486" y="423"/>
                    <a:pt x="1486" y="423"/>
                  </a:cubicBezTo>
                  <a:lnTo>
                    <a:pt x="1486" y="442"/>
                  </a:lnTo>
                  <a:close/>
                  <a:moveTo>
                    <a:pt x="1486" y="416"/>
                  </a:moveTo>
                  <a:cubicBezTo>
                    <a:pt x="1482" y="416"/>
                    <a:pt x="1482" y="416"/>
                    <a:pt x="1482" y="416"/>
                  </a:cubicBezTo>
                  <a:cubicBezTo>
                    <a:pt x="1482" y="396"/>
                    <a:pt x="1482" y="396"/>
                    <a:pt x="1482" y="396"/>
                  </a:cubicBezTo>
                  <a:cubicBezTo>
                    <a:pt x="1486" y="396"/>
                    <a:pt x="1486" y="396"/>
                    <a:pt x="1486" y="396"/>
                  </a:cubicBezTo>
                  <a:lnTo>
                    <a:pt x="1486" y="416"/>
                  </a:lnTo>
                  <a:close/>
                  <a:moveTo>
                    <a:pt x="1486" y="390"/>
                  </a:moveTo>
                  <a:cubicBezTo>
                    <a:pt x="1482" y="390"/>
                    <a:pt x="1482" y="390"/>
                    <a:pt x="1482" y="390"/>
                  </a:cubicBezTo>
                  <a:cubicBezTo>
                    <a:pt x="1482" y="370"/>
                    <a:pt x="1482" y="370"/>
                    <a:pt x="1482" y="370"/>
                  </a:cubicBezTo>
                  <a:cubicBezTo>
                    <a:pt x="1486" y="370"/>
                    <a:pt x="1486" y="370"/>
                    <a:pt x="1486" y="370"/>
                  </a:cubicBezTo>
                  <a:lnTo>
                    <a:pt x="1486" y="390"/>
                  </a:lnTo>
                  <a:close/>
                  <a:moveTo>
                    <a:pt x="1486" y="364"/>
                  </a:moveTo>
                  <a:cubicBezTo>
                    <a:pt x="1482" y="364"/>
                    <a:pt x="1482" y="364"/>
                    <a:pt x="1482" y="364"/>
                  </a:cubicBezTo>
                  <a:cubicBezTo>
                    <a:pt x="1482" y="344"/>
                    <a:pt x="1482" y="344"/>
                    <a:pt x="1482" y="344"/>
                  </a:cubicBezTo>
                  <a:cubicBezTo>
                    <a:pt x="1486" y="344"/>
                    <a:pt x="1486" y="344"/>
                    <a:pt x="1486" y="344"/>
                  </a:cubicBezTo>
                  <a:lnTo>
                    <a:pt x="1486" y="364"/>
                  </a:lnTo>
                  <a:close/>
                  <a:moveTo>
                    <a:pt x="1486" y="337"/>
                  </a:moveTo>
                  <a:cubicBezTo>
                    <a:pt x="1482" y="337"/>
                    <a:pt x="1482" y="337"/>
                    <a:pt x="1482" y="337"/>
                  </a:cubicBezTo>
                  <a:cubicBezTo>
                    <a:pt x="1482" y="318"/>
                    <a:pt x="1482" y="318"/>
                    <a:pt x="1482" y="318"/>
                  </a:cubicBezTo>
                  <a:cubicBezTo>
                    <a:pt x="1486" y="318"/>
                    <a:pt x="1486" y="318"/>
                    <a:pt x="1486" y="318"/>
                  </a:cubicBezTo>
                  <a:lnTo>
                    <a:pt x="1486" y="337"/>
                  </a:lnTo>
                  <a:close/>
                  <a:moveTo>
                    <a:pt x="1486" y="311"/>
                  </a:moveTo>
                  <a:cubicBezTo>
                    <a:pt x="1482" y="311"/>
                    <a:pt x="1482" y="311"/>
                    <a:pt x="1482" y="311"/>
                  </a:cubicBezTo>
                  <a:cubicBezTo>
                    <a:pt x="1482" y="291"/>
                    <a:pt x="1482" y="291"/>
                    <a:pt x="1482" y="291"/>
                  </a:cubicBezTo>
                  <a:cubicBezTo>
                    <a:pt x="1486" y="291"/>
                    <a:pt x="1486" y="291"/>
                    <a:pt x="1486" y="291"/>
                  </a:cubicBezTo>
                  <a:lnTo>
                    <a:pt x="1486" y="311"/>
                  </a:lnTo>
                  <a:close/>
                  <a:moveTo>
                    <a:pt x="1486" y="285"/>
                  </a:moveTo>
                  <a:cubicBezTo>
                    <a:pt x="1482" y="285"/>
                    <a:pt x="1482" y="285"/>
                    <a:pt x="1482" y="285"/>
                  </a:cubicBezTo>
                  <a:cubicBezTo>
                    <a:pt x="1482" y="265"/>
                    <a:pt x="1482" y="265"/>
                    <a:pt x="1482" y="265"/>
                  </a:cubicBezTo>
                  <a:cubicBezTo>
                    <a:pt x="1486" y="265"/>
                    <a:pt x="1486" y="265"/>
                    <a:pt x="1486" y="265"/>
                  </a:cubicBezTo>
                  <a:lnTo>
                    <a:pt x="1486" y="285"/>
                  </a:lnTo>
                  <a:close/>
                  <a:moveTo>
                    <a:pt x="1486" y="259"/>
                  </a:moveTo>
                  <a:cubicBezTo>
                    <a:pt x="1482" y="259"/>
                    <a:pt x="1482" y="259"/>
                    <a:pt x="1482" y="259"/>
                  </a:cubicBezTo>
                  <a:cubicBezTo>
                    <a:pt x="1482" y="239"/>
                    <a:pt x="1482" y="239"/>
                    <a:pt x="1482" y="239"/>
                  </a:cubicBezTo>
                  <a:cubicBezTo>
                    <a:pt x="1486" y="239"/>
                    <a:pt x="1486" y="239"/>
                    <a:pt x="1486" y="239"/>
                  </a:cubicBezTo>
                  <a:lnTo>
                    <a:pt x="1486" y="259"/>
                  </a:lnTo>
                  <a:close/>
                  <a:moveTo>
                    <a:pt x="1486" y="233"/>
                  </a:moveTo>
                  <a:cubicBezTo>
                    <a:pt x="1482" y="233"/>
                    <a:pt x="1482" y="233"/>
                    <a:pt x="1482" y="233"/>
                  </a:cubicBezTo>
                  <a:cubicBezTo>
                    <a:pt x="1482" y="213"/>
                    <a:pt x="1482" y="213"/>
                    <a:pt x="1482" y="213"/>
                  </a:cubicBezTo>
                  <a:cubicBezTo>
                    <a:pt x="1486" y="213"/>
                    <a:pt x="1486" y="213"/>
                    <a:pt x="1486" y="213"/>
                  </a:cubicBezTo>
                  <a:lnTo>
                    <a:pt x="1486" y="233"/>
                  </a:lnTo>
                  <a:close/>
                  <a:moveTo>
                    <a:pt x="1486" y="206"/>
                  </a:moveTo>
                  <a:cubicBezTo>
                    <a:pt x="1482" y="206"/>
                    <a:pt x="1482" y="206"/>
                    <a:pt x="1482" y="206"/>
                  </a:cubicBezTo>
                  <a:cubicBezTo>
                    <a:pt x="1482" y="187"/>
                    <a:pt x="1482" y="187"/>
                    <a:pt x="1482" y="187"/>
                  </a:cubicBezTo>
                  <a:cubicBezTo>
                    <a:pt x="1486" y="187"/>
                    <a:pt x="1486" y="187"/>
                    <a:pt x="1486" y="187"/>
                  </a:cubicBezTo>
                  <a:lnTo>
                    <a:pt x="1486" y="206"/>
                  </a:lnTo>
                  <a:close/>
                  <a:moveTo>
                    <a:pt x="1486" y="180"/>
                  </a:moveTo>
                  <a:cubicBezTo>
                    <a:pt x="1482" y="180"/>
                    <a:pt x="1482" y="180"/>
                    <a:pt x="1482" y="180"/>
                  </a:cubicBezTo>
                  <a:cubicBezTo>
                    <a:pt x="1482" y="160"/>
                    <a:pt x="1482" y="160"/>
                    <a:pt x="1482" y="160"/>
                  </a:cubicBezTo>
                  <a:cubicBezTo>
                    <a:pt x="1486" y="160"/>
                    <a:pt x="1486" y="160"/>
                    <a:pt x="1486" y="160"/>
                  </a:cubicBezTo>
                  <a:lnTo>
                    <a:pt x="1486" y="180"/>
                  </a:lnTo>
                  <a:close/>
                  <a:moveTo>
                    <a:pt x="1486" y="154"/>
                  </a:moveTo>
                  <a:cubicBezTo>
                    <a:pt x="1482" y="154"/>
                    <a:pt x="1482" y="154"/>
                    <a:pt x="1482" y="154"/>
                  </a:cubicBezTo>
                  <a:cubicBezTo>
                    <a:pt x="1482" y="134"/>
                    <a:pt x="1482" y="134"/>
                    <a:pt x="1482" y="134"/>
                  </a:cubicBezTo>
                  <a:cubicBezTo>
                    <a:pt x="1486" y="134"/>
                    <a:pt x="1486" y="134"/>
                    <a:pt x="1486" y="134"/>
                  </a:cubicBezTo>
                  <a:lnTo>
                    <a:pt x="1486" y="154"/>
                  </a:lnTo>
                  <a:close/>
                  <a:moveTo>
                    <a:pt x="1486" y="128"/>
                  </a:moveTo>
                  <a:cubicBezTo>
                    <a:pt x="1482" y="128"/>
                    <a:pt x="1482" y="128"/>
                    <a:pt x="1482" y="128"/>
                  </a:cubicBezTo>
                  <a:cubicBezTo>
                    <a:pt x="1482" y="108"/>
                    <a:pt x="1482" y="108"/>
                    <a:pt x="1482" y="108"/>
                  </a:cubicBezTo>
                  <a:cubicBezTo>
                    <a:pt x="1486" y="108"/>
                    <a:pt x="1486" y="108"/>
                    <a:pt x="1486" y="108"/>
                  </a:cubicBezTo>
                  <a:lnTo>
                    <a:pt x="1486" y="128"/>
                  </a:lnTo>
                  <a:close/>
                  <a:moveTo>
                    <a:pt x="1505" y="508"/>
                  </a:moveTo>
                  <a:cubicBezTo>
                    <a:pt x="1505" y="509"/>
                    <a:pt x="1505" y="510"/>
                    <a:pt x="1504" y="510"/>
                  </a:cubicBezTo>
                  <a:cubicBezTo>
                    <a:pt x="1491" y="510"/>
                    <a:pt x="1491" y="510"/>
                    <a:pt x="1491" y="510"/>
                  </a:cubicBezTo>
                  <a:cubicBezTo>
                    <a:pt x="1490" y="510"/>
                    <a:pt x="1489" y="509"/>
                    <a:pt x="1489" y="508"/>
                  </a:cubicBezTo>
                  <a:cubicBezTo>
                    <a:pt x="1489" y="503"/>
                    <a:pt x="1489" y="503"/>
                    <a:pt x="1489" y="503"/>
                  </a:cubicBezTo>
                  <a:cubicBezTo>
                    <a:pt x="1489" y="502"/>
                    <a:pt x="1490" y="502"/>
                    <a:pt x="1491" y="502"/>
                  </a:cubicBezTo>
                  <a:cubicBezTo>
                    <a:pt x="1504" y="502"/>
                    <a:pt x="1504" y="502"/>
                    <a:pt x="1504" y="502"/>
                  </a:cubicBezTo>
                  <a:cubicBezTo>
                    <a:pt x="1505" y="502"/>
                    <a:pt x="1505" y="502"/>
                    <a:pt x="1505" y="503"/>
                  </a:cubicBezTo>
                  <a:lnTo>
                    <a:pt x="1505" y="508"/>
                  </a:lnTo>
                  <a:close/>
                  <a:moveTo>
                    <a:pt x="1505" y="497"/>
                  </a:moveTo>
                  <a:cubicBezTo>
                    <a:pt x="1505" y="498"/>
                    <a:pt x="1505" y="499"/>
                    <a:pt x="1504" y="499"/>
                  </a:cubicBezTo>
                  <a:cubicBezTo>
                    <a:pt x="1491" y="499"/>
                    <a:pt x="1491" y="499"/>
                    <a:pt x="1491" y="499"/>
                  </a:cubicBezTo>
                  <a:cubicBezTo>
                    <a:pt x="1490" y="499"/>
                    <a:pt x="1489" y="498"/>
                    <a:pt x="1489" y="497"/>
                  </a:cubicBezTo>
                  <a:cubicBezTo>
                    <a:pt x="1489" y="492"/>
                    <a:pt x="1489" y="492"/>
                    <a:pt x="1489" y="492"/>
                  </a:cubicBezTo>
                  <a:cubicBezTo>
                    <a:pt x="1489" y="492"/>
                    <a:pt x="1490" y="491"/>
                    <a:pt x="1491" y="491"/>
                  </a:cubicBezTo>
                  <a:cubicBezTo>
                    <a:pt x="1504" y="491"/>
                    <a:pt x="1504" y="491"/>
                    <a:pt x="1504" y="491"/>
                  </a:cubicBezTo>
                  <a:cubicBezTo>
                    <a:pt x="1505" y="491"/>
                    <a:pt x="1505" y="492"/>
                    <a:pt x="1505" y="492"/>
                  </a:cubicBezTo>
                  <a:lnTo>
                    <a:pt x="1505" y="497"/>
                  </a:lnTo>
                  <a:close/>
                  <a:moveTo>
                    <a:pt x="1505" y="476"/>
                  </a:moveTo>
                  <a:cubicBezTo>
                    <a:pt x="1505" y="477"/>
                    <a:pt x="1505" y="477"/>
                    <a:pt x="1504" y="477"/>
                  </a:cubicBezTo>
                  <a:cubicBezTo>
                    <a:pt x="1491" y="477"/>
                    <a:pt x="1491" y="477"/>
                    <a:pt x="1491" y="477"/>
                  </a:cubicBezTo>
                  <a:cubicBezTo>
                    <a:pt x="1490" y="477"/>
                    <a:pt x="1489" y="477"/>
                    <a:pt x="1489" y="476"/>
                  </a:cubicBezTo>
                  <a:cubicBezTo>
                    <a:pt x="1489" y="471"/>
                    <a:pt x="1489" y="471"/>
                    <a:pt x="1489" y="471"/>
                  </a:cubicBezTo>
                  <a:cubicBezTo>
                    <a:pt x="1489" y="470"/>
                    <a:pt x="1490" y="469"/>
                    <a:pt x="1491" y="469"/>
                  </a:cubicBezTo>
                  <a:cubicBezTo>
                    <a:pt x="1504" y="469"/>
                    <a:pt x="1504" y="469"/>
                    <a:pt x="1504" y="469"/>
                  </a:cubicBezTo>
                  <a:cubicBezTo>
                    <a:pt x="1505" y="469"/>
                    <a:pt x="1505" y="470"/>
                    <a:pt x="1505" y="471"/>
                  </a:cubicBezTo>
                  <a:lnTo>
                    <a:pt x="1505" y="476"/>
                  </a:lnTo>
                  <a:close/>
                  <a:moveTo>
                    <a:pt x="1505" y="465"/>
                  </a:moveTo>
                  <a:cubicBezTo>
                    <a:pt x="1505" y="466"/>
                    <a:pt x="1505" y="467"/>
                    <a:pt x="1504" y="467"/>
                  </a:cubicBezTo>
                  <a:cubicBezTo>
                    <a:pt x="1491" y="467"/>
                    <a:pt x="1491" y="467"/>
                    <a:pt x="1491" y="467"/>
                  </a:cubicBezTo>
                  <a:cubicBezTo>
                    <a:pt x="1490" y="467"/>
                    <a:pt x="1489" y="466"/>
                    <a:pt x="1489" y="465"/>
                  </a:cubicBezTo>
                  <a:cubicBezTo>
                    <a:pt x="1489" y="460"/>
                    <a:pt x="1489" y="460"/>
                    <a:pt x="1489" y="460"/>
                  </a:cubicBezTo>
                  <a:cubicBezTo>
                    <a:pt x="1489" y="459"/>
                    <a:pt x="1490" y="458"/>
                    <a:pt x="1491" y="458"/>
                  </a:cubicBezTo>
                  <a:cubicBezTo>
                    <a:pt x="1504" y="458"/>
                    <a:pt x="1504" y="458"/>
                    <a:pt x="1504" y="458"/>
                  </a:cubicBezTo>
                  <a:cubicBezTo>
                    <a:pt x="1505" y="458"/>
                    <a:pt x="1505" y="459"/>
                    <a:pt x="1505" y="460"/>
                  </a:cubicBezTo>
                  <a:lnTo>
                    <a:pt x="1505" y="465"/>
                  </a:lnTo>
                  <a:close/>
                  <a:moveTo>
                    <a:pt x="1505" y="454"/>
                  </a:moveTo>
                  <a:cubicBezTo>
                    <a:pt x="1505" y="455"/>
                    <a:pt x="1505" y="456"/>
                    <a:pt x="1504" y="456"/>
                  </a:cubicBezTo>
                  <a:cubicBezTo>
                    <a:pt x="1491" y="456"/>
                    <a:pt x="1491" y="456"/>
                    <a:pt x="1491" y="456"/>
                  </a:cubicBezTo>
                  <a:cubicBezTo>
                    <a:pt x="1490" y="456"/>
                    <a:pt x="1489" y="455"/>
                    <a:pt x="1489" y="454"/>
                  </a:cubicBezTo>
                  <a:cubicBezTo>
                    <a:pt x="1489" y="449"/>
                    <a:pt x="1489" y="449"/>
                    <a:pt x="1489" y="449"/>
                  </a:cubicBezTo>
                  <a:cubicBezTo>
                    <a:pt x="1489" y="448"/>
                    <a:pt x="1490" y="448"/>
                    <a:pt x="1491" y="448"/>
                  </a:cubicBezTo>
                  <a:cubicBezTo>
                    <a:pt x="1504" y="448"/>
                    <a:pt x="1504" y="448"/>
                    <a:pt x="1504" y="448"/>
                  </a:cubicBezTo>
                  <a:cubicBezTo>
                    <a:pt x="1505" y="448"/>
                    <a:pt x="1505" y="448"/>
                    <a:pt x="1505" y="449"/>
                  </a:cubicBezTo>
                  <a:lnTo>
                    <a:pt x="1505" y="454"/>
                  </a:lnTo>
                  <a:close/>
                  <a:moveTo>
                    <a:pt x="1505" y="443"/>
                  </a:moveTo>
                  <a:cubicBezTo>
                    <a:pt x="1505" y="444"/>
                    <a:pt x="1505" y="445"/>
                    <a:pt x="1504" y="445"/>
                  </a:cubicBezTo>
                  <a:cubicBezTo>
                    <a:pt x="1491" y="445"/>
                    <a:pt x="1491" y="445"/>
                    <a:pt x="1491" y="445"/>
                  </a:cubicBezTo>
                  <a:cubicBezTo>
                    <a:pt x="1490" y="445"/>
                    <a:pt x="1489" y="444"/>
                    <a:pt x="1489" y="443"/>
                  </a:cubicBezTo>
                  <a:cubicBezTo>
                    <a:pt x="1489" y="439"/>
                    <a:pt x="1489" y="439"/>
                    <a:pt x="1489" y="439"/>
                  </a:cubicBezTo>
                  <a:cubicBezTo>
                    <a:pt x="1489" y="438"/>
                    <a:pt x="1490" y="437"/>
                    <a:pt x="1491" y="437"/>
                  </a:cubicBezTo>
                  <a:cubicBezTo>
                    <a:pt x="1504" y="437"/>
                    <a:pt x="1504" y="437"/>
                    <a:pt x="1504" y="437"/>
                  </a:cubicBezTo>
                  <a:cubicBezTo>
                    <a:pt x="1505" y="437"/>
                    <a:pt x="1505" y="438"/>
                    <a:pt x="1505" y="439"/>
                  </a:cubicBezTo>
                  <a:lnTo>
                    <a:pt x="1505" y="443"/>
                  </a:lnTo>
                  <a:close/>
                  <a:moveTo>
                    <a:pt x="1505" y="433"/>
                  </a:moveTo>
                  <a:cubicBezTo>
                    <a:pt x="1505" y="434"/>
                    <a:pt x="1505" y="434"/>
                    <a:pt x="1504" y="434"/>
                  </a:cubicBezTo>
                  <a:cubicBezTo>
                    <a:pt x="1491" y="434"/>
                    <a:pt x="1491" y="434"/>
                    <a:pt x="1491" y="434"/>
                  </a:cubicBezTo>
                  <a:cubicBezTo>
                    <a:pt x="1490" y="434"/>
                    <a:pt x="1489" y="434"/>
                    <a:pt x="1489" y="433"/>
                  </a:cubicBezTo>
                  <a:cubicBezTo>
                    <a:pt x="1489" y="428"/>
                    <a:pt x="1489" y="428"/>
                    <a:pt x="1489" y="428"/>
                  </a:cubicBezTo>
                  <a:cubicBezTo>
                    <a:pt x="1489" y="427"/>
                    <a:pt x="1490" y="426"/>
                    <a:pt x="1491" y="426"/>
                  </a:cubicBezTo>
                  <a:cubicBezTo>
                    <a:pt x="1504" y="426"/>
                    <a:pt x="1504" y="426"/>
                    <a:pt x="1504" y="426"/>
                  </a:cubicBezTo>
                  <a:cubicBezTo>
                    <a:pt x="1505" y="426"/>
                    <a:pt x="1505" y="427"/>
                    <a:pt x="1505" y="428"/>
                  </a:cubicBezTo>
                  <a:lnTo>
                    <a:pt x="1505" y="433"/>
                  </a:lnTo>
                  <a:close/>
                  <a:moveTo>
                    <a:pt x="1505" y="411"/>
                  </a:moveTo>
                  <a:cubicBezTo>
                    <a:pt x="1505" y="412"/>
                    <a:pt x="1505" y="413"/>
                    <a:pt x="1504" y="413"/>
                  </a:cubicBezTo>
                  <a:cubicBezTo>
                    <a:pt x="1491" y="413"/>
                    <a:pt x="1491" y="413"/>
                    <a:pt x="1491" y="413"/>
                  </a:cubicBezTo>
                  <a:cubicBezTo>
                    <a:pt x="1490" y="413"/>
                    <a:pt x="1489" y="412"/>
                    <a:pt x="1489" y="411"/>
                  </a:cubicBezTo>
                  <a:cubicBezTo>
                    <a:pt x="1489" y="406"/>
                    <a:pt x="1489" y="406"/>
                    <a:pt x="1489" y="406"/>
                  </a:cubicBezTo>
                  <a:cubicBezTo>
                    <a:pt x="1489" y="405"/>
                    <a:pt x="1490" y="405"/>
                    <a:pt x="1491" y="405"/>
                  </a:cubicBezTo>
                  <a:cubicBezTo>
                    <a:pt x="1504" y="405"/>
                    <a:pt x="1504" y="405"/>
                    <a:pt x="1504" y="405"/>
                  </a:cubicBezTo>
                  <a:cubicBezTo>
                    <a:pt x="1505" y="405"/>
                    <a:pt x="1505" y="405"/>
                    <a:pt x="1505" y="406"/>
                  </a:cubicBezTo>
                  <a:lnTo>
                    <a:pt x="1505" y="411"/>
                  </a:lnTo>
                  <a:close/>
                  <a:moveTo>
                    <a:pt x="1505" y="400"/>
                  </a:moveTo>
                  <a:cubicBezTo>
                    <a:pt x="1505" y="401"/>
                    <a:pt x="1505" y="402"/>
                    <a:pt x="1504" y="402"/>
                  </a:cubicBezTo>
                  <a:cubicBezTo>
                    <a:pt x="1491" y="402"/>
                    <a:pt x="1491" y="402"/>
                    <a:pt x="1491" y="402"/>
                  </a:cubicBezTo>
                  <a:cubicBezTo>
                    <a:pt x="1490" y="402"/>
                    <a:pt x="1489" y="401"/>
                    <a:pt x="1489" y="400"/>
                  </a:cubicBezTo>
                  <a:cubicBezTo>
                    <a:pt x="1489" y="395"/>
                    <a:pt x="1489" y="395"/>
                    <a:pt x="1489" y="395"/>
                  </a:cubicBezTo>
                  <a:cubicBezTo>
                    <a:pt x="1489" y="395"/>
                    <a:pt x="1490" y="394"/>
                    <a:pt x="1491" y="394"/>
                  </a:cubicBezTo>
                  <a:cubicBezTo>
                    <a:pt x="1504" y="394"/>
                    <a:pt x="1504" y="394"/>
                    <a:pt x="1504" y="394"/>
                  </a:cubicBezTo>
                  <a:cubicBezTo>
                    <a:pt x="1505" y="394"/>
                    <a:pt x="1505" y="395"/>
                    <a:pt x="1505" y="395"/>
                  </a:cubicBezTo>
                  <a:lnTo>
                    <a:pt x="1505" y="400"/>
                  </a:lnTo>
                  <a:close/>
                  <a:moveTo>
                    <a:pt x="1505" y="390"/>
                  </a:moveTo>
                  <a:cubicBezTo>
                    <a:pt x="1505" y="390"/>
                    <a:pt x="1505" y="391"/>
                    <a:pt x="1504" y="391"/>
                  </a:cubicBezTo>
                  <a:cubicBezTo>
                    <a:pt x="1491" y="391"/>
                    <a:pt x="1491" y="391"/>
                    <a:pt x="1491" y="391"/>
                  </a:cubicBezTo>
                  <a:cubicBezTo>
                    <a:pt x="1490" y="391"/>
                    <a:pt x="1489" y="390"/>
                    <a:pt x="1489" y="390"/>
                  </a:cubicBezTo>
                  <a:cubicBezTo>
                    <a:pt x="1489" y="385"/>
                    <a:pt x="1489" y="385"/>
                    <a:pt x="1489" y="385"/>
                  </a:cubicBezTo>
                  <a:cubicBezTo>
                    <a:pt x="1489" y="384"/>
                    <a:pt x="1490" y="383"/>
                    <a:pt x="1491" y="383"/>
                  </a:cubicBezTo>
                  <a:cubicBezTo>
                    <a:pt x="1504" y="383"/>
                    <a:pt x="1504" y="383"/>
                    <a:pt x="1504" y="383"/>
                  </a:cubicBezTo>
                  <a:cubicBezTo>
                    <a:pt x="1505" y="383"/>
                    <a:pt x="1505" y="384"/>
                    <a:pt x="1505" y="385"/>
                  </a:cubicBezTo>
                  <a:lnTo>
                    <a:pt x="1505" y="390"/>
                  </a:lnTo>
                  <a:close/>
                  <a:moveTo>
                    <a:pt x="1505" y="379"/>
                  </a:moveTo>
                  <a:cubicBezTo>
                    <a:pt x="1505" y="380"/>
                    <a:pt x="1505" y="380"/>
                    <a:pt x="1504" y="380"/>
                  </a:cubicBezTo>
                  <a:cubicBezTo>
                    <a:pt x="1491" y="380"/>
                    <a:pt x="1491" y="380"/>
                    <a:pt x="1491" y="380"/>
                  </a:cubicBezTo>
                  <a:cubicBezTo>
                    <a:pt x="1490" y="380"/>
                    <a:pt x="1489" y="380"/>
                    <a:pt x="1489" y="379"/>
                  </a:cubicBezTo>
                  <a:cubicBezTo>
                    <a:pt x="1489" y="374"/>
                    <a:pt x="1489" y="374"/>
                    <a:pt x="1489" y="374"/>
                  </a:cubicBezTo>
                  <a:cubicBezTo>
                    <a:pt x="1489" y="373"/>
                    <a:pt x="1490" y="372"/>
                    <a:pt x="1491" y="372"/>
                  </a:cubicBezTo>
                  <a:cubicBezTo>
                    <a:pt x="1504" y="372"/>
                    <a:pt x="1504" y="372"/>
                    <a:pt x="1504" y="372"/>
                  </a:cubicBezTo>
                  <a:cubicBezTo>
                    <a:pt x="1505" y="372"/>
                    <a:pt x="1505" y="373"/>
                    <a:pt x="1505" y="374"/>
                  </a:cubicBezTo>
                  <a:lnTo>
                    <a:pt x="1505" y="379"/>
                  </a:lnTo>
                  <a:close/>
                  <a:moveTo>
                    <a:pt x="1505" y="368"/>
                  </a:moveTo>
                  <a:cubicBezTo>
                    <a:pt x="1505" y="369"/>
                    <a:pt x="1505" y="370"/>
                    <a:pt x="1504" y="370"/>
                  </a:cubicBezTo>
                  <a:cubicBezTo>
                    <a:pt x="1491" y="370"/>
                    <a:pt x="1491" y="370"/>
                    <a:pt x="1491" y="370"/>
                  </a:cubicBezTo>
                  <a:cubicBezTo>
                    <a:pt x="1490" y="370"/>
                    <a:pt x="1489" y="369"/>
                    <a:pt x="1489" y="368"/>
                  </a:cubicBezTo>
                  <a:cubicBezTo>
                    <a:pt x="1489" y="363"/>
                    <a:pt x="1489" y="363"/>
                    <a:pt x="1489" y="363"/>
                  </a:cubicBezTo>
                  <a:cubicBezTo>
                    <a:pt x="1489" y="362"/>
                    <a:pt x="1490" y="361"/>
                    <a:pt x="1491" y="361"/>
                  </a:cubicBezTo>
                  <a:cubicBezTo>
                    <a:pt x="1504" y="361"/>
                    <a:pt x="1504" y="361"/>
                    <a:pt x="1504" y="361"/>
                  </a:cubicBezTo>
                  <a:cubicBezTo>
                    <a:pt x="1505" y="361"/>
                    <a:pt x="1505" y="362"/>
                    <a:pt x="1505" y="363"/>
                  </a:cubicBezTo>
                  <a:lnTo>
                    <a:pt x="1505" y="368"/>
                  </a:lnTo>
                  <a:close/>
                  <a:moveTo>
                    <a:pt x="1505" y="357"/>
                  </a:moveTo>
                  <a:cubicBezTo>
                    <a:pt x="1505" y="358"/>
                    <a:pt x="1505" y="359"/>
                    <a:pt x="1504" y="359"/>
                  </a:cubicBezTo>
                  <a:cubicBezTo>
                    <a:pt x="1491" y="359"/>
                    <a:pt x="1491" y="359"/>
                    <a:pt x="1491" y="359"/>
                  </a:cubicBezTo>
                  <a:cubicBezTo>
                    <a:pt x="1490" y="359"/>
                    <a:pt x="1489" y="358"/>
                    <a:pt x="1489" y="357"/>
                  </a:cubicBezTo>
                  <a:cubicBezTo>
                    <a:pt x="1489" y="352"/>
                    <a:pt x="1489" y="352"/>
                    <a:pt x="1489" y="352"/>
                  </a:cubicBezTo>
                  <a:cubicBezTo>
                    <a:pt x="1489" y="351"/>
                    <a:pt x="1490" y="351"/>
                    <a:pt x="1491" y="351"/>
                  </a:cubicBezTo>
                  <a:cubicBezTo>
                    <a:pt x="1504" y="351"/>
                    <a:pt x="1504" y="351"/>
                    <a:pt x="1504" y="351"/>
                  </a:cubicBezTo>
                  <a:cubicBezTo>
                    <a:pt x="1505" y="351"/>
                    <a:pt x="1505" y="351"/>
                    <a:pt x="1505" y="352"/>
                  </a:cubicBezTo>
                  <a:lnTo>
                    <a:pt x="1505" y="357"/>
                  </a:lnTo>
                  <a:close/>
                  <a:moveTo>
                    <a:pt x="1526" y="508"/>
                  </a:moveTo>
                  <a:cubicBezTo>
                    <a:pt x="1526" y="509"/>
                    <a:pt x="1525" y="510"/>
                    <a:pt x="1524" y="510"/>
                  </a:cubicBezTo>
                  <a:cubicBezTo>
                    <a:pt x="1512" y="510"/>
                    <a:pt x="1512" y="510"/>
                    <a:pt x="1512" y="510"/>
                  </a:cubicBezTo>
                  <a:cubicBezTo>
                    <a:pt x="1511" y="510"/>
                    <a:pt x="1510" y="509"/>
                    <a:pt x="1510" y="508"/>
                  </a:cubicBezTo>
                  <a:cubicBezTo>
                    <a:pt x="1510" y="503"/>
                    <a:pt x="1510" y="503"/>
                    <a:pt x="1510" y="503"/>
                  </a:cubicBezTo>
                  <a:cubicBezTo>
                    <a:pt x="1510" y="502"/>
                    <a:pt x="1511" y="502"/>
                    <a:pt x="1512" y="502"/>
                  </a:cubicBezTo>
                  <a:cubicBezTo>
                    <a:pt x="1524" y="502"/>
                    <a:pt x="1524" y="502"/>
                    <a:pt x="1524" y="502"/>
                  </a:cubicBezTo>
                  <a:cubicBezTo>
                    <a:pt x="1525" y="502"/>
                    <a:pt x="1526" y="502"/>
                    <a:pt x="1526" y="503"/>
                  </a:cubicBezTo>
                  <a:lnTo>
                    <a:pt x="1526" y="508"/>
                  </a:lnTo>
                  <a:close/>
                  <a:moveTo>
                    <a:pt x="1526" y="497"/>
                  </a:moveTo>
                  <a:cubicBezTo>
                    <a:pt x="1526" y="498"/>
                    <a:pt x="1525" y="499"/>
                    <a:pt x="1524" y="499"/>
                  </a:cubicBezTo>
                  <a:cubicBezTo>
                    <a:pt x="1512" y="499"/>
                    <a:pt x="1512" y="499"/>
                    <a:pt x="1512" y="499"/>
                  </a:cubicBezTo>
                  <a:cubicBezTo>
                    <a:pt x="1511" y="499"/>
                    <a:pt x="1510" y="498"/>
                    <a:pt x="1510" y="497"/>
                  </a:cubicBezTo>
                  <a:cubicBezTo>
                    <a:pt x="1510" y="492"/>
                    <a:pt x="1510" y="492"/>
                    <a:pt x="1510" y="492"/>
                  </a:cubicBezTo>
                  <a:cubicBezTo>
                    <a:pt x="1510" y="492"/>
                    <a:pt x="1511" y="491"/>
                    <a:pt x="1512" y="491"/>
                  </a:cubicBezTo>
                  <a:cubicBezTo>
                    <a:pt x="1524" y="491"/>
                    <a:pt x="1524" y="491"/>
                    <a:pt x="1524" y="491"/>
                  </a:cubicBezTo>
                  <a:cubicBezTo>
                    <a:pt x="1525" y="491"/>
                    <a:pt x="1526" y="492"/>
                    <a:pt x="1526" y="492"/>
                  </a:cubicBezTo>
                  <a:lnTo>
                    <a:pt x="1526" y="497"/>
                  </a:lnTo>
                  <a:close/>
                  <a:moveTo>
                    <a:pt x="1526" y="487"/>
                  </a:moveTo>
                  <a:cubicBezTo>
                    <a:pt x="1526" y="487"/>
                    <a:pt x="1525" y="488"/>
                    <a:pt x="1524" y="488"/>
                  </a:cubicBezTo>
                  <a:cubicBezTo>
                    <a:pt x="1512" y="488"/>
                    <a:pt x="1512" y="488"/>
                    <a:pt x="1512" y="488"/>
                  </a:cubicBezTo>
                  <a:cubicBezTo>
                    <a:pt x="1511" y="488"/>
                    <a:pt x="1510" y="487"/>
                    <a:pt x="1510" y="487"/>
                  </a:cubicBezTo>
                  <a:cubicBezTo>
                    <a:pt x="1510" y="482"/>
                    <a:pt x="1510" y="482"/>
                    <a:pt x="1510" y="482"/>
                  </a:cubicBezTo>
                  <a:cubicBezTo>
                    <a:pt x="1510" y="481"/>
                    <a:pt x="1511" y="480"/>
                    <a:pt x="1512" y="480"/>
                  </a:cubicBezTo>
                  <a:cubicBezTo>
                    <a:pt x="1524" y="480"/>
                    <a:pt x="1524" y="480"/>
                    <a:pt x="1524" y="480"/>
                  </a:cubicBezTo>
                  <a:cubicBezTo>
                    <a:pt x="1525" y="480"/>
                    <a:pt x="1526" y="481"/>
                    <a:pt x="1526" y="482"/>
                  </a:cubicBezTo>
                  <a:lnTo>
                    <a:pt x="1526" y="487"/>
                  </a:lnTo>
                  <a:close/>
                  <a:moveTo>
                    <a:pt x="1526" y="465"/>
                  </a:moveTo>
                  <a:cubicBezTo>
                    <a:pt x="1526" y="466"/>
                    <a:pt x="1525" y="467"/>
                    <a:pt x="1524" y="467"/>
                  </a:cubicBezTo>
                  <a:cubicBezTo>
                    <a:pt x="1512" y="467"/>
                    <a:pt x="1512" y="467"/>
                    <a:pt x="1512" y="467"/>
                  </a:cubicBezTo>
                  <a:cubicBezTo>
                    <a:pt x="1511" y="467"/>
                    <a:pt x="1510" y="466"/>
                    <a:pt x="1510" y="465"/>
                  </a:cubicBezTo>
                  <a:cubicBezTo>
                    <a:pt x="1510" y="460"/>
                    <a:pt x="1510" y="460"/>
                    <a:pt x="1510" y="460"/>
                  </a:cubicBezTo>
                  <a:cubicBezTo>
                    <a:pt x="1510" y="459"/>
                    <a:pt x="1511" y="458"/>
                    <a:pt x="1512" y="458"/>
                  </a:cubicBezTo>
                  <a:cubicBezTo>
                    <a:pt x="1524" y="458"/>
                    <a:pt x="1524" y="458"/>
                    <a:pt x="1524" y="458"/>
                  </a:cubicBezTo>
                  <a:cubicBezTo>
                    <a:pt x="1525" y="458"/>
                    <a:pt x="1526" y="459"/>
                    <a:pt x="1526" y="460"/>
                  </a:cubicBezTo>
                  <a:lnTo>
                    <a:pt x="1526" y="465"/>
                  </a:lnTo>
                  <a:close/>
                  <a:moveTo>
                    <a:pt x="1526" y="454"/>
                  </a:moveTo>
                  <a:cubicBezTo>
                    <a:pt x="1526" y="455"/>
                    <a:pt x="1525" y="456"/>
                    <a:pt x="1524" y="456"/>
                  </a:cubicBezTo>
                  <a:cubicBezTo>
                    <a:pt x="1512" y="456"/>
                    <a:pt x="1512" y="456"/>
                    <a:pt x="1512" y="456"/>
                  </a:cubicBezTo>
                  <a:cubicBezTo>
                    <a:pt x="1511" y="456"/>
                    <a:pt x="1510" y="455"/>
                    <a:pt x="1510" y="454"/>
                  </a:cubicBezTo>
                  <a:cubicBezTo>
                    <a:pt x="1510" y="449"/>
                    <a:pt x="1510" y="449"/>
                    <a:pt x="1510" y="449"/>
                  </a:cubicBezTo>
                  <a:cubicBezTo>
                    <a:pt x="1510" y="448"/>
                    <a:pt x="1511" y="448"/>
                    <a:pt x="1512" y="448"/>
                  </a:cubicBezTo>
                  <a:cubicBezTo>
                    <a:pt x="1524" y="448"/>
                    <a:pt x="1524" y="448"/>
                    <a:pt x="1524" y="448"/>
                  </a:cubicBezTo>
                  <a:cubicBezTo>
                    <a:pt x="1525" y="448"/>
                    <a:pt x="1526" y="448"/>
                    <a:pt x="1526" y="449"/>
                  </a:cubicBezTo>
                  <a:lnTo>
                    <a:pt x="1526" y="454"/>
                  </a:lnTo>
                  <a:close/>
                  <a:moveTo>
                    <a:pt x="1526" y="443"/>
                  </a:moveTo>
                  <a:cubicBezTo>
                    <a:pt x="1526" y="444"/>
                    <a:pt x="1525" y="445"/>
                    <a:pt x="1524" y="445"/>
                  </a:cubicBezTo>
                  <a:cubicBezTo>
                    <a:pt x="1512" y="445"/>
                    <a:pt x="1512" y="445"/>
                    <a:pt x="1512" y="445"/>
                  </a:cubicBezTo>
                  <a:cubicBezTo>
                    <a:pt x="1511" y="445"/>
                    <a:pt x="1510" y="444"/>
                    <a:pt x="1510" y="443"/>
                  </a:cubicBezTo>
                  <a:cubicBezTo>
                    <a:pt x="1510" y="439"/>
                    <a:pt x="1510" y="439"/>
                    <a:pt x="1510" y="439"/>
                  </a:cubicBezTo>
                  <a:cubicBezTo>
                    <a:pt x="1510" y="438"/>
                    <a:pt x="1511" y="437"/>
                    <a:pt x="1512" y="437"/>
                  </a:cubicBezTo>
                  <a:cubicBezTo>
                    <a:pt x="1524" y="437"/>
                    <a:pt x="1524" y="437"/>
                    <a:pt x="1524" y="437"/>
                  </a:cubicBezTo>
                  <a:cubicBezTo>
                    <a:pt x="1525" y="437"/>
                    <a:pt x="1526" y="438"/>
                    <a:pt x="1526" y="439"/>
                  </a:cubicBezTo>
                  <a:lnTo>
                    <a:pt x="1526" y="443"/>
                  </a:lnTo>
                  <a:close/>
                  <a:moveTo>
                    <a:pt x="1526" y="433"/>
                  </a:moveTo>
                  <a:cubicBezTo>
                    <a:pt x="1526" y="434"/>
                    <a:pt x="1525" y="434"/>
                    <a:pt x="1524" y="434"/>
                  </a:cubicBezTo>
                  <a:cubicBezTo>
                    <a:pt x="1512" y="434"/>
                    <a:pt x="1512" y="434"/>
                    <a:pt x="1512" y="434"/>
                  </a:cubicBezTo>
                  <a:cubicBezTo>
                    <a:pt x="1511" y="434"/>
                    <a:pt x="1510" y="434"/>
                    <a:pt x="1510" y="433"/>
                  </a:cubicBezTo>
                  <a:cubicBezTo>
                    <a:pt x="1510" y="428"/>
                    <a:pt x="1510" y="428"/>
                    <a:pt x="1510" y="428"/>
                  </a:cubicBezTo>
                  <a:cubicBezTo>
                    <a:pt x="1510" y="427"/>
                    <a:pt x="1511" y="426"/>
                    <a:pt x="1512" y="426"/>
                  </a:cubicBezTo>
                  <a:cubicBezTo>
                    <a:pt x="1524" y="426"/>
                    <a:pt x="1524" y="426"/>
                    <a:pt x="1524" y="426"/>
                  </a:cubicBezTo>
                  <a:cubicBezTo>
                    <a:pt x="1525" y="426"/>
                    <a:pt x="1526" y="427"/>
                    <a:pt x="1526" y="428"/>
                  </a:cubicBezTo>
                  <a:lnTo>
                    <a:pt x="1526" y="433"/>
                  </a:lnTo>
                  <a:close/>
                  <a:moveTo>
                    <a:pt x="1526" y="422"/>
                  </a:moveTo>
                  <a:cubicBezTo>
                    <a:pt x="1526" y="423"/>
                    <a:pt x="1525" y="424"/>
                    <a:pt x="1524" y="424"/>
                  </a:cubicBezTo>
                  <a:cubicBezTo>
                    <a:pt x="1512" y="424"/>
                    <a:pt x="1512" y="424"/>
                    <a:pt x="1512" y="424"/>
                  </a:cubicBezTo>
                  <a:cubicBezTo>
                    <a:pt x="1511" y="424"/>
                    <a:pt x="1510" y="423"/>
                    <a:pt x="1510" y="422"/>
                  </a:cubicBezTo>
                  <a:cubicBezTo>
                    <a:pt x="1510" y="417"/>
                    <a:pt x="1510" y="417"/>
                    <a:pt x="1510" y="417"/>
                  </a:cubicBezTo>
                  <a:cubicBezTo>
                    <a:pt x="1510" y="416"/>
                    <a:pt x="1511" y="415"/>
                    <a:pt x="1512" y="415"/>
                  </a:cubicBezTo>
                  <a:cubicBezTo>
                    <a:pt x="1524" y="415"/>
                    <a:pt x="1524" y="415"/>
                    <a:pt x="1524" y="415"/>
                  </a:cubicBezTo>
                  <a:cubicBezTo>
                    <a:pt x="1525" y="415"/>
                    <a:pt x="1526" y="416"/>
                    <a:pt x="1526" y="417"/>
                  </a:cubicBezTo>
                  <a:lnTo>
                    <a:pt x="1526" y="422"/>
                  </a:lnTo>
                  <a:close/>
                  <a:moveTo>
                    <a:pt x="1526" y="411"/>
                  </a:moveTo>
                  <a:cubicBezTo>
                    <a:pt x="1526" y="412"/>
                    <a:pt x="1525" y="413"/>
                    <a:pt x="1524" y="413"/>
                  </a:cubicBezTo>
                  <a:cubicBezTo>
                    <a:pt x="1512" y="413"/>
                    <a:pt x="1512" y="413"/>
                    <a:pt x="1512" y="413"/>
                  </a:cubicBezTo>
                  <a:cubicBezTo>
                    <a:pt x="1511" y="413"/>
                    <a:pt x="1510" y="412"/>
                    <a:pt x="1510" y="411"/>
                  </a:cubicBezTo>
                  <a:cubicBezTo>
                    <a:pt x="1510" y="406"/>
                    <a:pt x="1510" y="406"/>
                    <a:pt x="1510" y="406"/>
                  </a:cubicBezTo>
                  <a:cubicBezTo>
                    <a:pt x="1510" y="405"/>
                    <a:pt x="1511" y="405"/>
                    <a:pt x="1512" y="405"/>
                  </a:cubicBezTo>
                  <a:cubicBezTo>
                    <a:pt x="1524" y="405"/>
                    <a:pt x="1524" y="405"/>
                    <a:pt x="1524" y="405"/>
                  </a:cubicBezTo>
                  <a:cubicBezTo>
                    <a:pt x="1525" y="405"/>
                    <a:pt x="1526" y="405"/>
                    <a:pt x="1526" y="406"/>
                  </a:cubicBezTo>
                  <a:lnTo>
                    <a:pt x="1526" y="411"/>
                  </a:lnTo>
                  <a:close/>
                  <a:moveTo>
                    <a:pt x="1526" y="400"/>
                  </a:moveTo>
                  <a:cubicBezTo>
                    <a:pt x="1526" y="401"/>
                    <a:pt x="1525" y="402"/>
                    <a:pt x="1524" y="402"/>
                  </a:cubicBezTo>
                  <a:cubicBezTo>
                    <a:pt x="1512" y="402"/>
                    <a:pt x="1512" y="402"/>
                    <a:pt x="1512" y="402"/>
                  </a:cubicBezTo>
                  <a:cubicBezTo>
                    <a:pt x="1511" y="402"/>
                    <a:pt x="1510" y="401"/>
                    <a:pt x="1510" y="400"/>
                  </a:cubicBezTo>
                  <a:cubicBezTo>
                    <a:pt x="1510" y="395"/>
                    <a:pt x="1510" y="395"/>
                    <a:pt x="1510" y="395"/>
                  </a:cubicBezTo>
                  <a:cubicBezTo>
                    <a:pt x="1510" y="395"/>
                    <a:pt x="1511" y="394"/>
                    <a:pt x="1512" y="394"/>
                  </a:cubicBezTo>
                  <a:cubicBezTo>
                    <a:pt x="1524" y="394"/>
                    <a:pt x="1524" y="394"/>
                    <a:pt x="1524" y="394"/>
                  </a:cubicBezTo>
                  <a:cubicBezTo>
                    <a:pt x="1525" y="394"/>
                    <a:pt x="1526" y="395"/>
                    <a:pt x="1526" y="395"/>
                  </a:cubicBezTo>
                  <a:lnTo>
                    <a:pt x="1526" y="400"/>
                  </a:lnTo>
                  <a:close/>
                  <a:moveTo>
                    <a:pt x="1526" y="390"/>
                  </a:moveTo>
                  <a:cubicBezTo>
                    <a:pt x="1526" y="390"/>
                    <a:pt x="1525" y="391"/>
                    <a:pt x="1524" y="391"/>
                  </a:cubicBezTo>
                  <a:cubicBezTo>
                    <a:pt x="1512" y="391"/>
                    <a:pt x="1512" y="391"/>
                    <a:pt x="1512" y="391"/>
                  </a:cubicBezTo>
                  <a:cubicBezTo>
                    <a:pt x="1511" y="391"/>
                    <a:pt x="1510" y="390"/>
                    <a:pt x="1510" y="390"/>
                  </a:cubicBezTo>
                  <a:cubicBezTo>
                    <a:pt x="1510" y="385"/>
                    <a:pt x="1510" y="385"/>
                    <a:pt x="1510" y="385"/>
                  </a:cubicBezTo>
                  <a:cubicBezTo>
                    <a:pt x="1510" y="384"/>
                    <a:pt x="1511" y="383"/>
                    <a:pt x="1512" y="383"/>
                  </a:cubicBezTo>
                  <a:cubicBezTo>
                    <a:pt x="1524" y="383"/>
                    <a:pt x="1524" y="383"/>
                    <a:pt x="1524" y="383"/>
                  </a:cubicBezTo>
                  <a:cubicBezTo>
                    <a:pt x="1525" y="383"/>
                    <a:pt x="1526" y="384"/>
                    <a:pt x="1526" y="385"/>
                  </a:cubicBezTo>
                  <a:lnTo>
                    <a:pt x="1526" y="390"/>
                  </a:lnTo>
                  <a:close/>
                  <a:moveTo>
                    <a:pt x="1526" y="379"/>
                  </a:moveTo>
                  <a:cubicBezTo>
                    <a:pt x="1526" y="380"/>
                    <a:pt x="1525" y="380"/>
                    <a:pt x="1524" y="380"/>
                  </a:cubicBezTo>
                  <a:cubicBezTo>
                    <a:pt x="1512" y="380"/>
                    <a:pt x="1512" y="380"/>
                    <a:pt x="1512" y="380"/>
                  </a:cubicBezTo>
                  <a:cubicBezTo>
                    <a:pt x="1511" y="380"/>
                    <a:pt x="1510" y="380"/>
                    <a:pt x="1510" y="379"/>
                  </a:cubicBezTo>
                  <a:cubicBezTo>
                    <a:pt x="1510" y="374"/>
                    <a:pt x="1510" y="374"/>
                    <a:pt x="1510" y="374"/>
                  </a:cubicBezTo>
                  <a:cubicBezTo>
                    <a:pt x="1510" y="373"/>
                    <a:pt x="1511" y="372"/>
                    <a:pt x="1512" y="372"/>
                  </a:cubicBezTo>
                  <a:cubicBezTo>
                    <a:pt x="1524" y="372"/>
                    <a:pt x="1524" y="372"/>
                    <a:pt x="1524" y="372"/>
                  </a:cubicBezTo>
                  <a:cubicBezTo>
                    <a:pt x="1525" y="372"/>
                    <a:pt x="1526" y="373"/>
                    <a:pt x="1526" y="374"/>
                  </a:cubicBezTo>
                  <a:lnTo>
                    <a:pt x="1526" y="379"/>
                  </a:lnTo>
                  <a:close/>
                  <a:moveTo>
                    <a:pt x="1526" y="357"/>
                  </a:moveTo>
                  <a:cubicBezTo>
                    <a:pt x="1526" y="358"/>
                    <a:pt x="1525" y="359"/>
                    <a:pt x="1524" y="359"/>
                  </a:cubicBezTo>
                  <a:cubicBezTo>
                    <a:pt x="1512" y="359"/>
                    <a:pt x="1512" y="359"/>
                    <a:pt x="1512" y="359"/>
                  </a:cubicBezTo>
                  <a:cubicBezTo>
                    <a:pt x="1511" y="359"/>
                    <a:pt x="1510" y="358"/>
                    <a:pt x="1510" y="357"/>
                  </a:cubicBezTo>
                  <a:cubicBezTo>
                    <a:pt x="1510" y="352"/>
                    <a:pt x="1510" y="352"/>
                    <a:pt x="1510" y="352"/>
                  </a:cubicBezTo>
                  <a:cubicBezTo>
                    <a:pt x="1510" y="351"/>
                    <a:pt x="1511" y="351"/>
                    <a:pt x="1512" y="351"/>
                  </a:cubicBezTo>
                  <a:cubicBezTo>
                    <a:pt x="1524" y="351"/>
                    <a:pt x="1524" y="351"/>
                    <a:pt x="1524" y="351"/>
                  </a:cubicBezTo>
                  <a:cubicBezTo>
                    <a:pt x="1525" y="351"/>
                    <a:pt x="1526" y="351"/>
                    <a:pt x="1526" y="352"/>
                  </a:cubicBezTo>
                  <a:lnTo>
                    <a:pt x="1526" y="357"/>
                  </a:lnTo>
                  <a:close/>
                  <a:moveTo>
                    <a:pt x="1526" y="346"/>
                  </a:moveTo>
                  <a:cubicBezTo>
                    <a:pt x="1526" y="347"/>
                    <a:pt x="1525" y="348"/>
                    <a:pt x="1524" y="348"/>
                  </a:cubicBezTo>
                  <a:cubicBezTo>
                    <a:pt x="1512" y="348"/>
                    <a:pt x="1512" y="348"/>
                    <a:pt x="1512" y="348"/>
                  </a:cubicBezTo>
                  <a:cubicBezTo>
                    <a:pt x="1511" y="348"/>
                    <a:pt x="1510" y="347"/>
                    <a:pt x="1510" y="346"/>
                  </a:cubicBezTo>
                  <a:cubicBezTo>
                    <a:pt x="1510" y="341"/>
                    <a:pt x="1510" y="341"/>
                    <a:pt x="1510" y="341"/>
                  </a:cubicBezTo>
                  <a:cubicBezTo>
                    <a:pt x="1510" y="341"/>
                    <a:pt x="1511" y="340"/>
                    <a:pt x="1512" y="340"/>
                  </a:cubicBezTo>
                  <a:cubicBezTo>
                    <a:pt x="1524" y="340"/>
                    <a:pt x="1524" y="340"/>
                    <a:pt x="1524" y="340"/>
                  </a:cubicBezTo>
                  <a:cubicBezTo>
                    <a:pt x="1525" y="340"/>
                    <a:pt x="1526" y="341"/>
                    <a:pt x="1526" y="341"/>
                  </a:cubicBezTo>
                  <a:lnTo>
                    <a:pt x="1526" y="346"/>
                  </a:lnTo>
                  <a:close/>
                  <a:moveTo>
                    <a:pt x="1526" y="336"/>
                  </a:moveTo>
                  <a:cubicBezTo>
                    <a:pt x="1526" y="337"/>
                    <a:pt x="1525" y="337"/>
                    <a:pt x="1524" y="337"/>
                  </a:cubicBezTo>
                  <a:cubicBezTo>
                    <a:pt x="1512" y="337"/>
                    <a:pt x="1512" y="337"/>
                    <a:pt x="1512" y="337"/>
                  </a:cubicBezTo>
                  <a:cubicBezTo>
                    <a:pt x="1511" y="337"/>
                    <a:pt x="1510" y="337"/>
                    <a:pt x="1510" y="336"/>
                  </a:cubicBezTo>
                  <a:cubicBezTo>
                    <a:pt x="1510" y="331"/>
                    <a:pt x="1510" y="331"/>
                    <a:pt x="1510" y="331"/>
                  </a:cubicBezTo>
                  <a:cubicBezTo>
                    <a:pt x="1510" y="330"/>
                    <a:pt x="1511" y="329"/>
                    <a:pt x="1512" y="329"/>
                  </a:cubicBezTo>
                  <a:cubicBezTo>
                    <a:pt x="1524" y="329"/>
                    <a:pt x="1524" y="329"/>
                    <a:pt x="1524" y="329"/>
                  </a:cubicBezTo>
                  <a:cubicBezTo>
                    <a:pt x="1525" y="329"/>
                    <a:pt x="1526" y="330"/>
                    <a:pt x="1526" y="331"/>
                  </a:cubicBezTo>
                  <a:lnTo>
                    <a:pt x="1526" y="336"/>
                  </a:lnTo>
                  <a:close/>
                  <a:moveTo>
                    <a:pt x="1526" y="325"/>
                  </a:moveTo>
                  <a:cubicBezTo>
                    <a:pt x="1526" y="326"/>
                    <a:pt x="1525" y="326"/>
                    <a:pt x="1524" y="326"/>
                  </a:cubicBezTo>
                  <a:cubicBezTo>
                    <a:pt x="1512" y="326"/>
                    <a:pt x="1512" y="326"/>
                    <a:pt x="1512" y="326"/>
                  </a:cubicBezTo>
                  <a:cubicBezTo>
                    <a:pt x="1511" y="326"/>
                    <a:pt x="1510" y="326"/>
                    <a:pt x="1510" y="325"/>
                  </a:cubicBezTo>
                  <a:cubicBezTo>
                    <a:pt x="1510" y="320"/>
                    <a:pt x="1510" y="320"/>
                    <a:pt x="1510" y="320"/>
                  </a:cubicBezTo>
                  <a:cubicBezTo>
                    <a:pt x="1510" y="319"/>
                    <a:pt x="1511" y="318"/>
                    <a:pt x="1512" y="318"/>
                  </a:cubicBezTo>
                  <a:cubicBezTo>
                    <a:pt x="1524" y="318"/>
                    <a:pt x="1524" y="318"/>
                    <a:pt x="1524" y="318"/>
                  </a:cubicBezTo>
                  <a:cubicBezTo>
                    <a:pt x="1525" y="318"/>
                    <a:pt x="1526" y="319"/>
                    <a:pt x="1526" y="320"/>
                  </a:cubicBezTo>
                  <a:lnTo>
                    <a:pt x="1526" y="325"/>
                  </a:lnTo>
                  <a:close/>
                  <a:moveTo>
                    <a:pt x="1526" y="314"/>
                  </a:moveTo>
                  <a:cubicBezTo>
                    <a:pt x="1526" y="315"/>
                    <a:pt x="1525" y="316"/>
                    <a:pt x="1524" y="316"/>
                  </a:cubicBezTo>
                  <a:cubicBezTo>
                    <a:pt x="1512" y="316"/>
                    <a:pt x="1512" y="316"/>
                    <a:pt x="1512" y="316"/>
                  </a:cubicBezTo>
                  <a:cubicBezTo>
                    <a:pt x="1511" y="316"/>
                    <a:pt x="1510" y="315"/>
                    <a:pt x="1510" y="314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8"/>
                    <a:pt x="1511" y="308"/>
                    <a:pt x="1512" y="308"/>
                  </a:cubicBezTo>
                  <a:cubicBezTo>
                    <a:pt x="1524" y="308"/>
                    <a:pt x="1524" y="308"/>
                    <a:pt x="1524" y="308"/>
                  </a:cubicBezTo>
                  <a:cubicBezTo>
                    <a:pt x="1525" y="308"/>
                    <a:pt x="1526" y="308"/>
                    <a:pt x="1526" y="309"/>
                  </a:cubicBezTo>
                  <a:lnTo>
                    <a:pt x="1526" y="314"/>
                  </a:lnTo>
                  <a:close/>
                  <a:moveTo>
                    <a:pt x="1526" y="303"/>
                  </a:moveTo>
                  <a:cubicBezTo>
                    <a:pt x="1526" y="304"/>
                    <a:pt x="1525" y="305"/>
                    <a:pt x="1524" y="305"/>
                  </a:cubicBezTo>
                  <a:cubicBezTo>
                    <a:pt x="1512" y="305"/>
                    <a:pt x="1512" y="305"/>
                    <a:pt x="1512" y="305"/>
                  </a:cubicBezTo>
                  <a:cubicBezTo>
                    <a:pt x="1511" y="305"/>
                    <a:pt x="1510" y="304"/>
                    <a:pt x="1510" y="303"/>
                  </a:cubicBezTo>
                  <a:cubicBezTo>
                    <a:pt x="1510" y="298"/>
                    <a:pt x="1510" y="298"/>
                    <a:pt x="1510" y="298"/>
                  </a:cubicBezTo>
                  <a:cubicBezTo>
                    <a:pt x="1510" y="297"/>
                    <a:pt x="1511" y="297"/>
                    <a:pt x="1512" y="297"/>
                  </a:cubicBezTo>
                  <a:cubicBezTo>
                    <a:pt x="1524" y="297"/>
                    <a:pt x="1524" y="297"/>
                    <a:pt x="1524" y="297"/>
                  </a:cubicBezTo>
                  <a:cubicBezTo>
                    <a:pt x="1525" y="297"/>
                    <a:pt x="1526" y="297"/>
                    <a:pt x="1526" y="298"/>
                  </a:cubicBezTo>
                  <a:lnTo>
                    <a:pt x="1526" y="303"/>
                  </a:lnTo>
                  <a:close/>
                  <a:moveTo>
                    <a:pt x="1526" y="292"/>
                  </a:moveTo>
                  <a:cubicBezTo>
                    <a:pt x="1526" y="293"/>
                    <a:pt x="1525" y="294"/>
                    <a:pt x="1524" y="294"/>
                  </a:cubicBezTo>
                  <a:cubicBezTo>
                    <a:pt x="1512" y="294"/>
                    <a:pt x="1512" y="294"/>
                    <a:pt x="1512" y="294"/>
                  </a:cubicBezTo>
                  <a:cubicBezTo>
                    <a:pt x="1511" y="294"/>
                    <a:pt x="1510" y="293"/>
                    <a:pt x="1510" y="292"/>
                  </a:cubicBezTo>
                  <a:cubicBezTo>
                    <a:pt x="1510" y="292"/>
                    <a:pt x="1510" y="292"/>
                    <a:pt x="1510" y="292"/>
                  </a:cubicBezTo>
                  <a:cubicBezTo>
                    <a:pt x="1510" y="291"/>
                    <a:pt x="1511" y="291"/>
                    <a:pt x="1511" y="291"/>
                  </a:cubicBezTo>
                  <a:cubicBezTo>
                    <a:pt x="1524" y="287"/>
                    <a:pt x="1524" y="287"/>
                    <a:pt x="1524" y="287"/>
                  </a:cubicBezTo>
                  <a:cubicBezTo>
                    <a:pt x="1525" y="286"/>
                    <a:pt x="1526" y="287"/>
                    <a:pt x="1526" y="288"/>
                  </a:cubicBezTo>
                  <a:lnTo>
                    <a:pt x="1526" y="292"/>
                  </a:lnTo>
                  <a:close/>
                  <a:moveTo>
                    <a:pt x="1547" y="508"/>
                  </a:moveTo>
                  <a:cubicBezTo>
                    <a:pt x="1547" y="509"/>
                    <a:pt x="1547" y="510"/>
                    <a:pt x="1546" y="510"/>
                  </a:cubicBezTo>
                  <a:cubicBezTo>
                    <a:pt x="1533" y="510"/>
                    <a:pt x="1533" y="510"/>
                    <a:pt x="1533" y="510"/>
                  </a:cubicBezTo>
                  <a:cubicBezTo>
                    <a:pt x="1532" y="510"/>
                    <a:pt x="1531" y="509"/>
                    <a:pt x="1531" y="508"/>
                  </a:cubicBezTo>
                  <a:cubicBezTo>
                    <a:pt x="1531" y="503"/>
                    <a:pt x="1531" y="503"/>
                    <a:pt x="1531" y="503"/>
                  </a:cubicBezTo>
                  <a:cubicBezTo>
                    <a:pt x="1531" y="502"/>
                    <a:pt x="1532" y="502"/>
                    <a:pt x="1533" y="502"/>
                  </a:cubicBezTo>
                  <a:cubicBezTo>
                    <a:pt x="1546" y="502"/>
                    <a:pt x="1546" y="502"/>
                    <a:pt x="1546" y="502"/>
                  </a:cubicBezTo>
                  <a:cubicBezTo>
                    <a:pt x="1547" y="502"/>
                    <a:pt x="1547" y="502"/>
                    <a:pt x="1547" y="503"/>
                  </a:cubicBezTo>
                  <a:lnTo>
                    <a:pt x="1547" y="508"/>
                  </a:lnTo>
                  <a:close/>
                  <a:moveTo>
                    <a:pt x="1547" y="487"/>
                  </a:moveTo>
                  <a:cubicBezTo>
                    <a:pt x="1547" y="487"/>
                    <a:pt x="1547" y="488"/>
                    <a:pt x="1546" y="488"/>
                  </a:cubicBezTo>
                  <a:cubicBezTo>
                    <a:pt x="1533" y="488"/>
                    <a:pt x="1533" y="488"/>
                    <a:pt x="1533" y="488"/>
                  </a:cubicBezTo>
                  <a:cubicBezTo>
                    <a:pt x="1532" y="488"/>
                    <a:pt x="1531" y="487"/>
                    <a:pt x="1531" y="487"/>
                  </a:cubicBezTo>
                  <a:cubicBezTo>
                    <a:pt x="1531" y="482"/>
                    <a:pt x="1531" y="482"/>
                    <a:pt x="1531" y="482"/>
                  </a:cubicBezTo>
                  <a:cubicBezTo>
                    <a:pt x="1531" y="481"/>
                    <a:pt x="1532" y="480"/>
                    <a:pt x="1533" y="480"/>
                  </a:cubicBezTo>
                  <a:cubicBezTo>
                    <a:pt x="1546" y="480"/>
                    <a:pt x="1546" y="480"/>
                    <a:pt x="1546" y="480"/>
                  </a:cubicBezTo>
                  <a:cubicBezTo>
                    <a:pt x="1547" y="480"/>
                    <a:pt x="1547" y="481"/>
                    <a:pt x="1547" y="482"/>
                  </a:cubicBezTo>
                  <a:lnTo>
                    <a:pt x="1547" y="487"/>
                  </a:lnTo>
                  <a:close/>
                  <a:moveTo>
                    <a:pt x="1547" y="476"/>
                  </a:moveTo>
                  <a:cubicBezTo>
                    <a:pt x="1547" y="477"/>
                    <a:pt x="1547" y="477"/>
                    <a:pt x="1546" y="477"/>
                  </a:cubicBezTo>
                  <a:cubicBezTo>
                    <a:pt x="1533" y="477"/>
                    <a:pt x="1533" y="477"/>
                    <a:pt x="1533" y="477"/>
                  </a:cubicBezTo>
                  <a:cubicBezTo>
                    <a:pt x="1532" y="477"/>
                    <a:pt x="1531" y="477"/>
                    <a:pt x="1531" y="476"/>
                  </a:cubicBezTo>
                  <a:cubicBezTo>
                    <a:pt x="1531" y="471"/>
                    <a:pt x="1531" y="471"/>
                    <a:pt x="1531" y="471"/>
                  </a:cubicBezTo>
                  <a:cubicBezTo>
                    <a:pt x="1531" y="470"/>
                    <a:pt x="1532" y="469"/>
                    <a:pt x="1533" y="469"/>
                  </a:cubicBezTo>
                  <a:cubicBezTo>
                    <a:pt x="1546" y="469"/>
                    <a:pt x="1546" y="469"/>
                    <a:pt x="1546" y="469"/>
                  </a:cubicBezTo>
                  <a:cubicBezTo>
                    <a:pt x="1547" y="469"/>
                    <a:pt x="1547" y="470"/>
                    <a:pt x="1547" y="471"/>
                  </a:cubicBezTo>
                  <a:lnTo>
                    <a:pt x="1547" y="476"/>
                  </a:lnTo>
                  <a:close/>
                  <a:moveTo>
                    <a:pt x="1547" y="465"/>
                  </a:moveTo>
                  <a:cubicBezTo>
                    <a:pt x="1547" y="466"/>
                    <a:pt x="1547" y="467"/>
                    <a:pt x="1546" y="467"/>
                  </a:cubicBezTo>
                  <a:cubicBezTo>
                    <a:pt x="1533" y="467"/>
                    <a:pt x="1533" y="467"/>
                    <a:pt x="1533" y="467"/>
                  </a:cubicBezTo>
                  <a:cubicBezTo>
                    <a:pt x="1532" y="467"/>
                    <a:pt x="1531" y="466"/>
                    <a:pt x="1531" y="465"/>
                  </a:cubicBezTo>
                  <a:cubicBezTo>
                    <a:pt x="1531" y="460"/>
                    <a:pt x="1531" y="460"/>
                    <a:pt x="1531" y="460"/>
                  </a:cubicBezTo>
                  <a:cubicBezTo>
                    <a:pt x="1531" y="459"/>
                    <a:pt x="1532" y="458"/>
                    <a:pt x="1533" y="458"/>
                  </a:cubicBezTo>
                  <a:cubicBezTo>
                    <a:pt x="1546" y="458"/>
                    <a:pt x="1546" y="458"/>
                    <a:pt x="1546" y="458"/>
                  </a:cubicBezTo>
                  <a:cubicBezTo>
                    <a:pt x="1547" y="458"/>
                    <a:pt x="1547" y="459"/>
                    <a:pt x="1547" y="460"/>
                  </a:cubicBezTo>
                  <a:lnTo>
                    <a:pt x="1547" y="465"/>
                  </a:lnTo>
                  <a:close/>
                  <a:moveTo>
                    <a:pt x="1547" y="443"/>
                  </a:moveTo>
                  <a:cubicBezTo>
                    <a:pt x="1547" y="444"/>
                    <a:pt x="1547" y="445"/>
                    <a:pt x="1546" y="445"/>
                  </a:cubicBezTo>
                  <a:cubicBezTo>
                    <a:pt x="1533" y="445"/>
                    <a:pt x="1533" y="445"/>
                    <a:pt x="1533" y="445"/>
                  </a:cubicBezTo>
                  <a:cubicBezTo>
                    <a:pt x="1532" y="445"/>
                    <a:pt x="1531" y="444"/>
                    <a:pt x="1531" y="443"/>
                  </a:cubicBezTo>
                  <a:cubicBezTo>
                    <a:pt x="1531" y="439"/>
                    <a:pt x="1531" y="439"/>
                    <a:pt x="1531" y="439"/>
                  </a:cubicBezTo>
                  <a:cubicBezTo>
                    <a:pt x="1531" y="438"/>
                    <a:pt x="1532" y="437"/>
                    <a:pt x="1533" y="437"/>
                  </a:cubicBezTo>
                  <a:cubicBezTo>
                    <a:pt x="1546" y="437"/>
                    <a:pt x="1546" y="437"/>
                    <a:pt x="1546" y="437"/>
                  </a:cubicBezTo>
                  <a:cubicBezTo>
                    <a:pt x="1547" y="437"/>
                    <a:pt x="1547" y="438"/>
                    <a:pt x="1547" y="439"/>
                  </a:cubicBezTo>
                  <a:lnTo>
                    <a:pt x="1547" y="443"/>
                  </a:lnTo>
                  <a:close/>
                  <a:moveTo>
                    <a:pt x="1547" y="433"/>
                  </a:moveTo>
                  <a:cubicBezTo>
                    <a:pt x="1547" y="434"/>
                    <a:pt x="1547" y="434"/>
                    <a:pt x="1546" y="434"/>
                  </a:cubicBezTo>
                  <a:cubicBezTo>
                    <a:pt x="1533" y="434"/>
                    <a:pt x="1533" y="434"/>
                    <a:pt x="1533" y="434"/>
                  </a:cubicBezTo>
                  <a:cubicBezTo>
                    <a:pt x="1532" y="434"/>
                    <a:pt x="1531" y="434"/>
                    <a:pt x="1531" y="433"/>
                  </a:cubicBezTo>
                  <a:cubicBezTo>
                    <a:pt x="1531" y="428"/>
                    <a:pt x="1531" y="428"/>
                    <a:pt x="1531" y="428"/>
                  </a:cubicBezTo>
                  <a:cubicBezTo>
                    <a:pt x="1531" y="427"/>
                    <a:pt x="1532" y="426"/>
                    <a:pt x="1533" y="426"/>
                  </a:cubicBezTo>
                  <a:cubicBezTo>
                    <a:pt x="1546" y="426"/>
                    <a:pt x="1546" y="426"/>
                    <a:pt x="1546" y="426"/>
                  </a:cubicBezTo>
                  <a:cubicBezTo>
                    <a:pt x="1547" y="426"/>
                    <a:pt x="1547" y="427"/>
                    <a:pt x="1547" y="428"/>
                  </a:cubicBezTo>
                  <a:lnTo>
                    <a:pt x="1547" y="433"/>
                  </a:lnTo>
                  <a:close/>
                  <a:moveTo>
                    <a:pt x="1547" y="422"/>
                  </a:moveTo>
                  <a:cubicBezTo>
                    <a:pt x="1547" y="423"/>
                    <a:pt x="1547" y="424"/>
                    <a:pt x="1546" y="424"/>
                  </a:cubicBezTo>
                  <a:cubicBezTo>
                    <a:pt x="1533" y="424"/>
                    <a:pt x="1533" y="424"/>
                    <a:pt x="1533" y="424"/>
                  </a:cubicBezTo>
                  <a:cubicBezTo>
                    <a:pt x="1532" y="424"/>
                    <a:pt x="1531" y="423"/>
                    <a:pt x="1531" y="422"/>
                  </a:cubicBezTo>
                  <a:cubicBezTo>
                    <a:pt x="1531" y="417"/>
                    <a:pt x="1531" y="417"/>
                    <a:pt x="1531" y="417"/>
                  </a:cubicBezTo>
                  <a:cubicBezTo>
                    <a:pt x="1531" y="416"/>
                    <a:pt x="1532" y="415"/>
                    <a:pt x="1533" y="415"/>
                  </a:cubicBezTo>
                  <a:cubicBezTo>
                    <a:pt x="1546" y="415"/>
                    <a:pt x="1546" y="415"/>
                    <a:pt x="1546" y="415"/>
                  </a:cubicBezTo>
                  <a:cubicBezTo>
                    <a:pt x="1547" y="415"/>
                    <a:pt x="1547" y="416"/>
                    <a:pt x="1547" y="417"/>
                  </a:cubicBezTo>
                  <a:lnTo>
                    <a:pt x="1547" y="422"/>
                  </a:lnTo>
                  <a:close/>
                  <a:moveTo>
                    <a:pt x="1547" y="411"/>
                  </a:moveTo>
                  <a:cubicBezTo>
                    <a:pt x="1547" y="412"/>
                    <a:pt x="1547" y="413"/>
                    <a:pt x="1546" y="413"/>
                  </a:cubicBezTo>
                  <a:cubicBezTo>
                    <a:pt x="1533" y="413"/>
                    <a:pt x="1533" y="413"/>
                    <a:pt x="1533" y="413"/>
                  </a:cubicBezTo>
                  <a:cubicBezTo>
                    <a:pt x="1532" y="413"/>
                    <a:pt x="1531" y="412"/>
                    <a:pt x="1531" y="411"/>
                  </a:cubicBezTo>
                  <a:cubicBezTo>
                    <a:pt x="1531" y="406"/>
                    <a:pt x="1531" y="406"/>
                    <a:pt x="1531" y="406"/>
                  </a:cubicBezTo>
                  <a:cubicBezTo>
                    <a:pt x="1531" y="405"/>
                    <a:pt x="1532" y="405"/>
                    <a:pt x="1533" y="405"/>
                  </a:cubicBezTo>
                  <a:cubicBezTo>
                    <a:pt x="1546" y="405"/>
                    <a:pt x="1546" y="405"/>
                    <a:pt x="1546" y="405"/>
                  </a:cubicBezTo>
                  <a:cubicBezTo>
                    <a:pt x="1547" y="405"/>
                    <a:pt x="1547" y="405"/>
                    <a:pt x="1547" y="406"/>
                  </a:cubicBezTo>
                  <a:lnTo>
                    <a:pt x="1547" y="411"/>
                  </a:lnTo>
                  <a:close/>
                  <a:moveTo>
                    <a:pt x="1547" y="390"/>
                  </a:moveTo>
                  <a:cubicBezTo>
                    <a:pt x="1547" y="390"/>
                    <a:pt x="1547" y="391"/>
                    <a:pt x="1546" y="391"/>
                  </a:cubicBezTo>
                  <a:cubicBezTo>
                    <a:pt x="1533" y="391"/>
                    <a:pt x="1533" y="391"/>
                    <a:pt x="1533" y="391"/>
                  </a:cubicBezTo>
                  <a:cubicBezTo>
                    <a:pt x="1532" y="391"/>
                    <a:pt x="1531" y="390"/>
                    <a:pt x="1531" y="390"/>
                  </a:cubicBezTo>
                  <a:cubicBezTo>
                    <a:pt x="1531" y="385"/>
                    <a:pt x="1531" y="385"/>
                    <a:pt x="1531" y="385"/>
                  </a:cubicBezTo>
                  <a:cubicBezTo>
                    <a:pt x="1531" y="384"/>
                    <a:pt x="1532" y="383"/>
                    <a:pt x="1533" y="383"/>
                  </a:cubicBezTo>
                  <a:cubicBezTo>
                    <a:pt x="1546" y="383"/>
                    <a:pt x="1546" y="383"/>
                    <a:pt x="1546" y="383"/>
                  </a:cubicBezTo>
                  <a:cubicBezTo>
                    <a:pt x="1547" y="383"/>
                    <a:pt x="1547" y="384"/>
                    <a:pt x="1547" y="385"/>
                  </a:cubicBezTo>
                  <a:lnTo>
                    <a:pt x="1547" y="390"/>
                  </a:lnTo>
                  <a:close/>
                  <a:moveTo>
                    <a:pt x="1547" y="379"/>
                  </a:moveTo>
                  <a:cubicBezTo>
                    <a:pt x="1547" y="380"/>
                    <a:pt x="1547" y="380"/>
                    <a:pt x="1546" y="380"/>
                  </a:cubicBezTo>
                  <a:cubicBezTo>
                    <a:pt x="1533" y="380"/>
                    <a:pt x="1533" y="380"/>
                    <a:pt x="1533" y="380"/>
                  </a:cubicBezTo>
                  <a:cubicBezTo>
                    <a:pt x="1532" y="380"/>
                    <a:pt x="1531" y="380"/>
                    <a:pt x="1531" y="379"/>
                  </a:cubicBezTo>
                  <a:cubicBezTo>
                    <a:pt x="1531" y="374"/>
                    <a:pt x="1531" y="374"/>
                    <a:pt x="1531" y="374"/>
                  </a:cubicBezTo>
                  <a:cubicBezTo>
                    <a:pt x="1531" y="373"/>
                    <a:pt x="1532" y="372"/>
                    <a:pt x="1533" y="372"/>
                  </a:cubicBezTo>
                  <a:cubicBezTo>
                    <a:pt x="1546" y="372"/>
                    <a:pt x="1546" y="372"/>
                    <a:pt x="1546" y="372"/>
                  </a:cubicBezTo>
                  <a:cubicBezTo>
                    <a:pt x="1547" y="372"/>
                    <a:pt x="1547" y="373"/>
                    <a:pt x="1547" y="374"/>
                  </a:cubicBezTo>
                  <a:lnTo>
                    <a:pt x="1547" y="379"/>
                  </a:lnTo>
                  <a:close/>
                  <a:moveTo>
                    <a:pt x="1547" y="368"/>
                  </a:moveTo>
                  <a:cubicBezTo>
                    <a:pt x="1547" y="369"/>
                    <a:pt x="1547" y="370"/>
                    <a:pt x="1546" y="370"/>
                  </a:cubicBezTo>
                  <a:cubicBezTo>
                    <a:pt x="1533" y="370"/>
                    <a:pt x="1533" y="370"/>
                    <a:pt x="1533" y="370"/>
                  </a:cubicBezTo>
                  <a:cubicBezTo>
                    <a:pt x="1532" y="370"/>
                    <a:pt x="1531" y="369"/>
                    <a:pt x="1531" y="368"/>
                  </a:cubicBezTo>
                  <a:cubicBezTo>
                    <a:pt x="1531" y="363"/>
                    <a:pt x="1531" y="363"/>
                    <a:pt x="1531" y="363"/>
                  </a:cubicBezTo>
                  <a:cubicBezTo>
                    <a:pt x="1531" y="362"/>
                    <a:pt x="1532" y="361"/>
                    <a:pt x="1533" y="361"/>
                  </a:cubicBezTo>
                  <a:cubicBezTo>
                    <a:pt x="1546" y="361"/>
                    <a:pt x="1546" y="361"/>
                    <a:pt x="1546" y="361"/>
                  </a:cubicBezTo>
                  <a:cubicBezTo>
                    <a:pt x="1547" y="361"/>
                    <a:pt x="1547" y="362"/>
                    <a:pt x="1547" y="363"/>
                  </a:cubicBezTo>
                  <a:lnTo>
                    <a:pt x="1547" y="368"/>
                  </a:lnTo>
                  <a:close/>
                  <a:moveTo>
                    <a:pt x="1547" y="357"/>
                  </a:moveTo>
                  <a:cubicBezTo>
                    <a:pt x="1547" y="358"/>
                    <a:pt x="1547" y="359"/>
                    <a:pt x="1546" y="359"/>
                  </a:cubicBezTo>
                  <a:cubicBezTo>
                    <a:pt x="1533" y="359"/>
                    <a:pt x="1533" y="359"/>
                    <a:pt x="1533" y="359"/>
                  </a:cubicBezTo>
                  <a:cubicBezTo>
                    <a:pt x="1532" y="359"/>
                    <a:pt x="1531" y="358"/>
                    <a:pt x="1531" y="357"/>
                  </a:cubicBezTo>
                  <a:cubicBezTo>
                    <a:pt x="1531" y="352"/>
                    <a:pt x="1531" y="352"/>
                    <a:pt x="1531" y="352"/>
                  </a:cubicBezTo>
                  <a:cubicBezTo>
                    <a:pt x="1531" y="351"/>
                    <a:pt x="1532" y="351"/>
                    <a:pt x="1533" y="351"/>
                  </a:cubicBezTo>
                  <a:cubicBezTo>
                    <a:pt x="1546" y="351"/>
                    <a:pt x="1546" y="351"/>
                    <a:pt x="1546" y="351"/>
                  </a:cubicBezTo>
                  <a:cubicBezTo>
                    <a:pt x="1547" y="351"/>
                    <a:pt x="1547" y="351"/>
                    <a:pt x="1547" y="352"/>
                  </a:cubicBezTo>
                  <a:lnTo>
                    <a:pt x="1547" y="357"/>
                  </a:lnTo>
                  <a:close/>
                  <a:moveTo>
                    <a:pt x="1547" y="346"/>
                  </a:moveTo>
                  <a:cubicBezTo>
                    <a:pt x="1547" y="347"/>
                    <a:pt x="1547" y="348"/>
                    <a:pt x="1546" y="348"/>
                  </a:cubicBezTo>
                  <a:cubicBezTo>
                    <a:pt x="1533" y="348"/>
                    <a:pt x="1533" y="348"/>
                    <a:pt x="1533" y="348"/>
                  </a:cubicBezTo>
                  <a:cubicBezTo>
                    <a:pt x="1532" y="348"/>
                    <a:pt x="1531" y="347"/>
                    <a:pt x="1531" y="346"/>
                  </a:cubicBezTo>
                  <a:cubicBezTo>
                    <a:pt x="1531" y="341"/>
                    <a:pt x="1531" y="341"/>
                    <a:pt x="1531" y="341"/>
                  </a:cubicBezTo>
                  <a:cubicBezTo>
                    <a:pt x="1531" y="341"/>
                    <a:pt x="1532" y="340"/>
                    <a:pt x="1533" y="340"/>
                  </a:cubicBezTo>
                  <a:cubicBezTo>
                    <a:pt x="1546" y="340"/>
                    <a:pt x="1546" y="340"/>
                    <a:pt x="1546" y="340"/>
                  </a:cubicBezTo>
                  <a:cubicBezTo>
                    <a:pt x="1547" y="340"/>
                    <a:pt x="1547" y="341"/>
                    <a:pt x="1547" y="341"/>
                  </a:cubicBezTo>
                  <a:lnTo>
                    <a:pt x="1547" y="346"/>
                  </a:lnTo>
                  <a:close/>
                  <a:moveTo>
                    <a:pt x="1547" y="336"/>
                  </a:moveTo>
                  <a:cubicBezTo>
                    <a:pt x="1547" y="337"/>
                    <a:pt x="1547" y="337"/>
                    <a:pt x="1546" y="337"/>
                  </a:cubicBezTo>
                  <a:cubicBezTo>
                    <a:pt x="1533" y="337"/>
                    <a:pt x="1533" y="337"/>
                    <a:pt x="1533" y="337"/>
                  </a:cubicBezTo>
                  <a:cubicBezTo>
                    <a:pt x="1532" y="337"/>
                    <a:pt x="1531" y="337"/>
                    <a:pt x="1531" y="336"/>
                  </a:cubicBezTo>
                  <a:cubicBezTo>
                    <a:pt x="1531" y="331"/>
                    <a:pt x="1531" y="331"/>
                    <a:pt x="1531" y="331"/>
                  </a:cubicBezTo>
                  <a:cubicBezTo>
                    <a:pt x="1531" y="330"/>
                    <a:pt x="1532" y="329"/>
                    <a:pt x="1533" y="329"/>
                  </a:cubicBezTo>
                  <a:cubicBezTo>
                    <a:pt x="1546" y="329"/>
                    <a:pt x="1546" y="329"/>
                    <a:pt x="1546" y="329"/>
                  </a:cubicBezTo>
                  <a:cubicBezTo>
                    <a:pt x="1547" y="329"/>
                    <a:pt x="1547" y="330"/>
                    <a:pt x="1547" y="331"/>
                  </a:cubicBezTo>
                  <a:lnTo>
                    <a:pt x="1547" y="336"/>
                  </a:lnTo>
                  <a:close/>
                  <a:moveTo>
                    <a:pt x="1547" y="325"/>
                  </a:moveTo>
                  <a:cubicBezTo>
                    <a:pt x="1547" y="326"/>
                    <a:pt x="1547" y="326"/>
                    <a:pt x="1546" y="326"/>
                  </a:cubicBezTo>
                  <a:cubicBezTo>
                    <a:pt x="1533" y="326"/>
                    <a:pt x="1533" y="326"/>
                    <a:pt x="1533" y="326"/>
                  </a:cubicBezTo>
                  <a:cubicBezTo>
                    <a:pt x="1532" y="326"/>
                    <a:pt x="1531" y="326"/>
                    <a:pt x="1531" y="325"/>
                  </a:cubicBezTo>
                  <a:cubicBezTo>
                    <a:pt x="1531" y="320"/>
                    <a:pt x="1531" y="320"/>
                    <a:pt x="1531" y="320"/>
                  </a:cubicBezTo>
                  <a:cubicBezTo>
                    <a:pt x="1531" y="319"/>
                    <a:pt x="1532" y="318"/>
                    <a:pt x="1533" y="318"/>
                  </a:cubicBezTo>
                  <a:cubicBezTo>
                    <a:pt x="1546" y="318"/>
                    <a:pt x="1546" y="318"/>
                    <a:pt x="1546" y="318"/>
                  </a:cubicBezTo>
                  <a:cubicBezTo>
                    <a:pt x="1547" y="318"/>
                    <a:pt x="1547" y="319"/>
                    <a:pt x="1547" y="320"/>
                  </a:cubicBezTo>
                  <a:lnTo>
                    <a:pt x="1547" y="325"/>
                  </a:lnTo>
                  <a:close/>
                  <a:moveTo>
                    <a:pt x="1547" y="314"/>
                  </a:moveTo>
                  <a:cubicBezTo>
                    <a:pt x="1547" y="315"/>
                    <a:pt x="1547" y="316"/>
                    <a:pt x="1546" y="316"/>
                  </a:cubicBezTo>
                  <a:cubicBezTo>
                    <a:pt x="1533" y="316"/>
                    <a:pt x="1533" y="316"/>
                    <a:pt x="1533" y="316"/>
                  </a:cubicBezTo>
                  <a:cubicBezTo>
                    <a:pt x="1532" y="316"/>
                    <a:pt x="1531" y="315"/>
                    <a:pt x="1531" y="314"/>
                  </a:cubicBezTo>
                  <a:cubicBezTo>
                    <a:pt x="1531" y="309"/>
                    <a:pt x="1531" y="309"/>
                    <a:pt x="1531" y="309"/>
                  </a:cubicBezTo>
                  <a:cubicBezTo>
                    <a:pt x="1531" y="308"/>
                    <a:pt x="1532" y="308"/>
                    <a:pt x="1533" y="308"/>
                  </a:cubicBezTo>
                  <a:cubicBezTo>
                    <a:pt x="1546" y="308"/>
                    <a:pt x="1546" y="308"/>
                    <a:pt x="1546" y="308"/>
                  </a:cubicBezTo>
                  <a:cubicBezTo>
                    <a:pt x="1547" y="308"/>
                    <a:pt x="1547" y="308"/>
                    <a:pt x="1547" y="309"/>
                  </a:cubicBezTo>
                  <a:lnTo>
                    <a:pt x="1547" y="314"/>
                  </a:lnTo>
                  <a:close/>
                  <a:moveTo>
                    <a:pt x="1547" y="303"/>
                  </a:moveTo>
                  <a:cubicBezTo>
                    <a:pt x="1547" y="304"/>
                    <a:pt x="1547" y="305"/>
                    <a:pt x="1546" y="305"/>
                  </a:cubicBezTo>
                  <a:cubicBezTo>
                    <a:pt x="1533" y="305"/>
                    <a:pt x="1533" y="305"/>
                    <a:pt x="1533" y="305"/>
                  </a:cubicBezTo>
                  <a:cubicBezTo>
                    <a:pt x="1532" y="305"/>
                    <a:pt x="1531" y="304"/>
                    <a:pt x="1531" y="303"/>
                  </a:cubicBezTo>
                  <a:cubicBezTo>
                    <a:pt x="1531" y="298"/>
                    <a:pt x="1531" y="298"/>
                    <a:pt x="1531" y="298"/>
                  </a:cubicBezTo>
                  <a:cubicBezTo>
                    <a:pt x="1531" y="297"/>
                    <a:pt x="1532" y="297"/>
                    <a:pt x="1533" y="297"/>
                  </a:cubicBezTo>
                  <a:cubicBezTo>
                    <a:pt x="1546" y="297"/>
                    <a:pt x="1546" y="297"/>
                    <a:pt x="1546" y="297"/>
                  </a:cubicBezTo>
                  <a:cubicBezTo>
                    <a:pt x="1547" y="297"/>
                    <a:pt x="1547" y="297"/>
                    <a:pt x="1547" y="298"/>
                  </a:cubicBezTo>
                  <a:lnTo>
                    <a:pt x="1547" y="303"/>
                  </a:lnTo>
                  <a:close/>
                  <a:moveTo>
                    <a:pt x="1547" y="292"/>
                  </a:moveTo>
                  <a:cubicBezTo>
                    <a:pt x="1547" y="293"/>
                    <a:pt x="1547" y="294"/>
                    <a:pt x="1546" y="294"/>
                  </a:cubicBezTo>
                  <a:cubicBezTo>
                    <a:pt x="1533" y="294"/>
                    <a:pt x="1533" y="294"/>
                    <a:pt x="1533" y="294"/>
                  </a:cubicBezTo>
                  <a:cubicBezTo>
                    <a:pt x="1532" y="294"/>
                    <a:pt x="1531" y="293"/>
                    <a:pt x="1531" y="292"/>
                  </a:cubicBezTo>
                  <a:cubicBezTo>
                    <a:pt x="1531" y="286"/>
                    <a:pt x="1531" y="286"/>
                    <a:pt x="1531" y="286"/>
                  </a:cubicBezTo>
                  <a:cubicBezTo>
                    <a:pt x="1531" y="285"/>
                    <a:pt x="1532" y="284"/>
                    <a:pt x="1533" y="284"/>
                  </a:cubicBezTo>
                  <a:cubicBezTo>
                    <a:pt x="1545" y="280"/>
                    <a:pt x="1545" y="280"/>
                    <a:pt x="1545" y="280"/>
                  </a:cubicBezTo>
                  <a:cubicBezTo>
                    <a:pt x="1546" y="280"/>
                    <a:pt x="1547" y="280"/>
                    <a:pt x="1547" y="282"/>
                  </a:cubicBezTo>
                  <a:lnTo>
                    <a:pt x="1547" y="292"/>
                  </a:lnTo>
                  <a:close/>
                  <a:moveTo>
                    <a:pt x="1595" y="421"/>
                  </a:moveTo>
                  <a:cubicBezTo>
                    <a:pt x="1592" y="421"/>
                    <a:pt x="1592" y="421"/>
                    <a:pt x="1592" y="421"/>
                  </a:cubicBezTo>
                  <a:cubicBezTo>
                    <a:pt x="1592" y="418"/>
                    <a:pt x="1592" y="418"/>
                    <a:pt x="1592" y="418"/>
                  </a:cubicBezTo>
                  <a:cubicBezTo>
                    <a:pt x="1595" y="418"/>
                    <a:pt x="1595" y="418"/>
                    <a:pt x="1595" y="418"/>
                  </a:cubicBezTo>
                  <a:lnTo>
                    <a:pt x="1595" y="421"/>
                  </a:lnTo>
                  <a:close/>
                  <a:moveTo>
                    <a:pt x="1595" y="415"/>
                  </a:moveTo>
                  <a:cubicBezTo>
                    <a:pt x="1592" y="415"/>
                    <a:pt x="1592" y="415"/>
                    <a:pt x="1592" y="415"/>
                  </a:cubicBezTo>
                  <a:cubicBezTo>
                    <a:pt x="1592" y="411"/>
                    <a:pt x="1592" y="411"/>
                    <a:pt x="1592" y="411"/>
                  </a:cubicBezTo>
                  <a:cubicBezTo>
                    <a:pt x="1595" y="411"/>
                    <a:pt x="1595" y="411"/>
                    <a:pt x="1595" y="411"/>
                  </a:cubicBezTo>
                  <a:lnTo>
                    <a:pt x="1595" y="415"/>
                  </a:lnTo>
                  <a:close/>
                  <a:moveTo>
                    <a:pt x="1595" y="409"/>
                  </a:moveTo>
                  <a:cubicBezTo>
                    <a:pt x="1592" y="409"/>
                    <a:pt x="1592" y="409"/>
                    <a:pt x="1592" y="409"/>
                  </a:cubicBezTo>
                  <a:cubicBezTo>
                    <a:pt x="1592" y="405"/>
                    <a:pt x="1592" y="405"/>
                    <a:pt x="1592" y="405"/>
                  </a:cubicBezTo>
                  <a:cubicBezTo>
                    <a:pt x="1595" y="405"/>
                    <a:pt x="1595" y="405"/>
                    <a:pt x="1595" y="405"/>
                  </a:cubicBezTo>
                  <a:lnTo>
                    <a:pt x="1595" y="409"/>
                  </a:lnTo>
                  <a:close/>
                  <a:moveTo>
                    <a:pt x="1595" y="402"/>
                  </a:moveTo>
                  <a:cubicBezTo>
                    <a:pt x="1592" y="402"/>
                    <a:pt x="1592" y="402"/>
                    <a:pt x="1592" y="402"/>
                  </a:cubicBezTo>
                  <a:cubicBezTo>
                    <a:pt x="1592" y="399"/>
                    <a:pt x="1592" y="399"/>
                    <a:pt x="1592" y="399"/>
                  </a:cubicBezTo>
                  <a:cubicBezTo>
                    <a:pt x="1595" y="399"/>
                    <a:pt x="1595" y="399"/>
                    <a:pt x="1595" y="399"/>
                  </a:cubicBezTo>
                  <a:lnTo>
                    <a:pt x="1595" y="402"/>
                  </a:lnTo>
                  <a:close/>
                  <a:moveTo>
                    <a:pt x="1595" y="396"/>
                  </a:moveTo>
                  <a:cubicBezTo>
                    <a:pt x="1592" y="396"/>
                    <a:pt x="1592" y="396"/>
                    <a:pt x="1592" y="396"/>
                  </a:cubicBezTo>
                  <a:cubicBezTo>
                    <a:pt x="1592" y="393"/>
                    <a:pt x="1592" y="393"/>
                    <a:pt x="1592" y="393"/>
                  </a:cubicBezTo>
                  <a:cubicBezTo>
                    <a:pt x="1595" y="393"/>
                    <a:pt x="1595" y="393"/>
                    <a:pt x="1595" y="393"/>
                  </a:cubicBezTo>
                  <a:lnTo>
                    <a:pt x="1595" y="396"/>
                  </a:lnTo>
                  <a:close/>
                  <a:moveTo>
                    <a:pt x="1595" y="390"/>
                  </a:moveTo>
                  <a:cubicBezTo>
                    <a:pt x="1592" y="390"/>
                    <a:pt x="1592" y="390"/>
                    <a:pt x="1592" y="390"/>
                  </a:cubicBezTo>
                  <a:cubicBezTo>
                    <a:pt x="1592" y="387"/>
                    <a:pt x="1592" y="387"/>
                    <a:pt x="1592" y="387"/>
                  </a:cubicBezTo>
                  <a:cubicBezTo>
                    <a:pt x="1595" y="387"/>
                    <a:pt x="1595" y="387"/>
                    <a:pt x="1595" y="387"/>
                  </a:cubicBezTo>
                  <a:lnTo>
                    <a:pt x="1595" y="390"/>
                  </a:lnTo>
                  <a:close/>
                  <a:moveTo>
                    <a:pt x="1595" y="384"/>
                  </a:moveTo>
                  <a:cubicBezTo>
                    <a:pt x="1592" y="384"/>
                    <a:pt x="1592" y="384"/>
                    <a:pt x="1592" y="384"/>
                  </a:cubicBezTo>
                  <a:cubicBezTo>
                    <a:pt x="1592" y="381"/>
                    <a:pt x="1592" y="381"/>
                    <a:pt x="1592" y="381"/>
                  </a:cubicBezTo>
                  <a:cubicBezTo>
                    <a:pt x="1595" y="381"/>
                    <a:pt x="1595" y="381"/>
                    <a:pt x="1595" y="381"/>
                  </a:cubicBezTo>
                  <a:lnTo>
                    <a:pt x="1595" y="384"/>
                  </a:lnTo>
                  <a:close/>
                  <a:moveTo>
                    <a:pt x="1595" y="378"/>
                  </a:moveTo>
                  <a:cubicBezTo>
                    <a:pt x="1592" y="378"/>
                    <a:pt x="1592" y="378"/>
                    <a:pt x="1592" y="378"/>
                  </a:cubicBezTo>
                  <a:cubicBezTo>
                    <a:pt x="1592" y="375"/>
                    <a:pt x="1592" y="375"/>
                    <a:pt x="1592" y="375"/>
                  </a:cubicBezTo>
                  <a:cubicBezTo>
                    <a:pt x="1595" y="375"/>
                    <a:pt x="1595" y="375"/>
                    <a:pt x="1595" y="375"/>
                  </a:cubicBezTo>
                  <a:lnTo>
                    <a:pt x="1595" y="378"/>
                  </a:lnTo>
                  <a:close/>
                  <a:moveTo>
                    <a:pt x="1595" y="372"/>
                  </a:moveTo>
                  <a:cubicBezTo>
                    <a:pt x="1592" y="372"/>
                    <a:pt x="1592" y="372"/>
                    <a:pt x="1592" y="372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5" y="368"/>
                    <a:pt x="1595" y="368"/>
                    <a:pt x="1595" y="368"/>
                  </a:cubicBezTo>
                  <a:lnTo>
                    <a:pt x="1595" y="372"/>
                  </a:lnTo>
                  <a:close/>
                  <a:moveTo>
                    <a:pt x="1595" y="366"/>
                  </a:moveTo>
                  <a:cubicBezTo>
                    <a:pt x="1592" y="366"/>
                    <a:pt x="1592" y="366"/>
                    <a:pt x="1592" y="366"/>
                  </a:cubicBezTo>
                  <a:cubicBezTo>
                    <a:pt x="1592" y="362"/>
                    <a:pt x="1592" y="362"/>
                    <a:pt x="1592" y="362"/>
                  </a:cubicBezTo>
                  <a:cubicBezTo>
                    <a:pt x="1595" y="362"/>
                    <a:pt x="1595" y="362"/>
                    <a:pt x="1595" y="362"/>
                  </a:cubicBezTo>
                  <a:lnTo>
                    <a:pt x="1595" y="366"/>
                  </a:lnTo>
                  <a:close/>
                  <a:moveTo>
                    <a:pt x="1595" y="359"/>
                  </a:moveTo>
                  <a:cubicBezTo>
                    <a:pt x="1592" y="359"/>
                    <a:pt x="1592" y="359"/>
                    <a:pt x="1592" y="359"/>
                  </a:cubicBezTo>
                  <a:cubicBezTo>
                    <a:pt x="1592" y="356"/>
                    <a:pt x="1592" y="356"/>
                    <a:pt x="1592" y="356"/>
                  </a:cubicBezTo>
                  <a:cubicBezTo>
                    <a:pt x="1595" y="356"/>
                    <a:pt x="1595" y="356"/>
                    <a:pt x="1595" y="356"/>
                  </a:cubicBezTo>
                  <a:lnTo>
                    <a:pt x="1595" y="359"/>
                  </a:lnTo>
                  <a:close/>
                  <a:moveTo>
                    <a:pt x="1595" y="347"/>
                  </a:moveTo>
                  <a:cubicBezTo>
                    <a:pt x="1592" y="347"/>
                    <a:pt x="1592" y="347"/>
                    <a:pt x="1592" y="347"/>
                  </a:cubicBezTo>
                  <a:cubicBezTo>
                    <a:pt x="1592" y="344"/>
                    <a:pt x="1592" y="344"/>
                    <a:pt x="1592" y="344"/>
                  </a:cubicBezTo>
                  <a:cubicBezTo>
                    <a:pt x="1595" y="344"/>
                    <a:pt x="1595" y="344"/>
                    <a:pt x="1595" y="344"/>
                  </a:cubicBezTo>
                  <a:lnTo>
                    <a:pt x="1595" y="347"/>
                  </a:lnTo>
                  <a:close/>
                  <a:moveTo>
                    <a:pt x="1595" y="341"/>
                  </a:moveTo>
                  <a:cubicBezTo>
                    <a:pt x="1592" y="341"/>
                    <a:pt x="1592" y="341"/>
                    <a:pt x="1592" y="341"/>
                  </a:cubicBezTo>
                  <a:cubicBezTo>
                    <a:pt x="1592" y="338"/>
                    <a:pt x="1592" y="338"/>
                    <a:pt x="1592" y="338"/>
                  </a:cubicBezTo>
                  <a:cubicBezTo>
                    <a:pt x="1595" y="338"/>
                    <a:pt x="1595" y="338"/>
                    <a:pt x="1595" y="338"/>
                  </a:cubicBezTo>
                  <a:lnTo>
                    <a:pt x="1595" y="341"/>
                  </a:lnTo>
                  <a:close/>
                  <a:moveTo>
                    <a:pt x="1595" y="335"/>
                  </a:moveTo>
                  <a:cubicBezTo>
                    <a:pt x="1592" y="335"/>
                    <a:pt x="1592" y="335"/>
                    <a:pt x="1592" y="335"/>
                  </a:cubicBezTo>
                  <a:cubicBezTo>
                    <a:pt x="1592" y="332"/>
                    <a:pt x="1592" y="332"/>
                    <a:pt x="1592" y="332"/>
                  </a:cubicBezTo>
                  <a:cubicBezTo>
                    <a:pt x="1595" y="332"/>
                    <a:pt x="1595" y="332"/>
                    <a:pt x="1595" y="332"/>
                  </a:cubicBezTo>
                  <a:lnTo>
                    <a:pt x="1595" y="335"/>
                  </a:lnTo>
                  <a:close/>
                  <a:moveTo>
                    <a:pt x="1595" y="329"/>
                  </a:moveTo>
                  <a:cubicBezTo>
                    <a:pt x="1592" y="329"/>
                    <a:pt x="1592" y="329"/>
                    <a:pt x="1592" y="329"/>
                  </a:cubicBezTo>
                  <a:cubicBezTo>
                    <a:pt x="1592" y="325"/>
                    <a:pt x="1592" y="325"/>
                    <a:pt x="1592" y="325"/>
                  </a:cubicBezTo>
                  <a:cubicBezTo>
                    <a:pt x="1595" y="325"/>
                    <a:pt x="1595" y="325"/>
                    <a:pt x="1595" y="325"/>
                  </a:cubicBezTo>
                  <a:lnTo>
                    <a:pt x="1595" y="329"/>
                  </a:lnTo>
                  <a:close/>
                  <a:moveTo>
                    <a:pt x="1595" y="323"/>
                  </a:moveTo>
                  <a:cubicBezTo>
                    <a:pt x="1592" y="323"/>
                    <a:pt x="1592" y="323"/>
                    <a:pt x="1592" y="323"/>
                  </a:cubicBezTo>
                  <a:cubicBezTo>
                    <a:pt x="1592" y="319"/>
                    <a:pt x="1592" y="319"/>
                    <a:pt x="1592" y="319"/>
                  </a:cubicBezTo>
                  <a:cubicBezTo>
                    <a:pt x="1595" y="319"/>
                    <a:pt x="1595" y="319"/>
                    <a:pt x="1595" y="319"/>
                  </a:cubicBezTo>
                  <a:lnTo>
                    <a:pt x="1595" y="323"/>
                  </a:lnTo>
                  <a:close/>
                  <a:moveTo>
                    <a:pt x="1595" y="316"/>
                  </a:moveTo>
                  <a:cubicBezTo>
                    <a:pt x="1592" y="316"/>
                    <a:pt x="1592" y="316"/>
                    <a:pt x="1592" y="316"/>
                  </a:cubicBezTo>
                  <a:cubicBezTo>
                    <a:pt x="1592" y="313"/>
                    <a:pt x="1592" y="313"/>
                    <a:pt x="1592" y="313"/>
                  </a:cubicBezTo>
                  <a:cubicBezTo>
                    <a:pt x="1595" y="313"/>
                    <a:pt x="1595" y="313"/>
                    <a:pt x="1595" y="313"/>
                  </a:cubicBezTo>
                  <a:lnTo>
                    <a:pt x="1595" y="316"/>
                  </a:lnTo>
                  <a:close/>
                  <a:moveTo>
                    <a:pt x="1595" y="310"/>
                  </a:moveTo>
                  <a:cubicBezTo>
                    <a:pt x="1592" y="310"/>
                    <a:pt x="1592" y="310"/>
                    <a:pt x="1592" y="310"/>
                  </a:cubicBezTo>
                  <a:cubicBezTo>
                    <a:pt x="1592" y="307"/>
                    <a:pt x="1592" y="307"/>
                    <a:pt x="1592" y="307"/>
                  </a:cubicBezTo>
                  <a:cubicBezTo>
                    <a:pt x="1595" y="307"/>
                    <a:pt x="1595" y="307"/>
                    <a:pt x="1595" y="307"/>
                  </a:cubicBezTo>
                  <a:lnTo>
                    <a:pt x="1595" y="310"/>
                  </a:lnTo>
                  <a:close/>
                  <a:moveTo>
                    <a:pt x="1595" y="304"/>
                  </a:moveTo>
                  <a:cubicBezTo>
                    <a:pt x="1592" y="304"/>
                    <a:pt x="1592" y="304"/>
                    <a:pt x="1592" y="304"/>
                  </a:cubicBezTo>
                  <a:cubicBezTo>
                    <a:pt x="1592" y="301"/>
                    <a:pt x="1592" y="301"/>
                    <a:pt x="1592" y="301"/>
                  </a:cubicBezTo>
                  <a:cubicBezTo>
                    <a:pt x="1595" y="301"/>
                    <a:pt x="1595" y="301"/>
                    <a:pt x="1595" y="301"/>
                  </a:cubicBezTo>
                  <a:lnTo>
                    <a:pt x="1595" y="304"/>
                  </a:lnTo>
                  <a:close/>
                  <a:moveTo>
                    <a:pt x="1595" y="298"/>
                  </a:moveTo>
                  <a:cubicBezTo>
                    <a:pt x="1592" y="298"/>
                    <a:pt x="1592" y="298"/>
                    <a:pt x="1592" y="298"/>
                  </a:cubicBezTo>
                  <a:cubicBezTo>
                    <a:pt x="1592" y="295"/>
                    <a:pt x="1592" y="295"/>
                    <a:pt x="1592" y="295"/>
                  </a:cubicBezTo>
                  <a:cubicBezTo>
                    <a:pt x="1595" y="295"/>
                    <a:pt x="1595" y="295"/>
                    <a:pt x="1595" y="295"/>
                  </a:cubicBezTo>
                  <a:lnTo>
                    <a:pt x="1595" y="298"/>
                  </a:lnTo>
                  <a:close/>
                  <a:moveTo>
                    <a:pt x="1595" y="292"/>
                  </a:moveTo>
                  <a:cubicBezTo>
                    <a:pt x="1592" y="292"/>
                    <a:pt x="1592" y="292"/>
                    <a:pt x="1592" y="292"/>
                  </a:cubicBezTo>
                  <a:cubicBezTo>
                    <a:pt x="1592" y="289"/>
                    <a:pt x="1592" y="289"/>
                    <a:pt x="1592" y="289"/>
                  </a:cubicBezTo>
                  <a:cubicBezTo>
                    <a:pt x="1595" y="289"/>
                    <a:pt x="1595" y="289"/>
                    <a:pt x="1595" y="289"/>
                  </a:cubicBezTo>
                  <a:lnTo>
                    <a:pt x="1595" y="292"/>
                  </a:lnTo>
                  <a:close/>
                  <a:moveTo>
                    <a:pt x="1600" y="421"/>
                  </a:moveTo>
                  <a:cubicBezTo>
                    <a:pt x="1596" y="421"/>
                    <a:pt x="1596" y="421"/>
                    <a:pt x="1596" y="421"/>
                  </a:cubicBezTo>
                  <a:cubicBezTo>
                    <a:pt x="1596" y="418"/>
                    <a:pt x="1596" y="418"/>
                    <a:pt x="1596" y="418"/>
                  </a:cubicBezTo>
                  <a:cubicBezTo>
                    <a:pt x="1600" y="418"/>
                    <a:pt x="1600" y="418"/>
                    <a:pt x="1600" y="418"/>
                  </a:cubicBezTo>
                  <a:lnTo>
                    <a:pt x="1600" y="421"/>
                  </a:lnTo>
                  <a:close/>
                  <a:moveTo>
                    <a:pt x="1600" y="415"/>
                  </a:moveTo>
                  <a:cubicBezTo>
                    <a:pt x="1596" y="415"/>
                    <a:pt x="1596" y="415"/>
                    <a:pt x="1596" y="415"/>
                  </a:cubicBezTo>
                  <a:cubicBezTo>
                    <a:pt x="1596" y="411"/>
                    <a:pt x="1596" y="411"/>
                    <a:pt x="1596" y="411"/>
                  </a:cubicBezTo>
                  <a:cubicBezTo>
                    <a:pt x="1600" y="411"/>
                    <a:pt x="1600" y="411"/>
                    <a:pt x="1600" y="411"/>
                  </a:cubicBezTo>
                  <a:lnTo>
                    <a:pt x="1600" y="415"/>
                  </a:lnTo>
                  <a:close/>
                  <a:moveTo>
                    <a:pt x="1600" y="409"/>
                  </a:moveTo>
                  <a:cubicBezTo>
                    <a:pt x="1596" y="409"/>
                    <a:pt x="1596" y="409"/>
                    <a:pt x="1596" y="409"/>
                  </a:cubicBezTo>
                  <a:cubicBezTo>
                    <a:pt x="1596" y="405"/>
                    <a:pt x="1596" y="405"/>
                    <a:pt x="1596" y="405"/>
                  </a:cubicBezTo>
                  <a:cubicBezTo>
                    <a:pt x="1600" y="405"/>
                    <a:pt x="1600" y="405"/>
                    <a:pt x="1600" y="405"/>
                  </a:cubicBezTo>
                  <a:lnTo>
                    <a:pt x="1600" y="409"/>
                  </a:lnTo>
                  <a:close/>
                  <a:moveTo>
                    <a:pt x="1600" y="402"/>
                  </a:moveTo>
                  <a:cubicBezTo>
                    <a:pt x="1596" y="402"/>
                    <a:pt x="1596" y="402"/>
                    <a:pt x="1596" y="402"/>
                  </a:cubicBezTo>
                  <a:cubicBezTo>
                    <a:pt x="1596" y="399"/>
                    <a:pt x="1596" y="399"/>
                    <a:pt x="1596" y="399"/>
                  </a:cubicBezTo>
                  <a:cubicBezTo>
                    <a:pt x="1600" y="399"/>
                    <a:pt x="1600" y="399"/>
                    <a:pt x="1600" y="399"/>
                  </a:cubicBezTo>
                  <a:lnTo>
                    <a:pt x="1600" y="402"/>
                  </a:lnTo>
                  <a:close/>
                  <a:moveTo>
                    <a:pt x="1600" y="396"/>
                  </a:moveTo>
                  <a:cubicBezTo>
                    <a:pt x="1596" y="396"/>
                    <a:pt x="1596" y="396"/>
                    <a:pt x="1596" y="396"/>
                  </a:cubicBezTo>
                  <a:cubicBezTo>
                    <a:pt x="1596" y="393"/>
                    <a:pt x="1596" y="393"/>
                    <a:pt x="1596" y="393"/>
                  </a:cubicBezTo>
                  <a:cubicBezTo>
                    <a:pt x="1600" y="393"/>
                    <a:pt x="1600" y="393"/>
                    <a:pt x="1600" y="393"/>
                  </a:cubicBezTo>
                  <a:lnTo>
                    <a:pt x="1600" y="396"/>
                  </a:lnTo>
                  <a:close/>
                  <a:moveTo>
                    <a:pt x="1600" y="390"/>
                  </a:moveTo>
                  <a:cubicBezTo>
                    <a:pt x="1596" y="390"/>
                    <a:pt x="1596" y="390"/>
                    <a:pt x="1596" y="390"/>
                  </a:cubicBezTo>
                  <a:cubicBezTo>
                    <a:pt x="1596" y="387"/>
                    <a:pt x="1596" y="387"/>
                    <a:pt x="1596" y="387"/>
                  </a:cubicBezTo>
                  <a:cubicBezTo>
                    <a:pt x="1600" y="387"/>
                    <a:pt x="1600" y="387"/>
                    <a:pt x="1600" y="387"/>
                  </a:cubicBezTo>
                  <a:lnTo>
                    <a:pt x="1600" y="390"/>
                  </a:lnTo>
                  <a:close/>
                  <a:moveTo>
                    <a:pt x="1600" y="384"/>
                  </a:moveTo>
                  <a:cubicBezTo>
                    <a:pt x="1596" y="384"/>
                    <a:pt x="1596" y="384"/>
                    <a:pt x="1596" y="384"/>
                  </a:cubicBezTo>
                  <a:cubicBezTo>
                    <a:pt x="1596" y="381"/>
                    <a:pt x="1596" y="381"/>
                    <a:pt x="1596" y="381"/>
                  </a:cubicBezTo>
                  <a:cubicBezTo>
                    <a:pt x="1600" y="381"/>
                    <a:pt x="1600" y="381"/>
                    <a:pt x="1600" y="381"/>
                  </a:cubicBezTo>
                  <a:lnTo>
                    <a:pt x="1600" y="384"/>
                  </a:lnTo>
                  <a:close/>
                  <a:moveTo>
                    <a:pt x="1600" y="378"/>
                  </a:moveTo>
                  <a:cubicBezTo>
                    <a:pt x="1596" y="378"/>
                    <a:pt x="1596" y="378"/>
                    <a:pt x="1596" y="378"/>
                  </a:cubicBezTo>
                  <a:cubicBezTo>
                    <a:pt x="1596" y="375"/>
                    <a:pt x="1596" y="375"/>
                    <a:pt x="1596" y="375"/>
                  </a:cubicBezTo>
                  <a:cubicBezTo>
                    <a:pt x="1600" y="375"/>
                    <a:pt x="1600" y="375"/>
                    <a:pt x="1600" y="375"/>
                  </a:cubicBezTo>
                  <a:lnTo>
                    <a:pt x="1600" y="378"/>
                  </a:lnTo>
                  <a:close/>
                  <a:moveTo>
                    <a:pt x="1600" y="372"/>
                  </a:moveTo>
                  <a:cubicBezTo>
                    <a:pt x="1596" y="372"/>
                    <a:pt x="1596" y="372"/>
                    <a:pt x="1596" y="372"/>
                  </a:cubicBezTo>
                  <a:cubicBezTo>
                    <a:pt x="1596" y="368"/>
                    <a:pt x="1596" y="368"/>
                    <a:pt x="1596" y="368"/>
                  </a:cubicBezTo>
                  <a:cubicBezTo>
                    <a:pt x="1600" y="368"/>
                    <a:pt x="1600" y="368"/>
                    <a:pt x="1600" y="368"/>
                  </a:cubicBezTo>
                  <a:lnTo>
                    <a:pt x="1600" y="372"/>
                  </a:lnTo>
                  <a:close/>
                  <a:moveTo>
                    <a:pt x="1600" y="366"/>
                  </a:moveTo>
                  <a:cubicBezTo>
                    <a:pt x="1596" y="366"/>
                    <a:pt x="1596" y="366"/>
                    <a:pt x="1596" y="366"/>
                  </a:cubicBezTo>
                  <a:cubicBezTo>
                    <a:pt x="1596" y="362"/>
                    <a:pt x="1596" y="362"/>
                    <a:pt x="1596" y="362"/>
                  </a:cubicBezTo>
                  <a:cubicBezTo>
                    <a:pt x="1600" y="362"/>
                    <a:pt x="1600" y="362"/>
                    <a:pt x="1600" y="362"/>
                  </a:cubicBezTo>
                  <a:lnTo>
                    <a:pt x="1600" y="366"/>
                  </a:lnTo>
                  <a:close/>
                  <a:moveTo>
                    <a:pt x="1600" y="359"/>
                  </a:moveTo>
                  <a:cubicBezTo>
                    <a:pt x="1596" y="359"/>
                    <a:pt x="1596" y="359"/>
                    <a:pt x="1596" y="359"/>
                  </a:cubicBezTo>
                  <a:cubicBezTo>
                    <a:pt x="1596" y="356"/>
                    <a:pt x="1596" y="356"/>
                    <a:pt x="1596" y="356"/>
                  </a:cubicBezTo>
                  <a:cubicBezTo>
                    <a:pt x="1600" y="356"/>
                    <a:pt x="1600" y="356"/>
                    <a:pt x="1600" y="356"/>
                  </a:cubicBezTo>
                  <a:lnTo>
                    <a:pt x="1600" y="359"/>
                  </a:lnTo>
                  <a:close/>
                  <a:moveTo>
                    <a:pt x="1600" y="353"/>
                  </a:moveTo>
                  <a:cubicBezTo>
                    <a:pt x="1596" y="353"/>
                    <a:pt x="1596" y="353"/>
                    <a:pt x="1596" y="353"/>
                  </a:cubicBezTo>
                  <a:cubicBezTo>
                    <a:pt x="1596" y="350"/>
                    <a:pt x="1596" y="350"/>
                    <a:pt x="1596" y="350"/>
                  </a:cubicBezTo>
                  <a:cubicBezTo>
                    <a:pt x="1600" y="350"/>
                    <a:pt x="1600" y="350"/>
                    <a:pt x="1600" y="350"/>
                  </a:cubicBezTo>
                  <a:lnTo>
                    <a:pt x="1600" y="353"/>
                  </a:lnTo>
                  <a:close/>
                  <a:moveTo>
                    <a:pt x="1600" y="347"/>
                  </a:moveTo>
                  <a:cubicBezTo>
                    <a:pt x="1596" y="347"/>
                    <a:pt x="1596" y="347"/>
                    <a:pt x="1596" y="347"/>
                  </a:cubicBezTo>
                  <a:cubicBezTo>
                    <a:pt x="1596" y="344"/>
                    <a:pt x="1596" y="344"/>
                    <a:pt x="1596" y="344"/>
                  </a:cubicBezTo>
                  <a:cubicBezTo>
                    <a:pt x="1600" y="344"/>
                    <a:pt x="1600" y="344"/>
                    <a:pt x="1600" y="344"/>
                  </a:cubicBezTo>
                  <a:lnTo>
                    <a:pt x="1600" y="347"/>
                  </a:lnTo>
                  <a:close/>
                  <a:moveTo>
                    <a:pt x="1600" y="341"/>
                  </a:moveTo>
                  <a:cubicBezTo>
                    <a:pt x="1596" y="341"/>
                    <a:pt x="1596" y="341"/>
                    <a:pt x="1596" y="341"/>
                  </a:cubicBezTo>
                  <a:cubicBezTo>
                    <a:pt x="1596" y="338"/>
                    <a:pt x="1596" y="338"/>
                    <a:pt x="1596" y="338"/>
                  </a:cubicBezTo>
                  <a:cubicBezTo>
                    <a:pt x="1600" y="338"/>
                    <a:pt x="1600" y="338"/>
                    <a:pt x="1600" y="338"/>
                  </a:cubicBezTo>
                  <a:lnTo>
                    <a:pt x="1600" y="341"/>
                  </a:lnTo>
                  <a:close/>
                  <a:moveTo>
                    <a:pt x="1600" y="335"/>
                  </a:moveTo>
                  <a:cubicBezTo>
                    <a:pt x="1596" y="335"/>
                    <a:pt x="1596" y="335"/>
                    <a:pt x="1596" y="335"/>
                  </a:cubicBezTo>
                  <a:cubicBezTo>
                    <a:pt x="1596" y="332"/>
                    <a:pt x="1596" y="332"/>
                    <a:pt x="1596" y="332"/>
                  </a:cubicBezTo>
                  <a:cubicBezTo>
                    <a:pt x="1600" y="332"/>
                    <a:pt x="1600" y="332"/>
                    <a:pt x="1600" y="332"/>
                  </a:cubicBezTo>
                  <a:lnTo>
                    <a:pt x="1600" y="335"/>
                  </a:lnTo>
                  <a:close/>
                  <a:moveTo>
                    <a:pt x="1600" y="329"/>
                  </a:moveTo>
                  <a:cubicBezTo>
                    <a:pt x="1596" y="329"/>
                    <a:pt x="1596" y="329"/>
                    <a:pt x="1596" y="329"/>
                  </a:cubicBezTo>
                  <a:cubicBezTo>
                    <a:pt x="1596" y="325"/>
                    <a:pt x="1596" y="325"/>
                    <a:pt x="1596" y="325"/>
                  </a:cubicBezTo>
                  <a:cubicBezTo>
                    <a:pt x="1600" y="325"/>
                    <a:pt x="1600" y="325"/>
                    <a:pt x="1600" y="325"/>
                  </a:cubicBezTo>
                  <a:lnTo>
                    <a:pt x="1600" y="329"/>
                  </a:lnTo>
                  <a:close/>
                  <a:moveTo>
                    <a:pt x="1600" y="323"/>
                  </a:moveTo>
                  <a:cubicBezTo>
                    <a:pt x="1596" y="323"/>
                    <a:pt x="1596" y="323"/>
                    <a:pt x="1596" y="323"/>
                  </a:cubicBezTo>
                  <a:cubicBezTo>
                    <a:pt x="1596" y="319"/>
                    <a:pt x="1596" y="319"/>
                    <a:pt x="1596" y="319"/>
                  </a:cubicBezTo>
                  <a:cubicBezTo>
                    <a:pt x="1600" y="319"/>
                    <a:pt x="1600" y="319"/>
                    <a:pt x="1600" y="319"/>
                  </a:cubicBezTo>
                  <a:lnTo>
                    <a:pt x="1600" y="323"/>
                  </a:lnTo>
                  <a:close/>
                  <a:moveTo>
                    <a:pt x="1600" y="316"/>
                  </a:moveTo>
                  <a:cubicBezTo>
                    <a:pt x="1596" y="316"/>
                    <a:pt x="1596" y="316"/>
                    <a:pt x="1596" y="316"/>
                  </a:cubicBezTo>
                  <a:cubicBezTo>
                    <a:pt x="1596" y="313"/>
                    <a:pt x="1596" y="313"/>
                    <a:pt x="1596" y="313"/>
                  </a:cubicBezTo>
                  <a:cubicBezTo>
                    <a:pt x="1600" y="313"/>
                    <a:pt x="1600" y="313"/>
                    <a:pt x="1600" y="313"/>
                  </a:cubicBezTo>
                  <a:lnTo>
                    <a:pt x="1600" y="316"/>
                  </a:lnTo>
                  <a:close/>
                  <a:moveTo>
                    <a:pt x="1600" y="304"/>
                  </a:moveTo>
                  <a:cubicBezTo>
                    <a:pt x="1596" y="304"/>
                    <a:pt x="1596" y="304"/>
                    <a:pt x="1596" y="304"/>
                  </a:cubicBezTo>
                  <a:cubicBezTo>
                    <a:pt x="1596" y="301"/>
                    <a:pt x="1596" y="301"/>
                    <a:pt x="1596" y="301"/>
                  </a:cubicBezTo>
                  <a:cubicBezTo>
                    <a:pt x="1600" y="301"/>
                    <a:pt x="1600" y="301"/>
                    <a:pt x="1600" y="301"/>
                  </a:cubicBezTo>
                  <a:lnTo>
                    <a:pt x="1600" y="304"/>
                  </a:lnTo>
                  <a:close/>
                  <a:moveTo>
                    <a:pt x="1600" y="298"/>
                  </a:moveTo>
                  <a:cubicBezTo>
                    <a:pt x="1596" y="298"/>
                    <a:pt x="1596" y="298"/>
                    <a:pt x="1596" y="298"/>
                  </a:cubicBezTo>
                  <a:cubicBezTo>
                    <a:pt x="1596" y="295"/>
                    <a:pt x="1596" y="295"/>
                    <a:pt x="1596" y="295"/>
                  </a:cubicBezTo>
                  <a:cubicBezTo>
                    <a:pt x="1600" y="295"/>
                    <a:pt x="1600" y="295"/>
                    <a:pt x="1600" y="295"/>
                  </a:cubicBezTo>
                  <a:lnTo>
                    <a:pt x="1600" y="298"/>
                  </a:lnTo>
                  <a:close/>
                  <a:moveTo>
                    <a:pt x="1600" y="292"/>
                  </a:moveTo>
                  <a:cubicBezTo>
                    <a:pt x="1596" y="292"/>
                    <a:pt x="1596" y="292"/>
                    <a:pt x="1596" y="292"/>
                  </a:cubicBezTo>
                  <a:cubicBezTo>
                    <a:pt x="1596" y="289"/>
                    <a:pt x="1596" y="289"/>
                    <a:pt x="1596" y="289"/>
                  </a:cubicBezTo>
                  <a:cubicBezTo>
                    <a:pt x="1600" y="289"/>
                    <a:pt x="1600" y="289"/>
                    <a:pt x="1600" y="289"/>
                  </a:cubicBezTo>
                  <a:lnTo>
                    <a:pt x="1600" y="292"/>
                  </a:lnTo>
                  <a:close/>
                  <a:moveTo>
                    <a:pt x="1604" y="421"/>
                  </a:moveTo>
                  <a:cubicBezTo>
                    <a:pt x="1601" y="421"/>
                    <a:pt x="1601" y="421"/>
                    <a:pt x="1601" y="421"/>
                  </a:cubicBezTo>
                  <a:cubicBezTo>
                    <a:pt x="1601" y="418"/>
                    <a:pt x="1601" y="418"/>
                    <a:pt x="1601" y="418"/>
                  </a:cubicBezTo>
                  <a:cubicBezTo>
                    <a:pt x="1604" y="418"/>
                    <a:pt x="1604" y="418"/>
                    <a:pt x="1604" y="418"/>
                  </a:cubicBezTo>
                  <a:lnTo>
                    <a:pt x="1604" y="421"/>
                  </a:lnTo>
                  <a:close/>
                  <a:moveTo>
                    <a:pt x="1604" y="415"/>
                  </a:moveTo>
                  <a:cubicBezTo>
                    <a:pt x="1601" y="415"/>
                    <a:pt x="1601" y="415"/>
                    <a:pt x="1601" y="415"/>
                  </a:cubicBezTo>
                  <a:cubicBezTo>
                    <a:pt x="1601" y="411"/>
                    <a:pt x="1601" y="411"/>
                    <a:pt x="1601" y="411"/>
                  </a:cubicBezTo>
                  <a:cubicBezTo>
                    <a:pt x="1604" y="411"/>
                    <a:pt x="1604" y="411"/>
                    <a:pt x="1604" y="411"/>
                  </a:cubicBezTo>
                  <a:lnTo>
                    <a:pt x="1604" y="415"/>
                  </a:lnTo>
                  <a:close/>
                  <a:moveTo>
                    <a:pt x="1604" y="409"/>
                  </a:moveTo>
                  <a:cubicBezTo>
                    <a:pt x="1601" y="409"/>
                    <a:pt x="1601" y="409"/>
                    <a:pt x="1601" y="409"/>
                  </a:cubicBezTo>
                  <a:cubicBezTo>
                    <a:pt x="1601" y="405"/>
                    <a:pt x="1601" y="405"/>
                    <a:pt x="1601" y="405"/>
                  </a:cubicBezTo>
                  <a:cubicBezTo>
                    <a:pt x="1604" y="405"/>
                    <a:pt x="1604" y="405"/>
                    <a:pt x="1604" y="405"/>
                  </a:cubicBezTo>
                  <a:lnTo>
                    <a:pt x="1604" y="409"/>
                  </a:lnTo>
                  <a:close/>
                  <a:moveTo>
                    <a:pt x="1604" y="402"/>
                  </a:moveTo>
                  <a:cubicBezTo>
                    <a:pt x="1601" y="402"/>
                    <a:pt x="1601" y="402"/>
                    <a:pt x="1601" y="402"/>
                  </a:cubicBezTo>
                  <a:cubicBezTo>
                    <a:pt x="1601" y="399"/>
                    <a:pt x="1601" y="399"/>
                    <a:pt x="1601" y="399"/>
                  </a:cubicBezTo>
                  <a:cubicBezTo>
                    <a:pt x="1604" y="399"/>
                    <a:pt x="1604" y="399"/>
                    <a:pt x="1604" y="399"/>
                  </a:cubicBezTo>
                  <a:lnTo>
                    <a:pt x="1604" y="402"/>
                  </a:lnTo>
                  <a:close/>
                  <a:moveTo>
                    <a:pt x="1604" y="396"/>
                  </a:moveTo>
                  <a:cubicBezTo>
                    <a:pt x="1601" y="396"/>
                    <a:pt x="1601" y="396"/>
                    <a:pt x="1601" y="396"/>
                  </a:cubicBezTo>
                  <a:cubicBezTo>
                    <a:pt x="1601" y="393"/>
                    <a:pt x="1601" y="393"/>
                    <a:pt x="1601" y="393"/>
                  </a:cubicBezTo>
                  <a:cubicBezTo>
                    <a:pt x="1604" y="393"/>
                    <a:pt x="1604" y="393"/>
                    <a:pt x="1604" y="393"/>
                  </a:cubicBezTo>
                  <a:lnTo>
                    <a:pt x="1604" y="396"/>
                  </a:lnTo>
                  <a:close/>
                  <a:moveTo>
                    <a:pt x="1604" y="390"/>
                  </a:moveTo>
                  <a:cubicBezTo>
                    <a:pt x="1601" y="390"/>
                    <a:pt x="1601" y="390"/>
                    <a:pt x="1601" y="390"/>
                  </a:cubicBezTo>
                  <a:cubicBezTo>
                    <a:pt x="1601" y="387"/>
                    <a:pt x="1601" y="387"/>
                    <a:pt x="1601" y="387"/>
                  </a:cubicBezTo>
                  <a:cubicBezTo>
                    <a:pt x="1604" y="387"/>
                    <a:pt x="1604" y="387"/>
                    <a:pt x="1604" y="387"/>
                  </a:cubicBezTo>
                  <a:lnTo>
                    <a:pt x="1604" y="390"/>
                  </a:lnTo>
                  <a:close/>
                  <a:moveTo>
                    <a:pt x="1604" y="378"/>
                  </a:moveTo>
                  <a:cubicBezTo>
                    <a:pt x="1601" y="378"/>
                    <a:pt x="1601" y="378"/>
                    <a:pt x="1601" y="378"/>
                  </a:cubicBezTo>
                  <a:cubicBezTo>
                    <a:pt x="1601" y="375"/>
                    <a:pt x="1601" y="375"/>
                    <a:pt x="1601" y="375"/>
                  </a:cubicBezTo>
                  <a:cubicBezTo>
                    <a:pt x="1604" y="375"/>
                    <a:pt x="1604" y="375"/>
                    <a:pt x="1604" y="375"/>
                  </a:cubicBezTo>
                  <a:lnTo>
                    <a:pt x="1604" y="378"/>
                  </a:lnTo>
                  <a:close/>
                  <a:moveTo>
                    <a:pt x="1604" y="372"/>
                  </a:moveTo>
                  <a:cubicBezTo>
                    <a:pt x="1601" y="372"/>
                    <a:pt x="1601" y="372"/>
                    <a:pt x="1601" y="372"/>
                  </a:cubicBezTo>
                  <a:cubicBezTo>
                    <a:pt x="1601" y="368"/>
                    <a:pt x="1601" y="368"/>
                    <a:pt x="1601" y="368"/>
                  </a:cubicBezTo>
                  <a:cubicBezTo>
                    <a:pt x="1604" y="368"/>
                    <a:pt x="1604" y="368"/>
                    <a:pt x="1604" y="368"/>
                  </a:cubicBezTo>
                  <a:lnTo>
                    <a:pt x="1604" y="372"/>
                  </a:lnTo>
                  <a:close/>
                  <a:moveTo>
                    <a:pt x="1604" y="366"/>
                  </a:moveTo>
                  <a:cubicBezTo>
                    <a:pt x="1601" y="366"/>
                    <a:pt x="1601" y="366"/>
                    <a:pt x="1601" y="366"/>
                  </a:cubicBezTo>
                  <a:cubicBezTo>
                    <a:pt x="1601" y="362"/>
                    <a:pt x="1601" y="362"/>
                    <a:pt x="1601" y="362"/>
                  </a:cubicBezTo>
                  <a:cubicBezTo>
                    <a:pt x="1604" y="362"/>
                    <a:pt x="1604" y="362"/>
                    <a:pt x="1604" y="362"/>
                  </a:cubicBezTo>
                  <a:lnTo>
                    <a:pt x="1604" y="366"/>
                  </a:lnTo>
                  <a:close/>
                  <a:moveTo>
                    <a:pt x="1604" y="359"/>
                  </a:moveTo>
                  <a:cubicBezTo>
                    <a:pt x="1601" y="359"/>
                    <a:pt x="1601" y="359"/>
                    <a:pt x="1601" y="359"/>
                  </a:cubicBezTo>
                  <a:cubicBezTo>
                    <a:pt x="1601" y="356"/>
                    <a:pt x="1601" y="356"/>
                    <a:pt x="1601" y="356"/>
                  </a:cubicBezTo>
                  <a:cubicBezTo>
                    <a:pt x="1604" y="356"/>
                    <a:pt x="1604" y="356"/>
                    <a:pt x="1604" y="356"/>
                  </a:cubicBezTo>
                  <a:lnTo>
                    <a:pt x="1604" y="359"/>
                  </a:lnTo>
                  <a:close/>
                  <a:moveTo>
                    <a:pt x="1604" y="353"/>
                  </a:moveTo>
                  <a:cubicBezTo>
                    <a:pt x="1601" y="353"/>
                    <a:pt x="1601" y="353"/>
                    <a:pt x="1601" y="353"/>
                  </a:cubicBezTo>
                  <a:cubicBezTo>
                    <a:pt x="1601" y="350"/>
                    <a:pt x="1601" y="350"/>
                    <a:pt x="1601" y="350"/>
                  </a:cubicBezTo>
                  <a:cubicBezTo>
                    <a:pt x="1604" y="350"/>
                    <a:pt x="1604" y="350"/>
                    <a:pt x="1604" y="350"/>
                  </a:cubicBezTo>
                  <a:lnTo>
                    <a:pt x="1604" y="353"/>
                  </a:lnTo>
                  <a:close/>
                  <a:moveTo>
                    <a:pt x="1604" y="347"/>
                  </a:moveTo>
                  <a:cubicBezTo>
                    <a:pt x="1601" y="347"/>
                    <a:pt x="1601" y="347"/>
                    <a:pt x="1601" y="347"/>
                  </a:cubicBezTo>
                  <a:cubicBezTo>
                    <a:pt x="1601" y="344"/>
                    <a:pt x="1601" y="344"/>
                    <a:pt x="1601" y="344"/>
                  </a:cubicBezTo>
                  <a:cubicBezTo>
                    <a:pt x="1604" y="344"/>
                    <a:pt x="1604" y="344"/>
                    <a:pt x="1604" y="344"/>
                  </a:cubicBezTo>
                  <a:lnTo>
                    <a:pt x="1604" y="347"/>
                  </a:lnTo>
                  <a:close/>
                  <a:moveTo>
                    <a:pt x="1604" y="341"/>
                  </a:moveTo>
                  <a:cubicBezTo>
                    <a:pt x="1601" y="341"/>
                    <a:pt x="1601" y="341"/>
                    <a:pt x="1601" y="341"/>
                  </a:cubicBezTo>
                  <a:cubicBezTo>
                    <a:pt x="1601" y="338"/>
                    <a:pt x="1601" y="338"/>
                    <a:pt x="1601" y="338"/>
                  </a:cubicBezTo>
                  <a:cubicBezTo>
                    <a:pt x="1604" y="338"/>
                    <a:pt x="1604" y="338"/>
                    <a:pt x="1604" y="338"/>
                  </a:cubicBezTo>
                  <a:lnTo>
                    <a:pt x="1604" y="341"/>
                  </a:lnTo>
                  <a:close/>
                  <a:moveTo>
                    <a:pt x="1604" y="335"/>
                  </a:moveTo>
                  <a:cubicBezTo>
                    <a:pt x="1601" y="335"/>
                    <a:pt x="1601" y="335"/>
                    <a:pt x="1601" y="335"/>
                  </a:cubicBezTo>
                  <a:cubicBezTo>
                    <a:pt x="1601" y="332"/>
                    <a:pt x="1601" y="332"/>
                    <a:pt x="1601" y="332"/>
                  </a:cubicBezTo>
                  <a:cubicBezTo>
                    <a:pt x="1604" y="332"/>
                    <a:pt x="1604" y="332"/>
                    <a:pt x="1604" y="332"/>
                  </a:cubicBezTo>
                  <a:lnTo>
                    <a:pt x="1604" y="335"/>
                  </a:lnTo>
                  <a:close/>
                  <a:moveTo>
                    <a:pt x="1604" y="329"/>
                  </a:moveTo>
                  <a:cubicBezTo>
                    <a:pt x="1601" y="329"/>
                    <a:pt x="1601" y="329"/>
                    <a:pt x="1601" y="329"/>
                  </a:cubicBezTo>
                  <a:cubicBezTo>
                    <a:pt x="1601" y="325"/>
                    <a:pt x="1601" y="325"/>
                    <a:pt x="1601" y="325"/>
                  </a:cubicBezTo>
                  <a:cubicBezTo>
                    <a:pt x="1604" y="325"/>
                    <a:pt x="1604" y="325"/>
                    <a:pt x="1604" y="325"/>
                  </a:cubicBezTo>
                  <a:lnTo>
                    <a:pt x="1604" y="329"/>
                  </a:lnTo>
                  <a:close/>
                  <a:moveTo>
                    <a:pt x="1604" y="323"/>
                  </a:moveTo>
                  <a:cubicBezTo>
                    <a:pt x="1601" y="323"/>
                    <a:pt x="1601" y="323"/>
                    <a:pt x="1601" y="323"/>
                  </a:cubicBezTo>
                  <a:cubicBezTo>
                    <a:pt x="1601" y="319"/>
                    <a:pt x="1601" y="319"/>
                    <a:pt x="1601" y="319"/>
                  </a:cubicBezTo>
                  <a:cubicBezTo>
                    <a:pt x="1604" y="319"/>
                    <a:pt x="1604" y="319"/>
                    <a:pt x="1604" y="319"/>
                  </a:cubicBezTo>
                  <a:lnTo>
                    <a:pt x="1604" y="323"/>
                  </a:lnTo>
                  <a:close/>
                  <a:moveTo>
                    <a:pt x="1604" y="316"/>
                  </a:moveTo>
                  <a:cubicBezTo>
                    <a:pt x="1601" y="316"/>
                    <a:pt x="1601" y="316"/>
                    <a:pt x="1601" y="316"/>
                  </a:cubicBezTo>
                  <a:cubicBezTo>
                    <a:pt x="1601" y="313"/>
                    <a:pt x="1601" y="313"/>
                    <a:pt x="1601" y="313"/>
                  </a:cubicBezTo>
                  <a:cubicBezTo>
                    <a:pt x="1604" y="313"/>
                    <a:pt x="1604" y="313"/>
                    <a:pt x="1604" y="313"/>
                  </a:cubicBezTo>
                  <a:lnTo>
                    <a:pt x="1604" y="316"/>
                  </a:lnTo>
                  <a:close/>
                  <a:moveTo>
                    <a:pt x="1604" y="310"/>
                  </a:moveTo>
                  <a:cubicBezTo>
                    <a:pt x="1601" y="310"/>
                    <a:pt x="1601" y="310"/>
                    <a:pt x="1601" y="310"/>
                  </a:cubicBezTo>
                  <a:cubicBezTo>
                    <a:pt x="1601" y="307"/>
                    <a:pt x="1601" y="307"/>
                    <a:pt x="1601" y="307"/>
                  </a:cubicBezTo>
                  <a:cubicBezTo>
                    <a:pt x="1604" y="307"/>
                    <a:pt x="1604" y="307"/>
                    <a:pt x="1604" y="307"/>
                  </a:cubicBezTo>
                  <a:lnTo>
                    <a:pt x="1604" y="310"/>
                  </a:lnTo>
                  <a:close/>
                  <a:moveTo>
                    <a:pt x="1604" y="304"/>
                  </a:moveTo>
                  <a:cubicBezTo>
                    <a:pt x="1601" y="304"/>
                    <a:pt x="1601" y="304"/>
                    <a:pt x="1601" y="304"/>
                  </a:cubicBezTo>
                  <a:cubicBezTo>
                    <a:pt x="1601" y="301"/>
                    <a:pt x="1601" y="301"/>
                    <a:pt x="1601" y="301"/>
                  </a:cubicBezTo>
                  <a:cubicBezTo>
                    <a:pt x="1604" y="301"/>
                    <a:pt x="1604" y="301"/>
                    <a:pt x="1604" y="301"/>
                  </a:cubicBezTo>
                  <a:lnTo>
                    <a:pt x="1604" y="304"/>
                  </a:lnTo>
                  <a:close/>
                  <a:moveTo>
                    <a:pt x="1604" y="298"/>
                  </a:moveTo>
                  <a:cubicBezTo>
                    <a:pt x="1601" y="298"/>
                    <a:pt x="1601" y="298"/>
                    <a:pt x="1601" y="298"/>
                  </a:cubicBezTo>
                  <a:cubicBezTo>
                    <a:pt x="1601" y="295"/>
                    <a:pt x="1601" y="295"/>
                    <a:pt x="1601" y="295"/>
                  </a:cubicBezTo>
                  <a:cubicBezTo>
                    <a:pt x="1604" y="295"/>
                    <a:pt x="1604" y="295"/>
                    <a:pt x="1604" y="295"/>
                  </a:cubicBezTo>
                  <a:lnTo>
                    <a:pt x="1604" y="298"/>
                  </a:lnTo>
                  <a:close/>
                  <a:moveTo>
                    <a:pt x="1604" y="292"/>
                  </a:moveTo>
                  <a:cubicBezTo>
                    <a:pt x="1601" y="292"/>
                    <a:pt x="1601" y="292"/>
                    <a:pt x="1601" y="292"/>
                  </a:cubicBezTo>
                  <a:cubicBezTo>
                    <a:pt x="1601" y="289"/>
                    <a:pt x="1601" y="289"/>
                    <a:pt x="1601" y="289"/>
                  </a:cubicBezTo>
                  <a:cubicBezTo>
                    <a:pt x="1604" y="289"/>
                    <a:pt x="1604" y="289"/>
                    <a:pt x="1604" y="289"/>
                  </a:cubicBezTo>
                  <a:lnTo>
                    <a:pt x="1604" y="292"/>
                  </a:lnTo>
                  <a:close/>
                  <a:moveTo>
                    <a:pt x="1638" y="556"/>
                  </a:moveTo>
                  <a:cubicBezTo>
                    <a:pt x="1630" y="556"/>
                    <a:pt x="1630" y="556"/>
                    <a:pt x="1630" y="556"/>
                  </a:cubicBezTo>
                  <a:cubicBezTo>
                    <a:pt x="1630" y="545"/>
                    <a:pt x="1630" y="545"/>
                    <a:pt x="1630" y="545"/>
                  </a:cubicBezTo>
                  <a:cubicBezTo>
                    <a:pt x="1638" y="545"/>
                    <a:pt x="1638" y="545"/>
                    <a:pt x="1638" y="545"/>
                  </a:cubicBezTo>
                  <a:lnTo>
                    <a:pt x="1638" y="556"/>
                  </a:lnTo>
                  <a:close/>
                  <a:moveTo>
                    <a:pt x="1638" y="532"/>
                  </a:moveTo>
                  <a:cubicBezTo>
                    <a:pt x="1630" y="532"/>
                    <a:pt x="1630" y="532"/>
                    <a:pt x="1630" y="532"/>
                  </a:cubicBezTo>
                  <a:cubicBezTo>
                    <a:pt x="1630" y="520"/>
                    <a:pt x="1630" y="520"/>
                    <a:pt x="1630" y="520"/>
                  </a:cubicBezTo>
                  <a:cubicBezTo>
                    <a:pt x="1638" y="520"/>
                    <a:pt x="1638" y="520"/>
                    <a:pt x="1638" y="520"/>
                  </a:cubicBezTo>
                  <a:lnTo>
                    <a:pt x="1638" y="532"/>
                  </a:lnTo>
                  <a:close/>
                  <a:moveTo>
                    <a:pt x="1638" y="507"/>
                  </a:moveTo>
                  <a:cubicBezTo>
                    <a:pt x="1630" y="507"/>
                    <a:pt x="1630" y="507"/>
                    <a:pt x="1630" y="507"/>
                  </a:cubicBezTo>
                  <a:cubicBezTo>
                    <a:pt x="1630" y="496"/>
                    <a:pt x="1630" y="496"/>
                    <a:pt x="1630" y="496"/>
                  </a:cubicBezTo>
                  <a:cubicBezTo>
                    <a:pt x="1638" y="496"/>
                    <a:pt x="1638" y="496"/>
                    <a:pt x="1638" y="496"/>
                  </a:cubicBezTo>
                  <a:lnTo>
                    <a:pt x="1638" y="507"/>
                  </a:lnTo>
                  <a:close/>
                  <a:moveTo>
                    <a:pt x="1638" y="458"/>
                  </a:moveTo>
                  <a:cubicBezTo>
                    <a:pt x="1630" y="458"/>
                    <a:pt x="1630" y="458"/>
                    <a:pt x="1630" y="458"/>
                  </a:cubicBezTo>
                  <a:cubicBezTo>
                    <a:pt x="1630" y="447"/>
                    <a:pt x="1630" y="447"/>
                    <a:pt x="1630" y="447"/>
                  </a:cubicBezTo>
                  <a:cubicBezTo>
                    <a:pt x="1638" y="447"/>
                    <a:pt x="1638" y="447"/>
                    <a:pt x="1638" y="447"/>
                  </a:cubicBezTo>
                  <a:lnTo>
                    <a:pt x="1638" y="458"/>
                  </a:lnTo>
                  <a:close/>
                  <a:moveTo>
                    <a:pt x="1638" y="434"/>
                  </a:moveTo>
                  <a:cubicBezTo>
                    <a:pt x="1630" y="434"/>
                    <a:pt x="1630" y="434"/>
                    <a:pt x="1630" y="434"/>
                  </a:cubicBezTo>
                  <a:cubicBezTo>
                    <a:pt x="1630" y="422"/>
                    <a:pt x="1630" y="422"/>
                    <a:pt x="1630" y="422"/>
                  </a:cubicBezTo>
                  <a:cubicBezTo>
                    <a:pt x="1638" y="422"/>
                    <a:pt x="1638" y="422"/>
                    <a:pt x="1638" y="422"/>
                  </a:cubicBezTo>
                  <a:lnTo>
                    <a:pt x="1638" y="434"/>
                  </a:lnTo>
                  <a:close/>
                  <a:moveTo>
                    <a:pt x="1638" y="409"/>
                  </a:moveTo>
                  <a:cubicBezTo>
                    <a:pt x="1630" y="409"/>
                    <a:pt x="1630" y="409"/>
                    <a:pt x="1630" y="409"/>
                  </a:cubicBezTo>
                  <a:cubicBezTo>
                    <a:pt x="1630" y="398"/>
                    <a:pt x="1630" y="398"/>
                    <a:pt x="1630" y="398"/>
                  </a:cubicBezTo>
                  <a:cubicBezTo>
                    <a:pt x="1638" y="398"/>
                    <a:pt x="1638" y="398"/>
                    <a:pt x="1638" y="398"/>
                  </a:cubicBezTo>
                  <a:lnTo>
                    <a:pt x="1638" y="409"/>
                  </a:lnTo>
                  <a:close/>
                  <a:moveTo>
                    <a:pt x="1638" y="384"/>
                  </a:moveTo>
                  <a:cubicBezTo>
                    <a:pt x="1630" y="384"/>
                    <a:pt x="1630" y="384"/>
                    <a:pt x="1630" y="384"/>
                  </a:cubicBezTo>
                  <a:cubicBezTo>
                    <a:pt x="1630" y="373"/>
                    <a:pt x="1630" y="373"/>
                    <a:pt x="1630" y="373"/>
                  </a:cubicBezTo>
                  <a:cubicBezTo>
                    <a:pt x="1638" y="373"/>
                    <a:pt x="1638" y="373"/>
                    <a:pt x="1638" y="373"/>
                  </a:cubicBezTo>
                  <a:lnTo>
                    <a:pt x="1638" y="384"/>
                  </a:lnTo>
                  <a:close/>
                  <a:moveTo>
                    <a:pt x="1638" y="360"/>
                  </a:moveTo>
                  <a:cubicBezTo>
                    <a:pt x="1630" y="360"/>
                    <a:pt x="1630" y="360"/>
                    <a:pt x="1630" y="360"/>
                  </a:cubicBezTo>
                  <a:cubicBezTo>
                    <a:pt x="1630" y="348"/>
                    <a:pt x="1630" y="348"/>
                    <a:pt x="1630" y="348"/>
                  </a:cubicBezTo>
                  <a:cubicBezTo>
                    <a:pt x="1638" y="348"/>
                    <a:pt x="1638" y="348"/>
                    <a:pt x="1638" y="348"/>
                  </a:cubicBezTo>
                  <a:lnTo>
                    <a:pt x="1638" y="360"/>
                  </a:lnTo>
                  <a:close/>
                  <a:moveTo>
                    <a:pt x="1638" y="335"/>
                  </a:moveTo>
                  <a:cubicBezTo>
                    <a:pt x="1630" y="335"/>
                    <a:pt x="1630" y="335"/>
                    <a:pt x="1630" y="335"/>
                  </a:cubicBezTo>
                  <a:cubicBezTo>
                    <a:pt x="1630" y="324"/>
                    <a:pt x="1630" y="324"/>
                    <a:pt x="1630" y="324"/>
                  </a:cubicBezTo>
                  <a:cubicBezTo>
                    <a:pt x="1638" y="324"/>
                    <a:pt x="1638" y="324"/>
                    <a:pt x="1638" y="324"/>
                  </a:cubicBezTo>
                  <a:lnTo>
                    <a:pt x="1638" y="335"/>
                  </a:lnTo>
                  <a:close/>
                  <a:moveTo>
                    <a:pt x="1638" y="311"/>
                  </a:moveTo>
                  <a:cubicBezTo>
                    <a:pt x="1630" y="311"/>
                    <a:pt x="1630" y="311"/>
                    <a:pt x="1630" y="311"/>
                  </a:cubicBezTo>
                  <a:cubicBezTo>
                    <a:pt x="1630" y="299"/>
                    <a:pt x="1630" y="299"/>
                    <a:pt x="1630" y="299"/>
                  </a:cubicBezTo>
                  <a:cubicBezTo>
                    <a:pt x="1638" y="299"/>
                    <a:pt x="1638" y="299"/>
                    <a:pt x="1638" y="299"/>
                  </a:cubicBezTo>
                  <a:lnTo>
                    <a:pt x="1638" y="311"/>
                  </a:lnTo>
                  <a:close/>
                  <a:moveTo>
                    <a:pt x="1638" y="286"/>
                  </a:moveTo>
                  <a:cubicBezTo>
                    <a:pt x="1630" y="286"/>
                    <a:pt x="1630" y="286"/>
                    <a:pt x="1630" y="286"/>
                  </a:cubicBezTo>
                  <a:cubicBezTo>
                    <a:pt x="1630" y="275"/>
                    <a:pt x="1630" y="275"/>
                    <a:pt x="1630" y="275"/>
                  </a:cubicBezTo>
                  <a:cubicBezTo>
                    <a:pt x="1638" y="275"/>
                    <a:pt x="1638" y="275"/>
                    <a:pt x="1638" y="275"/>
                  </a:cubicBezTo>
                  <a:lnTo>
                    <a:pt x="1638" y="286"/>
                  </a:lnTo>
                  <a:close/>
                  <a:moveTo>
                    <a:pt x="1638" y="262"/>
                  </a:moveTo>
                  <a:cubicBezTo>
                    <a:pt x="1630" y="262"/>
                    <a:pt x="1630" y="262"/>
                    <a:pt x="1630" y="262"/>
                  </a:cubicBezTo>
                  <a:cubicBezTo>
                    <a:pt x="1630" y="250"/>
                    <a:pt x="1630" y="250"/>
                    <a:pt x="1630" y="250"/>
                  </a:cubicBezTo>
                  <a:cubicBezTo>
                    <a:pt x="1638" y="250"/>
                    <a:pt x="1638" y="250"/>
                    <a:pt x="1638" y="250"/>
                  </a:cubicBezTo>
                  <a:lnTo>
                    <a:pt x="1638" y="262"/>
                  </a:lnTo>
                  <a:close/>
                  <a:moveTo>
                    <a:pt x="1638" y="237"/>
                  </a:moveTo>
                  <a:cubicBezTo>
                    <a:pt x="1630" y="237"/>
                    <a:pt x="1630" y="237"/>
                    <a:pt x="1630" y="237"/>
                  </a:cubicBezTo>
                  <a:cubicBezTo>
                    <a:pt x="1630" y="226"/>
                    <a:pt x="1630" y="226"/>
                    <a:pt x="1630" y="226"/>
                  </a:cubicBezTo>
                  <a:cubicBezTo>
                    <a:pt x="1638" y="226"/>
                    <a:pt x="1638" y="226"/>
                    <a:pt x="1638" y="226"/>
                  </a:cubicBezTo>
                  <a:lnTo>
                    <a:pt x="1638" y="237"/>
                  </a:lnTo>
                  <a:close/>
                  <a:moveTo>
                    <a:pt x="1653" y="556"/>
                  </a:moveTo>
                  <a:cubicBezTo>
                    <a:pt x="1645" y="556"/>
                    <a:pt x="1645" y="556"/>
                    <a:pt x="1645" y="556"/>
                  </a:cubicBezTo>
                  <a:cubicBezTo>
                    <a:pt x="1645" y="545"/>
                    <a:pt x="1645" y="545"/>
                    <a:pt x="1645" y="545"/>
                  </a:cubicBezTo>
                  <a:cubicBezTo>
                    <a:pt x="1653" y="545"/>
                    <a:pt x="1653" y="545"/>
                    <a:pt x="1653" y="545"/>
                  </a:cubicBezTo>
                  <a:lnTo>
                    <a:pt x="1653" y="556"/>
                  </a:lnTo>
                  <a:close/>
                  <a:moveTo>
                    <a:pt x="1653" y="507"/>
                  </a:moveTo>
                  <a:cubicBezTo>
                    <a:pt x="1645" y="507"/>
                    <a:pt x="1645" y="507"/>
                    <a:pt x="1645" y="507"/>
                  </a:cubicBezTo>
                  <a:cubicBezTo>
                    <a:pt x="1645" y="496"/>
                    <a:pt x="1645" y="496"/>
                    <a:pt x="1645" y="496"/>
                  </a:cubicBezTo>
                  <a:cubicBezTo>
                    <a:pt x="1653" y="496"/>
                    <a:pt x="1653" y="496"/>
                    <a:pt x="1653" y="496"/>
                  </a:cubicBezTo>
                  <a:lnTo>
                    <a:pt x="1653" y="507"/>
                  </a:lnTo>
                  <a:close/>
                  <a:moveTo>
                    <a:pt x="1653" y="483"/>
                  </a:moveTo>
                  <a:cubicBezTo>
                    <a:pt x="1645" y="483"/>
                    <a:pt x="1645" y="483"/>
                    <a:pt x="1645" y="483"/>
                  </a:cubicBezTo>
                  <a:cubicBezTo>
                    <a:pt x="1645" y="471"/>
                    <a:pt x="1645" y="471"/>
                    <a:pt x="1645" y="471"/>
                  </a:cubicBezTo>
                  <a:cubicBezTo>
                    <a:pt x="1653" y="471"/>
                    <a:pt x="1653" y="471"/>
                    <a:pt x="1653" y="471"/>
                  </a:cubicBezTo>
                  <a:lnTo>
                    <a:pt x="1653" y="483"/>
                  </a:lnTo>
                  <a:close/>
                  <a:moveTo>
                    <a:pt x="1653" y="458"/>
                  </a:moveTo>
                  <a:cubicBezTo>
                    <a:pt x="1645" y="458"/>
                    <a:pt x="1645" y="458"/>
                    <a:pt x="1645" y="458"/>
                  </a:cubicBezTo>
                  <a:cubicBezTo>
                    <a:pt x="1645" y="447"/>
                    <a:pt x="1645" y="447"/>
                    <a:pt x="1645" y="447"/>
                  </a:cubicBezTo>
                  <a:cubicBezTo>
                    <a:pt x="1653" y="447"/>
                    <a:pt x="1653" y="447"/>
                    <a:pt x="1653" y="447"/>
                  </a:cubicBezTo>
                  <a:lnTo>
                    <a:pt x="1653" y="458"/>
                  </a:lnTo>
                  <a:close/>
                  <a:moveTo>
                    <a:pt x="1653" y="434"/>
                  </a:moveTo>
                  <a:cubicBezTo>
                    <a:pt x="1645" y="434"/>
                    <a:pt x="1645" y="434"/>
                    <a:pt x="1645" y="434"/>
                  </a:cubicBezTo>
                  <a:cubicBezTo>
                    <a:pt x="1645" y="422"/>
                    <a:pt x="1645" y="422"/>
                    <a:pt x="1645" y="422"/>
                  </a:cubicBezTo>
                  <a:cubicBezTo>
                    <a:pt x="1653" y="422"/>
                    <a:pt x="1653" y="422"/>
                    <a:pt x="1653" y="422"/>
                  </a:cubicBezTo>
                  <a:lnTo>
                    <a:pt x="1653" y="434"/>
                  </a:lnTo>
                  <a:close/>
                  <a:moveTo>
                    <a:pt x="1653" y="409"/>
                  </a:moveTo>
                  <a:cubicBezTo>
                    <a:pt x="1645" y="409"/>
                    <a:pt x="1645" y="409"/>
                    <a:pt x="1645" y="409"/>
                  </a:cubicBezTo>
                  <a:cubicBezTo>
                    <a:pt x="1645" y="398"/>
                    <a:pt x="1645" y="398"/>
                    <a:pt x="1645" y="398"/>
                  </a:cubicBezTo>
                  <a:cubicBezTo>
                    <a:pt x="1653" y="398"/>
                    <a:pt x="1653" y="398"/>
                    <a:pt x="1653" y="398"/>
                  </a:cubicBezTo>
                  <a:lnTo>
                    <a:pt x="1653" y="409"/>
                  </a:lnTo>
                  <a:close/>
                  <a:moveTo>
                    <a:pt x="1653" y="384"/>
                  </a:moveTo>
                  <a:cubicBezTo>
                    <a:pt x="1645" y="384"/>
                    <a:pt x="1645" y="384"/>
                    <a:pt x="1645" y="384"/>
                  </a:cubicBezTo>
                  <a:cubicBezTo>
                    <a:pt x="1645" y="373"/>
                    <a:pt x="1645" y="373"/>
                    <a:pt x="1645" y="373"/>
                  </a:cubicBezTo>
                  <a:cubicBezTo>
                    <a:pt x="1653" y="373"/>
                    <a:pt x="1653" y="373"/>
                    <a:pt x="1653" y="373"/>
                  </a:cubicBezTo>
                  <a:lnTo>
                    <a:pt x="1653" y="384"/>
                  </a:lnTo>
                  <a:close/>
                  <a:moveTo>
                    <a:pt x="1653" y="335"/>
                  </a:moveTo>
                  <a:cubicBezTo>
                    <a:pt x="1645" y="335"/>
                    <a:pt x="1645" y="335"/>
                    <a:pt x="1645" y="335"/>
                  </a:cubicBezTo>
                  <a:cubicBezTo>
                    <a:pt x="1645" y="324"/>
                    <a:pt x="1645" y="324"/>
                    <a:pt x="1645" y="324"/>
                  </a:cubicBezTo>
                  <a:cubicBezTo>
                    <a:pt x="1653" y="324"/>
                    <a:pt x="1653" y="324"/>
                    <a:pt x="1653" y="324"/>
                  </a:cubicBezTo>
                  <a:lnTo>
                    <a:pt x="1653" y="335"/>
                  </a:lnTo>
                  <a:close/>
                  <a:moveTo>
                    <a:pt x="1653" y="311"/>
                  </a:moveTo>
                  <a:cubicBezTo>
                    <a:pt x="1645" y="311"/>
                    <a:pt x="1645" y="311"/>
                    <a:pt x="1645" y="311"/>
                  </a:cubicBezTo>
                  <a:cubicBezTo>
                    <a:pt x="1645" y="299"/>
                    <a:pt x="1645" y="299"/>
                    <a:pt x="1645" y="299"/>
                  </a:cubicBezTo>
                  <a:cubicBezTo>
                    <a:pt x="1653" y="299"/>
                    <a:pt x="1653" y="299"/>
                    <a:pt x="1653" y="299"/>
                  </a:cubicBezTo>
                  <a:lnTo>
                    <a:pt x="1653" y="311"/>
                  </a:lnTo>
                  <a:close/>
                  <a:moveTo>
                    <a:pt x="1653" y="286"/>
                  </a:moveTo>
                  <a:cubicBezTo>
                    <a:pt x="1645" y="286"/>
                    <a:pt x="1645" y="286"/>
                    <a:pt x="1645" y="286"/>
                  </a:cubicBezTo>
                  <a:cubicBezTo>
                    <a:pt x="1645" y="275"/>
                    <a:pt x="1645" y="275"/>
                    <a:pt x="1645" y="275"/>
                  </a:cubicBezTo>
                  <a:cubicBezTo>
                    <a:pt x="1653" y="275"/>
                    <a:pt x="1653" y="275"/>
                    <a:pt x="1653" y="275"/>
                  </a:cubicBezTo>
                  <a:lnTo>
                    <a:pt x="1653" y="286"/>
                  </a:lnTo>
                  <a:close/>
                  <a:moveTo>
                    <a:pt x="1653" y="262"/>
                  </a:moveTo>
                  <a:cubicBezTo>
                    <a:pt x="1645" y="262"/>
                    <a:pt x="1645" y="262"/>
                    <a:pt x="1645" y="262"/>
                  </a:cubicBezTo>
                  <a:cubicBezTo>
                    <a:pt x="1645" y="250"/>
                    <a:pt x="1645" y="250"/>
                    <a:pt x="1645" y="250"/>
                  </a:cubicBezTo>
                  <a:cubicBezTo>
                    <a:pt x="1653" y="250"/>
                    <a:pt x="1653" y="250"/>
                    <a:pt x="1653" y="250"/>
                  </a:cubicBezTo>
                  <a:lnTo>
                    <a:pt x="1653" y="262"/>
                  </a:lnTo>
                  <a:close/>
                  <a:moveTo>
                    <a:pt x="1653" y="237"/>
                  </a:moveTo>
                  <a:cubicBezTo>
                    <a:pt x="1645" y="237"/>
                    <a:pt x="1645" y="237"/>
                    <a:pt x="1645" y="237"/>
                  </a:cubicBezTo>
                  <a:cubicBezTo>
                    <a:pt x="1645" y="226"/>
                    <a:pt x="1645" y="226"/>
                    <a:pt x="1645" y="226"/>
                  </a:cubicBezTo>
                  <a:cubicBezTo>
                    <a:pt x="1653" y="226"/>
                    <a:pt x="1653" y="226"/>
                    <a:pt x="1653" y="226"/>
                  </a:cubicBezTo>
                  <a:lnTo>
                    <a:pt x="1653" y="237"/>
                  </a:lnTo>
                  <a:close/>
                  <a:moveTo>
                    <a:pt x="1653" y="212"/>
                  </a:moveTo>
                  <a:cubicBezTo>
                    <a:pt x="1645" y="212"/>
                    <a:pt x="1645" y="212"/>
                    <a:pt x="1645" y="212"/>
                  </a:cubicBezTo>
                  <a:cubicBezTo>
                    <a:pt x="1645" y="201"/>
                    <a:pt x="1645" y="201"/>
                    <a:pt x="1645" y="201"/>
                  </a:cubicBezTo>
                  <a:cubicBezTo>
                    <a:pt x="1653" y="201"/>
                    <a:pt x="1653" y="201"/>
                    <a:pt x="1653" y="201"/>
                  </a:cubicBezTo>
                  <a:lnTo>
                    <a:pt x="1653" y="212"/>
                  </a:lnTo>
                  <a:close/>
                  <a:moveTo>
                    <a:pt x="1668" y="556"/>
                  </a:moveTo>
                  <a:cubicBezTo>
                    <a:pt x="1660" y="556"/>
                    <a:pt x="1660" y="556"/>
                    <a:pt x="1660" y="556"/>
                  </a:cubicBezTo>
                  <a:cubicBezTo>
                    <a:pt x="1660" y="545"/>
                    <a:pt x="1660" y="545"/>
                    <a:pt x="1660" y="545"/>
                  </a:cubicBezTo>
                  <a:cubicBezTo>
                    <a:pt x="1668" y="545"/>
                    <a:pt x="1668" y="545"/>
                    <a:pt x="1668" y="545"/>
                  </a:cubicBezTo>
                  <a:lnTo>
                    <a:pt x="1668" y="556"/>
                  </a:lnTo>
                  <a:close/>
                  <a:moveTo>
                    <a:pt x="1668" y="532"/>
                  </a:moveTo>
                  <a:cubicBezTo>
                    <a:pt x="1660" y="532"/>
                    <a:pt x="1660" y="532"/>
                    <a:pt x="1660" y="532"/>
                  </a:cubicBezTo>
                  <a:cubicBezTo>
                    <a:pt x="1660" y="520"/>
                    <a:pt x="1660" y="520"/>
                    <a:pt x="1660" y="520"/>
                  </a:cubicBezTo>
                  <a:cubicBezTo>
                    <a:pt x="1668" y="520"/>
                    <a:pt x="1668" y="520"/>
                    <a:pt x="1668" y="520"/>
                  </a:cubicBezTo>
                  <a:lnTo>
                    <a:pt x="1668" y="532"/>
                  </a:lnTo>
                  <a:close/>
                  <a:moveTo>
                    <a:pt x="1668" y="507"/>
                  </a:moveTo>
                  <a:cubicBezTo>
                    <a:pt x="1660" y="507"/>
                    <a:pt x="1660" y="507"/>
                    <a:pt x="1660" y="507"/>
                  </a:cubicBezTo>
                  <a:cubicBezTo>
                    <a:pt x="1660" y="496"/>
                    <a:pt x="1660" y="496"/>
                    <a:pt x="1660" y="496"/>
                  </a:cubicBezTo>
                  <a:cubicBezTo>
                    <a:pt x="1668" y="496"/>
                    <a:pt x="1668" y="496"/>
                    <a:pt x="1668" y="496"/>
                  </a:cubicBezTo>
                  <a:lnTo>
                    <a:pt x="1668" y="507"/>
                  </a:lnTo>
                  <a:close/>
                  <a:moveTo>
                    <a:pt x="1668" y="483"/>
                  </a:moveTo>
                  <a:cubicBezTo>
                    <a:pt x="1660" y="483"/>
                    <a:pt x="1660" y="483"/>
                    <a:pt x="1660" y="483"/>
                  </a:cubicBezTo>
                  <a:cubicBezTo>
                    <a:pt x="1660" y="471"/>
                    <a:pt x="1660" y="471"/>
                    <a:pt x="1660" y="471"/>
                  </a:cubicBezTo>
                  <a:cubicBezTo>
                    <a:pt x="1668" y="471"/>
                    <a:pt x="1668" y="471"/>
                    <a:pt x="1668" y="471"/>
                  </a:cubicBezTo>
                  <a:lnTo>
                    <a:pt x="1668" y="483"/>
                  </a:lnTo>
                  <a:close/>
                  <a:moveTo>
                    <a:pt x="1668" y="458"/>
                  </a:moveTo>
                  <a:cubicBezTo>
                    <a:pt x="1660" y="458"/>
                    <a:pt x="1660" y="458"/>
                    <a:pt x="1660" y="458"/>
                  </a:cubicBezTo>
                  <a:cubicBezTo>
                    <a:pt x="1660" y="447"/>
                    <a:pt x="1660" y="447"/>
                    <a:pt x="1660" y="447"/>
                  </a:cubicBezTo>
                  <a:cubicBezTo>
                    <a:pt x="1668" y="447"/>
                    <a:pt x="1668" y="447"/>
                    <a:pt x="1668" y="447"/>
                  </a:cubicBezTo>
                  <a:lnTo>
                    <a:pt x="1668" y="458"/>
                  </a:lnTo>
                  <a:close/>
                  <a:moveTo>
                    <a:pt x="1668" y="434"/>
                  </a:moveTo>
                  <a:cubicBezTo>
                    <a:pt x="1660" y="434"/>
                    <a:pt x="1660" y="434"/>
                    <a:pt x="1660" y="434"/>
                  </a:cubicBezTo>
                  <a:cubicBezTo>
                    <a:pt x="1660" y="422"/>
                    <a:pt x="1660" y="422"/>
                    <a:pt x="1660" y="422"/>
                  </a:cubicBezTo>
                  <a:cubicBezTo>
                    <a:pt x="1668" y="422"/>
                    <a:pt x="1668" y="422"/>
                    <a:pt x="1668" y="422"/>
                  </a:cubicBezTo>
                  <a:lnTo>
                    <a:pt x="1668" y="434"/>
                  </a:lnTo>
                  <a:close/>
                  <a:moveTo>
                    <a:pt x="1668" y="409"/>
                  </a:moveTo>
                  <a:cubicBezTo>
                    <a:pt x="1660" y="409"/>
                    <a:pt x="1660" y="409"/>
                    <a:pt x="1660" y="409"/>
                  </a:cubicBezTo>
                  <a:cubicBezTo>
                    <a:pt x="1660" y="398"/>
                    <a:pt x="1660" y="398"/>
                    <a:pt x="1660" y="398"/>
                  </a:cubicBezTo>
                  <a:cubicBezTo>
                    <a:pt x="1668" y="398"/>
                    <a:pt x="1668" y="398"/>
                    <a:pt x="1668" y="398"/>
                  </a:cubicBezTo>
                  <a:lnTo>
                    <a:pt x="1668" y="409"/>
                  </a:lnTo>
                  <a:close/>
                  <a:moveTo>
                    <a:pt x="1668" y="384"/>
                  </a:moveTo>
                  <a:cubicBezTo>
                    <a:pt x="1660" y="384"/>
                    <a:pt x="1660" y="384"/>
                    <a:pt x="1660" y="384"/>
                  </a:cubicBezTo>
                  <a:cubicBezTo>
                    <a:pt x="1660" y="373"/>
                    <a:pt x="1660" y="373"/>
                    <a:pt x="1660" y="373"/>
                  </a:cubicBezTo>
                  <a:cubicBezTo>
                    <a:pt x="1668" y="373"/>
                    <a:pt x="1668" y="373"/>
                    <a:pt x="1668" y="373"/>
                  </a:cubicBezTo>
                  <a:lnTo>
                    <a:pt x="1668" y="384"/>
                  </a:lnTo>
                  <a:close/>
                  <a:moveTo>
                    <a:pt x="1668" y="360"/>
                  </a:moveTo>
                  <a:cubicBezTo>
                    <a:pt x="1660" y="360"/>
                    <a:pt x="1660" y="360"/>
                    <a:pt x="1660" y="360"/>
                  </a:cubicBezTo>
                  <a:cubicBezTo>
                    <a:pt x="1660" y="348"/>
                    <a:pt x="1660" y="348"/>
                    <a:pt x="1660" y="348"/>
                  </a:cubicBezTo>
                  <a:cubicBezTo>
                    <a:pt x="1668" y="348"/>
                    <a:pt x="1668" y="348"/>
                    <a:pt x="1668" y="348"/>
                  </a:cubicBezTo>
                  <a:lnTo>
                    <a:pt x="1668" y="360"/>
                  </a:lnTo>
                  <a:close/>
                  <a:moveTo>
                    <a:pt x="1668" y="335"/>
                  </a:moveTo>
                  <a:cubicBezTo>
                    <a:pt x="1660" y="335"/>
                    <a:pt x="1660" y="335"/>
                    <a:pt x="1660" y="335"/>
                  </a:cubicBezTo>
                  <a:cubicBezTo>
                    <a:pt x="1660" y="324"/>
                    <a:pt x="1660" y="324"/>
                    <a:pt x="1660" y="324"/>
                  </a:cubicBezTo>
                  <a:cubicBezTo>
                    <a:pt x="1668" y="324"/>
                    <a:pt x="1668" y="324"/>
                    <a:pt x="1668" y="324"/>
                  </a:cubicBezTo>
                  <a:lnTo>
                    <a:pt x="1668" y="335"/>
                  </a:lnTo>
                  <a:close/>
                  <a:moveTo>
                    <a:pt x="1668" y="311"/>
                  </a:moveTo>
                  <a:cubicBezTo>
                    <a:pt x="1660" y="311"/>
                    <a:pt x="1660" y="311"/>
                    <a:pt x="1660" y="311"/>
                  </a:cubicBezTo>
                  <a:cubicBezTo>
                    <a:pt x="1660" y="299"/>
                    <a:pt x="1660" y="299"/>
                    <a:pt x="1660" y="299"/>
                  </a:cubicBezTo>
                  <a:cubicBezTo>
                    <a:pt x="1668" y="299"/>
                    <a:pt x="1668" y="299"/>
                    <a:pt x="1668" y="299"/>
                  </a:cubicBezTo>
                  <a:lnTo>
                    <a:pt x="1668" y="311"/>
                  </a:lnTo>
                  <a:close/>
                  <a:moveTo>
                    <a:pt x="1668" y="262"/>
                  </a:moveTo>
                  <a:cubicBezTo>
                    <a:pt x="1660" y="262"/>
                    <a:pt x="1660" y="262"/>
                    <a:pt x="1660" y="262"/>
                  </a:cubicBezTo>
                  <a:cubicBezTo>
                    <a:pt x="1660" y="250"/>
                    <a:pt x="1660" y="250"/>
                    <a:pt x="1660" y="250"/>
                  </a:cubicBezTo>
                  <a:cubicBezTo>
                    <a:pt x="1668" y="250"/>
                    <a:pt x="1668" y="250"/>
                    <a:pt x="1668" y="250"/>
                  </a:cubicBezTo>
                  <a:lnTo>
                    <a:pt x="1668" y="262"/>
                  </a:lnTo>
                  <a:close/>
                  <a:moveTo>
                    <a:pt x="1668" y="237"/>
                  </a:moveTo>
                  <a:cubicBezTo>
                    <a:pt x="1660" y="237"/>
                    <a:pt x="1660" y="237"/>
                    <a:pt x="1660" y="237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68" y="226"/>
                    <a:pt x="1668" y="226"/>
                    <a:pt x="1668" y="226"/>
                  </a:cubicBezTo>
                  <a:lnTo>
                    <a:pt x="1668" y="237"/>
                  </a:lnTo>
                  <a:close/>
                  <a:moveTo>
                    <a:pt x="1668" y="212"/>
                  </a:moveTo>
                  <a:cubicBezTo>
                    <a:pt x="1660" y="212"/>
                    <a:pt x="1660" y="212"/>
                    <a:pt x="1660" y="212"/>
                  </a:cubicBezTo>
                  <a:cubicBezTo>
                    <a:pt x="1660" y="201"/>
                    <a:pt x="1660" y="201"/>
                    <a:pt x="1660" y="201"/>
                  </a:cubicBezTo>
                  <a:cubicBezTo>
                    <a:pt x="1668" y="201"/>
                    <a:pt x="1668" y="201"/>
                    <a:pt x="1668" y="201"/>
                  </a:cubicBezTo>
                  <a:lnTo>
                    <a:pt x="1668" y="212"/>
                  </a:lnTo>
                  <a:close/>
                  <a:moveTo>
                    <a:pt x="1684" y="556"/>
                  </a:moveTo>
                  <a:cubicBezTo>
                    <a:pt x="1676" y="556"/>
                    <a:pt x="1676" y="556"/>
                    <a:pt x="1676" y="556"/>
                  </a:cubicBezTo>
                  <a:cubicBezTo>
                    <a:pt x="1676" y="545"/>
                    <a:pt x="1676" y="545"/>
                    <a:pt x="1676" y="545"/>
                  </a:cubicBezTo>
                  <a:cubicBezTo>
                    <a:pt x="1684" y="545"/>
                    <a:pt x="1684" y="545"/>
                    <a:pt x="1684" y="545"/>
                  </a:cubicBezTo>
                  <a:lnTo>
                    <a:pt x="1684" y="556"/>
                  </a:lnTo>
                  <a:close/>
                  <a:moveTo>
                    <a:pt x="1684" y="532"/>
                  </a:moveTo>
                  <a:cubicBezTo>
                    <a:pt x="1676" y="532"/>
                    <a:pt x="1676" y="532"/>
                    <a:pt x="1676" y="532"/>
                  </a:cubicBezTo>
                  <a:cubicBezTo>
                    <a:pt x="1676" y="520"/>
                    <a:pt x="1676" y="520"/>
                    <a:pt x="1676" y="520"/>
                  </a:cubicBezTo>
                  <a:cubicBezTo>
                    <a:pt x="1684" y="520"/>
                    <a:pt x="1684" y="520"/>
                    <a:pt x="1684" y="520"/>
                  </a:cubicBezTo>
                  <a:lnTo>
                    <a:pt x="1684" y="532"/>
                  </a:lnTo>
                  <a:close/>
                  <a:moveTo>
                    <a:pt x="1684" y="507"/>
                  </a:moveTo>
                  <a:cubicBezTo>
                    <a:pt x="1676" y="507"/>
                    <a:pt x="1676" y="507"/>
                    <a:pt x="1676" y="507"/>
                  </a:cubicBezTo>
                  <a:cubicBezTo>
                    <a:pt x="1676" y="496"/>
                    <a:pt x="1676" y="496"/>
                    <a:pt x="1676" y="496"/>
                  </a:cubicBezTo>
                  <a:cubicBezTo>
                    <a:pt x="1684" y="496"/>
                    <a:pt x="1684" y="496"/>
                    <a:pt x="1684" y="496"/>
                  </a:cubicBezTo>
                  <a:lnTo>
                    <a:pt x="1684" y="507"/>
                  </a:lnTo>
                  <a:close/>
                  <a:moveTo>
                    <a:pt x="1684" y="483"/>
                  </a:moveTo>
                  <a:cubicBezTo>
                    <a:pt x="1676" y="483"/>
                    <a:pt x="1676" y="483"/>
                    <a:pt x="1676" y="483"/>
                  </a:cubicBezTo>
                  <a:cubicBezTo>
                    <a:pt x="1676" y="471"/>
                    <a:pt x="1676" y="471"/>
                    <a:pt x="1676" y="471"/>
                  </a:cubicBezTo>
                  <a:cubicBezTo>
                    <a:pt x="1684" y="471"/>
                    <a:pt x="1684" y="471"/>
                    <a:pt x="1684" y="471"/>
                  </a:cubicBezTo>
                  <a:lnTo>
                    <a:pt x="1684" y="483"/>
                  </a:lnTo>
                  <a:close/>
                  <a:moveTo>
                    <a:pt x="1684" y="458"/>
                  </a:moveTo>
                  <a:cubicBezTo>
                    <a:pt x="1676" y="458"/>
                    <a:pt x="1676" y="458"/>
                    <a:pt x="1676" y="458"/>
                  </a:cubicBezTo>
                  <a:cubicBezTo>
                    <a:pt x="1676" y="447"/>
                    <a:pt x="1676" y="447"/>
                    <a:pt x="1676" y="447"/>
                  </a:cubicBezTo>
                  <a:cubicBezTo>
                    <a:pt x="1684" y="447"/>
                    <a:pt x="1684" y="447"/>
                    <a:pt x="1684" y="447"/>
                  </a:cubicBezTo>
                  <a:lnTo>
                    <a:pt x="1684" y="458"/>
                  </a:lnTo>
                  <a:close/>
                  <a:moveTo>
                    <a:pt x="1684" y="434"/>
                  </a:moveTo>
                  <a:cubicBezTo>
                    <a:pt x="1676" y="434"/>
                    <a:pt x="1676" y="434"/>
                    <a:pt x="1676" y="434"/>
                  </a:cubicBezTo>
                  <a:cubicBezTo>
                    <a:pt x="1676" y="422"/>
                    <a:pt x="1676" y="422"/>
                    <a:pt x="1676" y="422"/>
                  </a:cubicBezTo>
                  <a:cubicBezTo>
                    <a:pt x="1684" y="422"/>
                    <a:pt x="1684" y="422"/>
                    <a:pt x="1684" y="422"/>
                  </a:cubicBezTo>
                  <a:lnTo>
                    <a:pt x="1684" y="434"/>
                  </a:lnTo>
                  <a:close/>
                  <a:moveTo>
                    <a:pt x="1684" y="384"/>
                  </a:moveTo>
                  <a:cubicBezTo>
                    <a:pt x="1676" y="384"/>
                    <a:pt x="1676" y="384"/>
                    <a:pt x="1676" y="384"/>
                  </a:cubicBezTo>
                  <a:cubicBezTo>
                    <a:pt x="1676" y="373"/>
                    <a:pt x="1676" y="373"/>
                    <a:pt x="1676" y="373"/>
                  </a:cubicBezTo>
                  <a:cubicBezTo>
                    <a:pt x="1684" y="373"/>
                    <a:pt x="1684" y="373"/>
                    <a:pt x="1684" y="373"/>
                  </a:cubicBezTo>
                  <a:lnTo>
                    <a:pt x="1684" y="384"/>
                  </a:lnTo>
                  <a:close/>
                  <a:moveTo>
                    <a:pt x="1684" y="360"/>
                  </a:moveTo>
                  <a:cubicBezTo>
                    <a:pt x="1676" y="360"/>
                    <a:pt x="1676" y="360"/>
                    <a:pt x="1676" y="360"/>
                  </a:cubicBezTo>
                  <a:cubicBezTo>
                    <a:pt x="1676" y="348"/>
                    <a:pt x="1676" y="348"/>
                    <a:pt x="1676" y="348"/>
                  </a:cubicBezTo>
                  <a:cubicBezTo>
                    <a:pt x="1684" y="348"/>
                    <a:pt x="1684" y="348"/>
                    <a:pt x="1684" y="348"/>
                  </a:cubicBezTo>
                  <a:lnTo>
                    <a:pt x="1684" y="360"/>
                  </a:lnTo>
                  <a:close/>
                  <a:moveTo>
                    <a:pt x="1684" y="335"/>
                  </a:moveTo>
                  <a:cubicBezTo>
                    <a:pt x="1676" y="335"/>
                    <a:pt x="1676" y="335"/>
                    <a:pt x="1676" y="335"/>
                  </a:cubicBezTo>
                  <a:cubicBezTo>
                    <a:pt x="1676" y="324"/>
                    <a:pt x="1676" y="324"/>
                    <a:pt x="1676" y="324"/>
                  </a:cubicBezTo>
                  <a:cubicBezTo>
                    <a:pt x="1684" y="324"/>
                    <a:pt x="1684" y="324"/>
                    <a:pt x="1684" y="324"/>
                  </a:cubicBezTo>
                  <a:lnTo>
                    <a:pt x="1684" y="335"/>
                  </a:lnTo>
                  <a:close/>
                  <a:moveTo>
                    <a:pt x="1684" y="311"/>
                  </a:moveTo>
                  <a:cubicBezTo>
                    <a:pt x="1676" y="311"/>
                    <a:pt x="1676" y="311"/>
                    <a:pt x="1676" y="311"/>
                  </a:cubicBezTo>
                  <a:cubicBezTo>
                    <a:pt x="1676" y="299"/>
                    <a:pt x="1676" y="299"/>
                    <a:pt x="1676" y="299"/>
                  </a:cubicBezTo>
                  <a:cubicBezTo>
                    <a:pt x="1684" y="299"/>
                    <a:pt x="1684" y="299"/>
                    <a:pt x="1684" y="299"/>
                  </a:cubicBezTo>
                  <a:lnTo>
                    <a:pt x="1684" y="311"/>
                  </a:lnTo>
                  <a:close/>
                  <a:moveTo>
                    <a:pt x="1684" y="286"/>
                  </a:moveTo>
                  <a:cubicBezTo>
                    <a:pt x="1676" y="286"/>
                    <a:pt x="1676" y="286"/>
                    <a:pt x="1676" y="286"/>
                  </a:cubicBezTo>
                  <a:cubicBezTo>
                    <a:pt x="1676" y="275"/>
                    <a:pt x="1676" y="275"/>
                    <a:pt x="1676" y="275"/>
                  </a:cubicBezTo>
                  <a:cubicBezTo>
                    <a:pt x="1684" y="275"/>
                    <a:pt x="1684" y="275"/>
                    <a:pt x="1684" y="275"/>
                  </a:cubicBezTo>
                  <a:lnTo>
                    <a:pt x="1684" y="286"/>
                  </a:lnTo>
                  <a:close/>
                  <a:moveTo>
                    <a:pt x="1684" y="262"/>
                  </a:moveTo>
                  <a:cubicBezTo>
                    <a:pt x="1676" y="262"/>
                    <a:pt x="1676" y="262"/>
                    <a:pt x="1676" y="262"/>
                  </a:cubicBezTo>
                  <a:cubicBezTo>
                    <a:pt x="1676" y="250"/>
                    <a:pt x="1676" y="250"/>
                    <a:pt x="1676" y="250"/>
                  </a:cubicBezTo>
                  <a:cubicBezTo>
                    <a:pt x="1684" y="250"/>
                    <a:pt x="1684" y="250"/>
                    <a:pt x="1684" y="250"/>
                  </a:cubicBezTo>
                  <a:lnTo>
                    <a:pt x="1684" y="262"/>
                  </a:lnTo>
                  <a:close/>
                  <a:moveTo>
                    <a:pt x="1684" y="237"/>
                  </a:moveTo>
                  <a:cubicBezTo>
                    <a:pt x="1676" y="237"/>
                    <a:pt x="1676" y="237"/>
                    <a:pt x="1676" y="237"/>
                  </a:cubicBezTo>
                  <a:cubicBezTo>
                    <a:pt x="1676" y="226"/>
                    <a:pt x="1676" y="226"/>
                    <a:pt x="1676" y="226"/>
                  </a:cubicBezTo>
                  <a:cubicBezTo>
                    <a:pt x="1684" y="226"/>
                    <a:pt x="1684" y="226"/>
                    <a:pt x="1684" y="226"/>
                  </a:cubicBezTo>
                  <a:lnTo>
                    <a:pt x="1684" y="237"/>
                  </a:lnTo>
                  <a:close/>
                  <a:moveTo>
                    <a:pt x="1684" y="212"/>
                  </a:moveTo>
                  <a:cubicBezTo>
                    <a:pt x="1676" y="212"/>
                    <a:pt x="1676" y="212"/>
                    <a:pt x="1676" y="212"/>
                  </a:cubicBezTo>
                  <a:cubicBezTo>
                    <a:pt x="1676" y="201"/>
                    <a:pt x="1676" y="201"/>
                    <a:pt x="1676" y="201"/>
                  </a:cubicBezTo>
                  <a:cubicBezTo>
                    <a:pt x="1684" y="201"/>
                    <a:pt x="1684" y="201"/>
                    <a:pt x="1684" y="201"/>
                  </a:cubicBezTo>
                  <a:lnTo>
                    <a:pt x="1684" y="212"/>
                  </a:lnTo>
                  <a:close/>
                  <a:moveTo>
                    <a:pt x="1787" y="286"/>
                  </a:moveTo>
                  <a:cubicBezTo>
                    <a:pt x="1793" y="286"/>
                    <a:pt x="1793" y="286"/>
                    <a:pt x="1793" y="286"/>
                  </a:cubicBezTo>
                  <a:cubicBezTo>
                    <a:pt x="1793" y="293"/>
                    <a:pt x="1793" y="293"/>
                    <a:pt x="1793" y="293"/>
                  </a:cubicBezTo>
                  <a:cubicBezTo>
                    <a:pt x="1787" y="293"/>
                    <a:pt x="1787" y="293"/>
                    <a:pt x="1787" y="293"/>
                  </a:cubicBezTo>
                  <a:lnTo>
                    <a:pt x="1787" y="286"/>
                  </a:lnTo>
                  <a:close/>
                  <a:moveTo>
                    <a:pt x="1787" y="298"/>
                  </a:moveTo>
                  <a:cubicBezTo>
                    <a:pt x="1793" y="298"/>
                    <a:pt x="1793" y="298"/>
                    <a:pt x="1793" y="298"/>
                  </a:cubicBezTo>
                  <a:cubicBezTo>
                    <a:pt x="1793" y="305"/>
                    <a:pt x="1793" y="305"/>
                    <a:pt x="1793" y="305"/>
                  </a:cubicBezTo>
                  <a:cubicBezTo>
                    <a:pt x="1787" y="305"/>
                    <a:pt x="1787" y="305"/>
                    <a:pt x="1787" y="305"/>
                  </a:cubicBezTo>
                  <a:lnTo>
                    <a:pt x="1787" y="298"/>
                  </a:lnTo>
                  <a:close/>
                  <a:moveTo>
                    <a:pt x="1787" y="310"/>
                  </a:moveTo>
                  <a:cubicBezTo>
                    <a:pt x="1793" y="310"/>
                    <a:pt x="1793" y="310"/>
                    <a:pt x="1793" y="310"/>
                  </a:cubicBezTo>
                  <a:cubicBezTo>
                    <a:pt x="1793" y="317"/>
                    <a:pt x="1793" y="317"/>
                    <a:pt x="1793" y="317"/>
                  </a:cubicBezTo>
                  <a:cubicBezTo>
                    <a:pt x="1787" y="317"/>
                    <a:pt x="1787" y="317"/>
                    <a:pt x="1787" y="317"/>
                  </a:cubicBezTo>
                  <a:lnTo>
                    <a:pt x="1787" y="310"/>
                  </a:lnTo>
                  <a:close/>
                  <a:moveTo>
                    <a:pt x="1787" y="330"/>
                  </a:moveTo>
                  <a:cubicBezTo>
                    <a:pt x="1793" y="330"/>
                    <a:pt x="1793" y="330"/>
                    <a:pt x="1793" y="330"/>
                  </a:cubicBezTo>
                  <a:cubicBezTo>
                    <a:pt x="1793" y="337"/>
                    <a:pt x="1793" y="337"/>
                    <a:pt x="1793" y="337"/>
                  </a:cubicBezTo>
                  <a:cubicBezTo>
                    <a:pt x="1787" y="337"/>
                    <a:pt x="1787" y="337"/>
                    <a:pt x="1787" y="337"/>
                  </a:cubicBezTo>
                  <a:lnTo>
                    <a:pt x="1787" y="330"/>
                  </a:lnTo>
                  <a:close/>
                  <a:moveTo>
                    <a:pt x="1787" y="342"/>
                  </a:moveTo>
                  <a:cubicBezTo>
                    <a:pt x="1793" y="342"/>
                    <a:pt x="1793" y="342"/>
                    <a:pt x="1793" y="342"/>
                  </a:cubicBezTo>
                  <a:cubicBezTo>
                    <a:pt x="1793" y="348"/>
                    <a:pt x="1793" y="348"/>
                    <a:pt x="1793" y="348"/>
                  </a:cubicBezTo>
                  <a:cubicBezTo>
                    <a:pt x="1787" y="348"/>
                    <a:pt x="1787" y="348"/>
                    <a:pt x="1787" y="348"/>
                  </a:cubicBezTo>
                  <a:lnTo>
                    <a:pt x="1787" y="342"/>
                  </a:lnTo>
                  <a:close/>
                  <a:moveTo>
                    <a:pt x="1787" y="354"/>
                  </a:moveTo>
                  <a:cubicBezTo>
                    <a:pt x="1793" y="354"/>
                    <a:pt x="1793" y="354"/>
                    <a:pt x="1793" y="354"/>
                  </a:cubicBezTo>
                  <a:cubicBezTo>
                    <a:pt x="1793" y="360"/>
                    <a:pt x="1793" y="360"/>
                    <a:pt x="1793" y="360"/>
                  </a:cubicBezTo>
                  <a:cubicBezTo>
                    <a:pt x="1787" y="360"/>
                    <a:pt x="1787" y="360"/>
                    <a:pt x="1787" y="360"/>
                  </a:cubicBezTo>
                  <a:lnTo>
                    <a:pt x="1787" y="354"/>
                  </a:lnTo>
                  <a:close/>
                  <a:moveTo>
                    <a:pt x="1787" y="374"/>
                  </a:moveTo>
                  <a:cubicBezTo>
                    <a:pt x="1793" y="374"/>
                    <a:pt x="1793" y="374"/>
                    <a:pt x="1793" y="374"/>
                  </a:cubicBezTo>
                  <a:cubicBezTo>
                    <a:pt x="1793" y="380"/>
                    <a:pt x="1793" y="380"/>
                    <a:pt x="1793" y="380"/>
                  </a:cubicBezTo>
                  <a:cubicBezTo>
                    <a:pt x="1787" y="380"/>
                    <a:pt x="1787" y="380"/>
                    <a:pt x="1787" y="380"/>
                  </a:cubicBezTo>
                  <a:lnTo>
                    <a:pt x="1787" y="374"/>
                  </a:lnTo>
                  <a:close/>
                  <a:moveTo>
                    <a:pt x="1787" y="386"/>
                  </a:moveTo>
                  <a:cubicBezTo>
                    <a:pt x="1793" y="386"/>
                    <a:pt x="1793" y="386"/>
                    <a:pt x="1793" y="386"/>
                  </a:cubicBezTo>
                  <a:cubicBezTo>
                    <a:pt x="1793" y="392"/>
                    <a:pt x="1793" y="392"/>
                    <a:pt x="1793" y="392"/>
                  </a:cubicBezTo>
                  <a:cubicBezTo>
                    <a:pt x="1787" y="392"/>
                    <a:pt x="1787" y="392"/>
                    <a:pt x="1787" y="392"/>
                  </a:cubicBezTo>
                  <a:lnTo>
                    <a:pt x="1787" y="386"/>
                  </a:lnTo>
                  <a:close/>
                  <a:moveTo>
                    <a:pt x="1787" y="397"/>
                  </a:moveTo>
                  <a:cubicBezTo>
                    <a:pt x="1793" y="397"/>
                    <a:pt x="1793" y="397"/>
                    <a:pt x="1793" y="397"/>
                  </a:cubicBezTo>
                  <a:cubicBezTo>
                    <a:pt x="1793" y="404"/>
                    <a:pt x="1793" y="404"/>
                    <a:pt x="1793" y="404"/>
                  </a:cubicBezTo>
                  <a:cubicBezTo>
                    <a:pt x="1787" y="404"/>
                    <a:pt x="1787" y="404"/>
                    <a:pt x="1787" y="404"/>
                  </a:cubicBezTo>
                  <a:lnTo>
                    <a:pt x="1787" y="397"/>
                  </a:lnTo>
                  <a:close/>
                  <a:moveTo>
                    <a:pt x="1787" y="418"/>
                  </a:moveTo>
                  <a:cubicBezTo>
                    <a:pt x="1793" y="418"/>
                    <a:pt x="1793" y="418"/>
                    <a:pt x="1793" y="418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787" y="424"/>
                    <a:pt x="1787" y="424"/>
                    <a:pt x="1787" y="424"/>
                  </a:cubicBezTo>
                  <a:lnTo>
                    <a:pt x="1787" y="418"/>
                  </a:lnTo>
                  <a:close/>
                  <a:moveTo>
                    <a:pt x="1787" y="429"/>
                  </a:moveTo>
                  <a:cubicBezTo>
                    <a:pt x="1793" y="429"/>
                    <a:pt x="1793" y="429"/>
                    <a:pt x="1793" y="429"/>
                  </a:cubicBezTo>
                  <a:cubicBezTo>
                    <a:pt x="1793" y="436"/>
                    <a:pt x="1793" y="436"/>
                    <a:pt x="1793" y="436"/>
                  </a:cubicBezTo>
                  <a:cubicBezTo>
                    <a:pt x="1787" y="436"/>
                    <a:pt x="1787" y="436"/>
                    <a:pt x="1787" y="436"/>
                  </a:cubicBezTo>
                  <a:lnTo>
                    <a:pt x="1787" y="429"/>
                  </a:lnTo>
                  <a:close/>
                  <a:moveTo>
                    <a:pt x="1787" y="441"/>
                  </a:moveTo>
                  <a:cubicBezTo>
                    <a:pt x="1793" y="441"/>
                    <a:pt x="1793" y="441"/>
                    <a:pt x="1793" y="441"/>
                  </a:cubicBezTo>
                  <a:cubicBezTo>
                    <a:pt x="1793" y="448"/>
                    <a:pt x="1793" y="448"/>
                    <a:pt x="1793" y="448"/>
                  </a:cubicBezTo>
                  <a:cubicBezTo>
                    <a:pt x="1787" y="448"/>
                    <a:pt x="1787" y="448"/>
                    <a:pt x="1787" y="448"/>
                  </a:cubicBezTo>
                  <a:lnTo>
                    <a:pt x="1787" y="441"/>
                  </a:lnTo>
                  <a:close/>
                  <a:moveTo>
                    <a:pt x="1787" y="461"/>
                  </a:moveTo>
                  <a:cubicBezTo>
                    <a:pt x="1793" y="461"/>
                    <a:pt x="1793" y="461"/>
                    <a:pt x="1793" y="461"/>
                  </a:cubicBezTo>
                  <a:cubicBezTo>
                    <a:pt x="1793" y="468"/>
                    <a:pt x="1793" y="468"/>
                    <a:pt x="1793" y="468"/>
                  </a:cubicBezTo>
                  <a:cubicBezTo>
                    <a:pt x="1787" y="468"/>
                    <a:pt x="1787" y="468"/>
                    <a:pt x="1787" y="468"/>
                  </a:cubicBezTo>
                  <a:lnTo>
                    <a:pt x="1787" y="461"/>
                  </a:lnTo>
                  <a:close/>
                  <a:moveTo>
                    <a:pt x="1787" y="473"/>
                  </a:moveTo>
                  <a:cubicBezTo>
                    <a:pt x="1793" y="473"/>
                    <a:pt x="1793" y="473"/>
                    <a:pt x="1793" y="473"/>
                  </a:cubicBezTo>
                  <a:cubicBezTo>
                    <a:pt x="1793" y="479"/>
                    <a:pt x="1793" y="479"/>
                    <a:pt x="1793" y="479"/>
                  </a:cubicBezTo>
                  <a:cubicBezTo>
                    <a:pt x="1787" y="479"/>
                    <a:pt x="1787" y="479"/>
                    <a:pt x="1787" y="479"/>
                  </a:cubicBezTo>
                  <a:lnTo>
                    <a:pt x="1787" y="473"/>
                  </a:lnTo>
                  <a:close/>
                  <a:moveTo>
                    <a:pt x="1787" y="485"/>
                  </a:moveTo>
                  <a:cubicBezTo>
                    <a:pt x="1793" y="485"/>
                    <a:pt x="1793" y="485"/>
                    <a:pt x="1793" y="485"/>
                  </a:cubicBezTo>
                  <a:cubicBezTo>
                    <a:pt x="1793" y="491"/>
                    <a:pt x="1793" y="491"/>
                    <a:pt x="1793" y="491"/>
                  </a:cubicBezTo>
                  <a:cubicBezTo>
                    <a:pt x="1787" y="491"/>
                    <a:pt x="1787" y="491"/>
                    <a:pt x="1787" y="491"/>
                  </a:cubicBezTo>
                  <a:lnTo>
                    <a:pt x="1787" y="485"/>
                  </a:lnTo>
                  <a:close/>
                  <a:moveTo>
                    <a:pt x="1787" y="505"/>
                  </a:moveTo>
                  <a:cubicBezTo>
                    <a:pt x="1793" y="505"/>
                    <a:pt x="1793" y="505"/>
                    <a:pt x="1793" y="505"/>
                  </a:cubicBezTo>
                  <a:cubicBezTo>
                    <a:pt x="1793" y="511"/>
                    <a:pt x="1793" y="511"/>
                    <a:pt x="1793" y="511"/>
                  </a:cubicBezTo>
                  <a:cubicBezTo>
                    <a:pt x="1787" y="511"/>
                    <a:pt x="1787" y="511"/>
                    <a:pt x="1787" y="511"/>
                  </a:cubicBezTo>
                  <a:lnTo>
                    <a:pt x="1787" y="505"/>
                  </a:lnTo>
                  <a:close/>
                  <a:moveTo>
                    <a:pt x="1787" y="517"/>
                  </a:moveTo>
                  <a:cubicBezTo>
                    <a:pt x="1793" y="517"/>
                    <a:pt x="1793" y="517"/>
                    <a:pt x="1793" y="517"/>
                  </a:cubicBezTo>
                  <a:cubicBezTo>
                    <a:pt x="1793" y="523"/>
                    <a:pt x="1793" y="523"/>
                    <a:pt x="1793" y="523"/>
                  </a:cubicBezTo>
                  <a:cubicBezTo>
                    <a:pt x="1787" y="523"/>
                    <a:pt x="1787" y="523"/>
                    <a:pt x="1787" y="523"/>
                  </a:cubicBezTo>
                  <a:lnTo>
                    <a:pt x="1787" y="517"/>
                  </a:lnTo>
                  <a:close/>
                  <a:moveTo>
                    <a:pt x="1787" y="528"/>
                  </a:moveTo>
                  <a:cubicBezTo>
                    <a:pt x="1793" y="528"/>
                    <a:pt x="1793" y="528"/>
                    <a:pt x="1793" y="528"/>
                  </a:cubicBezTo>
                  <a:cubicBezTo>
                    <a:pt x="1793" y="535"/>
                    <a:pt x="1793" y="535"/>
                    <a:pt x="1793" y="535"/>
                  </a:cubicBezTo>
                  <a:cubicBezTo>
                    <a:pt x="1787" y="535"/>
                    <a:pt x="1787" y="535"/>
                    <a:pt x="1787" y="535"/>
                  </a:cubicBezTo>
                  <a:lnTo>
                    <a:pt x="1787" y="528"/>
                  </a:lnTo>
                  <a:close/>
                  <a:moveTo>
                    <a:pt x="1757" y="286"/>
                  </a:moveTo>
                  <a:cubicBezTo>
                    <a:pt x="1763" y="286"/>
                    <a:pt x="1763" y="286"/>
                    <a:pt x="1763" y="286"/>
                  </a:cubicBezTo>
                  <a:cubicBezTo>
                    <a:pt x="1763" y="293"/>
                    <a:pt x="1763" y="293"/>
                    <a:pt x="1763" y="293"/>
                  </a:cubicBezTo>
                  <a:cubicBezTo>
                    <a:pt x="1757" y="293"/>
                    <a:pt x="1757" y="293"/>
                    <a:pt x="1757" y="293"/>
                  </a:cubicBezTo>
                  <a:lnTo>
                    <a:pt x="1757" y="286"/>
                  </a:lnTo>
                  <a:close/>
                  <a:moveTo>
                    <a:pt x="1757" y="298"/>
                  </a:moveTo>
                  <a:cubicBezTo>
                    <a:pt x="1763" y="298"/>
                    <a:pt x="1763" y="298"/>
                    <a:pt x="1763" y="298"/>
                  </a:cubicBezTo>
                  <a:cubicBezTo>
                    <a:pt x="1763" y="305"/>
                    <a:pt x="1763" y="305"/>
                    <a:pt x="1763" y="305"/>
                  </a:cubicBezTo>
                  <a:cubicBezTo>
                    <a:pt x="1757" y="305"/>
                    <a:pt x="1757" y="305"/>
                    <a:pt x="1757" y="305"/>
                  </a:cubicBezTo>
                  <a:lnTo>
                    <a:pt x="1757" y="298"/>
                  </a:lnTo>
                  <a:close/>
                  <a:moveTo>
                    <a:pt x="1757" y="310"/>
                  </a:moveTo>
                  <a:cubicBezTo>
                    <a:pt x="1763" y="310"/>
                    <a:pt x="1763" y="310"/>
                    <a:pt x="1763" y="310"/>
                  </a:cubicBezTo>
                  <a:cubicBezTo>
                    <a:pt x="1763" y="317"/>
                    <a:pt x="1763" y="317"/>
                    <a:pt x="1763" y="317"/>
                  </a:cubicBezTo>
                  <a:cubicBezTo>
                    <a:pt x="1757" y="317"/>
                    <a:pt x="1757" y="317"/>
                    <a:pt x="1757" y="317"/>
                  </a:cubicBezTo>
                  <a:lnTo>
                    <a:pt x="1757" y="310"/>
                  </a:lnTo>
                  <a:close/>
                  <a:moveTo>
                    <a:pt x="1757" y="330"/>
                  </a:moveTo>
                  <a:cubicBezTo>
                    <a:pt x="1763" y="330"/>
                    <a:pt x="1763" y="330"/>
                    <a:pt x="1763" y="330"/>
                  </a:cubicBezTo>
                  <a:cubicBezTo>
                    <a:pt x="1763" y="337"/>
                    <a:pt x="1763" y="337"/>
                    <a:pt x="1763" y="337"/>
                  </a:cubicBezTo>
                  <a:cubicBezTo>
                    <a:pt x="1757" y="337"/>
                    <a:pt x="1757" y="337"/>
                    <a:pt x="1757" y="337"/>
                  </a:cubicBezTo>
                  <a:lnTo>
                    <a:pt x="1757" y="330"/>
                  </a:lnTo>
                  <a:close/>
                  <a:moveTo>
                    <a:pt x="1757" y="342"/>
                  </a:moveTo>
                  <a:cubicBezTo>
                    <a:pt x="1763" y="342"/>
                    <a:pt x="1763" y="342"/>
                    <a:pt x="1763" y="342"/>
                  </a:cubicBezTo>
                  <a:cubicBezTo>
                    <a:pt x="1763" y="348"/>
                    <a:pt x="1763" y="348"/>
                    <a:pt x="1763" y="348"/>
                  </a:cubicBezTo>
                  <a:cubicBezTo>
                    <a:pt x="1757" y="348"/>
                    <a:pt x="1757" y="348"/>
                    <a:pt x="1757" y="348"/>
                  </a:cubicBezTo>
                  <a:lnTo>
                    <a:pt x="1757" y="342"/>
                  </a:lnTo>
                  <a:close/>
                  <a:moveTo>
                    <a:pt x="1757" y="354"/>
                  </a:moveTo>
                  <a:cubicBezTo>
                    <a:pt x="1763" y="354"/>
                    <a:pt x="1763" y="354"/>
                    <a:pt x="1763" y="354"/>
                  </a:cubicBezTo>
                  <a:cubicBezTo>
                    <a:pt x="1763" y="360"/>
                    <a:pt x="1763" y="360"/>
                    <a:pt x="1763" y="360"/>
                  </a:cubicBezTo>
                  <a:cubicBezTo>
                    <a:pt x="1757" y="360"/>
                    <a:pt x="1757" y="360"/>
                    <a:pt x="1757" y="360"/>
                  </a:cubicBezTo>
                  <a:lnTo>
                    <a:pt x="1757" y="354"/>
                  </a:lnTo>
                  <a:close/>
                  <a:moveTo>
                    <a:pt x="1757" y="374"/>
                  </a:moveTo>
                  <a:cubicBezTo>
                    <a:pt x="1763" y="374"/>
                    <a:pt x="1763" y="374"/>
                    <a:pt x="1763" y="374"/>
                  </a:cubicBezTo>
                  <a:cubicBezTo>
                    <a:pt x="1763" y="380"/>
                    <a:pt x="1763" y="380"/>
                    <a:pt x="1763" y="380"/>
                  </a:cubicBezTo>
                  <a:cubicBezTo>
                    <a:pt x="1757" y="380"/>
                    <a:pt x="1757" y="380"/>
                    <a:pt x="1757" y="380"/>
                  </a:cubicBezTo>
                  <a:lnTo>
                    <a:pt x="1757" y="374"/>
                  </a:lnTo>
                  <a:close/>
                  <a:moveTo>
                    <a:pt x="1757" y="386"/>
                  </a:moveTo>
                  <a:cubicBezTo>
                    <a:pt x="1763" y="386"/>
                    <a:pt x="1763" y="386"/>
                    <a:pt x="1763" y="386"/>
                  </a:cubicBezTo>
                  <a:cubicBezTo>
                    <a:pt x="1763" y="392"/>
                    <a:pt x="1763" y="392"/>
                    <a:pt x="1763" y="392"/>
                  </a:cubicBezTo>
                  <a:cubicBezTo>
                    <a:pt x="1757" y="392"/>
                    <a:pt x="1757" y="392"/>
                    <a:pt x="1757" y="392"/>
                  </a:cubicBezTo>
                  <a:lnTo>
                    <a:pt x="1757" y="386"/>
                  </a:lnTo>
                  <a:close/>
                  <a:moveTo>
                    <a:pt x="1757" y="397"/>
                  </a:moveTo>
                  <a:cubicBezTo>
                    <a:pt x="1763" y="397"/>
                    <a:pt x="1763" y="397"/>
                    <a:pt x="1763" y="397"/>
                  </a:cubicBezTo>
                  <a:cubicBezTo>
                    <a:pt x="1763" y="404"/>
                    <a:pt x="1763" y="404"/>
                    <a:pt x="1763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397"/>
                  </a:lnTo>
                  <a:close/>
                  <a:moveTo>
                    <a:pt x="1757" y="418"/>
                  </a:moveTo>
                  <a:cubicBezTo>
                    <a:pt x="1763" y="418"/>
                    <a:pt x="1763" y="418"/>
                    <a:pt x="1763" y="418"/>
                  </a:cubicBezTo>
                  <a:cubicBezTo>
                    <a:pt x="1763" y="424"/>
                    <a:pt x="1763" y="424"/>
                    <a:pt x="1763" y="424"/>
                  </a:cubicBezTo>
                  <a:cubicBezTo>
                    <a:pt x="1757" y="424"/>
                    <a:pt x="1757" y="424"/>
                    <a:pt x="1757" y="424"/>
                  </a:cubicBezTo>
                  <a:lnTo>
                    <a:pt x="1757" y="418"/>
                  </a:lnTo>
                  <a:close/>
                  <a:moveTo>
                    <a:pt x="1757" y="429"/>
                  </a:moveTo>
                  <a:cubicBezTo>
                    <a:pt x="1763" y="429"/>
                    <a:pt x="1763" y="429"/>
                    <a:pt x="1763" y="429"/>
                  </a:cubicBezTo>
                  <a:cubicBezTo>
                    <a:pt x="1763" y="436"/>
                    <a:pt x="1763" y="436"/>
                    <a:pt x="1763" y="436"/>
                  </a:cubicBezTo>
                  <a:cubicBezTo>
                    <a:pt x="1757" y="436"/>
                    <a:pt x="1757" y="436"/>
                    <a:pt x="1757" y="436"/>
                  </a:cubicBezTo>
                  <a:lnTo>
                    <a:pt x="1757" y="429"/>
                  </a:lnTo>
                  <a:close/>
                  <a:moveTo>
                    <a:pt x="1757" y="441"/>
                  </a:moveTo>
                  <a:cubicBezTo>
                    <a:pt x="1763" y="441"/>
                    <a:pt x="1763" y="441"/>
                    <a:pt x="1763" y="441"/>
                  </a:cubicBezTo>
                  <a:cubicBezTo>
                    <a:pt x="1763" y="448"/>
                    <a:pt x="1763" y="448"/>
                    <a:pt x="1763" y="448"/>
                  </a:cubicBezTo>
                  <a:cubicBezTo>
                    <a:pt x="1757" y="448"/>
                    <a:pt x="1757" y="448"/>
                    <a:pt x="1757" y="448"/>
                  </a:cubicBezTo>
                  <a:lnTo>
                    <a:pt x="1757" y="441"/>
                  </a:lnTo>
                  <a:close/>
                  <a:moveTo>
                    <a:pt x="1757" y="461"/>
                  </a:moveTo>
                  <a:cubicBezTo>
                    <a:pt x="1763" y="461"/>
                    <a:pt x="1763" y="461"/>
                    <a:pt x="1763" y="461"/>
                  </a:cubicBezTo>
                  <a:cubicBezTo>
                    <a:pt x="1763" y="468"/>
                    <a:pt x="1763" y="468"/>
                    <a:pt x="1763" y="468"/>
                  </a:cubicBezTo>
                  <a:cubicBezTo>
                    <a:pt x="1757" y="468"/>
                    <a:pt x="1757" y="468"/>
                    <a:pt x="1757" y="468"/>
                  </a:cubicBezTo>
                  <a:lnTo>
                    <a:pt x="1757" y="461"/>
                  </a:lnTo>
                  <a:close/>
                  <a:moveTo>
                    <a:pt x="1757" y="473"/>
                  </a:moveTo>
                  <a:cubicBezTo>
                    <a:pt x="1763" y="473"/>
                    <a:pt x="1763" y="473"/>
                    <a:pt x="1763" y="473"/>
                  </a:cubicBezTo>
                  <a:cubicBezTo>
                    <a:pt x="1763" y="479"/>
                    <a:pt x="1763" y="479"/>
                    <a:pt x="1763" y="479"/>
                  </a:cubicBezTo>
                  <a:cubicBezTo>
                    <a:pt x="1757" y="479"/>
                    <a:pt x="1757" y="479"/>
                    <a:pt x="1757" y="479"/>
                  </a:cubicBezTo>
                  <a:lnTo>
                    <a:pt x="1757" y="473"/>
                  </a:lnTo>
                  <a:close/>
                  <a:moveTo>
                    <a:pt x="1757" y="485"/>
                  </a:moveTo>
                  <a:cubicBezTo>
                    <a:pt x="1763" y="485"/>
                    <a:pt x="1763" y="485"/>
                    <a:pt x="1763" y="485"/>
                  </a:cubicBezTo>
                  <a:cubicBezTo>
                    <a:pt x="1763" y="491"/>
                    <a:pt x="1763" y="491"/>
                    <a:pt x="1763" y="491"/>
                  </a:cubicBezTo>
                  <a:cubicBezTo>
                    <a:pt x="1757" y="491"/>
                    <a:pt x="1757" y="491"/>
                    <a:pt x="1757" y="491"/>
                  </a:cubicBezTo>
                  <a:lnTo>
                    <a:pt x="1757" y="485"/>
                  </a:lnTo>
                  <a:close/>
                  <a:moveTo>
                    <a:pt x="1757" y="505"/>
                  </a:moveTo>
                  <a:cubicBezTo>
                    <a:pt x="1763" y="505"/>
                    <a:pt x="1763" y="505"/>
                    <a:pt x="1763" y="505"/>
                  </a:cubicBezTo>
                  <a:cubicBezTo>
                    <a:pt x="1763" y="511"/>
                    <a:pt x="1763" y="511"/>
                    <a:pt x="1763" y="511"/>
                  </a:cubicBezTo>
                  <a:cubicBezTo>
                    <a:pt x="1757" y="511"/>
                    <a:pt x="1757" y="511"/>
                    <a:pt x="1757" y="511"/>
                  </a:cubicBezTo>
                  <a:lnTo>
                    <a:pt x="1757" y="505"/>
                  </a:lnTo>
                  <a:close/>
                  <a:moveTo>
                    <a:pt x="1757" y="517"/>
                  </a:moveTo>
                  <a:cubicBezTo>
                    <a:pt x="1763" y="517"/>
                    <a:pt x="1763" y="517"/>
                    <a:pt x="1763" y="517"/>
                  </a:cubicBezTo>
                  <a:cubicBezTo>
                    <a:pt x="1763" y="523"/>
                    <a:pt x="1763" y="523"/>
                    <a:pt x="1763" y="523"/>
                  </a:cubicBezTo>
                  <a:cubicBezTo>
                    <a:pt x="1757" y="523"/>
                    <a:pt x="1757" y="523"/>
                    <a:pt x="1757" y="523"/>
                  </a:cubicBezTo>
                  <a:lnTo>
                    <a:pt x="1757" y="517"/>
                  </a:lnTo>
                  <a:close/>
                  <a:moveTo>
                    <a:pt x="1757" y="528"/>
                  </a:moveTo>
                  <a:cubicBezTo>
                    <a:pt x="1763" y="528"/>
                    <a:pt x="1763" y="528"/>
                    <a:pt x="1763" y="528"/>
                  </a:cubicBezTo>
                  <a:cubicBezTo>
                    <a:pt x="1763" y="535"/>
                    <a:pt x="1763" y="535"/>
                    <a:pt x="1763" y="535"/>
                  </a:cubicBezTo>
                  <a:cubicBezTo>
                    <a:pt x="1757" y="535"/>
                    <a:pt x="1757" y="535"/>
                    <a:pt x="1757" y="535"/>
                  </a:cubicBezTo>
                  <a:lnTo>
                    <a:pt x="1757" y="528"/>
                  </a:lnTo>
                  <a:close/>
                  <a:moveTo>
                    <a:pt x="1763" y="579"/>
                  </a:moveTo>
                  <a:cubicBezTo>
                    <a:pt x="1757" y="579"/>
                    <a:pt x="1757" y="579"/>
                    <a:pt x="1757" y="579"/>
                  </a:cubicBezTo>
                  <a:cubicBezTo>
                    <a:pt x="1757" y="572"/>
                    <a:pt x="1757" y="572"/>
                    <a:pt x="1757" y="572"/>
                  </a:cubicBezTo>
                  <a:cubicBezTo>
                    <a:pt x="1763" y="572"/>
                    <a:pt x="1763" y="572"/>
                    <a:pt x="1763" y="572"/>
                  </a:cubicBezTo>
                  <a:lnTo>
                    <a:pt x="1763" y="579"/>
                  </a:lnTo>
                  <a:close/>
                  <a:moveTo>
                    <a:pt x="1763" y="567"/>
                  </a:moveTo>
                  <a:cubicBezTo>
                    <a:pt x="1757" y="567"/>
                    <a:pt x="1757" y="567"/>
                    <a:pt x="1757" y="567"/>
                  </a:cubicBezTo>
                  <a:cubicBezTo>
                    <a:pt x="1757" y="560"/>
                    <a:pt x="1757" y="560"/>
                    <a:pt x="1757" y="560"/>
                  </a:cubicBezTo>
                  <a:cubicBezTo>
                    <a:pt x="1763" y="560"/>
                    <a:pt x="1763" y="560"/>
                    <a:pt x="1763" y="560"/>
                  </a:cubicBezTo>
                  <a:lnTo>
                    <a:pt x="1763" y="567"/>
                  </a:lnTo>
                  <a:close/>
                  <a:moveTo>
                    <a:pt x="1763" y="555"/>
                  </a:moveTo>
                  <a:cubicBezTo>
                    <a:pt x="1757" y="555"/>
                    <a:pt x="1757" y="555"/>
                    <a:pt x="1757" y="555"/>
                  </a:cubicBezTo>
                  <a:cubicBezTo>
                    <a:pt x="1757" y="549"/>
                    <a:pt x="1757" y="549"/>
                    <a:pt x="1757" y="549"/>
                  </a:cubicBezTo>
                  <a:cubicBezTo>
                    <a:pt x="1763" y="549"/>
                    <a:pt x="1763" y="549"/>
                    <a:pt x="1763" y="549"/>
                  </a:cubicBezTo>
                  <a:lnTo>
                    <a:pt x="1763" y="555"/>
                  </a:lnTo>
                  <a:close/>
                  <a:moveTo>
                    <a:pt x="1779" y="579"/>
                  </a:moveTo>
                  <a:cubicBezTo>
                    <a:pt x="1773" y="579"/>
                    <a:pt x="1773" y="579"/>
                    <a:pt x="1773" y="579"/>
                  </a:cubicBezTo>
                  <a:cubicBezTo>
                    <a:pt x="1773" y="572"/>
                    <a:pt x="1773" y="572"/>
                    <a:pt x="1773" y="572"/>
                  </a:cubicBezTo>
                  <a:cubicBezTo>
                    <a:pt x="1779" y="572"/>
                    <a:pt x="1779" y="572"/>
                    <a:pt x="1779" y="572"/>
                  </a:cubicBezTo>
                  <a:lnTo>
                    <a:pt x="1779" y="579"/>
                  </a:lnTo>
                  <a:close/>
                  <a:moveTo>
                    <a:pt x="1779" y="567"/>
                  </a:moveTo>
                  <a:cubicBezTo>
                    <a:pt x="1773" y="567"/>
                    <a:pt x="1773" y="567"/>
                    <a:pt x="1773" y="567"/>
                  </a:cubicBezTo>
                  <a:cubicBezTo>
                    <a:pt x="1773" y="560"/>
                    <a:pt x="1773" y="560"/>
                    <a:pt x="1773" y="560"/>
                  </a:cubicBezTo>
                  <a:cubicBezTo>
                    <a:pt x="1779" y="560"/>
                    <a:pt x="1779" y="560"/>
                    <a:pt x="1779" y="560"/>
                  </a:cubicBezTo>
                  <a:lnTo>
                    <a:pt x="1779" y="567"/>
                  </a:lnTo>
                  <a:close/>
                  <a:moveTo>
                    <a:pt x="1779" y="555"/>
                  </a:moveTo>
                  <a:cubicBezTo>
                    <a:pt x="1773" y="555"/>
                    <a:pt x="1773" y="555"/>
                    <a:pt x="1773" y="555"/>
                  </a:cubicBezTo>
                  <a:cubicBezTo>
                    <a:pt x="1773" y="549"/>
                    <a:pt x="1773" y="549"/>
                    <a:pt x="1773" y="549"/>
                  </a:cubicBezTo>
                  <a:cubicBezTo>
                    <a:pt x="1779" y="549"/>
                    <a:pt x="1779" y="549"/>
                    <a:pt x="1779" y="549"/>
                  </a:cubicBezTo>
                  <a:lnTo>
                    <a:pt x="1779" y="555"/>
                  </a:lnTo>
                  <a:close/>
                  <a:moveTo>
                    <a:pt x="1779" y="543"/>
                  </a:moveTo>
                  <a:cubicBezTo>
                    <a:pt x="1757" y="543"/>
                    <a:pt x="1757" y="543"/>
                    <a:pt x="1757" y="543"/>
                  </a:cubicBezTo>
                  <a:cubicBezTo>
                    <a:pt x="1757" y="540"/>
                    <a:pt x="1757" y="540"/>
                    <a:pt x="1757" y="540"/>
                  </a:cubicBezTo>
                  <a:cubicBezTo>
                    <a:pt x="1779" y="540"/>
                    <a:pt x="1779" y="540"/>
                    <a:pt x="1779" y="540"/>
                  </a:cubicBezTo>
                  <a:lnTo>
                    <a:pt x="1779" y="543"/>
                  </a:lnTo>
                  <a:close/>
                  <a:moveTo>
                    <a:pt x="1779" y="535"/>
                  </a:moveTo>
                  <a:cubicBezTo>
                    <a:pt x="1773" y="535"/>
                    <a:pt x="1773" y="535"/>
                    <a:pt x="1773" y="535"/>
                  </a:cubicBezTo>
                  <a:cubicBezTo>
                    <a:pt x="1773" y="528"/>
                    <a:pt x="1773" y="528"/>
                    <a:pt x="1773" y="528"/>
                  </a:cubicBezTo>
                  <a:cubicBezTo>
                    <a:pt x="1779" y="528"/>
                    <a:pt x="1779" y="528"/>
                    <a:pt x="1779" y="528"/>
                  </a:cubicBezTo>
                  <a:lnTo>
                    <a:pt x="1779" y="535"/>
                  </a:lnTo>
                  <a:close/>
                  <a:moveTo>
                    <a:pt x="1779" y="523"/>
                  </a:moveTo>
                  <a:cubicBezTo>
                    <a:pt x="1773" y="523"/>
                    <a:pt x="1773" y="523"/>
                    <a:pt x="1773" y="523"/>
                  </a:cubicBezTo>
                  <a:cubicBezTo>
                    <a:pt x="1773" y="517"/>
                    <a:pt x="1773" y="517"/>
                    <a:pt x="1773" y="517"/>
                  </a:cubicBezTo>
                  <a:cubicBezTo>
                    <a:pt x="1779" y="517"/>
                    <a:pt x="1779" y="517"/>
                    <a:pt x="1779" y="517"/>
                  </a:cubicBezTo>
                  <a:lnTo>
                    <a:pt x="1779" y="523"/>
                  </a:lnTo>
                  <a:close/>
                  <a:moveTo>
                    <a:pt x="1779" y="511"/>
                  </a:moveTo>
                  <a:cubicBezTo>
                    <a:pt x="1773" y="511"/>
                    <a:pt x="1773" y="511"/>
                    <a:pt x="1773" y="511"/>
                  </a:cubicBezTo>
                  <a:cubicBezTo>
                    <a:pt x="1773" y="505"/>
                    <a:pt x="1773" y="505"/>
                    <a:pt x="1773" y="505"/>
                  </a:cubicBezTo>
                  <a:cubicBezTo>
                    <a:pt x="1779" y="505"/>
                    <a:pt x="1779" y="505"/>
                    <a:pt x="1779" y="505"/>
                  </a:cubicBezTo>
                  <a:lnTo>
                    <a:pt x="1779" y="511"/>
                  </a:lnTo>
                  <a:close/>
                  <a:moveTo>
                    <a:pt x="1779" y="500"/>
                  </a:moveTo>
                  <a:cubicBezTo>
                    <a:pt x="1757" y="500"/>
                    <a:pt x="1757" y="500"/>
                    <a:pt x="1757" y="500"/>
                  </a:cubicBezTo>
                  <a:cubicBezTo>
                    <a:pt x="1757" y="496"/>
                    <a:pt x="1757" y="496"/>
                    <a:pt x="1757" y="496"/>
                  </a:cubicBezTo>
                  <a:cubicBezTo>
                    <a:pt x="1779" y="496"/>
                    <a:pt x="1779" y="496"/>
                    <a:pt x="1779" y="496"/>
                  </a:cubicBezTo>
                  <a:lnTo>
                    <a:pt x="1779" y="500"/>
                  </a:lnTo>
                  <a:close/>
                  <a:moveTo>
                    <a:pt x="1779" y="491"/>
                  </a:moveTo>
                  <a:cubicBezTo>
                    <a:pt x="1773" y="491"/>
                    <a:pt x="1773" y="491"/>
                    <a:pt x="1773" y="491"/>
                  </a:cubicBezTo>
                  <a:cubicBezTo>
                    <a:pt x="1773" y="485"/>
                    <a:pt x="1773" y="485"/>
                    <a:pt x="1773" y="485"/>
                  </a:cubicBezTo>
                  <a:cubicBezTo>
                    <a:pt x="1779" y="485"/>
                    <a:pt x="1779" y="485"/>
                    <a:pt x="1779" y="485"/>
                  </a:cubicBezTo>
                  <a:lnTo>
                    <a:pt x="1779" y="491"/>
                  </a:lnTo>
                  <a:close/>
                  <a:moveTo>
                    <a:pt x="1779" y="479"/>
                  </a:moveTo>
                  <a:cubicBezTo>
                    <a:pt x="1773" y="479"/>
                    <a:pt x="1773" y="479"/>
                    <a:pt x="1773" y="479"/>
                  </a:cubicBezTo>
                  <a:cubicBezTo>
                    <a:pt x="1773" y="473"/>
                    <a:pt x="1773" y="473"/>
                    <a:pt x="1773" y="473"/>
                  </a:cubicBezTo>
                  <a:cubicBezTo>
                    <a:pt x="1779" y="473"/>
                    <a:pt x="1779" y="473"/>
                    <a:pt x="1779" y="473"/>
                  </a:cubicBezTo>
                  <a:lnTo>
                    <a:pt x="1779" y="479"/>
                  </a:lnTo>
                  <a:close/>
                  <a:moveTo>
                    <a:pt x="1779" y="468"/>
                  </a:moveTo>
                  <a:cubicBezTo>
                    <a:pt x="1773" y="468"/>
                    <a:pt x="1773" y="468"/>
                    <a:pt x="1773" y="468"/>
                  </a:cubicBezTo>
                  <a:cubicBezTo>
                    <a:pt x="1773" y="461"/>
                    <a:pt x="1773" y="461"/>
                    <a:pt x="1773" y="461"/>
                  </a:cubicBezTo>
                  <a:cubicBezTo>
                    <a:pt x="1779" y="461"/>
                    <a:pt x="1779" y="461"/>
                    <a:pt x="1779" y="461"/>
                  </a:cubicBezTo>
                  <a:lnTo>
                    <a:pt x="1779" y="468"/>
                  </a:lnTo>
                  <a:close/>
                  <a:moveTo>
                    <a:pt x="1779" y="456"/>
                  </a:moveTo>
                  <a:cubicBezTo>
                    <a:pt x="1757" y="456"/>
                    <a:pt x="1757" y="456"/>
                    <a:pt x="1757" y="456"/>
                  </a:cubicBezTo>
                  <a:cubicBezTo>
                    <a:pt x="1757" y="453"/>
                    <a:pt x="1757" y="453"/>
                    <a:pt x="1757" y="453"/>
                  </a:cubicBezTo>
                  <a:cubicBezTo>
                    <a:pt x="1779" y="453"/>
                    <a:pt x="1779" y="453"/>
                    <a:pt x="1779" y="453"/>
                  </a:cubicBezTo>
                  <a:lnTo>
                    <a:pt x="1779" y="456"/>
                  </a:lnTo>
                  <a:close/>
                  <a:moveTo>
                    <a:pt x="1779" y="448"/>
                  </a:moveTo>
                  <a:cubicBezTo>
                    <a:pt x="1773" y="448"/>
                    <a:pt x="1773" y="448"/>
                    <a:pt x="1773" y="448"/>
                  </a:cubicBezTo>
                  <a:cubicBezTo>
                    <a:pt x="1773" y="441"/>
                    <a:pt x="1773" y="441"/>
                    <a:pt x="1773" y="441"/>
                  </a:cubicBezTo>
                  <a:cubicBezTo>
                    <a:pt x="1779" y="441"/>
                    <a:pt x="1779" y="441"/>
                    <a:pt x="1779" y="441"/>
                  </a:cubicBezTo>
                  <a:lnTo>
                    <a:pt x="1779" y="448"/>
                  </a:lnTo>
                  <a:close/>
                  <a:moveTo>
                    <a:pt x="1779" y="436"/>
                  </a:moveTo>
                  <a:cubicBezTo>
                    <a:pt x="1773" y="436"/>
                    <a:pt x="1773" y="436"/>
                    <a:pt x="1773" y="436"/>
                  </a:cubicBezTo>
                  <a:cubicBezTo>
                    <a:pt x="1773" y="429"/>
                    <a:pt x="1773" y="429"/>
                    <a:pt x="1773" y="429"/>
                  </a:cubicBezTo>
                  <a:cubicBezTo>
                    <a:pt x="1779" y="429"/>
                    <a:pt x="1779" y="429"/>
                    <a:pt x="1779" y="429"/>
                  </a:cubicBezTo>
                  <a:lnTo>
                    <a:pt x="1779" y="436"/>
                  </a:lnTo>
                  <a:close/>
                  <a:moveTo>
                    <a:pt x="1779" y="424"/>
                  </a:moveTo>
                  <a:cubicBezTo>
                    <a:pt x="1773" y="424"/>
                    <a:pt x="1773" y="424"/>
                    <a:pt x="1773" y="424"/>
                  </a:cubicBezTo>
                  <a:cubicBezTo>
                    <a:pt x="1773" y="418"/>
                    <a:pt x="1773" y="418"/>
                    <a:pt x="1773" y="418"/>
                  </a:cubicBezTo>
                  <a:cubicBezTo>
                    <a:pt x="1779" y="418"/>
                    <a:pt x="1779" y="418"/>
                    <a:pt x="1779" y="418"/>
                  </a:cubicBezTo>
                  <a:lnTo>
                    <a:pt x="1779" y="424"/>
                  </a:lnTo>
                  <a:close/>
                  <a:moveTo>
                    <a:pt x="1779" y="412"/>
                  </a:moveTo>
                  <a:cubicBezTo>
                    <a:pt x="1757" y="412"/>
                    <a:pt x="1757" y="412"/>
                    <a:pt x="1757" y="412"/>
                  </a:cubicBezTo>
                  <a:cubicBezTo>
                    <a:pt x="1757" y="409"/>
                    <a:pt x="1757" y="409"/>
                    <a:pt x="1757" y="409"/>
                  </a:cubicBezTo>
                  <a:cubicBezTo>
                    <a:pt x="1779" y="409"/>
                    <a:pt x="1779" y="409"/>
                    <a:pt x="1779" y="409"/>
                  </a:cubicBezTo>
                  <a:lnTo>
                    <a:pt x="1779" y="412"/>
                  </a:lnTo>
                  <a:close/>
                  <a:moveTo>
                    <a:pt x="1779" y="404"/>
                  </a:moveTo>
                  <a:cubicBezTo>
                    <a:pt x="1773" y="404"/>
                    <a:pt x="1773" y="404"/>
                    <a:pt x="1773" y="404"/>
                  </a:cubicBezTo>
                  <a:cubicBezTo>
                    <a:pt x="1773" y="397"/>
                    <a:pt x="1773" y="397"/>
                    <a:pt x="1773" y="397"/>
                  </a:cubicBezTo>
                  <a:cubicBezTo>
                    <a:pt x="1779" y="397"/>
                    <a:pt x="1779" y="397"/>
                    <a:pt x="1779" y="397"/>
                  </a:cubicBezTo>
                  <a:lnTo>
                    <a:pt x="1779" y="404"/>
                  </a:lnTo>
                  <a:close/>
                  <a:moveTo>
                    <a:pt x="1779" y="392"/>
                  </a:moveTo>
                  <a:cubicBezTo>
                    <a:pt x="1773" y="392"/>
                    <a:pt x="1773" y="392"/>
                    <a:pt x="1773" y="392"/>
                  </a:cubicBezTo>
                  <a:cubicBezTo>
                    <a:pt x="1773" y="386"/>
                    <a:pt x="1773" y="386"/>
                    <a:pt x="1773" y="386"/>
                  </a:cubicBezTo>
                  <a:cubicBezTo>
                    <a:pt x="1779" y="386"/>
                    <a:pt x="1779" y="386"/>
                    <a:pt x="1779" y="386"/>
                  </a:cubicBezTo>
                  <a:lnTo>
                    <a:pt x="1779" y="392"/>
                  </a:lnTo>
                  <a:close/>
                  <a:moveTo>
                    <a:pt x="1779" y="380"/>
                  </a:moveTo>
                  <a:cubicBezTo>
                    <a:pt x="1773" y="380"/>
                    <a:pt x="1773" y="380"/>
                    <a:pt x="1773" y="380"/>
                  </a:cubicBezTo>
                  <a:cubicBezTo>
                    <a:pt x="1773" y="374"/>
                    <a:pt x="1773" y="374"/>
                    <a:pt x="1773" y="374"/>
                  </a:cubicBezTo>
                  <a:cubicBezTo>
                    <a:pt x="1779" y="374"/>
                    <a:pt x="1779" y="374"/>
                    <a:pt x="1779" y="374"/>
                  </a:cubicBezTo>
                  <a:lnTo>
                    <a:pt x="1779" y="380"/>
                  </a:lnTo>
                  <a:close/>
                  <a:moveTo>
                    <a:pt x="1779" y="369"/>
                  </a:moveTo>
                  <a:cubicBezTo>
                    <a:pt x="1757" y="369"/>
                    <a:pt x="1757" y="369"/>
                    <a:pt x="1757" y="369"/>
                  </a:cubicBezTo>
                  <a:cubicBezTo>
                    <a:pt x="1757" y="365"/>
                    <a:pt x="1757" y="365"/>
                    <a:pt x="1757" y="365"/>
                  </a:cubicBezTo>
                  <a:cubicBezTo>
                    <a:pt x="1779" y="365"/>
                    <a:pt x="1779" y="365"/>
                    <a:pt x="1779" y="365"/>
                  </a:cubicBezTo>
                  <a:lnTo>
                    <a:pt x="1779" y="369"/>
                  </a:lnTo>
                  <a:close/>
                  <a:moveTo>
                    <a:pt x="1779" y="360"/>
                  </a:moveTo>
                  <a:cubicBezTo>
                    <a:pt x="1773" y="360"/>
                    <a:pt x="1773" y="360"/>
                    <a:pt x="1773" y="360"/>
                  </a:cubicBezTo>
                  <a:cubicBezTo>
                    <a:pt x="1773" y="354"/>
                    <a:pt x="1773" y="354"/>
                    <a:pt x="1773" y="354"/>
                  </a:cubicBezTo>
                  <a:cubicBezTo>
                    <a:pt x="1779" y="354"/>
                    <a:pt x="1779" y="354"/>
                    <a:pt x="1779" y="354"/>
                  </a:cubicBezTo>
                  <a:lnTo>
                    <a:pt x="1779" y="360"/>
                  </a:lnTo>
                  <a:close/>
                  <a:moveTo>
                    <a:pt x="1779" y="348"/>
                  </a:moveTo>
                  <a:cubicBezTo>
                    <a:pt x="1773" y="348"/>
                    <a:pt x="1773" y="348"/>
                    <a:pt x="1773" y="348"/>
                  </a:cubicBezTo>
                  <a:cubicBezTo>
                    <a:pt x="1773" y="342"/>
                    <a:pt x="1773" y="342"/>
                    <a:pt x="1773" y="342"/>
                  </a:cubicBezTo>
                  <a:cubicBezTo>
                    <a:pt x="1779" y="342"/>
                    <a:pt x="1779" y="342"/>
                    <a:pt x="1779" y="342"/>
                  </a:cubicBezTo>
                  <a:lnTo>
                    <a:pt x="1779" y="348"/>
                  </a:lnTo>
                  <a:close/>
                  <a:moveTo>
                    <a:pt x="1779" y="337"/>
                  </a:moveTo>
                  <a:cubicBezTo>
                    <a:pt x="1773" y="337"/>
                    <a:pt x="1773" y="337"/>
                    <a:pt x="1773" y="337"/>
                  </a:cubicBezTo>
                  <a:cubicBezTo>
                    <a:pt x="1773" y="330"/>
                    <a:pt x="1773" y="330"/>
                    <a:pt x="1773" y="330"/>
                  </a:cubicBezTo>
                  <a:cubicBezTo>
                    <a:pt x="1779" y="330"/>
                    <a:pt x="1779" y="330"/>
                    <a:pt x="1779" y="330"/>
                  </a:cubicBezTo>
                  <a:lnTo>
                    <a:pt x="1779" y="337"/>
                  </a:lnTo>
                  <a:close/>
                  <a:moveTo>
                    <a:pt x="1779" y="325"/>
                  </a:moveTo>
                  <a:cubicBezTo>
                    <a:pt x="1757" y="325"/>
                    <a:pt x="1757" y="325"/>
                    <a:pt x="1757" y="325"/>
                  </a:cubicBezTo>
                  <a:cubicBezTo>
                    <a:pt x="1757" y="322"/>
                    <a:pt x="1757" y="322"/>
                    <a:pt x="1757" y="322"/>
                  </a:cubicBezTo>
                  <a:cubicBezTo>
                    <a:pt x="1779" y="322"/>
                    <a:pt x="1779" y="322"/>
                    <a:pt x="1779" y="322"/>
                  </a:cubicBezTo>
                  <a:lnTo>
                    <a:pt x="1779" y="325"/>
                  </a:lnTo>
                  <a:close/>
                  <a:moveTo>
                    <a:pt x="1779" y="317"/>
                  </a:moveTo>
                  <a:cubicBezTo>
                    <a:pt x="1773" y="317"/>
                    <a:pt x="1773" y="317"/>
                    <a:pt x="1773" y="317"/>
                  </a:cubicBezTo>
                  <a:cubicBezTo>
                    <a:pt x="1773" y="310"/>
                    <a:pt x="1773" y="310"/>
                    <a:pt x="1773" y="310"/>
                  </a:cubicBezTo>
                  <a:cubicBezTo>
                    <a:pt x="1779" y="310"/>
                    <a:pt x="1779" y="310"/>
                    <a:pt x="1779" y="310"/>
                  </a:cubicBezTo>
                  <a:lnTo>
                    <a:pt x="1779" y="317"/>
                  </a:lnTo>
                  <a:close/>
                  <a:moveTo>
                    <a:pt x="1779" y="305"/>
                  </a:moveTo>
                  <a:cubicBezTo>
                    <a:pt x="1773" y="305"/>
                    <a:pt x="1773" y="305"/>
                    <a:pt x="1773" y="305"/>
                  </a:cubicBezTo>
                  <a:cubicBezTo>
                    <a:pt x="1773" y="298"/>
                    <a:pt x="1773" y="298"/>
                    <a:pt x="1773" y="298"/>
                  </a:cubicBezTo>
                  <a:cubicBezTo>
                    <a:pt x="1779" y="298"/>
                    <a:pt x="1779" y="298"/>
                    <a:pt x="1779" y="298"/>
                  </a:cubicBezTo>
                  <a:lnTo>
                    <a:pt x="1779" y="305"/>
                  </a:lnTo>
                  <a:close/>
                  <a:moveTo>
                    <a:pt x="1779" y="293"/>
                  </a:moveTo>
                  <a:cubicBezTo>
                    <a:pt x="1773" y="293"/>
                    <a:pt x="1773" y="293"/>
                    <a:pt x="1773" y="293"/>
                  </a:cubicBezTo>
                  <a:cubicBezTo>
                    <a:pt x="1773" y="286"/>
                    <a:pt x="1773" y="286"/>
                    <a:pt x="1773" y="286"/>
                  </a:cubicBezTo>
                  <a:cubicBezTo>
                    <a:pt x="1779" y="286"/>
                    <a:pt x="1779" y="286"/>
                    <a:pt x="1779" y="286"/>
                  </a:cubicBezTo>
                  <a:lnTo>
                    <a:pt x="1779" y="293"/>
                  </a:lnTo>
                  <a:close/>
                  <a:moveTo>
                    <a:pt x="1779" y="281"/>
                  </a:moveTo>
                  <a:cubicBezTo>
                    <a:pt x="1757" y="281"/>
                    <a:pt x="1757" y="281"/>
                    <a:pt x="1757" y="281"/>
                  </a:cubicBezTo>
                  <a:cubicBezTo>
                    <a:pt x="1757" y="278"/>
                    <a:pt x="1757" y="278"/>
                    <a:pt x="1757" y="278"/>
                  </a:cubicBezTo>
                  <a:cubicBezTo>
                    <a:pt x="1779" y="278"/>
                    <a:pt x="1779" y="278"/>
                    <a:pt x="1779" y="278"/>
                  </a:cubicBezTo>
                  <a:lnTo>
                    <a:pt x="1779" y="281"/>
                  </a:lnTo>
                  <a:close/>
                  <a:moveTo>
                    <a:pt x="1793" y="579"/>
                  </a:moveTo>
                  <a:cubicBezTo>
                    <a:pt x="1787" y="579"/>
                    <a:pt x="1787" y="579"/>
                    <a:pt x="1787" y="579"/>
                  </a:cubicBezTo>
                  <a:cubicBezTo>
                    <a:pt x="1787" y="572"/>
                    <a:pt x="1787" y="572"/>
                    <a:pt x="1787" y="572"/>
                  </a:cubicBezTo>
                  <a:cubicBezTo>
                    <a:pt x="1793" y="572"/>
                    <a:pt x="1793" y="572"/>
                    <a:pt x="1793" y="572"/>
                  </a:cubicBezTo>
                  <a:lnTo>
                    <a:pt x="1793" y="579"/>
                  </a:lnTo>
                  <a:close/>
                  <a:moveTo>
                    <a:pt x="1793" y="567"/>
                  </a:moveTo>
                  <a:cubicBezTo>
                    <a:pt x="1787" y="567"/>
                    <a:pt x="1787" y="567"/>
                    <a:pt x="1787" y="567"/>
                  </a:cubicBezTo>
                  <a:cubicBezTo>
                    <a:pt x="1787" y="560"/>
                    <a:pt x="1787" y="560"/>
                    <a:pt x="1787" y="560"/>
                  </a:cubicBezTo>
                  <a:cubicBezTo>
                    <a:pt x="1793" y="560"/>
                    <a:pt x="1793" y="560"/>
                    <a:pt x="1793" y="560"/>
                  </a:cubicBezTo>
                  <a:lnTo>
                    <a:pt x="1793" y="567"/>
                  </a:lnTo>
                  <a:close/>
                  <a:moveTo>
                    <a:pt x="1793" y="555"/>
                  </a:moveTo>
                  <a:cubicBezTo>
                    <a:pt x="1787" y="555"/>
                    <a:pt x="1787" y="555"/>
                    <a:pt x="1787" y="555"/>
                  </a:cubicBezTo>
                  <a:cubicBezTo>
                    <a:pt x="1787" y="549"/>
                    <a:pt x="1787" y="549"/>
                    <a:pt x="1787" y="549"/>
                  </a:cubicBezTo>
                  <a:cubicBezTo>
                    <a:pt x="1793" y="549"/>
                    <a:pt x="1793" y="549"/>
                    <a:pt x="1793" y="549"/>
                  </a:cubicBezTo>
                  <a:lnTo>
                    <a:pt x="1793" y="555"/>
                  </a:lnTo>
                  <a:close/>
                  <a:moveTo>
                    <a:pt x="1809" y="579"/>
                  </a:moveTo>
                  <a:cubicBezTo>
                    <a:pt x="1803" y="579"/>
                    <a:pt x="1803" y="579"/>
                    <a:pt x="1803" y="579"/>
                  </a:cubicBezTo>
                  <a:cubicBezTo>
                    <a:pt x="1803" y="572"/>
                    <a:pt x="1803" y="572"/>
                    <a:pt x="1803" y="572"/>
                  </a:cubicBezTo>
                  <a:cubicBezTo>
                    <a:pt x="1809" y="572"/>
                    <a:pt x="1809" y="572"/>
                    <a:pt x="1809" y="572"/>
                  </a:cubicBezTo>
                  <a:lnTo>
                    <a:pt x="1809" y="579"/>
                  </a:lnTo>
                  <a:close/>
                  <a:moveTo>
                    <a:pt x="1809" y="567"/>
                  </a:moveTo>
                  <a:cubicBezTo>
                    <a:pt x="1803" y="567"/>
                    <a:pt x="1803" y="567"/>
                    <a:pt x="1803" y="567"/>
                  </a:cubicBezTo>
                  <a:cubicBezTo>
                    <a:pt x="1803" y="560"/>
                    <a:pt x="1803" y="560"/>
                    <a:pt x="1803" y="560"/>
                  </a:cubicBezTo>
                  <a:cubicBezTo>
                    <a:pt x="1809" y="560"/>
                    <a:pt x="1809" y="560"/>
                    <a:pt x="1809" y="560"/>
                  </a:cubicBezTo>
                  <a:lnTo>
                    <a:pt x="1809" y="567"/>
                  </a:lnTo>
                  <a:close/>
                  <a:moveTo>
                    <a:pt x="1809" y="555"/>
                  </a:moveTo>
                  <a:cubicBezTo>
                    <a:pt x="1803" y="555"/>
                    <a:pt x="1803" y="555"/>
                    <a:pt x="1803" y="555"/>
                  </a:cubicBezTo>
                  <a:cubicBezTo>
                    <a:pt x="1803" y="549"/>
                    <a:pt x="1803" y="549"/>
                    <a:pt x="1803" y="549"/>
                  </a:cubicBezTo>
                  <a:cubicBezTo>
                    <a:pt x="1809" y="549"/>
                    <a:pt x="1809" y="549"/>
                    <a:pt x="1809" y="549"/>
                  </a:cubicBezTo>
                  <a:lnTo>
                    <a:pt x="1809" y="555"/>
                  </a:lnTo>
                  <a:close/>
                  <a:moveTo>
                    <a:pt x="1809" y="543"/>
                  </a:moveTo>
                  <a:cubicBezTo>
                    <a:pt x="1787" y="543"/>
                    <a:pt x="1787" y="543"/>
                    <a:pt x="1787" y="543"/>
                  </a:cubicBezTo>
                  <a:cubicBezTo>
                    <a:pt x="1787" y="540"/>
                    <a:pt x="1787" y="540"/>
                    <a:pt x="1787" y="540"/>
                  </a:cubicBezTo>
                  <a:cubicBezTo>
                    <a:pt x="1809" y="540"/>
                    <a:pt x="1809" y="540"/>
                    <a:pt x="1809" y="540"/>
                  </a:cubicBezTo>
                  <a:lnTo>
                    <a:pt x="1809" y="543"/>
                  </a:lnTo>
                  <a:close/>
                  <a:moveTo>
                    <a:pt x="1809" y="535"/>
                  </a:moveTo>
                  <a:cubicBezTo>
                    <a:pt x="1803" y="535"/>
                    <a:pt x="1803" y="535"/>
                    <a:pt x="1803" y="535"/>
                  </a:cubicBezTo>
                  <a:cubicBezTo>
                    <a:pt x="1803" y="528"/>
                    <a:pt x="1803" y="528"/>
                    <a:pt x="1803" y="528"/>
                  </a:cubicBezTo>
                  <a:cubicBezTo>
                    <a:pt x="1809" y="528"/>
                    <a:pt x="1809" y="528"/>
                    <a:pt x="1809" y="528"/>
                  </a:cubicBezTo>
                  <a:lnTo>
                    <a:pt x="1809" y="535"/>
                  </a:lnTo>
                  <a:close/>
                  <a:moveTo>
                    <a:pt x="1809" y="523"/>
                  </a:moveTo>
                  <a:cubicBezTo>
                    <a:pt x="1803" y="523"/>
                    <a:pt x="1803" y="523"/>
                    <a:pt x="1803" y="523"/>
                  </a:cubicBezTo>
                  <a:cubicBezTo>
                    <a:pt x="1803" y="517"/>
                    <a:pt x="1803" y="517"/>
                    <a:pt x="1803" y="517"/>
                  </a:cubicBezTo>
                  <a:cubicBezTo>
                    <a:pt x="1809" y="517"/>
                    <a:pt x="1809" y="517"/>
                    <a:pt x="1809" y="517"/>
                  </a:cubicBezTo>
                  <a:lnTo>
                    <a:pt x="1809" y="523"/>
                  </a:lnTo>
                  <a:close/>
                  <a:moveTo>
                    <a:pt x="1809" y="511"/>
                  </a:moveTo>
                  <a:cubicBezTo>
                    <a:pt x="1803" y="511"/>
                    <a:pt x="1803" y="511"/>
                    <a:pt x="1803" y="511"/>
                  </a:cubicBezTo>
                  <a:cubicBezTo>
                    <a:pt x="1803" y="505"/>
                    <a:pt x="1803" y="505"/>
                    <a:pt x="1803" y="505"/>
                  </a:cubicBezTo>
                  <a:cubicBezTo>
                    <a:pt x="1809" y="505"/>
                    <a:pt x="1809" y="505"/>
                    <a:pt x="1809" y="505"/>
                  </a:cubicBezTo>
                  <a:lnTo>
                    <a:pt x="1809" y="511"/>
                  </a:lnTo>
                  <a:close/>
                  <a:moveTo>
                    <a:pt x="1809" y="500"/>
                  </a:moveTo>
                  <a:cubicBezTo>
                    <a:pt x="1787" y="500"/>
                    <a:pt x="1787" y="500"/>
                    <a:pt x="1787" y="500"/>
                  </a:cubicBezTo>
                  <a:cubicBezTo>
                    <a:pt x="1787" y="496"/>
                    <a:pt x="1787" y="496"/>
                    <a:pt x="1787" y="496"/>
                  </a:cubicBezTo>
                  <a:cubicBezTo>
                    <a:pt x="1809" y="496"/>
                    <a:pt x="1809" y="496"/>
                    <a:pt x="1809" y="496"/>
                  </a:cubicBezTo>
                  <a:lnTo>
                    <a:pt x="1809" y="500"/>
                  </a:lnTo>
                  <a:close/>
                  <a:moveTo>
                    <a:pt x="1809" y="491"/>
                  </a:moveTo>
                  <a:cubicBezTo>
                    <a:pt x="1803" y="491"/>
                    <a:pt x="1803" y="491"/>
                    <a:pt x="1803" y="491"/>
                  </a:cubicBezTo>
                  <a:cubicBezTo>
                    <a:pt x="1803" y="485"/>
                    <a:pt x="1803" y="485"/>
                    <a:pt x="1803" y="485"/>
                  </a:cubicBezTo>
                  <a:cubicBezTo>
                    <a:pt x="1809" y="485"/>
                    <a:pt x="1809" y="485"/>
                    <a:pt x="1809" y="485"/>
                  </a:cubicBezTo>
                  <a:lnTo>
                    <a:pt x="1809" y="491"/>
                  </a:lnTo>
                  <a:close/>
                  <a:moveTo>
                    <a:pt x="1809" y="479"/>
                  </a:moveTo>
                  <a:cubicBezTo>
                    <a:pt x="1803" y="479"/>
                    <a:pt x="1803" y="479"/>
                    <a:pt x="1803" y="479"/>
                  </a:cubicBezTo>
                  <a:cubicBezTo>
                    <a:pt x="1803" y="473"/>
                    <a:pt x="1803" y="473"/>
                    <a:pt x="1803" y="473"/>
                  </a:cubicBezTo>
                  <a:cubicBezTo>
                    <a:pt x="1809" y="473"/>
                    <a:pt x="1809" y="473"/>
                    <a:pt x="1809" y="473"/>
                  </a:cubicBezTo>
                  <a:lnTo>
                    <a:pt x="1809" y="479"/>
                  </a:lnTo>
                  <a:close/>
                  <a:moveTo>
                    <a:pt x="1809" y="468"/>
                  </a:moveTo>
                  <a:cubicBezTo>
                    <a:pt x="1803" y="468"/>
                    <a:pt x="1803" y="468"/>
                    <a:pt x="1803" y="468"/>
                  </a:cubicBezTo>
                  <a:cubicBezTo>
                    <a:pt x="1803" y="461"/>
                    <a:pt x="1803" y="461"/>
                    <a:pt x="1803" y="461"/>
                  </a:cubicBezTo>
                  <a:cubicBezTo>
                    <a:pt x="1809" y="461"/>
                    <a:pt x="1809" y="461"/>
                    <a:pt x="1809" y="461"/>
                  </a:cubicBezTo>
                  <a:lnTo>
                    <a:pt x="1809" y="468"/>
                  </a:lnTo>
                  <a:close/>
                  <a:moveTo>
                    <a:pt x="1809" y="456"/>
                  </a:moveTo>
                  <a:cubicBezTo>
                    <a:pt x="1787" y="456"/>
                    <a:pt x="1787" y="456"/>
                    <a:pt x="1787" y="456"/>
                  </a:cubicBezTo>
                  <a:cubicBezTo>
                    <a:pt x="1787" y="453"/>
                    <a:pt x="1787" y="453"/>
                    <a:pt x="1787" y="453"/>
                  </a:cubicBezTo>
                  <a:cubicBezTo>
                    <a:pt x="1809" y="453"/>
                    <a:pt x="1809" y="453"/>
                    <a:pt x="1809" y="453"/>
                  </a:cubicBezTo>
                  <a:lnTo>
                    <a:pt x="1809" y="456"/>
                  </a:lnTo>
                  <a:close/>
                  <a:moveTo>
                    <a:pt x="1809" y="448"/>
                  </a:moveTo>
                  <a:cubicBezTo>
                    <a:pt x="1803" y="448"/>
                    <a:pt x="1803" y="448"/>
                    <a:pt x="1803" y="448"/>
                  </a:cubicBezTo>
                  <a:cubicBezTo>
                    <a:pt x="1803" y="441"/>
                    <a:pt x="1803" y="441"/>
                    <a:pt x="1803" y="441"/>
                  </a:cubicBezTo>
                  <a:cubicBezTo>
                    <a:pt x="1809" y="441"/>
                    <a:pt x="1809" y="441"/>
                    <a:pt x="1809" y="441"/>
                  </a:cubicBezTo>
                  <a:lnTo>
                    <a:pt x="1809" y="448"/>
                  </a:lnTo>
                  <a:close/>
                  <a:moveTo>
                    <a:pt x="1809" y="436"/>
                  </a:moveTo>
                  <a:cubicBezTo>
                    <a:pt x="1803" y="436"/>
                    <a:pt x="1803" y="436"/>
                    <a:pt x="1803" y="436"/>
                  </a:cubicBezTo>
                  <a:cubicBezTo>
                    <a:pt x="1803" y="429"/>
                    <a:pt x="1803" y="429"/>
                    <a:pt x="1803" y="429"/>
                  </a:cubicBezTo>
                  <a:cubicBezTo>
                    <a:pt x="1809" y="429"/>
                    <a:pt x="1809" y="429"/>
                    <a:pt x="1809" y="429"/>
                  </a:cubicBezTo>
                  <a:lnTo>
                    <a:pt x="1809" y="436"/>
                  </a:lnTo>
                  <a:close/>
                  <a:moveTo>
                    <a:pt x="1809" y="424"/>
                  </a:moveTo>
                  <a:cubicBezTo>
                    <a:pt x="1803" y="424"/>
                    <a:pt x="1803" y="424"/>
                    <a:pt x="1803" y="424"/>
                  </a:cubicBezTo>
                  <a:cubicBezTo>
                    <a:pt x="1803" y="418"/>
                    <a:pt x="1803" y="418"/>
                    <a:pt x="1803" y="418"/>
                  </a:cubicBezTo>
                  <a:cubicBezTo>
                    <a:pt x="1809" y="418"/>
                    <a:pt x="1809" y="418"/>
                    <a:pt x="1809" y="418"/>
                  </a:cubicBezTo>
                  <a:lnTo>
                    <a:pt x="1809" y="424"/>
                  </a:lnTo>
                  <a:close/>
                  <a:moveTo>
                    <a:pt x="1809" y="412"/>
                  </a:moveTo>
                  <a:cubicBezTo>
                    <a:pt x="1787" y="412"/>
                    <a:pt x="1787" y="412"/>
                    <a:pt x="1787" y="412"/>
                  </a:cubicBezTo>
                  <a:cubicBezTo>
                    <a:pt x="1787" y="409"/>
                    <a:pt x="1787" y="409"/>
                    <a:pt x="1787" y="409"/>
                  </a:cubicBezTo>
                  <a:cubicBezTo>
                    <a:pt x="1809" y="409"/>
                    <a:pt x="1809" y="409"/>
                    <a:pt x="1809" y="409"/>
                  </a:cubicBezTo>
                  <a:lnTo>
                    <a:pt x="1809" y="412"/>
                  </a:lnTo>
                  <a:close/>
                  <a:moveTo>
                    <a:pt x="1809" y="404"/>
                  </a:moveTo>
                  <a:cubicBezTo>
                    <a:pt x="1803" y="404"/>
                    <a:pt x="1803" y="404"/>
                    <a:pt x="1803" y="404"/>
                  </a:cubicBezTo>
                  <a:cubicBezTo>
                    <a:pt x="1803" y="397"/>
                    <a:pt x="1803" y="397"/>
                    <a:pt x="1803" y="397"/>
                  </a:cubicBezTo>
                  <a:cubicBezTo>
                    <a:pt x="1809" y="397"/>
                    <a:pt x="1809" y="397"/>
                    <a:pt x="1809" y="397"/>
                  </a:cubicBezTo>
                  <a:lnTo>
                    <a:pt x="1809" y="404"/>
                  </a:lnTo>
                  <a:close/>
                  <a:moveTo>
                    <a:pt x="1809" y="392"/>
                  </a:moveTo>
                  <a:cubicBezTo>
                    <a:pt x="1803" y="392"/>
                    <a:pt x="1803" y="392"/>
                    <a:pt x="1803" y="392"/>
                  </a:cubicBezTo>
                  <a:cubicBezTo>
                    <a:pt x="1803" y="386"/>
                    <a:pt x="1803" y="386"/>
                    <a:pt x="1803" y="386"/>
                  </a:cubicBezTo>
                  <a:cubicBezTo>
                    <a:pt x="1809" y="386"/>
                    <a:pt x="1809" y="386"/>
                    <a:pt x="1809" y="386"/>
                  </a:cubicBezTo>
                  <a:lnTo>
                    <a:pt x="1809" y="392"/>
                  </a:lnTo>
                  <a:close/>
                  <a:moveTo>
                    <a:pt x="1809" y="380"/>
                  </a:moveTo>
                  <a:cubicBezTo>
                    <a:pt x="1803" y="380"/>
                    <a:pt x="1803" y="380"/>
                    <a:pt x="1803" y="380"/>
                  </a:cubicBezTo>
                  <a:cubicBezTo>
                    <a:pt x="1803" y="374"/>
                    <a:pt x="1803" y="374"/>
                    <a:pt x="1803" y="374"/>
                  </a:cubicBezTo>
                  <a:cubicBezTo>
                    <a:pt x="1809" y="374"/>
                    <a:pt x="1809" y="374"/>
                    <a:pt x="1809" y="374"/>
                  </a:cubicBezTo>
                  <a:lnTo>
                    <a:pt x="1809" y="380"/>
                  </a:lnTo>
                  <a:close/>
                  <a:moveTo>
                    <a:pt x="1809" y="369"/>
                  </a:moveTo>
                  <a:cubicBezTo>
                    <a:pt x="1787" y="369"/>
                    <a:pt x="1787" y="369"/>
                    <a:pt x="1787" y="369"/>
                  </a:cubicBezTo>
                  <a:cubicBezTo>
                    <a:pt x="1787" y="365"/>
                    <a:pt x="1787" y="365"/>
                    <a:pt x="1787" y="365"/>
                  </a:cubicBezTo>
                  <a:cubicBezTo>
                    <a:pt x="1809" y="365"/>
                    <a:pt x="1809" y="365"/>
                    <a:pt x="1809" y="365"/>
                  </a:cubicBezTo>
                  <a:lnTo>
                    <a:pt x="1809" y="369"/>
                  </a:lnTo>
                  <a:close/>
                  <a:moveTo>
                    <a:pt x="1809" y="360"/>
                  </a:moveTo>
                  <a:cubicBezTo>
                    <a:pt x="1803" y="360"/>
                    <a:pt x="1803" y="360"/>
                    <a:pt x="1803" y="360"/>
                  </a:cubicBezTo>
                  <a:cubicBezTo>
                    <a:pt x="1803" y="354"/>
                    <a:pt x="1803" y="354"/>
                    <a:pt x="1803" y="354"/>
                  </a:cubicBezTo>
                  <a:cubicBezTo>
                    <a:pt x="1809" y="354"/>
                    <a:pt x="1809" y="354"/>
                    <a:pt x="1809" y="354"/>
                  </a:cubicBezTo>
                  <a:lnTo>
                    <a:pt x="1809" y="360"/>
                  </a:lnTo>
                  <a:close/>
                  <a:moveTo>
                    <a:pt x="1809" y="348"/>
                  </a:moveTo>
                  <a:cubicBezTo>
                    <a:pt x="1803" y="348"/>
                    <a:pt x="1803" y="348"/>
                    <a:pt x="1803" y="348"/>
                  </a:cubicBezTo>
                  <a:cubicBezTo>
                    <a:pt x="1803" y="342"/>
                    <a:pt x="1803" y="342"/>
                    <a:pt x="1803" y="342"/>
                  </a:cubicBezTo>
                  <a:cubicBezTo>
                    <a:pt x="1809" y="342"/>
                    <a:pt x="1809" y="342"/>
                    <a:pt x="1809" y="342"/>
                  </a:cubicBezTo>
                  <a:lnTo>
                    <a:pt x="1809" y="348"/>
                  </a:lnTo>
                  <a:close/>
                  <a:moveTo>
                    <a:pt x="1809" y="337"/>
                  </a:moveTo>
                  <a:cubicBezTo>
                    <a:pt x="1803" y="337"/>
                    <a:pt x="1803" y="337"/>
                    <a:pt x="1803" y="337"/>
                  </a:cubicBezTo>
                  <a:cubicBezTo>
                    <a:pt x="1803" y="330"/>
                    <a:pt x="1803" y="330"/>
                    <a:pt x="1803" y="330"/>
                  </a:cubicBezTo>
                  <a:cubicBezTo>
                    <a:pt x="1809" y="330"/>
                    <a:pt x="1809" y="330"/>
                    <a:pt x="1809" y="330"/>
                  </a:cubicBezTo>
                  <a:lnTo>
                    <a:pt x="1809" y="337"/>
                  </a:lnTo>
                  <a:close/>
                  <a:moveTo>
                    <a:pt x="1809" y="325"/>
                  </a:moveTo>
                  <a:cubicBezTo>
                    <a:pt x="1787" y="325"/>
                    <a:pt x="1787" y="325"/>
                    <a:pt x="1787" y="325"/>
                  </a:cubicBezTo>
                  <a:cubicBezTo>
                    <a:pt x="1787" y="322"/>
                    <a:pt x="1787" y="322"/>
                    <a:pt x="1787" y="322"/>
                  </a:cubicBezTo>
                  <a:cubicBezTo>
                    <a:pt x="1809" y="322"/>
                    <a:pt x="1809" y="322"/>
                    <a:pt x="1809" y="322"/>
                  </a:cubicBezTo>
                  <a:lnTo>
                    <a:pt x="1809" y="325"/>
                  </a:lnTo>
                  <a:close/>
                  <a:moveTo>
                    <a:pt x="1809" y="317"/>
                  </a:moveTo>
                  <a:cubicBezTo>
                    <a:pt x="1803" y="317"/>
                    <a:pt x="1803" y="317"/>
                    <a:pt x="1803" y="317"/>
                  </a:cubicBezTo>
                  <a:cubicBezTo>
                    <a:pt x="1803" y="310"/>
                    <a:pt x="1803" y="310"/>
                    <a:pt x="1803" y="310"/>
                  </a:cubicBezTo>
                  <a:cubicBezTo>
                    <a:pt x="1809" y="310"/>
                    <a:pt x="1809" y="310"/>
                    <a:pt x="1809" y="310"/>
                  </a:cubicBezTo>
                  <a:lnTo>
                    <a:pt x="1809" y="317"/>
                  </a:lnTo>
                  <a:close/>
                  <a:moveTo>
                    <a:pt x="1809" y="305"/>
                  </a:moveTo>
                  <a:cubicBezTo>
                    <a:pt x="1803" y="305"/>
                    <a:pt x="1803" y="305"/>
                    <a:pt x="1803" y="305"/>
                  </a:cubicBezTo>
                  <a:cubicBezTo>
                    <a:pt x="1803" y="298"/>
                    <a:pt x="1803" y="298"/>
                    <a:pt x="1803" y="298"/>
                  </a:cubicBezTo>
                  <a:cubicBezTo>
                    <a:pt x="1809" y="298"/>
                    <a:pt x="1809" y="298"/>
                    <a:pt x="1809" y="298"/>
                  </a:cubicBezTo>
                  <a:lnTo>
                    <a:pt x="1809" y="305"/>
                  </a:lnTo>
                  <a:close/>
                  <a:moveTo>
                    <a:pt x="1809" y="293"/>
                  </a:moveTo>
                  <a:cubicBezTo>
                    <a:pt x="1803" y="293"/>
                    <a:pt x="1803" y="293"/>
                    <a:pt x="1803" y="293"/>
                  </a:cubicBezTo>
                  <a:cubicBezTo>
                    <a:pt x="1803" y="286"/>
                    <a:pt x="1803" y="286"/>
                    <a:pt x="1803" y="286"/>
                  </a:cubicBezTo>
                  <a:cubicBezTo>
                    <a:pt x="1809" y="286"/>
                    <a:pt x="1809" y="286"/>
                    <a:pt x="1809" y="286"/>
                  </a:cubicBezTo>
                  <a:lnTo>
                    <a:pt x="1809" y="293"/>
                  </a:lnTo>
                  <a:close/>
                  <a:moveTo>
                    <a:pt x="1809" y="281"/>
                  </a:moveTo>
                  <a:cubicBezTo>
                    <a:pt x="1787" y="281"/>
                    <a:pt x="1787" y="281"/>
                    <a:pt x="1787" y="281"/>
                  </a:cubicBezTo>
                  <a:cubicBezTo>
                    <a:pt x="1787" y="278"/>
                    <a:pt x="1787" y="278"/>
                    <a:pt x="1787" y="278"/>
                  </a:cubicBezTo>
                  <a:cubicBezTo>
                    <a:pt x="1809" y="278"/>
                    <a:pt x="1809" y="278"/>
                    <a:pt x="1809" y="278"/>
                  </a:cubicBezTo>
                  <a:lnTo>
                    <a:pt x="1809" y="281"/>
                  </a:lnTo>
                  <a:close/>
                  <a:moveTo>
                    <a:pt x="1852" y="382"/>
                  </a:moveTo>
                  <a:cubicBezTo>
                    <a:pt x="1858" y="382"/>
                    <a:pt x="1858" y="382"/>
                    <a:pt x="1858" y="382"/>
                  </a:cubicBezTo>
                  <a:cubicBezTo>
                    <a:pt x="1858" y="388"/>
                    <a:pt x="1858" y="388"/>
                    <a:pt x="1858" y="388"/>
                  </a:cubicBezTo>
                  <a:cubicBezTo>
                    <a:pt x="1852" y="388"/>
                    <a:pt x="1852" y="388"/>
                    <a:pt x="1852" y="388"/>
                  </a:cubicBezTo>
                  <a:lnTo>
                    <a:pt x="1852" y="382"/>
                  </a:lnTo>
                  <a:close/>
                  <a:moveTo>
                    <a:pt x="1826" y="509"/>
                  </a:moveTo>
                  <a:cubicBezTo>
                    <a:pt x="1826" y="502"/>
                    <a:pt x="1826" y="502"/>
                    <a:pt x="1826" y="502"/>
                  </a:cubicBezTo>
                  <a:cubicBezTo>
                    <a:pt x="1858" y="502"/>
                    <a:pt x="1858" y="502"/>
                    <a:pt x="1858" y="502"/>
                  </a:cubicBezTo>
                  <a:cubicBezTo>
                    <a:pt x="1858" y="509"/>
                    <a:pt x="1858" y="509"/>
                    <a:pt x="1858" y="509"/>
                  </a:cubicBezTo>
                  <a:lnTo>
                    <a:pt x="1826" y="509"/>
                  </a:lnTo>
                  <a:close/>
                  <a:moveTo>
                    <a:pt x="1858" y="517"/>
                  </a:moveTo>
                  <a:cubicBezTo>
                    <a:pt x="1858" y="523"/>
                    <a:pt x="1858" y="523"/>
                    <a:pt x="1858" y="523"/>
                  </a:cubicBezTo>
                  <a:cubicBezTo>
                    <a:pt x="1826" y="523"/>
                    <a:pt x="1826" y="523"/>
                    <a:pt x="1826" y="523"/>
                  </a:cubicBezTo>
                  <a:cubicBezTo>
                    <a:pt x="1826" y="517"/>
                    <a:pt x="1826" y="517"/>
                    <a:pt x="1826" y="517"/>
                  </a:cubicBezTo>
                  <a:lnTo>
                    <a:pt x="1858" y="517"/>
                  </a:lnTo>
                  <a:close/>
                  <a:moveTo>
                    <a:pt x="1826" y="494"/>
                  </a:moveTo>
                  <a:cubicBezTo>
                    <a:pt x="1826" y="487"/>
                    <a:pt x="1826" y="487"/>
                    <a:pt x="1826" y="487"/>
                  </a:cubicBezTo>
                  <a:cubicBezTo>
                    <a:pt x="1862" y="487"/>
                    <a:pt x="1862" y="487"/>
                    <a:pt x="1862" y="487"/>
                  </a:cubicBezTo>
                  <a:cubicBezTo>
                    <a:pt x="1862" y="494"/>
                    <a:pt x="1862" y="494"/>
                    <a:pt x="1862" y="494"/>
                  </a:cubicBezTo>
                  <a:lnTo>
                    <a:pt x="1826" y="494"/>
                  </a:lnTo>
                  <a:close/>
                  <a:moveTo>
                    <a:pt x="1826" y="479"/>
                  </a:moveTo>
                  <a:cubicBezTo>
                    <a:pt x="1826" y="472"/>
                    <a:pt x="1826" y="472"/>
                    <a:pt x="1826" y="472"/>
                  </a:cubicBezTo>
                  <a:cubicBezTo>
                    <a:pt x="1858" y="472"/>
                    <a:pt x="1858" y="472"/>
                    <a:pt x="1858" y="472"/>
                  </a:cubicBezTo>
                  <a:cubicBezTo>
                    <a:pt x="1858" y="479"/>
                    <a:pt x="1858" y="479"/>
                    <a:pt x="1858" y="479"/>
                  </a:cubicBezTo>
                  <a:lnTo>
                    <a:pt x="1826" y="479"/>
                  </a:lnTo>
                  <a:close/>
                  <a:moveTo>
                    <a:pt x="1826" y="464"/>
                  </a:moveTo>
                  <a:cubicBezTo>
                    <a:pt x="1826" y="457"/>
                    <a:pt x="1826" y="457"/>
                    <a:pt x="1826" y="457"/>
                  </a:cubicBezTo>
                  <a:cubicBezTo>
                    <a:pt x="1864" y="457"/>
                    <a:pt x="1864" y="457"/>
                    <a:pt x="1864" y="457"/>
                  </a:cubicBezTo>
                  <a:cubicBezTo>
                    <a:pt x="1864" y="464"/>
                    <a:pt x="1864" y="464"/>
                    <a:pt x="1864" y="464"/>
                  </a:cubicBezTo>
                  <a:lnTo>
                    <a:pt x="1826" y="464"/>
                  </a:lnTo>
                  <a:close/>
                  <a:moveTo>
                    <a:pt x="1858" y="428"/>
                  </a:moveTo>
                  <a:cubicBezTo>
                    <a:pt x="1858" y="434"/>
                    <a:pt x="1858" y="434"/>
                    <a:pt x="1858" y="434"/>
                  </a:cubicBezTo>
                  <a:cubicBezTo>
                    <a:pt x="1826" y="434"/>
                    <a:pt x="1826" y="434"/>
                    <a:pt x="1826" y="434"/>
                  </a:cubicBezTo>
                  <a:cubicBezTo>
                    <a:pt x="1826" y="428"/>
                    <a:pt x="1826" y="428"/>
                    <a:pt x="1826" y="428"/>
                  </a:cubicBezTo>
                  <a:lnTo>
                    <a:pt x="1858" y="428"/>
                  </a:lnTo>
                  <a:close/>
                  <a:moveTo>
                    <a:pt x="1826" y="419"/>
                  </a:moveTo>
                  <a:cubicBezTo>
                    <a:pt x="1826" y="413"/>
                    <a:pt x="1826" y="413"/>
                    <a:pt x="1826" y="413"/>
                  </a:cubicBezTo>
                  <a:cubicBezTo>
                    <a:pt x="1858" y="413"/>
                    <a:pt x="1858" y="413"/>
                    <a:pt x="1858" y="413"/>
                  </a:cubicBezTo>
                  <a:cubicBezTo>
                    <a:pt x="1858" y="419"/>
                    <a:pt x="1858" y="419"/>
                    <a:pt x="1858" y="419"/>
                  </a:cubicBezTo>
                  <a:lnTo>
                    <a:pt x="1826" y="419"/>
                  </a:lnTo>
                  <a:close/>
                  <a:moveTo>
                    <a:pt x="1849" y="392"/>
                  </a:moveTo>
                  <a:cubicBezTo>
                    <a:pt x="1855" y="392"/>
                    <a:pt x="1855" y="392"/>
                    <a:pt x="1855" y="392"/>
                  </a:cubicBezTo>
                  <a:cubicBezTo>
                    <a:pt x="1855" y="398"/>
                    <a:pt x="1855" y="398"/>
                    <a:pt x="1855" y="398"/>
                  </a:cubicBezTo>
                  <a:cubicBezTo>
                    <a:pt x="1849" y="398"/>
                    <a:pt x="1849" y="398"/>
                    <a:pt x="1849" y="398"/>
                  </a:cubicBezTo>
                  <a:lnTo>
                    <a:pt x="1849" y="392"/>
                  </a:lnTo>
                  <a:close/>
                  <a:moveTo>
                    <a:pt x="1846" y="402"/>
                  </a:moveTo>
                  <a:cubicBezTo>
                    <a:pt x="1852" y="402"/>
                    <a:pt x="1852" y="402"/>
                    <a:pt x="1852" y="402"/>
                  </a:cubicBezTo>
                  <a:cubicBezTo>
                    <a:pt x="1852" y="408"/>
                    <a:pt x="1852" y="408"/>
                    <a:pt x="1852" y="408"/>
                  </a:cubicBezTo>
                  <a:cubicBezTo>
                    <a:pt x="1846" y="408"/>
                    <a:pt x="1846" y="408"/>
                    <a:pt x="1846" y="408"/>
                  </a:cubicBezTo>
                  <a:lnTo>
                    <a:pt x="1846" y="402"/>
                  </a:lnTo>
                  <a:close/>
                  <a:moveTo>
                    <a:pt x="1839" y="382"/>
                  </a:moveTo>
                  <a:cubicBezTo>
                    <a:pt x="1845" y="382"/>
                    <a:pt x="1845" y="382"/>
                    <a:pt x="1845" y="382"/>
                  </a:cubicBezTo>
                  <a:cubicBezTo>
                    <a:pt x="1845" y="388"/>
                    <a:pt x="1845" y="388"/>
                    <a:pt x="1845" y="388"/>
                  </a:cubicBezTo>
                  <a:cubicBezTo>
                    <a:pt x="1839" y="388"/>
                    <a:pt x="1839" y="388"/>
                    <a:pt x="1839" y="388"/>
                  </a:cubicBezTo>
                  <a:lnTo>
                    <a:pt x="1839" y="382"/>
                  </a:lnTo>
                  <a:close/>
                  <a:moveTo>
                    <a:pt x="1836" y="392"/>
                  </a:moveTo>
                  <a:cubicBezTo>
                    <a:pt x="1842" y="392"/>
                    <a:pt x="1842" y="392"/>
                    <a:pt x="1842" y="392"/>
                  </a:cubicBezTo>
                  <a:cubicBezTo>
                    <a:pt x="1842" y="398"/>
                    <a:pt x="1842" y="398"/>
                    <a:pt x="1842" y="398"/>
                  </a:cubicBezTo>
                  <a:cubicBezTo>
                    <a:pt x="1836" y="398"/>
                    <a:pt x="1836" y="398"/>
                    <a:pt x="1836" y="398"/>
                  </a:cubicBezTo>
                  <a:lnTo>
                    <a:pt x="1836" y="392"/>
                  </a:lnTo>
                  <a:close/>
                  <a:moveTo>
                    <a:pt x="1835" y="408"/>
                  </a:moveTo>
                  <a:cubicBezTo>
                    <a:pt x="1829" y="408"/>
                    <a:pt x="1829" y="408"/>
                    <a:pt x="1829" y="408"/>
                  </a:cubicBezTo>
                  <a:cubicBezTo>
                    <a:pt x="1829" y="402"/>
                    <a:pt x="1829" y="402"/>
                    <a:pt x="1829" y="402"/>
                  </a:cubicBezTo>
                  <a:cubicBezTo>
                    <a:pt x="1835" y="402"/>
                    <a:pt x="1835" y="402"/>
                    <a:pt x="1835" y="402"/>
                  </a:cubicBezTo>
                  <a:lnTo>
                    <a:pt x="1835" y="408"/>
                  </a:lnTo>
                  <a:close/>
                  <a:moveTo>
                    <a:pt x="1826" y="382"/>
                  </a:moveTo>
                  <a:cubicBezTo>
                    <a:pt x="1833" y="382"/>
                    <a:pt x="1833" y="382"/>
                    <a:pt x="1833" y="382"/>
                  </a:cubicBezTo>
                  <a:cubicBezTo>
                    <a:pt x="1833" y="388"/>
                    <a:pt x="1833" y="388"/>
                    <a:pt x="1833" y="388"/>
                  </a:cubicBezTo>
                  <a:cubicBezTo>
                    <a:pt x="1826" y="388"/>
                    <a:pt x="1826" y="388"/>
                    <a:pt x="1826" y="388"/>
                  </a:cubicBezTo>
                  <a:lnTo>
                    <a:pt x="1826" y="382"/>
                  </a:lnTo>
                  <a:close/>
                  <a:moveTo>
                    <a:pt x="1858" y="568"/>
                  </a:moveTo>
                  <a:cubicBezTo>
                    <a:pt x="1826" y="568"/>
                    <a:pt x="1826" y="568"/>
                    <a:pt x="1826" y="568"/>
                  </a:cubicBezTo>
                  <a:cubicBezTo>
                    <a:pt x="1826" y="561"/>
                    <a:pt x="1826" y="561"/>
                    <a:pt x="1826" y="561"/>
                  </a:cubicBezTo>
                  <a:cubicBezTo>
                    <a:pt x="1858" y="561"/>
                    <a:pt x="1858" y="561"/>
                    <a:pt x="1858" y="561"/>
                  </a:cubicBezTo>
                  <a:lnTo>
                    <a:pt x="1858" y="568"/>
                  </a:lnTo>
                  <a:close/>
                  <a:moveTo>
                    <a:pt x="1865" y="553"/>
                  </a:moveTo>
                  <a:cubicBezTo>
                    <a:pt x="1826" y="553"/>
                    <a:pt x="1826" y="553"/>
                    <a:pt x="1826" y="553"/>
                  </a:cubicBezTo>
                  <a:cubicBezTo>
                    <a:pt x="1826" y="546"/>
                    <a:pt x="1826" y="546"/>
                    <a:pt x="1826" y="546"/>
                  </a:cubicBezTo>
                  <a:cubicBezTo>
                    <a:pt x="1865" y="546"/>
                    <a:pt x="1865" y="546"/>
                    <a:pt x="1865" y="546"/>
                  </a:cubicBezTo>
                  <a:lnTo>
                    <a:pt x="1865" y="553"/>
                  </a:lnTo>
                  <a:close/>
                  <a:moveTo>
                    <a:pt x="1865" y="408"/>
                  </a:moveTo>
                  <a:cubicBezTo>
                    <a:pt x="1858" y="408"/>
                    <a:pt x="1858" y="408"/>
                    <a:pt x="1858" y="408"/>
                  </a:cubicBezTo>
                  <a:cubicBezTo>
                    <a:pt x="1858" y="402"/>
                    <a:pt x="1858" y="402"/>
                    <a:pt x="1858" y="402"/>
                  </a:cubicBezTo>
                  <a:cubicBezTo>
                    <a:pt x="1865" y="402"/>
                    <a:pt x="1865" y="402"/>
                    <a:pt x="1865" y="402"/>
                  </a:cubicBezTo>
                  <a:lnTo>
                    <a:pt x="1865" y="408"/>
                  </a:lnTo>
                  <a:close/>
                  <a:moveTo>
                    <a:pt x="1868" y="398"/>
                  </a:moveTo>
                  <a:cubicBezTo>
                    <a:pt x="1862" y="398"/>
                    <a:pt x="1862" y="398"/>
                    <a:pt x="1862" y="398"/>
                  </a:cubicBezTo>
                  <a:cubicBezTo>
                    <a:pt x="1862" y="392"/>
                    <a:pt x="1862" y="392"/>
                    <a:pt x="1862" y="392"/>
                  </a:cubicBezTo>
                  <a:cubicBezTo>
                    <a:pt x="1868" y="392"/>
                    <a:pt x="1868" y="392"/>
                    <a:pt x="1868" y="392"/>
                  </a:cubicBezTo>
                  <a:lnTo>
                    <a:pt x="1868" y="398"/>
                  </a:lnTo>
                  <a:close/>
                  <a:moveTo>
                    <a:pt x="1878" y="568"/>
                  </a:moveTo>
                  <a:cubicBezTo>
                    <a:pt x="1871" y="568"/>
                    <a:pt x="1871" y="568"/>
                    <a:pt x="1871" y="568"/>
                  </a:cubicBezTo>
                  <a:cubicBezTo>
                    <a:pt x="1871" y="561"/>
                    <a:pt x="1871" y="561"/>
                    <a:pt x="1871" y="561"/>
                  </a:cubicBezTo>
                  <a:cubicBezTo>
                    <a:pt x="1878" y="561"/>
                    <a:pt x="1878" y="561"/>
                    <a:pt x="1878" y="561"/>
                  </a:cubicBezTo>
                  <a:lnTo>
                    <a:pt x="1878" y="568"/>
                  </a:lnTo>
                  <a:close/>
                  <a:moveTo>
                    <a:pt x="1878" y="556"/>
                  </a:moveTo>
                  <a:cubicBezTo>
                    <a:pt x="1871" y="556"/>
                    <a:pt x="1871" y="556"/>
                    <a:pt x="1871" y="556"/>
                  </a:cubicBezTo>
                  <a:cubicBezTo>
                    <a:pt x="1871" y="550"/>
                    <a:pt x="1871" y="550"/>
                    <a:pt x="1871" y="550"/>
                  </a:cubicBezTo>
                  <a:cubicBezTo>
                    <a:pt x="1878" y="550"/>
                    <a:pt x="1878" y="550"/>
                    <a:pt x="1878" y="550"/>
                  </a:cubicBezTo>
                  <a:lnTo>
                    <a:pt x="1878" y="556"/>
                  </a:lnTo>
                  <a:close/>
                  <a:moveTo>
                    <a:pt x="1878" y="545"/>
                  </a:moveTo>
                  <a:cubicBezTo>
                    <a:pt x="1871" y="545"/>
                    <a:pt x="1871" y="545"/>
                    <a:pt x="1871" y="545"/>
                  </a:cubicBezTo>
                  <a:cubicBezTo>
                    <a:pt x="1871" y="538"/>
                    <a:pt x="1871" y="538"/>
                    <a:pt x="1871" y="538"/>
                  </a:cubicBezTo>
                  <a:cubicBezTo>
                    <a:pt x="1878" y="538"/>
                    <a:pt x="1878" y="538"/>
                    <a:pt x="1878" y="538"/>
                  </a:cubicBezTo>
                  <a:lnTo>
                    <a:pt x="1878" y="545"/>
                  </a:lnTo>
                  <a:close/>
                  <a:moveTo>
                    <a:pt x="1878" y="534"/>
                  </a:moveTo>
                  <a:cubicBezTo>
                    <a:pt x="1871" y="534"/>
                    <a:pt x="1871" y="534"/>
                    <a:pt x="1871" y="534"/>
                  </a:cubicBezTo>
                  <a:cubicBezTo>
                    <a:pt x="1871" y="527"/>
                    <a:pt x="1871" y="527"/>
                    <a:pt x="1871" y="527"/>
                  </a:cubicBezTo>
                  <a:cubicBezTo>
                    <a:pt x="1878" y="527"/>
                    <a:pt x="1878" y="527"/>
                    <a:pt x="1878" y="527"/>
                  </a:cubicBezTo>
                  <a:lnTo>
                    <a:pt x="1878" y="534"/>
                  </a:lnTo>
                  <a:close/>
                  <a:moveTo>
                    <a:pt x="1878" y="522"/>
                  </a:moveTo>
                  <a:cubicBezTo>
                    <a:pt x="1871" y="522"/>
                    <a:pt x="1871" y="522"/>
                    <a:pt x="1871" y="522"/>
                  </a:cubicBezTo>
                  <a:cubicBezTo>
                    <a:pt x="1871" y="516"/>
                    <a:pt x="1871" y="516"/>
                    <a:pt x="1871" y="516"/>
                  </a:cubicBezTo>
                  <a:cubicBezTo>
                    <a:pt x="1878" y="516"/>
                    <a:pt x="1878" y="516"/>
                    <a:pt x="1878" y="516"/>
                  </a:cubicBezTo>
                  <a:lnTo>
                    <a:pt x="1878" y="522"/>
                  </a:lnTo>
                  <a:close/>
                  <a:moveTo>
                    <a:pt x="1878" y="511"/>
                  </a:moveTo>
                  <a:cubicBezTo>
                    <a:pt x="1871" y="511"/>
                    <a:pt x="1871" y="511"/>
                    <a:pt x="1871" y="511"/>
                  </a:cubicBezTo>
                  <a:cubicBezTo>
                    <a:pt x="1871" y="504"/>
                    <a:pt x="1871" y="504"/>
                    <a:pt x="1871" y="504"/>
                  </a:cubicBezTo>
                  <a:cubicBezTo>
                    <a:pt x="1878" y="504"/>
                    <a:pt x="1878" y="504"/>
                    <a:pt x="1878" y="504"/>
                  </a:cubicBezTo>
                  <a:lnTo>
                    <a:pt x="1878" y="511"/>
                  </a:lnTo>
                  <a:close/>
                  <a:moveTo>
                    <a:pt x="1878" y="499"/>
                  </a:moveTo>
                  <a:cubicBezTo>
                    <a:pt x="1871" y="499"/>
                    <a:pt x="1871" y="499"/>
                    <a:pt x="1871" y="499"/>
                  </a:cubicBezTo>
                  <a:cubicBezTo>
                    <a:pt x="1871" y="493"/>
                    <a:pt x="1871" y="493"/>
                    <a:pt x="1871" y="493"/>
                  </a:cubicBezTo>
                  <a:cubicBezTo>
                    <a:pt x="1878" y="493"/>
                    <a:pt x="1878" y="493"/>
                    <a:pt x="1878" y="493"/>
                  </a:cubicBezTo>
                  <a:lnTo>
                    <a:pt x="1878" y="499"/>
                  </a:lnTo>
                  <a:close/>
                  <a:moveTo>
                    <a:pt x="1878" y="488"/>
                  </a:moveTo>
                  <a:cubicBezTo>
                    <a:pt x="1871" y="488"/>
                    <a:pt x="1871" y="488"/>
                    <a:pt x="1871" y="488"/>
                  </a:cubicBezTo>
                  <a:cubicBezTo>
                    <a:pt x="1871" y="481"/>
                    <a:pt x="1871" y="481"/>
                    <a:pt x="1871" y="481"/>
                  </a:cubicBezTo>
                  <a:cubicBezTo>
                    <a:pt x="1878" y="481"/>
                    <a:pt x="1878" y="481"/>
                    <a:pt x="1878" y="481"/>
                  </a:cubicBezTo>
                  <a:lnTo>
                    <a:pt x="1878" y="488"/>
                  </a:lnTo>
                  <a:close/>
                  <a:moveTo>
                    <a:pt x="1878" y="477"/>
                  </a:moveTo>
                  <a:cubicBezTo>
                    <a:pt x="1871" y="477"/>
                    <a:pt x="1871" y="477"/>
                    <a:pt x="1871" y="477"/>
                  </a:cubicBezTo>
                  <a:cubicBezTo>
                    <a:pt x="1871" y="470"/>
                    <a:pt x="1871" y="470"/>
                    <a:pt x="1871" y="470"/>
                  </a:cubicBezTo>
                  <a:cubicBezTo>
                    <a:pt x="1878" y="470"/>
                    <a:pt x="1878" y="470"/>
                    <a:pt x="1878" y="470"/>
                  </a:cubicBezTo>
                  <a:lnTo>
                    <a:pt x="1878" y="477"/>
                  </a:lnTo>
                  <a:close/>
                  <a:moveTo>
                    <a:pt x="1878" y="465"/>
                  </a:moveTo>
                  <a:cubicBezTo>
                    <a:pt x="1871" y="465"/>
                    <a:pt x="1871" y="465"/>
                    <a:pt x="1871" y="465"/>
                  </a:cubicBezTo>
                  <a:cubicBezTo>
                    <a:pt x="1871" y="459"/>
                    <a:pt x="1871" y="459"/>
                    <a:pt x="1871" y="459"/>
                  </a:cubicBezTo>
                  <a:cubicBezTo>
                    <a:pt x="1878" y="459"/>
                    <a:pt x="1878" y="459"/>
                    <a:pt x="1878" y="459"/>
                  </a:cubicBezTo>
                  <a:lnTo>
                    <a:pt x="1878" y="465"/>
                  </a:lnTo>
                  <a:close/>
                  <a:moveTo>
                    <a:pt x="1878" y="454"/>
                  </a:moveTo>
                  <a:cubicBezTo>
                    <a:pt x="1871" y="454"/>
                    <a:pt x="1871" y="454"/>
                    <a:pt x="1871" y="454"/>
                  </a:cubicBezTo>
                  <a:cubicBezTo>
                    <a:pt x="1871" y="447"/>
                    <a:pt x="1871" y="447"/>
                    <a:pt x="1871" y="447"/>
                  </a:cubicBezTo>
                  <a:cubicBezTo>
                    <a:pt x="1878" y="447"/>
                    <a:pt x="1878" y="447"/>
                    <a:pt x="1878" y="447"/>
                  </a:cubicBezTo>
                  <a:lnTo>
                    <a:pt x="1878" y="454"/>
                  </a:lnTo>
                  <a:close/>
                  <a:moveTo>
                    <a:pt x="1878" y="442"/>
                  </a:moveTo>
                  <a:cubicBezTo>
                    <a:pt x="1871" y="442"/>
                    <a:pt x="1871" y="442"/>
                    <a:pt x="1871" y="442"/>
                  </a:cubicBezTo>
                  <a:cubicBezTo>
                    <a:pt x="1871" y="436"/>
                    <a:pt x="1871" y="436"/>
                    <a:pt x="1871" y="436"/>
                  </a:cubicBezTo>
                  <a:cubicBezTo>
                    <a:pt x="1878" y="436"/>
                    <a:pt x="1878" y="436"/>
                    <a:pt x="1878" y="436"/>
                  </a:cubicBezTo>
                  <a:lnTo>
                    <a:pt x="1878" y="442"/>
                  </a:lnTo>
                  <a:close/>
                  <a:moveTo>
                    <a:pt x="1878" y="431"/>
                  </a:moveTo>
                  <a:cubicBezTo>
                    <a:pt x="1871" y="431"/>
                    <a:pt x="1871" y="431"/>
                    <a:pt x="1871" y="431"/>
                  </a:cubicBezTo>
                  <a:cubicBezTo>
                    <a:pt x="1871" y="424"/>
                    <a:pt x="1871" y="424"/>
                    <a:pt x="1871" y="424"/>
                  </a:cubicBezTo>
                  <a:cubicBezTo>
                    <a:pt x="1878" y="424"/>
                    <a:pt x="1878" y="424"/>
                    <a:pt x="1878" y="424"/>
                  </a:cubicBezTo>
                  <a:lnTo>
                    <a:pt x="1878" y="431"/>
                  </a:lnTo>
                  <a:close/>
                  <a:moveTo>
                    <a:pt x="1878" y="419"/>
                  </a:moveTo>
                  <a:cubicBezTo>
                    <a:pt x="1871" y="419"/>
                    <a:pt x="1871" y="419"/>
                    <a:pt x="1871" y="419"/>
                  </a:cubicBezTo>
                  <a:cubicBezTo>
                    <a:pt x="1871" y="413"/>
                    <a:pt x="1871" y="413"/>
                    <a:pt x="1871" y="413"/>
                  </a:cubicBezTo>
                  <a:cubicBezTo>
                    <a:pt x="1878" y="413"/>
                    <a:pt x="1878" y="413"/>
                    <a:pt x="1878" y="413"/>
                  </a:cubicBezTo>
                  <a:lnTo>
                    <a:pt x="1878" y="419"/>
                  </a:lnTo>
                  <a:close/>
                  <a:moveTo>
                    <a:pt x="1878" y="408"/>
                  </a:moveTo>
                  <a:cubicBezTo>
                    <a:pt x="1871" y="408"/>
                    <a:pt x="1871" y="408"/>
                    <a:pt x="1871" y="408"/>
                  </a:cubicBezTo>
                  <a:cubicBezTo>
                    <a:pt x="1871" y="402"/>
                    <a:pt x="1871" y="402"/>
                    <a:pt x="1871" y="402"/>
                  </a:cubicBezTo>
                  <a:cubicBezTo>
                    <a:pt x="1878" y="402"/>
                    <a:pt x="1878" y="402"/>
                    <a:pt x="1878" y="402"/>
                  </a:cubicBezTo>
                  <a:lnTo>
                    <a:pt x="1878" y="4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0" y="2112963"/>
              <a:ext cx="12192000" cy="457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3175" y="1158788"/>
            <a:ext cx="12198350" cy="5699212"/>
            <a:chOff x="-3175" y="1158788"/>
            <a:chExt cx="12198350" cy="5699212"/>
          </a:xfrm>
        </p:grpSpPr>
        <p:grpSp>
          <p:nvGrpSpPr>
            <p:cNvPr id="9" name="Group 8"/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0"/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1"/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59" name="Freeform 44"/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5"/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6"/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47"/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48"/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9"/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50"/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2"/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53"/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54"/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55"/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6"/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57"/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8"/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9"/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014547" y="1158788"/>
              <a:ext cx="10821079" cy="5086909"/>
              <a:chOff x="1014547" y="1158788"/>
              <a:chExt cx="10821079" cy="50869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98643" y="1371106"/>
                <a:ext cx="10236983" cy="4874591"/>
                <a:chOff x="1598643" y="1371106"/>
                <a:chExt cx="10236983" cy="48745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98643" y="1371106"/>
                  <a:ext cx="2378155" cy="1015663"/>
                  <a:chOff x="1674843" y="1691146"/>
                  <a:chExt cx="2378155" cy="1015663"/>
                </a:xfrm>
              </p:grpSpPr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674843" y="1893737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2052869" y="1691146"/>
                    <a:ext cx="2000129" cy="1015663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Lập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trình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 </a:t>
                    </a:r>
                    <a:r>
                      <a:rPr lang="en-US" sz="2000" b="1" dirty="0" err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với</a:t>
                    </a:r>
                    <a:r>
                      <a: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JavaScript</a:t>
                    </a:r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2429384" y="5660922"/>
                  <a:ext cx="2682109" cy="584775"/>
                  <a:chOff x="2403984" y="1625185"/>
                  <a:chExt cx="2682109" cy="584775"/>
                </a:xfrm>
              </p:grpSpPr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403984" y="1625185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8CBF5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2747171" y="1716702"/>
                    <a:ext cx="2338922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Giới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thiệu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chung</a:t>
                    </a:r>
                    <a:r>
                      <a:rPr lang="en-US" sz="20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4905347" y="4950476"/>
                  <a:ext cx="2045869" cy="584775"/>
                  <a:chOff x="2295497" y="1594189"/>
                  <a:chExt cx="2045869" cy="584775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0C679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689495" y="1701966"/>
                    <a:ext cx="1651871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Tổng</a:t>
                    </a:r>
                    <a:r>
                      <a:rPr lang="en-US" sz="20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quan</a:t>
                    </a:r>
                    <a:endParaRPr lang="en-US" sz="2000" b="1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8562947" y="4216215"/>
                  <a:ext cx="2054901" cy="707886"/>
                  <a:chOff x="2295497" y="1558428"/>
                  <a:chExt cx="2054901" cy="707886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26A8B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699103" y="1558428"/>
                    <a:ext cx="1651295" cy="707886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Tìm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hiểu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b="1" dirty="0" err="1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về</a:t>
                    </a:r>
                    <a:r>
                      <a:rPr lang="en-US" sz="20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DynamoDB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9945977" y="2473976"/>
                  <a:ext cx="1889649" cy="584775"/>
                  <a:chOff x="2295497" y="1594189"/>
                  <a:chExt cx="1889649" cy="584775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2295497" y="1594189"/>
                    <a:ext cx="41229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7881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2707789" y="1689696"/>
                    <a:ext cx="1477357" cy="400110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FF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Demo</a:t>
                    </a: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1014547" y="1158788"/>
                <a:ext cx="9520814" cy="4203828"/>
                <a:chOff x="1014547" y="1158788"/>
                <a:chExt cx="9520814" cy="420382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14547" y="2901069"/>
                  <a:ext cx="1850363" cy="2461547"/>
                  <a:chOff x="1014547" y="2901069"/>
                  <a:chExt cx="1850363" cy="2461547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0782269">
                    <a:off x="1342573" y="4952562"/>
                    <a:ext cx="1522337" cy="410054"/>
                  </a:xfrm>
                  <a:prstGeom prst="rect">
                    <a:avLst/>
                  </a:prstGeom>
                </p:spPr>
              </p:pic>
              <p:sp>
                <p:nvSpPr>
                  <p:cNvPr id="81" name="Freeform 161"/>
                  <p:cNvSpPr>
                    <a:spLocks noEditPoints="1"/>
                  </p:cNvSpPr>
                  <p:nvPr/>
                </p:nvSpPr>
                <p:spPr bwMode="auto">
                  <a:xfrm>
                    <a:off x="1073076" y="2962320"/>
                    <a:ext cx="1357039" cy="1389704"/>
                  </a:xfrm>
                  <a:custGeom>
                    <a:avLst/>
                    <a:gdLst>
                      <a:gd name="T0" fmla="*/ 0 w 465"/>
                      <a:gd name="T1" fmla="*/ 238 h 476"/>
                      <a:gd name="T2" fmla="*/ 233 w 465"/>
                      <a:gd name="T3" fmla="*/ 476 h 476"/>
                      <a:gd name="T4" fmla="*/ 0 w 465"/>
                      <a:gd name="T5" fmla="*/ 238 h 476"/>
                      <a:gd name="T6" fmla="*/ 465 w 465"/>
                      <a:gd name="T7" fmla="*/ 238 h 476"/>
                      <a:gd name="T8" fmla="*/ 233 w 465"/>
                      <a:gd name="T9" fmla="*/ 476 h 476"/>
                      <a:gd name="T10" fmla="*/ 465 w 465"/>
                      <a:gd name="T11" fmla="*/ 238 h 476"/>
                      <a:gd name="T12" fmla="*/ 233 w 465"/>
                      <a:gd name="T13" fmla="*/ 0 h 476"/>
                      <a:gd name="T14" fmla="*/ 0 w 465"/>
                      <a:gd name="T15" fmla="*/ 238 h 476"/>
                      <a:gd name="T16" fmla="*/ 0 w 465"/>
                      <a:gd name="T17" fmla="*/ 238 h 476"/>
                      <a:gd name="T18" fmla="*/ 233 w 465"/>
                      <a:gd name="T19" fmla="*/ 0 h 476"/>
                      <a:gd name="T20" fmla="*/ 465 w 465"/>
                      <a:gd name="T21" fmla="*/ 238 h 476"/>
                      <a:gd name="T22" fmla="*/ 465 w 465"/>
                      <a:gd name="T23" fmla="*/ 238 h 476"/>
                      <a:gd name="T24" fmla="*/ 233 w 465"/>
                      <a:gd name="T25" fmla="*/ 0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65" h="476">
                        <a:moveTo>
                          <a:pt x="0" y="238"/>
                        </a:moveTo>
                        <a:cubicBezTo>
                          <a:pt x="0" y="370"/>
                          <a:pt x="104" y="476"/>
                          <a:pt x="233" y="476"/>
                        </a:cubicBezTo>
                        <a:cubicBezTo>
                          <a:pt x="104" y="476"/>
                          <a:pt x="0" y="369"/>
                          <a:pt x="0" y="238"/>
                        </a:cubicBezTo>
                        <a:moveTo>
                          <a:pt x="465" y="238"/>
                        </a:moveTo>
                        <a:cubicBezTo>
                          <a:pt x="465" y="369"/>
                          <a:pt x="361" y="476"/>
                          <a:pt x="233" y="476"/>
                        </a:cubicBezTo>
                        <a:cubicBezTo>
                          <a:pt x="361" y="476"/>
                          <a:pt x="465" y="370"/>
                          <a:pt x="465" y="238"/>
                        </a:cubicBezTo>
                        <a:moveTo>
                          <a:pt x="233" y="0"/>
                        </a:moveTo>
                        <a:cubicBezTo>
                          <a:pt x="104" y="0"/>
                          <a:pt x="0" y="107"/>
                          <a:pt x="0" y="238"/>
                        </a:cubicBezTo>
                        <a:cubicBezTo>
                          <a:pt x="0" y="238"/>
                          <a:pt x="0" y="238"/>
                          <a:pt x="0" y="238"/>
                        </a:cubicBezTo>
                        <a:cubicBezTo>
                          <a:pt x="0" y="107"/>
                          <a:pt x="104" y="0"/>
                          <a:pt x="233" y="0"/>
                        </a:cubicBezTo>
                        <a:cubicBezTo>
                          <a:pt x="361" y="0"/>
                          <a:pt x="465" y="107"/>
                          <a:pt x="465" y="238"/>
                        </a:cubicBezTo>
                        <a:cubicBezTo>
                          <a:pt x="465" y="238"/>
                          <a:pt x="465" y="238"/>
                          <a:pt x="465" y="238"/>
                        </a:cubicBezTo>
                        <a:cubicBezTo>
                          <a:pt x="465" y="107"/>
                          <a:pt x="361" y="0"/>
                          <a:pt x="233" y="0"/>
                        </a:cubicBezTo>
                      </a:path>
                    </a:pathLst>
                  </a:custGeom>
                  <a:solidFill>
                    <a:srgbClr val="F79C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14547" y="2901069"/>
                    <a:ext cx="1474096" cy="2360182"/>
                    <a:chOff x="1014547" y="2901069"/>
                    <a:chExt cx="1474096" cy="2360182"/>
                  </a:xfrm>
                </p:grpSpPr>
                <p:sp>
                  <p:nvSpPr>
                    <p:cNvPr id="79" name="Freeform 15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14547" y="2901069"/>
                      <a:ext cx="1474096" cy="2360182"/>
                    </a:xfrm>
                    <a:custGeom>
                      <a:avLst/>
                      <a:gdLst>
                        <a:gd name="T0" fmla="*/ 505 w 505"/>
                        <a:gd name="T1" fmla="*/ 259 h 808"/>
                        <a:gd name="T2" fmla="*/ 253 w 505"/>
                        <a:gd name="T3" fmla="*/ 0 h 808"/>
                        <a:gd name="T4" fmla="*/ 0 w 505"/>
                        <a:gd name="T5" fmla="*/ 259 h 808"/>
                        <a:gd name="T6" fmla="*/ 242 w 505"/>
                        <a:gd name="T7" fmla="*/ 518 h 808"/>
                        <a:gd name="T8" fmla="*/ 242 w 505"/>
                        <a:gd name="T9" fmla="*/ 748 h 808"/>
                        <a:gd name="T10" fmla="*/ 222 w 505"/>
                        <a:gd name="T11" fmla="*/ 777 h 808"/>
                        <a:gd name="T12" fmla="*/ 253 w 505"/>
                        <a:gd name="T13" fmla="*/ 808 h 808"/>
                        <a:gd name="T14" fmla="*/ 283 w 505"/>
                        <a:gd name="T15" fmla="*/ 777 h 808"/>
                        <a:gd name="T16" fmla="*/ 263 w 505"/>
                        <a:gd name="T17" fmla="*/ 748 h 808"/>
                        <a:gd name="T18" fmla="*/ 263 w 505"/>
                        <a:gd name="T19" fmla="*/ 518 h 808"/>
                        <a:gd name="T20" fmla="*/ 505 w 505"/>
                        <a:gd name="T21" fmla="*/ 259 h 808"/>
                        <a:gd name="T22" fmla="*/ 20 w 505"/>
                        <a:gd name="T23" fmla="*/ 259 h 808"/>
                        <a:gd name="T24" fmla="*/ 253 w 505"/>
                        <a:gd name="T25" fmla="*/ 21 h 808"/>
                        <a:gd name="T26" fmla="*/ 485 w 505"/>
                        <a:gd name="T27" fmla="*/ 259 h 808"/>
                        <a:gd name="T28" fmla="*/ 253 w 505"/>
                        <a:gd name="T29" fmla="*/ 497 h 808"/>
                        <a:gd name="T30" fmla="*/ 20 w 505"/>
                        <a:gd name="T31" fmla="*/ 259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05" h="808">
                          <a:moveTo>
                            <a:pt x="505" y="259"/>
                          </a:moveTo>
                          <a:cubicBezTo>
                            <a:pt x="505" y="116"/>
                            <a:pt x="392" y="0"/>
                            <a:pt x="253" y="0"/>
                          </a:cubicBezTo>
                          <a:cubicBezTo>
                            <a:pt x="113" y="0"/>
                            <a:pt x="0" y="116"/>
                            <a:pt x="0" y="259"/>
                          </a:cubicBezTo>
                          <a:cubicBezTo>
                            <a:pt x="0" y="398"/>
                            <a:pt x="108" y="512"/>
                            <a:pt x="242" y="518"/>
                          </a:cubicBezTo>
                          <a:cubicBezTo>
                            <a:pt x="242" y="748"/>
                            <a:pt x="242" y="748"/>
                            <a:pt x="242" y="748"/>
                          </a:cubicBezTo>
                          <a:cubicBezTo>
                            <a:pt x="231" y="752"/>
                            <a:pt x="222" y="763"/>
                            <a:pt x="222" y="777"/>
                          </a:cubicBezTo>
                          <a:cubicBezTo>
                            <a:pt x="222" y="794"/>
                            <a:pt x="236" y="808"/>
                            <a:pt x="253" y="808"/>
                          </a:cubicBezTo>
                          <a:cubicBezTo>
                            <a:pt x="269" y="808"/>
                            <a:pt x="283" y="794"/>
                            <a:pt x="283" y="777"/>
                          </a:cubicBezTo>
                          <a:cubicBezTo>
                            <a:pt x="283" y="763"/>
                            <a:pt x="274" y="752"/>
                            <a:pt x="263" y="748"/>
                          </a:cubicBezTo>
                          <a:cubicBezTo>
                            <a:pt x="263" y="518"/>
                            <a:pt x="263" y="518"/>
                            <a:pt x="263" y="518"/>
                          </a:cubicBezTo>
                          <a:cubicBezTo>
                            <a:pt x="397" y="512"/>
                            <a:pt x="505" y="398"/>
                            <a:pt x="505" y="259"/>
                          </a:cubicBezTo>
                          <a:moveTo>
                            <a:pt x="20" y="259"/>
                          </a:moveTo>
                          <a:cubicBezTo>
                            <a:pt x="20" y="128"/>
                            <a:pt x="124" y="21"/>
                            <a:pt x="253" y="21"/>
                          </a:cubicBezTo>
                          <a:cubicBezTo>
                            <a:pt x="381" y="21"/>
                            <a:pt x="485" y="128"/>
                            <a:pt x="485" y="259"/>
                          </a:cubicBezTo>
                          <a:cubicBezTo>
                            <a:pt x="485" y="390"/>
                            <a:pt x="381" y="497"/>
                            <a:pt x="253" y="497"/>
                          </a:cubicBezTo>
                          <a:cubicBezTo>
                            <a:pt x="124" y="497"/>
                            <a:pt x="20" y="390"/>
                            <a:pt x="20" y="259"/>
                          </a:cubicBezTo>
                        </a:path>
                      </a:pathLst>
                    </a:custGeom>
                    <a:solidFill>
                      <a:srgbClr val="8CBF56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1073076" y="2962320"/>
                      <a:ext cx="1357039" cy="1389704"/>
                    </a:xfrm>
                    <a:custGeom>
                      <a:avLst/>
                      <a:gdLst>
                        <a:gd name="T0" fmla="*/ 233 w 465"/>
                        <a:gd name="T1" fmla="*/ 0 h 476"/>
                        <a:gd name="T2" fmla="*/ 0 w 465"/>
                        <a:gd name="T3" fmla="*/ 238 h 476"/>
                        <a:gd name="T4" fmla="*/ 0 w 465"/>
                        <a:gd name="T5" fmla="*/ 238 h 476"/>
                        <a:gd name="T6" fmla="*/ 233 w 465"/>
                        <a:gd name="T7" fmla="*/ 476 h 476"/>
                        <a:gd name="T8" fmla="*/ 233 w 465"/>
                        <a:gd name="T9" fmla="*/ 476 h 476"/>
                        <a:gd name="T10" fmla="*/ 233 w 465"/>
                        <a:gd name="T11" fmla="*/ 476 h 476"/>
                        <a:gd name="T12" fmla="*/ 465 w 465"/>
                        <a:gd name="T13" fmla="*/ 238 h 476"/>
                        <a:gd name="T14" fmla="*/ 465 w 465"/>
                        <a:gd name="T15" fmla="*/ 238 h 476"/>
                        <a:gd name="T16" fmla="*/ 233 w 465"/>
                        <a:gd name="T17" fmla="*/ 0 h 4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5" h="476">
                          <a:moveTo>
                            <a:pt x="233" y="0"/>
                          </a:moveTo>
                          <a:cubicBezTo>
                            <a:pt x="104" y="0"/>
                            <a:pt x="0" y="107"/>
                            <a:pt x="0" y="238"/>
                          </a:cubicBezTo>
                          <a:cubicBezTo>
                            <a:pt x="0" y="238"/>
                            <a:pt x="0" y="238"/>
                            <a:pt x="0" y="238"/>
                          </a:cubicBezTo>
                          <a:cubicBezTo>
                            <a:pt x="0" y="369"/>
                            <a:pt x="104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233" y="476"/>
                            <a:pt x="233" y="476"/>
                            <a:pt x="233" y="476"/>
                          </a:cubicBezTo>
                          <a:cubicBezTo>
                            <a:pt x="361" y="476"/>
                            <a:pt x="465" y="369"/>
                            <a:pt x="465" y="238"/>
                          </a:cubicBezTo>
                          <a:cubicBezTo>
                            <a:pt x="465" y="238"/>
                            <a:pt x="465" y="238"/>
                            <a:pt x="465" y="238"/>
                          </a:cubicBezTo>
                          <a:cubicBezTo>
                            <a:pt x="465" y="107"/>
                            <a:pt x="361" y="0"/>
                            <a:pt x="233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297649" y="2665168"/>
                  <a:ext cx="1583494" cy="1971863"/>
                  <a:chOff x="4297649" y="2665168"/>
                  <a:chExt cx="1583494" cy="1971863"/>
                </a:xfrm>
              </p:grpSpPr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009216">
                    <a:off x="4358806" y="4226977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4297649" y="2665168"/>
                    <a:ext cx="1083328" cy="1737118"/>
                    <a:chOff x="4926013" y="12979133"/>
                    <a:chExt cx="1449388" cy="2324100"/>
                  </a:xfrm>
                </p:grpSpPr>
                <p:sp>
                  <p:nvSpPr>
                    <p:cNvPr id="88" name="Freeform 15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26013" y="12979133"/>
                      <a:ext cx="1449388" cy="2324100"/>
                    </a:xfrm>
                    <a:custGeom>
                      <a:avLst/>
                      <a:gdLst>
                        <a:gd name="T0" fmla="*/ 426 w 426"/>
                        <a:gd name="T1" fmla="*/ 219 h 682"/>
                        <a:gd name="T2" fmla="*/ 213 w 426"/>
                        <a:gd name="T3" fmla="*/ 0 h 682"/>
                        <a:gd name="T4" fmla="*/ 0 w 426"/>
                        <a:gd name="T5" fmla="*/ 219 h 682"/>
                        <a:gd name="T6" fmla="*/ 205 w 426"/>
                        <a:gd name="T7" fmla="*/ 437 h 682"/>
                        <a:gd name="T8" fmla="*/ 205 w 426"/>
                        <a:gd name="T9" fmla="*/ 631 h 682"/>
                        <a:gd name="T10" fmla="*/ 188 w 426"/>
                        <a:gd name="T11" fmla="*/ 655 h 682"/>
                        <a:gd name="T12" fmla="*/ 213 w 426"/>
                        <a:gd name="T13" fmla="*/ 682 h 682"/>
                        <a:gd name="T14" fmla="*/ 239 w 426"/>
                        <a:gd name="T15" fmla="*/ 655 h 682"/>
                        <a:gd name="T16" fmla="*/ 222 w 426"/>
                        <a:gd name="T17" fmla="*/ 631 h 682"/>
                        <a:gd name="T18" fmla="*/ 222 w 426"/>
                        <a:gd name="T19" fmla="*/ 437 h 682"/>
                        <a:gd name="T20" fmla="*/ 426 w 426"/>
                        <a:gd name="T21" fmla="*/ 219 h 682"/>
                        <a:gd name="T22" fmla="*/ 17 w 426"/>
                        <a:gd name="T23" fmla="*/ 219 h 682"/>
                        <a:gd name="T24" fmla="*/ 213 w 426"/>
                        <a:gd name="T25" fmla="*/ 18 h 682"/>
                        <a:gd name="T26" fmla="*/ 409 w 426"/>
                        <a:gd name="T27" fmla="*/ 219 h 682"/>
                        <a:gd name="T28" fmla="*/ 213 w 426"/>
                        <a:gd name="T29" fmla="*/ 420 h 682"/>
                        <a:gd name="T30" fmla="*/ 17 w 426"/>
                        <a:gd name="T31" fmla="*/ 219 h 6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426" h="682">
                          <a:moveTo>
                            <a:pt x="426" y="219"/>
                          </a:moveTo>
                          <a:cubicBezTo>
                            <a:pt x="426" y="98"/>
                            <a:pt x="331" y="0"/>
                            <a:pt x="213" y="0"/>
                          </a:cubicBezTo>
                          <a:cubicBezTo>
                            <a:pt x="96" y="0"/>
                            <a:pt x="0" y="98"/>
                            <a:pt x="0" y="219"/>
                          </a:cubicBezTo>
                          <a:cubicBezTo>
                            <a:pt x="0" y="336"/>
                            <a:pt x="91" y="432"/>
                            <a:pt x="205" y="437"/>
                          </a:cubicBezTo>
                          <a:cubicBezTo>
                            <a:pt x="205" y="631"/>
                            <a:pt x="205" y="631"/>
                            <a:pt x="205" y="631"/>
                          </a:cubicBezTo>
                          <a:cubicBezTo>
                            <a:pt x="195" y="634"/>
                            <a:pt x="188" y="644"/>
                            <a:pt x="188" y="655"/>
                          </a:cubicBezTo>
                          <a:cubicBezTo>
                            <a:pt x="188" y="670"/>
                            <a:pt x="199" y="682"/>
                            <a:pt x="213" y="682"/>
                          </a:cubicBezTo>
                          <a:cubicBezTo>
                            <a:pt x="227" y="682"/>
                            <a:pt x="239" y="670"/>
                            <a:pt x="239" y="655"/>
                          </a:cubicBezTo>
                          <a:cubicBezTo>
                            <a:pt x="239" y="644"/>
                            <a:pt x="232" y="634"/>
                            <a:pt x="222" y="631"/>
                          </a:cubicBezTo>
                          <a:cubicBezTo>
                            <a:pt x="222" y="437"/>
                            <a:pt x="222" y="437"/>
                            <a:pt x="222" y="437"/>
                          </a:cubicBezTo>
                          <a:cubicBezTo>
                            <a:pt x="335" y="432"/>
                            <a:pt x="426" y="336"/>
                            <a:pt x="426" y="219"/>
                          </a:cubicBezTo>
                          <a:moveTo>
                            <a:pt x="17" y="219"/>
                          </a:moveTo>
                          <a:cubicBezTo>
                            <a:pt x="17" y="108"/>
                            <a:pt x="105" y="18"/>
                            <a:pt x="213" y="18"/>
                          </a:cubicBezTo>
                          <a:cubicBezTo>
                            <a:pt x="321" y="18"/>
                            <a:pt x="409" y="108"/>
                            <a:pt x="409" y="219"/>
                          </a:cubicBezTo>
                          <a:cubicBezTo>
                            <a:pt x="409" y="329"/>
                            <a:pt x="321" y="420"/>
                            <a:pt x="213" y="420"/>
                          </a:cubicBezTo>
                          <a:cubicBezTo>
                            <a:pt x="105" y="420"/>
                            <a:pt x="17" y="329"/>
                            <a:pt x="17" y="219"/>
                          </a:cubicBezTo>
                        </a:path>
                      </a:pathLst>
                    </a:custGeom>
                    <a:solidFill>
                      <a:srgbClr val="0C67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998006" y="13041198"/>
                      <a:ext cx="1335088" cy="1368425"/>
                    </a:xfrm>
                    <a:custGeom>
                      <a:avLst/>
                      <a:gdLst>
                        <a:gd name="T0" fmla="*/ 196 w 392"/>
                        <a:gd name="T1" fmla="*/ 0 h 402"/>
                        <a:gd name="T2" fmla="*/ 0 w 392"/>
                        <a:gd name="T3" fmla="*/ 201 h 402"/>
                        <a:gd name="T4" fmla="*/ 0 w 392"/>
                        <a:gd name="T5" fmla="*/ 201 h 402"/>
                        <a:gd name="T6" fmla="*/ 196 w 392"/>
                        <a:gd name="T7" fmla="*/ 402 h 402"/>
                        <a:gd name="T8" fmla="*/ 196 w 392"/>
                        <a:gd name="T9" fmla="*/ 402 h 402"/>
                        <a:gd name="T10" fmla="*/ 196 w 392"/>
                        <a:gd name="T11" fmla="*/ 402 h 402"/>
                        <a:gd name="T12" fmla="*/ 392 w 392"/>
                        <a:gd name="T13" fmla="*/ 201 h 402"/>
                        <a:gd name="T14" fmla="*/ 392 w 392"/>
                        <a:gd name="T15" fmla="*/ 201 h 402"/>
                        <a:gd name="T16" fmla="*/ 196 w 392"/>
                        <a:gd name="T17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311"/>
                            <a:pt x="88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304" y="402"/>
                            <a:pt x="392" y="311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4" y="0"/>
                            <a:pt x="196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0" name="Freeform 15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83163" y="13041046"/>
                      <a:ext cx="1335088" cy="1368425"/>
                    </a:xfrm>
                    <a:custGeom>
                      <a:avLst/>
                      <a:gdLst>
                        <a:gd name="T0" fmla="*/ 0 w 392"/>
                        <a:gd name="T1" fmla="*/ 201 h 402"/>
                        <a:gd name="T2" fmla="*/ 196 w 392"/>
                        <a:gd name="T3" fmla="*/ 402 h 402"/>
                        <a:gd name="T4" fmla="*/ 0 w 392"/>
                        <a:gd name="T5" fmla="*/ 201 h 402"/>
                        <a:gd name="T6" fmla="*/ 392 w 392"/>
                        <a:gd name="T7" fmla="*/ 201 h 402"/>
                        <a:gd name="T8" fmla="*/ 196 w 392"/>
                        <a:gd name="T9" fmla="*/ 402 h 402"/>
                        <a:gd name="T10" fmla="*/ 392 w 392"/>
                        <a:gd name="T11" fmla="*/ 201 h 402"/>
                        <a:gd name="T12" fmla="*/ 196 w 392"/>
                        <a:gd name="T13" fmla="*/ 0 h 402"/>
                        <a:gd name="T14" fmla="*/ 0 w 392"/>
                        <a:gd name="T15" fmla="*/ 201 h 402"/>
                        <a:gd name="T16" fmla="*/ 0 w 392"/>
                        <a:gd name="T17" fmla="*/ 201 h 402"/>
                        <a:gd name="T18" fmla="*/ 196 w 392"/>
                        <a:gd name="T19" fmla="*/ 0 h 402"/>
                        <a:gd name="T20" fmla="*/ 392 w 392"/>
                        <a:gd name="T21" fmla="*/ 201 h 402"/>
                        <a:gd name="T22" fmla="*/ 392 w 392"/>
                        <a:gd name="T23" fmla="*/ 201 h 402"/>
                        <a:gd name="T24" fmla="*/ 196 w 392"/>
                        <a:gd name="T25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0" y="201"/>
                          </a:moveTo>
                          <a:cubicBezTo>
                            <a:pt x="0" y="312"/>
                            <a:pt x="88" y="402"/>
                            <a:pt x="196" y="402"/>
                          </a:cubicBezTo>
                          <a:cubicBezTo>
                            <a:pt x="88" y="402"/>
                            <a:pt x="0" y="311"/>
                            <a:pt x="0" y="201"/>
                          </a:cubicBezTo>
                          <a:moveTo>
                            <a:pt x="392" y="201"/>
                          </a:moveTo>
                          <a:cubicBezTo>
                            <a:pt x="392" y="311"/>
                            <a:pt x="304" y="402"/>
                            <a:pt x="196" y="402"/>
                          </a:cubicBezTo>
                          <a:cubicBezTo>
                            <a:pt x="305" y="402"/>
                            <a:pt x="392" y="312"/>
                            <a:pt x="392" y="201"/>
                          </a:cubicBezTo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90"/>
                            <a:pt x="88" y="0"/>
                            <a:pt x="196" y="0"/>
                          </a:cubicBezTo>
                          <a:cubicBezTo>
                            <a:pt x="304" y="0"/>
                            <a:pt x="392" y="90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5" y="0"/>
                            <a:pt x="196" y="0"/>
                          </a:cubicBezTo>
                        </a:path>
                      </a:pathLst>
                    </a:custGeom>
                    <a:solidFill>
                      <a:srgbClr val="7DCC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9815589" y="1158788"/>
                  <a:ext cx="719772" cy="1182402"/>
                  <a:chOff x="9815589" y="1158788"/>
                  <a:chExt cx="719772" cy="1182402"/>
                </a:xfrm>
              </p:grpSpPr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405931">
                    <a:off x="9994030" y="2270405"/>
                    <a:ext cx="364435" cy="70785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815589" y="1158788"/>
                    <a:ext cx="719772" cy="1148890"/>
                    <a:chOff x="9815589" y="1158788"/>
                    <a:chExt cx="719772" cy="1148890"/>
                  </a:xfrm>
                </p:grpSpPr>
                <p:sp>
                  <p:nvSpPr>
                    <p:cNvPr id="106" name="Freeform 1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845528" y="1188726"/>
                      <a:ext cx="659895" cy="677359"/>
                    </a:xfrm>
                    <a:custGeom>
                      <a:avLst/>
                      <a:gdLst>
                        <a:gd name="T0" fmla="*/ 0 w 247"/>
                        <a:gd name="T1" fmla="*/ 127 h 253"/>
                        <a:gd name="T2" fmla="*/ 124 w 247"/>
                        <a:gd name="T3" fmla="*/ 253 h 253"/>
                        <a:gd name="T4" fmla="*/ 0 w 247"/>
                        <a:gd name="T5" fmla="*/ 127 h 253"/>
                        <a:gd name="T6" fmla="*/ 247 w 247"/>
                        <a:gd name="T7" fmla="*/ 127 h 253"/>
                        <a:gd name="T8" fmla="*/ 124 w 247"/>
                        <a:gd name="T9" fmla="*/ 253 h 253"/>
                        <a:gd name="T10" fmla="*/ 247 w 247"/>
                        <a:gd name="T11" fmla="*/ 127 h 253"/>
                        <a:gd name="T12" fmla="*/ 124 w 247"/>
                        <a:gd name="T13" fmla="*/ 0 h 253"/>
                        <a:gd name="T14" fmla="*/ 0 w 247"/>
                        <a:gd name="T15" fmla="*/ 127 h 253"/>
                        <a:gd name="T16" fmla="*/ 0 w 247"/>
                        <a:gd name="T17" fmla="*/ 127 h 253"/>
                        <a:gd name="T18" fmla="*/ 124 w 247"/>
                        <a:gd name="T19" fmla="*/ 0 h 253"/>
                        <a:gd name="T20" fmla="*/ 247 w 247"/>
                        <a:gd name="T21" fmla="*/ 127 h 253"/>
                        <a:gd name="T22" fmla="*/ 247 w 247"/>
                        <a:gd name="T23" fmla="*/ 127 h 253"/>
                        <a:gd name="T24" fmla="*/ 124 w 247"/>
                        <a:gd name="T25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0" y="127"/>
                          </a:moveTo>
                          <a:cubicBezTo>
                            <a:pt x="0" y="196"/>
                            <a:pt x="55" y="253"/>
                            <a:pt x="124" y="253"/>
                          </a:cubicBezTo>
                          <a:cubicBezTo>
                            <a:pt x="56" y="253"/>
                            <a:pt x="0" y="196"/>
                            <a:pt x="0" y="127"/>
                          </a:cubicBezTo>
                          <a:moveTo>
                            <a:pt x="247" y="127"/>
                          </a:moveTo>
                          <a:cubicBezTo>
                            <a:pt x="247" y="196"/>
                            <a:pt x="192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moveTo>
                            <a:pt x="124" y="0"/>
                          </a:moveTo>
                          <a:cubicBezTo>
                            <a:pt x="55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57"/>
                            <a:pt x="56" y="0"/>
                            <a:pt x="124" y="0"/>
                          </a:cubicBezTo>
                          <a:cubicBezTo>
                            <a:pt x="192" y="0"/>
                            <a:pt x="247" y="57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rgbClr val="DF9E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9815589" y="1158788"/>
                      <a:ext cx="719772" cy="1148890"/>
                      <a:chOff x="9815589" y="1158788"/>
                      <a:chExt cx="719772" cy="1148890"/>
                    </a:xfrm>
                  </p:grpSpPr>
                  <p:sp>
                    <p:nvSpPr>
                      <p:cNvPr id="104" name="Freeform 130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9815589" y="1158788"/>
                        <a:ext cx="719772" cy="1148890"/>
                      </a:xfrm>
                      <a:custGeom>
                        <a:avLst/>
                        <a:gdLst>
                          <a:gd name="T0" fmla="*/ 269 w 269"/>
                          <a:gd name="T1" fmla="*/ 138 h 429"/>
                          <a:gd name="T2" fmla="*/ 135 w 269"/>
                          <a:gd name="T3" fmla="*/ 0 h 429"/>
                          <a:gd name="T4" fmla="*/ 0 w 269"/>
                          <a:gd name="T5" fmla="*/ 138 h 429"/>
                          <a:gd name="T6" fmla="*/ 129 w 269"/>
                          <a:gd name="T7" fmla="*/ 275 h 429"/>
                          <a:gd name="T8" fmla="*/ 129 w 269"/>
                          <a:gd name="T9" fmla="*/ 397 h 429"/>
                          <a:gd name="T10" fmla="*/ 119 w 269"/>
                          <a:gd name="T11" fmla="*/ 413 h 429"/>
                          <a:gd name="T12" fmla="*/ 135 w 269"/>
                          <a:gd name="T13" fmla="*/ 429 h 429"/>
                          <a:gd name="T14" fmla="*/ 151 w 269"/>
                          <a:gd name="T15" fmla="*/ 413 h 429"/>
                          <a:gd name="T16" fmla="*/ 140 w 269"/>
                          <a:gd name="T17" fmla="*/ 397 h 429"/>
                          <a:gd name="T18" fmla="*/ 140 w 269"/>
                          <a:gd name="T19" fmla="*/ 275 h 429"/>
                          <a:gd name="T20" fmla="*/ 269 w 269"/>
                          <a:gd name="T21" fmla="*/ 138 h 429"/>
                          <a:gd name="T22" fmla="*/ 11 w 269"/>
                          <a:gd name="T23" fmla="*/ 138 h 429"/>
                          <a:gd name="T24" fmla="*/ 135 w 269"/>
                          <a:gd name="T25" fmla="*/ 11 h 429"/>
                          <a:gd name="T26" fmla="*/ 258 w 269"/>
                          <a:gd name="T27" fmla="*/ 138 h 429"/>
                          <a:gd name="T28" fmla="*/ 135 w 269"/>
                          <a:gd name="T29" fmla="*/ 264 h 429"/>
                          <a:gd name="T30" fmla="*/ 11 w 269"/>
                          <a:gd name="T31" fmla="*/ 138 h 4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269" h="429">
                            <a:moveTo>
                              <a:pt x="269" y="138"/>
                            </a:moveTo>
                            <a:cubicBezTo>
                              <a:pt x="269" y="62"/>
                              <a:pt x="209" y="0"/>
                              <a:pt x="135" y="0"/>
                            </a:cubicBezTo>
                            <a:cubicBezTo>
                              <a:pt x="61" y="0"/>
                              <a:pt x="0" y="62"/>
                              <a:pt x="0" y="138"/>
                            </a:cubicBezTo>
                            <a:cubicBezTo>
                              <a:pt x="0" y="212"/>
                              <a:pt x="58" y="272"/>
                              <a:pt x="129" y="275"/>
                            </a:cubicBezTo>
                            <a:cubicBezTo>
                              <a:pt x="129" y="397"/>
                              <a:pt x="129" y="397"/>
                              <a:pt x="129" y="397"/>
                            </a:cubicBezTo>
                            <a:cubicBezTo>
                              <a:pt x="123" y="399"/>
                              <a:pt x="119" y="405"/>
                              <a:pt x="119" y="413"/>
                            </a:cubicBezTo>
                            <a:cubicBezTo>
                              <a:pt x="119" y="422"/>
                              <a:pt x="126" y="429"/>
                              <a:pt x="135" y="429"/>
                            </a:cubicBezTo>
                            <a:cubicBezTo>
                              <a:pt x="143" y="429"/>
                              <a:pt x="151" y="422"/>
                              <a:pt x="151" y="413"/>
                            </a:cubicBezTo>
                            <a:cubicBezTo>
                              <a:pt x="151" y="405"/>
                              <a:pt x="146" y="399"/>
                              <a:pt x="140" y="397"/>
                            </a:cubicBezTo>
                            <a:cubicBezTo>
                              <a:pt x="140" y="275"/>
                              <a:pt x="140" y="275"/>
                              <a:pt x="140" y="275"/>
                            </a:cubicBezTo>
                            <a:cubicBezTo>
                              <a:pt x="211" y="272"/>
                              <a:pt x="269" y="212"/>
                              <a:pt x="269" y="138"/>
                            </a:cubicBezTo>
                            <a:moveTo>
                              <a:pt x="11" y="138"/>
                            </a:moveTo>
                            <a:cubicBezTo>
                              <a:pt x="11" y="68"/>
                              <a:pt x="67" y="11"/>
                              <a:pt x="135" y="11"/>
                            </a:cubicBezTo>
                            <a:cubicBezTo>
                              <a:pt x="203" y="11"/>
                              <a:pt x="258" y="68"/>
                              <a:pt x="258" y="138"/>
                            </a:cubicBezTo>
                            <a:cubicBezTo>
                              <a:pt x="258" y="207"/>
                              <a:pt x="203" y="264"/>
                              <a:pt x="135" y="264"/>
                            </a:cubicBezTo>
                            <a:cubicBezTo>
                              <a:pt x="67" y="264"/>
                              <a:pt x="11" y="207"/>
                              <a:pt x="11" y="138"/>
                            </a:cubicBezTo>
                          </a:path>
                        </a:pathLst>
                      </a:custGeom>
                      <a:solidFill>
                        <a:srgbClr val="E7881E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05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5528" y="1188726"/>
                        <a:ext cx="659895" cy="677359"/>
                      </a:xfrm>
                      <a:custGeom>
                        <a:avLst/>
                        <a:gdLst>
                          <a:gd name="T0" fmla="*/ 124 w 247"/>
                          <a:gd name="T1" fmla="*/ 0 h 253"/>
                          <a:gd name="T2" fmla="*/ 0 w 247"/>
                          <a:gd name="T3" fmla="*/ 127 h 253"/>
                          <a:gd name="T4" fmla="*/ 0 w 247"/>
                          <a:gd name="T5" fmla="*/ 127 h 253"/>
                          <a:gd name="T6" fmla="*/ 124 w 247"/>
                          <a:gd name="T7" fmla="*/ 253 h 253"/>
                          <a:gd name="T8" fmla="*/ 124 w 247"/>
                          <a:gd name="T9" fmla="*/ 253 h 253"/>
                          <a:gd name="T10" fmla="*/ 124 w 247"/>
                          <a:gd name="T11" fmla="*/ 253 h 253"/>
                          <a:gd name="T12" fmla="*/ 247 w 247"/>
                          <a:gd name="T13" fmla="*/ 127 h 253"/>
                          <a:gd name="T14" fmla="*/ 247 w 247"/>
                          <a:gd name="T15" fmla="*/ 127 h 253"/>
                          <a:gd name="T16" fmla="*/ 124 w 247"/>
                          <a:gd name="T17" fmla="*/ 0 h 2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7" h="253">
                            <a:moveTo>
                              <a:pt x="124" y="0"/>
                            </a:moveTo>
                            <a:cubicBezTo>
                              <a:pt x="56" y="0"/>
                              <a:pt x="0" y="57"/>
                              <a:pt x="0" y="127"/>
                            </a:cubicBezTo>
                            <a:cubicBezTo>
                              <a:pt x="0" y="127"/>
                              <a:pt x="0" y="127"/>
                              <a:pt x="0" y="127"/>
                            </a:cubicBezTo>
                            <a:cubicBezTo>
                              <a:pt x="0" y="196"/>
                              <a:pt x="56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24" y="253"/>
                              <a:pt x="124" y="253"/>
                              <a:pt x="124" y="253"/>
                            </a:cubicBezTo>
                            <a:cubicBezTo>
                              <a:pt x="192" y="253"/>
                              <a:pt x="247" y="196"/>
                              <a:pt x="247" y="127"/>
                            </a:cubicBezTo>
                            <a:cubicBezTo>
                              <a:pt x="247" y="127"/>
                              <a:pt x="247" y="127"/>
                              <a:pt x="247" y="127"/>
                            </a:cubicBezTo>
                            <a:cubicBezTo>
                              <a:pt x="247" y="57"/>
                              <a:pt x="192" y="0"/>
                              <a:pt x="124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994112" y="1342995"/>
                  <a:ext cx="969922" cy="1409280"/>
                  <a:chOff x="3994112" y="1342995"/>
                  <a:chExt cx="969922" cy="1409280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4018782" y="2497664"/>
                    <a:ext cx="945252" cy="254611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994112" y="1342995"/>
                      <a:ext cx="806488" cy="1289428"/>
                      <a:chOff x="3994112" y="1342995"/>
                      <a:chExt cx="806488" cy="1289428"/>
                    </a:xfrm>
                  </p:grpSpPr>
                  <p:sp>
                    <p:nvSpPr>
                      <p:cNvPr id="75" name="Freeform 134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994112" y="1342995"/>
                        <a:ext cx="806488" cy="1289428"/>
                      </a:xfrm>
                      <a:custGeom>
                        <a:avLst/>
                        <a:gdLst>
                          <a:gd name="T0" fmla="*/ 316 w 316"/>
                          <a:gd name="T1" fmla="*/ 162 h 505"/>
                          <a:gd name="T2" fmla="*/ 158 w 316"/>
                          <a:gd name="T3" fmla="*/ 0 h 505"/>
                          <a:gd name="T4" fmla="*/ 0 w 316"/>
                          <a:gd name="T5" fmla="*/ 162 h 505"/>
                          <a:gd name="T6" fmla="*/ 152 w 316"/>
                          <a:gd name="T7" fmla="*/ 323 h 505"/>
                          <a:gd name="T8" fmla="*/ 152 w 316"/>
                          <a:gd name="T9" fmla="*/ 467 h 505"/>
                          <a:gd name="T10" fmla="*/ 139 w 316"/>
                          <a:gd name="T11" fmla="*/ 485 h 505"/>
                          <a:gd name="T12" fmla="*/ 158 w 316"/>
                          <a:gd name="T13" fmla="*/ 505 h 505"/>
                          <a:gd name="T14" fmla="*/ 177 w 316"/>
                          <a:gd name="T15" fmla="*/ 485 h 505"/>
                          <a:gd name="T16" fmla="*/ 164 w 316"/>
                          <a:gd name="T17" fmla="*/ 467 h 505"/>
                          <a:gd name="T18" fmla="*/ 164 w 316"/>
                          <a:gd name="T19" fmla="*/ 323 h 505"/>
                          <a:gd name="T20" fmla="*/ 316 w 316"/>
                          <a:gd name="T21" fmla="*/ 162 h 505"/>
                          <a:gd name="T22" fmla="*/ 13 w 316"/>
                          <a:gd name="T23" fmla="*/ 162 h 505"/>
                          <a:gd name="T24" fmla="*/ 158 w 316"/>
                          <a:gd name="T25" fmla="*/ 13 h 505"/>
                          <a:gd name="T26" fmla="*/ 303 w 316"/>
                          <a:gd name="T27" fmla="*/ 162 h 505"/>
                          <a:gd name="T28" fmla="*/ 158 w 316"/>
                          <a:gd name="T29" fmla="*/ 311 h 505"/>
                          <a:gd name="T30" fmla="*/ 13 w 316"/>
                          <a:gd name="T31" fmla="*/ 162 h 50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16" h="505">
                            <a:moveTo>
                              <a:pt x="316" y="162"/>
                            </a:moveTo>
                            <a:cubicBezTo>
                              <a:pt x="316" y="73"/>
                              <a:pt x="245" y="0"/>
                              <a:pt x="158" y="0"/>
                            </a:cubicBezTo>
                            <a:cubicBezTo>
                              <a:pt x="71" y="0"/>
                              <a:pt x="0" y="73"/>
                              <a:pt x="0" y="162"/>
                            </a:cubicBezTo>
                            <a:cubicBezTo>
                              <a:pt x="0" y="249"/>
                              <a:pt x="68" y="320"/>
                              <a:pt x="152" y="323"/>
                            </a:cubicBezTo>
                            <a:cubicBezTo>
                              <a:pt x="152" y="467"/>
                              <a:pt x="152" y="467"/>
                              <a:pt x="152" y="467"/>
                            </a:cubicBezTo>
                            <a:cubicBezTo>
                              <a:pt x="144" y="470"/>
                              <a:pt x="139" y="477"/>
                              <a:pt x="139" y="485"/>
                            </a:cubicBezTo>
                            <a:cubicBezTo>
                              <a:pt x="139" y="496"/>
                              <a:pt x="148" y="505"/>
                              <a:pt x="158" y="505"/>
                            </a:cubicBezTo>
                            <a:cubicBezTo>
                              <a:pt x="169" y="505"/>
                              <a:pt x="177" y="496"/>
                              <a:pt x="177" y="485"/>
                            </a:cubicBezTo>
                            <a:cubicBezTo>
                              <a:pt x="177" y="477"/>
                              <a:pt x="172" y="470"/>
                              <a:pt x="164" y="467"/>
                            </a:cubicBezTo>
                            <a:cubicBezTo>
                              <a:pt x="164" y="323"/>
                              <a:pt x="164" y="323"/>
                              <a:pt x="164" y="323"/>
                            </a:cubicBezTo>
                            <a:cubicBezTo>
                              <a:pt x="248" y="320"/>
                              <a:pt x="316" y="249"/>
                              <a:pt x="316" y="162"/>
                            </a:cubicBezTo>
                            <a:moveTo>
                              <a:pt x="13" y="162"/>
                            </a:moveTo>
                            <a:cubicBezTo>
                              <a:pt x="13" y="80"/>
                              <a:pt x="78" y="13"/>
                              <a:pt x="158" y="13"/>
                            </a:cubicBezTo>
                            <a:cubicBezTo>
                              <a:pt x="238" y="13"/>
                              <a:pt x="303" y="80"/>
                              <a:pt x="303" y="162"/>
                            </a:cubicBezTo>
                            <a:cubicBezTo>
                              <a:pt x="303" y="244"/>
                              <a:pt x="238" y="311"/>
                              <a:pt x="158" y="311"/>
                            </a:cubicBezTo>
                            <a:cubicBezTo>
                              <a:pt x="78" y="311"/>
                              <a:pt x="13" y="244"/>
                              <a:pt x="13" y="162"/>
                            </a:cubicBezTo>
                          </a:path>
                        </a:pathLst>
                      </a:custGeom>
                      <a:solidFill>
                        <a:srgbClr val="566F84"/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7418" y="1376301"/>
                        <a:ext cx="739875" cy="761286"/>
                      </a:xfrm>
                      <a:custGeom>
                        <a:avLst/>
                        <a:gdLst>
                          <a:gd name="T0" fmla="*/ 145 w 290"/>
                          <a:gd name="T1" fmla="*/ 0 h 298"/>
                          <a:gd name="T2" fmla="*/ 135 w 290"/>
                          <a:gd name="T3" fmla="*/ 0 h 298"/>
                          <a:gd name="T4" fmla="*/ 0 w 290"/>
                          <a:gd name="T5" fmla="*/ 149 h 298"/>
                          <a:gd name="T6" fmla="*/ 0 w 290"/>
                          <a:gd name="T7" fmla="*/ 149 h 298"/>
                          <a:gd name="T8" fmla="*/ 145 w 290"/>
                          <a:gd name="T9" fmla="*/ 298 h 298"/>
                          <a:gd name="T10" fmla="*/ 145 w 290"/>
                          <a:gd name="T11" fmla="*/ 298 h 298"/>
                          <a:gd name="T12" fmla="*/ 145 w 290"/>
                          <a:gd name="T13" fmla="*/ 298 h 298"/>
                          <a:gd name="T14" fmla="*/ 290 w 290"/>
                          <a:gd name="T15" fmla="*/ 149 h 298"/>
                          <a:gd name="T16" fmla="*/ 290 w 290"/>
                          <a:gd name="T17" fmla="*/ 149 h 298"/>
                          <a:gd name="T18" fmla="*/ 155 w 290"/>
                          <a:gd name="T19" fmla="*/ 0 h 298"/>
                          <a:gd name="T20" fmla="*/ 145 w 290"/>
                          <a:gd name="T21" fmla="*/ 0 h 29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90" h="298">
                            <a:moveTo>
                              <a:pt x="145" y="0"/>
                            </a:moveTo>
                            <a:cubicBezTo>
                              <a:pt x="142" y="0"/>
                              <a:pt x="138" y="0"/>
                              <a:pt x="135" y="0"/>
                            </a:cubicBezTo>
                            <a:cubicBezTo>
                              <a:pt x="59" y="6"/>
                              <a:pt x="0" y="70"/>
                              <a:pt x="0" y="149"/>
                            </a:cubicBezTo>
                            <a:cubicBezTo>
                              <a:pt x="0" y="149"/>
                              <a:pt x="0" y="149"/>
                              <a:pt x="0" y="149"/>
                            </a:cubicBezTo>
                            <a:cubicBezTo>
                              <a:pt x="0" y="231"/>
                              <a:pt x="6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145" y="298"/>
                              <a:pt x="145" y="298"/>
                              <a:pt x="145" y="298"/>
                            </a:cubicBezTo>
                            <a:cubicBezTo>
                              <a:pt x="225" y="298"/>
                              <a:pt x="290" y="231"/>
                              <a:pt x="290" y="149"/>
                            </a:cubicBezTo>
                            <a:cubicBezTo>
                              <a:pt x="290" y="149"/>
                              <a:pt x="290" y="149"/>
                              <a:pt x="290" y="149"/>
                            </a:cubicBezTo>
                            <a:cubicBezTo>
                              <a:pt x="290" y="70"/>
                              <a:pt x="231" y="6"/>
                              <a:pt x="155" y="0"/>
                            </a:cubicBezTo>
                            <a:cubicBezTo>
                              <a:pt x="152" y="0"/>
                              <a:pt x="148" y="0"/>
                              <a:pt x="145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  <a:ex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7" name="Freeform 13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0 w 290"/>
                        <a:gd name="T1" fmla="*/ 149 h 298"/>
                        <a:gd name="T2" fmla="*/ 145 w 290"/>
                        <a:gd name="T3" fmla="*/ 298 h 298"/>
                        <a:gd name="T4" fmla="*/ 0 w 290"/>
                        <a:gd name="T5" fmla="*/ 149 h 298"/>
                        <a:gd name="T6" fmla="*/ 290 w 290"/>
                        <a:gd name="T7" fmla="*/ 149 h 298"/>
                        <a:gd name="T8" fmla="*/ 145 w 290"/>
                        <a:gd name="T9" fmla="*/ 298 h 298"/>
                        <a:gd name="T10" fmla="*/ 290 w 290"/>
                        <a:gd name="T11" fmla="*/ 149 h 298"/>
                        <a:gd name="T12" fmla="*/ 135 w 290"/>
                        <a:gd name="T13" fmla="*/ 0 h 298"/>
                        <a:gd name="T14" fmla="*/ 0 w 290"/>
                        <a:gd name="T15" fmla="*/ 149 h 298"/>
                        <a:gd name="T16" fmla="*/ 0 w 290"/>
                        <a:gd name="T17" fmla="*/ 149 h 298"/>
                        <a:gd name="T18" fmla="*/ 135 w 290"/>
                        <a:gd name="T19" fmla="*/ 0 h 298"/>
                        <a:gd name="T20" fmla="*/ 155 w 290"/>
                        <a:gd name="T21" fmla="*/ 0 h 298"/>
                        <a:gd name="T22" fmla="*/ 290 w 290"/>
                        <a:gd name="T23" fmla="*/ 149 h 298"/>
                        <a:gd name="T24" fmla="*/ 290 w 290"/>
                        <a:gd name="T25" fmla="*/ 149 h 298"/>
                        <a:gd name="T26" fmla="*/ 155 w 290"/>
                        <a:gd name="T27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0" y="149"/>
                          </a:move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65" y="298"/>
                            <a:pt x="0" y="231"/>
                            <a:pt x="0" y="149"/>
                          </a:cubicBezTo>
                          <a:moveTo>
                            <a:pt x="290" y="149"/>
                          </a:moveTo>
                          <a:cubicBezTo>
                            <a:pt x="290" y="231"/>
                            <a:pt x="22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moveTo>
                            <a:pt x="135" y="0"/>
                          </a:move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70"/>
                            <a:pt x="59" y="6"/>
                            <a:pt x="135" y="0"/>
                          </a:cubicBezTo>
                          <a:moveTo>
                            <a:pt x="155" y="0"/>
                          </a:moveTo>
                          <a:cubicBezTo>
                            <a:pt x="231" y="6"/>
                            <a:pt x="290" y="70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</a:path>
                      </a:pathLst>
                    </a:custGeom>
                    <a:solidFill>
                      <a:srgbClr val="66CA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15164" y="2030665"/>
                  <a:ext cx="1522337" cy="1692107"/>
                  <a:chOff x="7915164" y="2030665"/>
                  <a:chExt cx="1522337" cy="1692107"/>
                </a:xfrm>
              </p:grpSpPr>
              <p:sp>
                <p:nvSpPr>
                  <p:cNvPr id="96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7963512" y="2070090"/>
                    <a:ext cx="882136" cy="904311"/>
                  </a:xfrm>
                  <a:custGeom>
                    <a:avLst/>
                    <a:gdLst>
                      <a:gd name="T0" fmla="*/ 334 w 334"/>
                      <a:gd name="T1" fmla="*/ 171 h 342"/>
                      <a:gd name="T2" fmla="*/ 167 w 334"/>
                      <a:gd name="T3" fmla="*/ 342 h 342"/>
                      <a:gd name="T4" fmla="*/ 334 w 334"/>
                      <a:gd name="T5" fmla="*/ 171 h 342"/>
                      <a:gd name="T6" fmla="*/ 0 w 334"/>
                      <a:gd name="T7" fmla="*/ 171 h 342"/>
                      <a:gd name="T8" fmla="*/ 167 w 334"/>
                      <a:gd name="T9" fmla="*/ 342 h 342"/>
                      <a:gd name="T10" fmla="*/ 0 w 334"/>
                      <a:gd name="T11" fmla="*/ 171 h 342"/>
                      <a:gd name="T12" fmla="*/ 167 w 334"/>
                      <a:gd name="T13" fmla="*/ 0 h 342"/>
                      <a:gd name="T14" fmla="*/ 0 w 334"/>
                      <a:gd name="T15" fmla="*/ 171 h 342"/>
                      <a:gd name="T16" fmla="*/ 0 w 334"/>
                      <a:gd name="T17" fmla="*/ 171 h 342"/>
                      <a:gd name="T18" fmla="*/ 167 w 334"/>
                      <a:gd name="T19" fmla="*/ 0 h 342"/>
                      <a:gd name="T20" fmla="*/ 334 w 334"/>
                      <a:gd name="T21" fmla="*/ 171 h 342"/>
                      <a:gd name="T22" fmla="*/ 334 w 334"/>
                      <a:gd name="T23" fmla="*/ 171 h 342"/>
                      <a:gd name="T24" fmla="*/ 167 w 334"/>
                      <a:gd name="T2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34" h="342">
                        <a:moveTo>
                          <a:pt x="334" y="171"/>
                        </a:moveTo>
                        <a:cubicBezTo>
                          <a:pt x="334" y="265"/>
                          <a:pt x="259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moveTo>
                          <a:pt x="0" y="171"/>
                        </a:move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75" y="342"/>
                          <a:pt x="0" y="265"/>
                          <a:pt x="0" y="171"/>
                        </a:cubicBezTo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76"/>
                          <a:pt x="75" y="0"/>
                          <a:pt x="167" y="0"/>
                        </a:cubicBezTo>
                        <a:cubicBezTo>
                          <a:pt x="259" y="0"/>
                          <a:pt x="334" y="76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rgbClr val="FF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7915164" y="3312718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926551" y="2030665"/>
                    <a:ext cx="958522" cy="1533880"/>
                    <a:chOff x="7926551" y="2030665"/>
                    <a:chExt cx="958522" cy="1533880"/>
                  </a:xfrm>
                </p:grpSpPr>
                <p:sp>
                  <p:nvSpPr>
                    <p:cNvPr id="95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7963512" y="2070090"/>
                      <a:ext cx="882136" cy="904311"/>
                    </a:xfrm>
                    <a:custGeom>
                      <a:avLst/>
                      <a:gdLst>
                        <a:gd name="T0" fmla="*/ 167 w 334"/>
                        <a:gd name="T1" fmla="*/ 0 h 342"/>
                        <a:gd name="T2" fmla="*/ 0 w 334"/>
                        <a:gd name="T3" fmla="*/ 171 h 342"/>
                        <a:gd name="T4" fmla="*/ 0 w 334"/>
                        <a:gd name="T5" fmla="*/ 171 h 342"/>
                        <a:gd name="T6" fmla="*/ 167 w 334"/>
                        <a:gd name="T7" fmla="*/ 342 h 342"/>
                        <a:gd name="T8" fmla="*/ 167 w 334"/>
                        <a:gd name="T9" fmla="*/ 342 h 342"/>
                        <a:gd name="T10" fmla="*/ 167 w 334"/>
                        <a:gd name="T11" fmla="*/ 342 h 342"/>
                        <a:gd name="T12" fmla="*/ 334 w 334"/>
                        <a:gd name="T13" fmla="*/ 171 h 342"/>
                        <a:gd name="T14" fmla="*/ 334 w 334"/>
                        <a:gd name="T15" fmla="*/ 171 h 342"/>
                        <a:gd name="T16" fmla="*/ 167 w 334"/>
                        <a:gd name="T17" fmla="*/ 0 h 3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34" h="342">
                          <a:moveTo>
                            <a:pt x="167" y="0"/>
                          </a:moveTo>
                          <a:cubicBezTo>
                            <a:pt x="75" y="0"/>
                            <a:pt x="0" y="76"/>
                            <a:pt x="0" y="171"/>
                          </a:cubicBezTo>
                          <a:cubicBezTo>
                            <a:pt x="0" y="171"/>
                            <a:pt x="0" y="171"/>
                            <a:pt x="0" y="171"/>
                          </a:cubicBezTo>
                          <a:cubicBezTo>
                            <a:pt x="0" y="265"/>
                            <a:pt x="75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167" y="342"/>
                            <a:pt x="167" y="342"/>
                            <a:pt x="167" y="342"/>
                          </a:cubicBezTo>
                          <a:cubicBezTo>
                            <a:pt x="259" y="342"/>
                            <a:pt x="334" y="265"/>
                            <a:pt x="334" y="171"/>
                          </a:cubicBezTo>
                          <a:cubicBezTo>
                            <a:pt x="334" y="171"/>
                            <a:pt x="334" y="171"/>
                            <a:pt x="334" y="171"/>
                          </a:cubicBezTo>
                          <a:cubicBezTo>
                            <a:pt x="334" y="76"/>
                            <a:pt x="259" y="0"/>
                            <a:pt x="167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14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926551" y="2030665"/>
                      <a:ext cx="958522" cy="1533880"/>
                    </a:xfrm>
                    <a:custGeom>
                      <a:avLst/>
                      <a:gdLst>
                        <a:gd name="T0" fmla="*/ 363 w 363"/>
                        <a:gd name="T1" fmla="*/ 186 h 580"/>
                        <a:gd name="T2" fmla="*/ 181 w 363"/>
                        <a:gd name="T3" fmla="*/ 0 h 580"/>
                        <a:gd name="T4" fmla="*/ 0 w 363"/>
                        <a:gd name="T5" fmla="*/ 186 h 580"/>
                        <a:gd name="T6" fmla="*/ 174 w 363"/>
                        <a:gd name="T7" fmla="*/ 372 h 580"/>
                        <a:gd name="T8" fmla="*/ 174 w 363"/>
                        <a:gd name="T9" fmla="*/ 537 h 580"/>
                        <a:gd name="T10" fmla="*/ 159 w 363"/>
                        <a:gd name="T11" fmla="*/ 558 h 580"/>
                        <a:gd name="T12" fmla="*/ 181 w 363"/>
                        <a:gd name="T13" fmla="*/ 580 h 580"/>
                        <a:gd name="T14" fmla="*/ 203 w 363"/>
                        <a:gd name="T15" fmla="*/ 558 h 580"/>
                        <a:gd name="T16" fmla="*/ 188 w 363"/>
                        <a:gd name="T17" fmla="*/ 537 h 580"/>
                        <a:gd name="T18" fmla="*/ 188 w 363"/>
                        <a:gd name="T19" fmla="*/ 372 h 580"/>
                        <a:gd name="T20" fmla="*/ 363 w 363"/>
                        <a:gd name="T21" fmla="*/ 186 h 580"/>
                        <a:gd name="T22" fmla="*/ 14 w 363"/>
                        <a:gd name="T23" fmla="*/ 186 h 580"/>
                        <a:gd name="T24" fmla="*/ 181 w 363"/>
                        <a:gd name="T25" fmla="*/ 15 h 580"/>
                        <a:gd name="T26" fmla="*/ 348 w 363"/>
                        <a:gd name="T27" fmla="*/ 186 h 580"/>
                        <a:gd name="T28" fmla="*/ 181 w 363"/>
                        <a:gd name="T29" fmla="*/ 357 h 580"/>
                        <a:gd name="T30" fmla="*/ 14 w 363"/>
                        <a:gd name="T31" fmla="*/ 186 h 5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63" h="580">
                          <a:moveTo>
                            <a:pt x="363" y="186"/>
                          </a:moveTo>
                          <a:cubicBezTo>
                            <a:pt x="363" y="83"/>
                            <a:pt x="281" y="0"/>
                            <a:pt x="181" y="0"/>
                          </a:cubicBezTo>
                          <a:cubicBezTo>
                            <a:pt x="81" y="0"/>
                            <a:pt x="0" y="83"/>
                            <a:pt x="0" y="186"/>
                          </a:cubicBezTo>
                          <a:cubicBezTo>
                            <a:pt x="0" y="286"/>
                            <a:pt x="77" y="368"/>
                            <a:pt x="174" y="372"/>
                          </a:cubicBezTo>
                          <a:cubicBezTo>
                            <a:pt x="174" y="537"/>
                            <a:pt x="174" y="537"/>
                            <a:pt x="174" y="537"/>
                          </a:cubicBezTo>
                          <a:cubicBezTo>
                            <a:pt x="166" y="540"/>
                            <a:pt x="159" y="548"/>
                            <a:pt x="159" y="558"/>
                          </a:cubicBezTo>
                          <a:cubicBezTo>
                            <a:pt x="159" y="570"/>
                            <a:pt x="169" y="580"/>
                            <a:pt x="181" y="580"/>
                          </a:cubicBezTo>
                          <a:cubicBezTo>
                            <a:pt x="193" y="580"/>
                            <a:pt x="203" y="570"/>
                            <a:pt x="203" y="558"/>
                          </a:cubicBezTo>
                          <a:cubicBezTo>
                            <a:pt x="203" y="548"/>
                            <a:pt x="197" y="540"/>
                            <a:pt x="188" y="537"/>
                          </a:cubicBezTo>
                          <a:cubicBezTo>
                            <a:pt x="188" y="372"/>
                            <a:pt x="188" y="372"/>
                            <a:pt x="188" y="372"/>
                          </a:cubicBezTo>
                          <a:cubicBezTo>
                            <a:pt x="285" y="368"/>
                            <a:pt x="363" y="286"/>
                            <a:pt x="363" y="186"/>
                          </a:cubicBezTo>
                          <a:moveTo>
                            <a:pt x="14" y="186"/>
                          </a:moveTo>
                          <a:cubicBezTo>
                            <a:pt x="14" y="91"/>
                            <a:pt x="89" y="15"/>
                            <a:pt x="181" y="15"/>
                          </a:cubicBezTo>
                          <a:cubicBezTo>
                            <a:pt x="273" y="15"/>
                            <a:pt x="348" y="91"/>
                            <a:pt x="348" y="186"/>
                          </a:cubicBezTo>
                          <a:cubicBezTo>
                            <a:pt x="348" y="280"/>
                            <a:pt x="273" y="357"/>
                            <a:pt x="181" y="357"/>
                          </a:cubicBezTo>
                          <a:cubicBezTo>
                            <a:pt x="89" y="357"/>
                            <a:pt x="14" y="280"/>
                            <a:pt x="14" y="186"/>
                          </a:cubicBezTo>
                        </a:path>
                      </a:pathLst>
                    </a:custGeom>
                    <a:solidFill>
                      <a:srgbClr val="26A8B8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7" name="Đồ họa 6" descr="Sách">
            <a:extLst>
              <a:ext uri="{FF2B5EF4-FFF2-40B4-BE49-F238E27FC236}">
                <a16:creationId xmlns:a16="http://schemas.microsoft.com/office/drawing/2014/main" id="{39023A09-CCF5-4CE8-9868-E95909AC5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4395" y="3193700"/>
            <a:ext cx="914400" cy="914400"/>
          </a:xfrm>
          <a:prstGeom prst="rect">
            <a:avLst/>
          </a:prstGeom>
        </p:spPr>
      </p:pic>
      <p:pic>
        <p:nvPicPr>
          <p:cNvPr id="29" name="Đồ họa 28" descr="Đầu có bánh răng">
            <a:extLst>
              <a:ext uri="{FF2B5EF4-FFF2-40B4-BE49-F238E27FC236}">
                <a16:creationId xmlns:a16="http://schemas.microsoft.com/office/drawing/2014/main" id="{4F64AD33-7F49-44C5-B9BE-FF108DB81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7355" y="2784272"/>
            <a:ext cx="914400" cy="914400"/>
          </a:xfrm>
          <a:prstGeom prst="rect">
            <a:avLst/>
          </a:prstGeom>
        </p:spPr>
      </p:pic>
      <p:pic>
        <p:nvPicPr>
          <p:cNvPr id="31" name="Đồ họa 30" descr="Dấu hỏi">
            <a:extLst>
              <a:ext uri="{FF2B5EF4-FFF2-40B4-BE49-F238E27FC236}">
                <a16:creationId xmlns:a16="http://schemas.microsoft.com/office/drawing/2014/main" id="{6BB73D08-A023-419F-9732-DBF3722FC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5726" y="2050572"/>
            <a:ext cx="914400" cy="914400"/>
          </a:xfrm>
          <a:prstGeom prst="rect">
            <a:avLst/>
          </a:prstGeom>
        </p:spPr>
      </p:pic>
      <p:pic>
        <p:nvPicPr>
          <p:cNvPr id="33" name="Đồ họa 32" descr="Thiết kế web">
            <a:extLst>
              <a:ext uri="{FF2B5EF4-FFF2-40B4-BE49-F238E27FC236}">
                <a16:creationId xmlns:a16="http://schemas.microsoft.com/office/drawing/2014/main" id="{A28C901C-50F9-4833-9158-F0DE74A223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8053" y="1365228"/>
            <a:ext cx="635448" cy="767758"/>
          </a:xfrm>
          <a:prstGeom prst="rect">
            <a:avLst/>
          </a:prstGeom>
        </p:spPr>
      </p:pic>
      <p:pic>
        <p:nvPicPr>
          <p:cNvPr id="35" name="Đồ họa 34" descr="Màn hình">
            <a:extLst>
              <a:ext uri="{FF2B5EF4-FFF2-40B4-BE49-F238E27FC236}">
                <a16:creationId xmlns:a16="http://schemas.microsoft.com/office/drawing/2014/main" id="{4A87E101-7602-4A66-A22D-02F6F1C171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63713" y="1284872"/>
            <a:ext cx="633413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7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CAC384-28C3-43CF-A95C-33B7894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25E96B-7F30-4C5C-A557-25E4C789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9008204" cy="388077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UTF-8</a:t>
            </a: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hoa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– 255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riêng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B2EF6A-AAE4-4AFA-829B-16583B00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8F0367-D702-4EDE-9D05-8AD2B78F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48A955DA-15C5-4D50-90FE-D12B55E08741}"/>
              </a:ext>
            </a:extLst>
          </p:cNvPr>
          <p:cNvSpPr/>
          <p:nvPr/>
        </p:nvSpPr>
        <p:spPr>
          <a:xfrm>
            <a:off x="1080445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75EED33-4C03-4C4D-AA6E-8EB0E7E655E1}"/>
              </a:ext>
            </a:extLst>
          </p:cNvPr>
          <p:cNvSpPr/>
          <p:nvPr/>
        </p:nvSpPr>
        <p:spPr>
          <a:xfrm>
            <a:off x="3850278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9FA00C63-855C-4E6A-BDB0-17A55945D62E}"/>
              </a:ext>
            </a:extLst>
          </p:cNvPr>
          <p:cNvSpPr/>
          <p:nvPr/>
        </p:nvSpPr>
        <p:spPr>
          <a:xfrm>
            <a:off x="6620111" y="3355759"/>
            <a:ext cx="1742654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6831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C41594-BC4B-4651-B0B2-502E631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ECE2DC-0319-4A4F-B865-225593D8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endParaRPr lang="vi-V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071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1E03B6-95ED-41E5-AD67-8DB57B6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7CFFB4-F0D0-45E9-890E-301449A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2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</a:p>
          <a:p>
            <a:endParaRPr lang="vi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96B78F6-DBEB-4973-B7E6-210FABB44D53}"/>
              </a:ext>
            </a:extLst>
          </p:cNvPr>
          <p:cNvSpPr/>
          <p:nvPr/>
        </p:nvSpPr>
        <p:spPr>
          <a:xfrm>
            <a:off x="1116774" y="2126053"/>
            <a:ext cx="5661660" cy="4263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FavoriteThings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vi-VN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3.14159]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89EFE6AD-28D1-4A87-85BC-B210E227AD3D}"/>
              </a:ext>
            </a:extLst>
          </p:cNvPr>
          <p:cNvSpPr/>
          <p:nvPr/>
        </p:nvSpPr>
        <p:spPr>
          <a:xfrm>
            <a:off x="1116774" y="3220132"/>
            <a:ext cx="5661660" cy="33493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Day: 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Monday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UnreadEmails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42,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ItemsOnMyDesk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Coffee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Telephone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3},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Pencils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2},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Erasers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 </a:t>
            </a:r>
            <a:r>
              <a:rPr lang="vi-VN" sz="1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</a:t>
            </a: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vi-VN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930500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A58300-014D-4DF7-A59B-2F46D520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57834D-FC32-433A-9485-F6BB380A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4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 (400 KB).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92199F5C-172A-4A37-AA2F-B311F0407BBE}"/>
              </a:ext>
            </a:extLst>
          </p:cNvPr>
          <p:cNvSpPr/>
          <p:nvPr/>
        </p:nvSpPr>
        <p:spPr>
          <a:xfrm>
            <a:off x="2821285" y="4927601"/>
            <a:ext cx="4724734" cy="13605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Black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Green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[42.2, -19, 7.5, 3.14]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["U3Vubnk=", "</a:t>
            </a:r>
            <a:r>
              <a:rPr lang="vi-VN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UmFpbnk</a:t>
            </a:r>
            <a:r>
              <a:rPr lang="vi-VN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=", "U25vd3k="]</a:t>
            </a:r>
          </a:p>
        </p:txBody>
      </p:sp>
    </p:spTree>
    <p:extLst>
      <p:ext uri="{BB962C8B-B14F-4D97-AF65-F5344CB8AC3E}">
        <p14:creationId xmlns:p14="http://schemas.microsoft.com/office/powerpoint/2010/main" val="24237887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7ED5E-6038-4191-A1C4-D1462864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38" y="2768600"/>
            <a:ext cx="7427979" cy="1320800"/>
          </a:xfrm>
        </p:spPr>
        <p:txBody>
          <a:bodyPr>
            <a:noAutofit/>
          </a:bodyPr>
          <a:lstStyle/>
          <a:p>
            <a:r>
              <a:rPr lang="vi-VN" sz="5400" dirty="0"/>
              <a:t>4. </a:t>
            </a:r>
            <a:r>
              <a:rPr lang="vi-VN" sz="5400" dirty="0" err="1"/>
              <a:t>Lập</a:t>
            </a:r>
            <a:r>
              <a:rPr lang="vi-VN" sz="5400" dirty="0"/>
              <a:t> </a:t>
            </a:r>
            <a:r>
              <a:rPr lang="vi-VN" sz="5400" dirty="0" err="1"/>
              <a:t>trình</a:t>
            </a:r>
            <a:r>
              <a:rPr lang="vi-VN" sz="5400" dirty="0"/>
              <a:t> </a:t>
            </a:r>
            <a:r>
              <a:rPr lang="vi-VN" sz="5400" dirty="0" err="1"/>
              <a:t>DynamoDB</a:t>
            </a:r>
            <a:r>
              <a:rPr lang="vi-VN" sz="5400" dirty="0"/>
              <a:t> </a:t>
            </a:r>
            <a:r>
              <a:rPr lang="vi-VN" sz="5400" dirty="0" err="1"/>
              <a:t>với</a:t>
            </a:r>
            <a:r>
              <a:rPr lang="vi-VN" sz="5400" dirty="0"/>
              <a:t> </a:t>
            </a:r>
            <a:r>
              <a:rPr lang="vi-VN" sz="5400" dirty="0" err="1"/>
              <a:t>JavaScript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410097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0ABB1C-CEFF-4492-93E5-4172DA0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080"/>
            <a:ext cx="8596668" cy="1320800"/>
          </a:xfrm>
        </p:spPr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C2FBCA-142F-4B94-8650-AFF50DE4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+mj-lt"/>
              </a:rPr>
              <a:t>Đăng </a:t>
            </a:r>
            <a:r>
              <a:rPr lang="vi-VN" sz="2800" dirty="0" err="1">
                <a:latin typeface="+mj-lt"/>
              </a:rPr>
              <a:t>nhập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bằng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mạng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xã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hội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Dữ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liệu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trực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endParaRPr lang="vi-VN" sz="2800" dirty="0">
              <a:latin typeface="+mj-lt"/>
            </a:endParaRPr>
          </a:p>
          <a:p>
            <a:r>
              <a:rPr lang="vi-VN" sz="2800" dirty="0">
                <a:latin typeface="+mj-lt"/>
              </a:rPr>
              <a:t>Lưu </a:t>
            </a:r>
            <a:r>
              <a:rPr lang="vi-VN" sz="2800" dirty="0" err="1">
                <a:latin typeface="+mj-lt"/>
              </a:rPr>
              <a:t>trữ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tệp</a:t>
            </a:r>
            <a:r>
              <a:rPr lang="vi-VN" sz="2800" dirty="0">
                <a:latin typeface="+mj-lt"/>
              </a:rPr>
              <a:t> tin</a:t>
            </a: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trinh </a:t>
            </a:r>
            <a:r>
              <a:rPr lang="vi-VN" sz="2800" dirty="0" err="1">
                <a:latin typeface="+mj-lt"/>
              </a:rPr>
              <a:t>duyệt</a:t>
            </a:r>
            <a:endParaRPr lang="vi-VN" sz="2800" dirty="0">
              <a:latin typeface="+mj-lt"/>
            </a:endParaRPr>
          </a:p>
          <a:p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dịch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vụ</a:t>
            </a:r>
            <a:r>
              <a:rPr lang="vi-VN" sz="2800" dirty="0">
                <a:latin typeface="+mj-lt"/>
              </a:rPr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12521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ADA474-9D20-4DA3-8A21-C982C66A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060" y="305983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Demo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23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DB1939-0DB5-490B-A3A0-A1E7A6F1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73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GIỚI THIỆU CHUNG</a:t>
            </a:r>
            <a:endParaRPr lang="vi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3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55AE9A60-C7D6-4A16-B6D1-4B7E9267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" y="1175091"/>
            <a:ext cx="4020105" cy="3858546"/>
          </a:xfrm>
          <a:prstGeom prst="rect">
            <a:avLst/>
          </a:prstGeom>
        </p:spPr>
      </p:pic>
      <p:graphicFrame>
        <p:nvGraphicFramePr>
          <p:cNvPr id="11" name="Chỗ dành sẵn cho Nội dung 10">
            <a:extLst>
              <a:ext uri="{FF2B5EF4-FFF2-40B4-BE49-F238E27FC236}">
                <a16:creationId xmlns:a16="http://schemas.microsoft.com/office/drawing/2014/main" id="{84B7F962-7A22-4B8F-B7A6-35196F307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447692"/>
              </p:ext>
            </p:extLst>
          </p:nvPr>
        </p:nvGraphicFramePr>
        <p:xfrm>
          <a:off x="3838313" y="426127"/>
          <a:ext cx="6495296" cy="569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7BF7FDD-82E2-4248-B8DC-5C0020344353}"/>
              </a:ext>
            </a:extLst>
          </p:cNvPr>
          <p:cNvSpPr txBox="1"/>
          <p:nvPr/>
        </p:nvSpPr>
        <p:spPr>
          <a:xfrm>
            <a:off x="2743200" y="2642699"/>
            <a:ext cx="566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5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  <a:endParaRPr lang="vi-VN" sz="5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3A56F3-44E9-409E-B237-2623F542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87" y="387550"/>
            <a:ext cx="1826169" cy="686540"/>
          </a:xfrm>
        </p:spPr>
        <p:txBody>
          <a:bodyPr/>
          <a:lstStyle/>
          <a:p>
            <a:r>
              <a:rPr lang="en-US" dirty="0"/>
              <a:t>NoSQL</a:t>
            </a:r>
            <a:endParaRPr lang="vi-VN" dirty="0"/>
          </a:p>
        </p:txBody>
      </p:sp>
      <p:graphicFrame>
        <p:nvGraphicFramePr>
          <p:cNvPr id="10" name="Chỗ dành sẵn cho Nội dung 9">
            <a:extLst>
              <a:ext uri="{FF2B5EF4-FFF2-40B4-BE49-F238E27FC236}">
                <a16:creationId xmlns:a16="http://schemas.microsoft.com/office/drawing/2014/main" id="{2B873A98-799F-4079-8C9C-EFA41C1C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43855"/>
              </p:ext>
            </p:extLst>
          </p:nvPr>
        </p:nvGraphicFramePr>
        <p:xfrm>
          <a:off x="90108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Đồ họa 13" descr="Bánh răng đơn">
            <a:extLst>
              <a:ext uri="{FF2B5EF4-FFF2-40B4-BE49-F238E27FC236}">
                <a16:creationId xmlns:a16="http://schemas.microsoft.com/office/drawing/2014/main" id="{9845B345-F841-4594-AD56-A08811548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8240" y="2971799"/>
            <a:ext cx="914400" cy="914400"/>
          </a:xfrm>
          <a:prstGeom prst="rect">
            <a:avLst/>
          </a:prstGeom>
        </p:spPr>
      </p:pic>
      <p:pic>
        <p:nvPicPr>
          <p:cNvPr id="16" name="Đồ họa 15" descr="Danh sách kiểm tra">
            <a:extLst>
              <a:ext uri="{FF2B5EF4-FFF2-40B4-BE49-F238E27FC236}">
                <a16:creationId xmlns:a16="http://schemas.microsoft.com/office/drawing/2014/main" id="{CEBDF0B7-ECB0-43CD-B9FD-5D9637435C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8955" y="4312326"/>
            <a:ext cx="914400" cy="914400"/>
          </a:xfrm>
          <a:prstGeom prst="rect">
            <a:avLst/>
          </a:prstGeom>
        </p:spPr>
      </p:pic>
      <p:pic>
        <p:nvPicPr>
          <p:cNvPr id="18" name="Đồ họa 17" descr="Cuốn sách đang mở">
            <a:extLst>
              <a:ext uri="{FF2B5EF4-FFF2-40B4-BE49-F238E27FC236}">
                <a16:creationId xmlns:a16="http://schemas.microsoft.com/office/drawing/2014/main" id="{7C0DCF26-847A-4149-B6FA-ED2A84C4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8955" y="1631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1308CA-9F4C-44A4-A3E7-472199A3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1541756"/>
            <a:ext cx="11230052" cy="979502"/>
          </a:xfrm>
        </p:spPr>
        <p:txBody>
          <a:bodyPr>
            <a:noAutofit/>
          </a:bodyPr>
          <a:lstStyle/>
          <a:p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CSDL NoSQL</a:t>
            </a:r>
            <a:endParaRPr lang="vi-V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FE6A2CD1-A222-4475-B12C-06F2CC97F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29096"/>
              </p:ext>
            </p:extLst>
          </p:nvPr>
        </p:nvGraphicFramePr>
        <p:xfrm>
          <a:off x="677862" y="2160588"/>
          <a:ext cx="9637990" cy="422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5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1157A0-C32F-4F9E-802A-192AF128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4" y="2768600"/>
            <a:ext cx="10021146" cy="132080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DynamoDB</a:t>
            </a:r>
            <a:endParaRPr lang="vi-VN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4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8057C-F2AE-48B9-B4EE-BB13D4D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592456"/>
            <a:ext cx="2665306" cy="95504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9E3F6E2B-B75D-4EFF-B60A-CFDD24CA4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773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Đồ họa 5" descr="Tăng trưởng kinh doanh">
            <a:extLst>
              <a:ext uri="{FF2B5EF4-FFF2-40B4-BE49-F238E27FC236}">
                <a16:creationId xmlns:a16="http://schemas.microsoft.com/office/drawing/2014/main" id="{2ED368AA-B169-4D26-87C6-0CE9A7254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374" y="2431732"/>
            <a:ext cx="674466" cy="606108"/>
          </a:xfrm>
          <a:prstGeom prst="rect">
            <a:avLst/>
          </a:prstGeom>
        </p:spPr>
      </p:pic>
      <p:pic>
        <p:nvPicPr>
          <p:cNvPr id="8" name="Đồ họa 7" descr="Máy tính">
            <a:extLst>
              <a:ext uri="{FF2B5EF4-FFF2-40B4-BE49-F238E27FC236}">
                <a16:creationId xmlns:a16="http://schemas.microsoft.com/office/drawing/2014/main" id="{90F5B1F3-5D11-460E-B1AD-8FCABDDA6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0800" y="2431732"/>
            <a:ext cx="635000" cy="635000"/>
          </a:xfrm>
          <a:prstGeom prst="rect">
            <a:avLst/>
          </a:prstGeom>
        </p:spPr>
      </p:pic>
      <p:pic>
        <p:nvPicPr>
          <p:cNvPr id="10" name="Đồ họa 9" descr="Cuộc họp">
            <a:extLst>
              <a:ext uri="{FF2B5EF4-FFF2-40B4-BE49-F238E27FC236}">
                <a16:creationId xmlns:a16="http://schemas.microsoft.com/office/drawing/2014/main" id="{C1AF60BF-0ACA-4F9A-940C-4B675D20A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760" y="2392680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96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A4B96A-8324-4513-9AA6-73E60852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Lưu Đồ: Thay đổi Tiến Trình 3">
            <a:extLst>
              <a:ext uri="{FF2B5EF4-FFF2-40B4-BE49-F238E27FC236}">
                <a16:creationId xmlns:a16="http://schemas.microsoft.com/office/drawing/2014/main" id="{C56F8868-7C7A-45F1-B840-7E53C8A9EEEE}"/>
              </a:ext>
            </a:extLst>
          </p:cNvPr>
          <p:cNvSpPr/>
          <p:nvPr/>
        </p:nvSpPr>
        <p:spPr>
          <a:xfrm>
            <a:off x="127000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Serverless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74076274-6D7B-4385-8B13-7F8646DD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di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Lưu Đồ: Thay đổi Tiến Trình 5">
            <a:extLst>
              <a:ext uri="{FF2B5EF4-FFF2-40B4-BE49-F238E27FC236}">
                <a16:creationId xmlns:a16="http://schemas.microsoft.com/office/drawing/2014/main" id="{A1BB12BC-8CE9-40D8-BAAC-F8B5A553C516}"/>
              </a:ext>
            </a:extLst>
          </p:cNvPr>
          <p:cNvSpPr/>
          <p:nvPr/>
        </p:nvSpPr>
        <p:spPr>
          <a:xfrm>
            <a:off x="7426960" y="2768600"/>
            <a:ext cx="2103120" cy="20269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040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674</Words>
  <Application>Microsoft Office PowerPoint</Application>
  <PresentationFormat>Màn hình rộng</PresentationFormat>
  <Paragraphs>162</Paragraphs>
  <Slides>27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3" baseType="lpstr">
      <vt:lpstr>Arial</vt:lpstr>
      <vt:lpstr>Calibri</vt:lpstr>
      <vt:lpstr>Tahoma</vt:lpstr>
      <vt:lpstr>Trebuchet MS</vt:lpstr>
      <vt:lpstr>Wingdings 3</vt:lpstr>
      <vt:lpstr>Mặt kim cương</vt:lpstr>
      <vt:lpstr>Báo cáo đồ án cuối kì Môn: Cơ sở dữ liệu nâng cao</vt:lpstr>
      <vt:lpstr>Nội dung</vt:lpstr>
      <vt:lpstr>1. GIỚI THIỆU CHUNG</vt:lpstr>
      <vt:lpstr>Bản trình bày PowerPoint</vt:lpstr>
      <vt:lpstr>NoSQL</vt:lpstr>
      <vt:lpstr>Vì sao nên sử dụng CSDL NoSQL</vt:lpstr>
      <vt:lpstr>2. Tổng quan về DynamoDB</vt:lpstr>
      <vt:lpstr>Lợi ích</vt:lpstr>
      <vt:lpstr>Ứng dụng</vt:lpstr>
      <vt:lpstr>Được sử dụng trong nhiều lĩnh vực</vt:lpstr>
      <vt:lpstr>Nhiều thương hiệu lớn đã sử dụng</vt:lpstr>
      <vt:lpstr>3. Tìm hiểu về DynamoDB </vt:lpstr>
      <vt:lpstr>Các components – Khái niệm</vt:lpstr>
      <vt:lpstr>Các components – Khái niệm</vt:lpstr>
      <vt:lpstr>Các components – Khái niệm</vt:lpstr>
      <vt:lpstr>DynamoDB API</vt:lpstr>
      <vt:lpstr>DynamoDB API</vt:lpstr>
      <vt:lpstr>DynamoDB API</vt:lpstr>
      <vt:lpstr>DynamoDB API</vt:lpstr>
      <vt:lpstr>Cách đặt tên và kiểu dữ liệu</vt:lpstr>
      <vt:lpstr>Cách đặt tên và kiểu dữ liệu</vt:lpstr>
      <vt:lpstr>Scalar Types</vt:lpstr>
      <vt:lpstr>Document Types</vt:lpstr>
      <vt:lpstr>Set Types</vt:lpstr>
      <vt:lpstr>4. Lập trình DynamoDB với JavaScript</vt:lpstr>
      <vt:lpstr>Tính năng</vt:lpstr>
      <vt:lpstr>5.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Môn: Cơ sở dữ liệu nâng cao</dc:title>
  <dc:creator>taivuongduy2@gmail.com</dc:creator>
  <cp:lastModifiedBy>taivuongduy2@gmail.com</cp:lastModifiedBy>
  <cp:revision>72</cp:revision>
  <dcterms:created xsi:type="dcterms:W3CDTF">2019-11-26T14:16:18Z</dcterms:created>
  <dcterms:modified xsi:type="dcterms:W3CDTF">2019-11-27T15:16:09Z</dcterms:modified>
</cp:coreProperties>
</file>