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9"/>
  </p:notesMasterIdLst>
  <p:sldIdLst>
    <p:sldId id="256" r:id="rId2"/>
    <p:sldId id="259" r:id="rId3"/>
    <p:sldId id="258" r:id="rId4"/>
    <p:sldId id="260" r:id="rId5"/>
    <p:sldId id="263" r:id="rId6"/>
    <p:sldId id="261" r:id="rId7"/>
    <p:sldId id="262" r:id="rId8"/>
    <p:sldId id="264" r:id="rId9"/>
    <p:sldId id="265" r:id="rId10"/>
    <p:sldId id="292" r:id="rId11"/>
    <p:sldId id="266" r:id="rId12"/>
    <p:sldId id="267" r:id="rId13"/>
    <p:sldId id="293" r:id="rId14"/>
    <p:sldId id="294" r:id="rId15"/>
    <p:sldId id="268" r:id="rId16"/>
    <p:sldId id="295"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8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E61000-84EB-4D23-A2BA-0E25D2246405}">
  <a:tblStyle styleId="{5DE61000-84EB-4D23-A2BA-0E25D22464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744" autoAdjust="0"/>
  </p:normalViewPr>
  <p:slideViewPr>
    <p:cSldViewPr snapToGrid="0">
      <p:cViewPr varScale="1">
        <p:scale>
          <a:sx n="99" d="100"/>
          <a:sy n="99" d="100"/>
        </p:scale>
        <p:origin x="950" y="-494"/>
      </p:cViewPr>
      <p:guideLst>
        <p:guide orient="horz" pos="1620"/>
        <p:guide pos="2880"/>
        <p:guide orient="horz" pos="5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13139eac35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13139eac3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22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2"/>
        <p:cNvGrpSpPr/>
        <p:nvPr/>
      </p:nvGrpSpPr>
      <p:grpSpPr>
        <a:xfrm>
          <a:off x="0" y="0"/>
          <a:ext cx="0" cy="0"/>
          <a:chOff x="0" y="0"/>
          <a:chExt cx="0" cy="0"/>
        </a:xfrm>
      </p:grpSpPr>
      <p:sp>
        <p:nvSpPr>
          <p:cNvPr id="2793" name="Google Shape;2793;g13139eac353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4" name="Google Shape;2794;g13139eac353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2"/>
        <p:cNvGrpSpPr/>
        <p:nvPr/>
      </p:nvGrpSpPr>
      <p:grpSpPr>
        <a:xfrm>
          <a:off x="0" y="0"/>
          <a:ext cx="0" cy="0"/>
          <a:chOff x="0" y="0"/>
          <a:chExt cx="0" cy="0"/>
        </a:xfrm>
      </p:grpSpPr>
      <p:sp>
        <p:nvSpPr>
          <p:cNvPr id="2793" name="Google Shape;2793;g13139eac353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4" name="Google Shape;2794;g13139eac353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89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2"/>
        <p:cNvGrpSpPr/>
        <p:nvPr/>
      </p:nvGrpSpPr>
      <p:grpSpPr>
        <a:xfrm>
          <a:off x="0" y="0"/>
          <a:ext cx="0" cy="0"/>
          <a:chOff x="0" y="0"/>
          <a:chExt cx="0" cy="0"/>
        </a:xfrm>
      </p:grpSpPr>
      <p:sp>
        <p:nvSpPr>
          <p:cNvPr id="2793" name="Google Shape;2793;g13139eac353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4" name="Google Shape;2794;g13139eac353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61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5"/>
        <p:cNvGrpSpPr/>
        <p:nvPr/>
      </p:nvGrpSpPr>
      <p:grpSpPr>
        <a:xfrm>
          <a:off x="0" y="0"/>
          <a:ext cx="0" cy="0"/>
          <a:chOff x="0" y="0"/>
          <a:chExt cx="0" cy="0"/>
        </a:xfrm>
      </p:grpSpPr>
      <p:sp>
        <p:nvSpPr>
          <p:cNvPr id="2816" name="Google Shape;2816;g13139eac353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7" name="Google Shape;2817;g13139eac35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13139eac35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13139eac3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328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2"/>
        <p:cNvGrpSpPr/>
        <p:nvPr/>
      </p:nvGrpSpPr>
      <p:grpSpPr>
        <a:xfrm>
          <a:off x="0" y="0"/>
          <a:ext cx="0" cy="0"/>
          <a:chOff x="0" y="0"/>
          <a:chExt cx="0" cy="0"/>
        </a:xfrm>
      </p:grpSpPr>
      <p:sp>
        <p:nvSpPr>
          <p:cNvPr id="2913" name="Google Shape;2913;g13139eac353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4" name="Google Shape;2914;g13139eac353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13139eac35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13139eac35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13139eac35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13139eac3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3"/>
        <p:cNvGrpSpPr/>
        <p:nvPr/>
      </p:nvGrpSpPr>
      <p:grpSpPr>
        <a:xfrm>
          <a:off x="0" y="0"/>
          <a:ext cx="0" cy="0"/>
          <a:chOff x="0" y="0"/>
          <a:chExt cx="0" cy="0"/>
        </a:xfrm>
      </p:grpSpPr>
      <p:sp>
        <p:nvSpPr>
          <p:cNvPr id="2624" name="Google Shape;2624;g13139eac353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5" name="Google Shape;2625;g13139eac353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13139eac3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13139eac3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5"/>
        <p:cNvGrpSpPr/>
        <p:nvPr/>
      </p:nvGrpSpPr>
      <p:grpSpPr>
        <a:xfrm>
          <a:off x="0" y="0"/>
          <a:ext cx="0" cy="0"/>
          <a:chOff x="0" y="0"/>
          <a:chExt cx="0" cy="0"/>
        </a:xfrm>
      </p:grpSpPr>
      <p:sp>
        <p:nvSpPr>
          <p:cNvPr id="2616" name="Google Shape;2616;g13139eac3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7" name="Google Shape;2617;g13139eac3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1"/>
        <p:cNvGrpSpPr/>
        <p:nvPr/>
      </p:nvGrpSpPr>
      <p:grpSpPr>
        <a:xfrm>
          <a:off x="0" y="0"/>
          <a:ext cx="0" cy="0"/>
          <a:chOff x="0" y="0"/>
          <a:chExt cx="0" cy="0"/>
        </a:xfrm>
      </p:grpSpPr>
      <p:sp>
        <p:nvSpPr>
          <p:cNvPr id="2672" name="Google Shape;2672;g13139eac353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3" name="Google Shape;2673;g13139eac353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13139eac353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13139eac35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0" name="Google Shape;10;p2"/>
          <p:cNvGrpSpPr/>
          <p:nvPr/>
        </p:nvGrpSpPr>
        <p:grpSpPr>
          <a:xfrm>
            <a:off x="990600" y="618300"/>
            <a:ext cx="7162800" cy="3906900"/>
            <a:chOff x="1020925" y="643500"/>
            <a:chExt cx="7162800" cy="3906900"/>
          </a:xfrm>
        </p:grpSpPr>
        <p:cxnSp>
          <p:nvCxnSpPr>
            <p:cNvPr id="11" name="Google Shape;11;p2"/>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5" name="Google Shape;25;p2"/>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6" name="Google Shape;26;p2"/>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7" name="Google Shape;27;p2"/>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8" name="Google Shape;28;p2"/>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9" name="Google Shape;29;p2"/>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 name="Google Shape;31;p2"/>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 name="Google Shape;32;p2"/>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 name="Google Shape;33;p2"/>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4" name="Google Shape;34;p2"/>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5" name="Google Shape;35;p2"/>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6" name="Google Shape;36;p2"/>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7" name="Google Shape;37;p2"/>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8" name="Google Shape;38;p2"/>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9" name="Google Shape;39;p2"/>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0" name="Google Shape;40;p2"/>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1" name="Google Shape;41;p2"/>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2" name="Google Shape;42;p2"/>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3" name="Google Shape;43;p2"/>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2"/>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2"/>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2"/>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2"/>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2"/>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2"/>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2"/>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2"/>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2" name="Google Shape;52;p2"/>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 name="Google Shape;53;p2"/>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4" name="Google Shape;54;p2"/>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5" name="Google Shape;55;p2"/>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6" name="Google Shape;56;p2"/>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7" name="Google Shape;57;p2"/>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8" name="Google Shape;58;p2"/>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9" name="Google Shape;59;p2"/>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 name="Google Shape;60;p2"/>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1" name="Google Shape;61;p2"/>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2" name="Google Shape;62;p2"/>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3" name="Google Shape;63;p2"/>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64" name="Google Shape;64;p2"/>
          <p:cNvSpPr txBox="1">
            <a:spLocks noGrp="1"/>
          </p:cNvSpPr>
          <p:nvPr>
            <p:ph type="ctrTitle"/>
          </p:nvPr>
        </p:nvSpPr>
        <p:spPr>
          <a:xfrm>
            <a:off x="1681350" y="1527835"/>
            <a:ext cx="5781300" cy="1597500"/>
          </a:xfrm>
          <a:prstGeom prst="rect">
            <a:avLst/>
          </a:prstGeom>
          <a:noFill/>
          <a:effectLst>
            <a:outerShdw dist="47625" dir="3720000" algn="bl" rotWithShape="0">
              <a:srgbClr val="000000"/>
            </a:outerShdw>
          </a:effectLst>
        </p:spPr>
        <p:txBody>
          <a:bodyPr spcFirstLastPara="1" wrap="square" lIns="91425" tIns="91425" rIns="91425" bIns="91425" anchor="ctr" anchorCtr="0">
            <a:noAutofit/>
          </a:bodyPr>
          <a:lstStyle>
            <a:lvl1pPr lvl="0">
              <a:spcBef>
                <a:spcPts val="0"/>
              </a:spcBef>
              <a:spcAft>
                <a:spcPts val="0"/>
              </a:spcAft>
              <a:buSzPts val="4500"/>
              <a:buFont typeface="Loved by the King"/>
              <a:buNone/>
              <a:defRPr sz="69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65" name="Google Shape;65;p2"/>
          <p:cNvSpPr txBox="1">
            <a:spLocks noGrp="1"/>
          </p:cNvSpPr>
          <p:nvPr>
            <p:ph type="subTitle" idx="1"/>
          </p:nvPr>
        </p:nvSpPr>
        <p:spPr>
          <a:xfrm>
            <a:off x="2077050" y="3460825"/>
            <a:ext cx="4989900" cy="4278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lvl1pPr lvl="0" algn="ctr">
              <a:spcBef>
                <a:spcPts val="0"/>
              </a:spcBef>
              <a:spcAft>
                <a:spcPts val="0"/>
              </a:spcAft>
              <a:buSzPts val="1500"/>
              <a:buNone/>
              <a:defRPr sz="1600">
                <a:solidFill>
                  <a:schemeClr val="dk1"/>
                </a:solidFill>
                <a:latin typeface="Roboto Mono"/>
                <a:ea typeface="Roboto Mono"/>
                <a:cs typeface="Roboto Mono"/>
                <a:sym typeface="Roboto Mono"/>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grpSp>
        <p:nvGrpSpPr>
          <p:cNvPr id="66" name="Google Shape;66;p2"/>
          <p:cNvGrpSpPr/>
          <p:nvPr/>
        </p:nvGrpSpPr>
        <p:grpSpPr>
          <a:xfrm>
            <a:off x="257384" y="3616964"/>
            <a:ext cx="222407" cy="982471"/>
            <a:chOff x="257640" y="539414"/>
            <a:chExt cx="222407" cy="982471"/>
          </a:xfrm>
        </p:grpSpPr>
        <p:grpSp>
          <p:nvGrpSpPr>
            <p:cNvPr id="67" name="Google Shape;67;p2"/>
            <p:cNvGrpSpPr/>
            <p:nvPr/>
          </p:nvGrpSpPr>
          <p:grpSpPr>
            <a:xfrm>
              <a:off x="257640" y="539414"/>
              <a:ext cx="222407" cy="220471"/>
              <a:chOff x="546650" y="3735450"/>
              <a:chExt cx="952495" cy="944200"/>
            </a:xfrm>
          </p:grpSpPr>
          <p:sp>
            <p:nvSpPr>
              <p:cNvPr id="68" name="Google Shape;68;p2"/>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2"/>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71" name="Google Shape;71;p2"/>
            <p:cNvGrpSpPr/>
            <p:nvPr/>
          </p:nvGrpSpPr>
          <p:grpSpPr>
            <a:xfrm>
              <a:off x="257640" y="920414"/>
              <a:ext cx="222407" cy="220471"/>
              <a:chOff x="546650" y="3735450"/>
              <a:chExt cx="952495" cy="944200"/>
            </a:xfrm>
          </p:grpSpPr>
          <p:sp>
            <p:nvSpPr>
              <p:cNvPr id="72" name="Google Shape;72;p2"/>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2"/>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75" name="Google Shape;75;p2"/>
            <p:cNvGrpSpPr/>
            <p:nvPr/>
          </p:nvGrpSpPr>
          <p:grpSpPr>
            <a:xfrm>
              <a:off x="257640" y="1301414"/>
              <a:ext cx="222407" cy="220471"/>
              <a:chOff x="546650" y="3735450"/>
              <a:chExt cx="952495" cy="944200"/>
            </a:xfrm>
          </p:grpSpPr>
          <p:sp>
            <p:nvSpPr>
              <p:cNvPr id="76" name="Google Shape;76;p2"/>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2"/>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79" name="Google Shape;79;p2"/>
          <p:cNvGrpSpPr/>
          <p:nvPr/>
        </p:nvGrpSpPr>
        <p:grpSpPr>
          <a:xfrm>
            <a:off x="999327" y="4765050"/>
            <a:ext cx="7145346" cy="215400"/>
            <a:chOff x="1032945" y="4765050"/>
            <a:chExt cx="7145346" cy="215400"/>
          </a:xfrm>
        </p:grpSpPr>
        <p:sp>
          <p:nvSpPr>
            <p:cNvPr id="80" name="Google Shape;80;p2"/>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2"/>
            <p:cNvGrpSpPr/>
            <p:nvPr/>
          </p:nvGrpSpPr>
          <p:grpSpPr>
            <a:xfrm>
              <a:off x="7686297" y="4812750"/>
              <a:ext cx="110987" cy="125100"/>
              <a:chOff x="5597857" y="567504"/>
              <a:chExt cx="110987" cy="125100"/>
            </a:xfrm>
          </p:grpSpPr>
          <p:cxnSp>
            <p:nvCxnSpPr>
              <p:cNvPr id="88" name="Google Shape;88;p2"/>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2"/>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90" name="Google Shape;90;p2"/>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grpSp>
        <p:nvGrpSpPr>
          <p:cNvPr id="91" name="Google Shape;91;p2"/>
          <p:cNvGrpSpPr/>
          <p:nvPr/>
        </p:nvGrpSpPr>
        <p:grpSpPr>
          <a:xfrm>
            <a:off x="8648306" y="545067"/>
            <a:ext cx="245964" cy="581921"/>
            <a:chOff x="8616804" y="545067"/>
            <a:chExt cx="245964" cy="581921"/>
          </a:xfrm>
        </p:grpSpPr>
        <p:grpSp>
          <p:nvGrpSpPr>
            <p:cNvPr id="92" name="Google Shape;92;p2"/>
            <p:cNvGrpSpPr/>
            <p:nvPr/>
          </p:nvGrpSpPr>
          <p:grpSpPr>
            <a:xfrm>
              <a:off x="8616804" y="545067"/>
              <a:ext cx="245953" cy="245924"/>
              <a:chOff x="4623996" y="-720468"/>
              <a:chExt cx="291000" cy="291000"/>
            </a:xfrm>
          </p:grpSpPr>
          <p:sp>
            <p:nvSpPr>
              <p:cNvPr id="93" name="Google Shape;93;p2"/>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2"/>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2"/>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96" name="Google Shape;96;p2"/>
            <p:cNvGrpSpPr/>
            <p:nvPr/>
          </p:nvGrpSpPr>
          <p:grpSpPr>
            <a:xfrm>
              <a:off x="8616815" y="881064"/>
              <a:ext cx="245953" cy="245924"/>
              <a:chOff x="4623996" y="-720468"/>
              <a:chExt cx="291000" cy="291000"/>
            </a:xfrm>
          </p:grpSpPr>
          <p:sp>
            <p:nvSpPr>
              <p:cNvPr id="97" name="Google Shape;97;p2"/>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2"/>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2"/>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100" name="Google Shape;100;p2"/>
          <p:cNvGrpSpPr/>
          <p:nvPr/>
        </p:nvGrpSpPr>
        <p:grpSpPr>
          <a:xfrm>
            <a:off x="8599479" y="1374174"/>
            <a:ext cx="335310" cy="629475"/>
            <a:chOff x="8561404" y="1374174"/>
            <a:chExt cx="335310" cy="629475"/>
          </a:xfrm>
        </p:grpSpPr>
        <p:grpSp>
          <p:nvGrpSpPr>
            <p:cNvPr id="101" name="Google Shape;101;p2"/>
            <p:cNvGrpSpPr/>
            <p:nvPr/>
          </p:nvGrpSpPr>
          <p:grpSpPr>
            <a:xfrm>
              <a:off x="8561404" y="1374174"/>
              <a:ext cx="335310" cy="250400"/>
              <a:chOff x="6733675" y="1400781"/>
              <a:chExt cx="446663" cy="333555"/>
            </a:xfrm>
          </p:grpSpPr>
          <p:sp>
            <p:nvSpPr>
              <p:cNvPr id="102" name="Google Shape;102;p2"/>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a:off x="8561404" y="1753249"/>
              <a:ext cx="335310" cy="250400"/>
              <a:chOff x="6733675" y="1400781"/>
              <a:chExt cx="446663" cy="333555"/>
            </a:xfrm>
          </p:grpSpPr>
          <p:sp>
            <p:nvSpPr>
              <p:cNvPr id="107" name="Google Shape;107;p2"/>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 name="Google Shape;111;p2"/>
          <p:cNvSpPr/>
          <p:nvPr/>
        </p:nvSpPr>
        <p:spPr>
          <a:xfrm>
            <a:off x="-1417813"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462649"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2"/>
          <p:cNvGrpSpPr/>
          <p:nvPr/>
        </p:nvGrpSpPr>
        <p:grpSpPr>
          <a:xfrm>
            <a:off x="4237771" y="182754"/>
            <a:ext cx="668458" cy="178706"/>
            <a:chOff x="1858350" y="160875"/>
            <a:chExt cx="832037" cy="222437"/>
          </a:xfrm>
        </p:grpSpPr>
        <p:sp>
          <p:nvSpPr>
            <p:cNvPr id="114" name="Google Shape;114;p2"/>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1238"/>
        <p:cNvGrpSpPr/>
        <p:nvPr/>
      </p:nvGrpSpPr>
      <p:grpSpPr>
        <a:xfrm>
          <a:off x="0" y="0"/>
          <a:ext cx="0" cy="0"/>
          <a:chOff x="0" y="0"/>
          <a:chExt cx="0" cy="0"/>
        </a:xfrm>
      </p:grpSpPr>
      <p:pic>
        <p:nvPicPr>
          <p:cNvPr id="1239" name="Google Shape;1239;p17"/>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240" name="Google Shape;1240;p17"/>
          <p:cNvGrpSpPr/>
          <p:nvPr/>
        </p:nvGrpSpPr>
        <p:grpSpPr>
          <a:xfrm>
            <a:off x="990600" y="618300"/>
            <a:ext cx="7162800" cy="3906900"/>
            <a:chOff x="1020925" y="643500"/>
            <a:chExt cx="7162800" cy="3906900"/>
          </a:xfrm>
        </p:grpSpPr>
        <p:cxnSp>
          <p:nvCxnSpPr>
            <p:cNvPr id="1241" name="Google Shape;1241;p17"/>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42" name="Google Shape;1242;p17"/>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3" name="Google Shape;1243;p17"/>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4" name="Google Shape;1244;p17"/>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5" name="Google Shape;1245;p17"/>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6" name="Google Shape;1246;p17"/>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7" name="Google Shape;1247;p17"/>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8" name="Google Shape;1248;p17"/>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9" name="Google Shape;1249;p17"/>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0" name="Google Shape;1250;p17"/>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1" name="Google Shape;1251;p17"/>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2" name="Google Shape;1252;p17"/>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3" name="Google Shape;1253;p17"/>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4" name="Google Shape;1254;p17"/>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5" name="Google Shape;1255;p17"/>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6" name="Google Shape;1256;p17"/>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7" name="Google Shape;1257;p17"/>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8" name="Google Shape;1258;p17"/>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9" name="Google Shape;1259;p17"/>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0" name="Google Shape;1260;p17"/>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1" name="Google Shape;1261;p17"/>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2" name="Google Shape;1262;p17"/>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3" name="Google Shape;1263;p17"/>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4" name="Google Shape;1264;p17"/>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5" name="Google Shape;1265;p17"/>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6" name="Google Shape;1266;p17"/>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7" name="Google Shape;1267;p17"/>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8" name="Google Shape;1268;p17"/>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9" name="Google Shape;1269;p17"/>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0" name="Google Shape;1270;p17"/>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1" name="Google Shape;1271;p17"/>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2" name="Google Shape;1272;p17"/>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3" name="Google Shape;1273;p17"/>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4" name="Google Shape;1274;p17"/>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5" name="Google Shape;1275;p17"/>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6" name="Google Shape;1276;p17"/>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77" name="Google Shape;1277;p17"/>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78" name="Google Shape;1278;p17"/>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79" name="Google Shape;1279;p17"/>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0" name="Google Shape;1280;p17"/>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1" name="Google Shape;1281;p17"/>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2" name="Google Shape;1282;p17"/>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3" name="Google Shape;1283;p17"/>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4" name="Google Shape;1284;p17"/>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5" name="Google Shape;1285;p17"/>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6" name="Google Shape;1286;p17"/>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7" name="Google Shape;1287;p17"/>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8" name="Google Shape;1288;p17"/>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89" name="Google Shape;1289;p17"/>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90" name="Google Shape;1290;p17"/>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91" name="Google Shape;1291;p17"/>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92" name="Google Shape;1292;p17"/>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93" name="Google Shape;1293;p17"/>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1294" name="Google Shape;1294;p17"/>
          <p:cNvSpPr txBox="1">
            <a:spLocks noGrp="1"/>
          </p:cNvSpPr>
          <p:nvPr>
            <p:ph type="title"/>
          </p:nvPr>
        </p:nvSpPr>
        <p:spPr>
          <a:xfrm>
            <a:off x="2534850" y="3085373"/>
            <a:ext cx="4074300" cy="5487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5" name="Google Shape;1295;p17"/>
          <p:cNvSpPr txBox="1">
            <a:spLocks noGrp="1"/>
          </p:cNvSpPr>
          <p:nvPr>
            <p:ph type="subTitle" idx="1"/>
          </p:nvPr>
        </p:nvSpPr>
        <p:spPr>
          <a:xfrm>
            <a:off x="2535592" y="3634073"/>
            <a:ext cx="40728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296" name="Google Shape;1296;p17"/>
          <p:cNvSpPr/>
          <p:nvPr/>
        </p:nvSpPr>
        <p:spPr>
          <a:xfrm rot="10800000" flipH="1">
            <a:off x="71672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7"/>
          <p:cNvSpPr/>
          <p:nvPr/>
        </p:nvSpPr>
        <p:spPr>
          <a:xfrm rot="10800000">
            <a:off x="-1865631" y="-1595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17"/>
          <p:cNvGrpSpPr/>
          <p:nvPr/>
        </p:nvGrpSpPr>
        <p:grpSpPr>
          <a:xfrm>
            <a:off x="999327" y="4765050"/>
            <a:ext cx="7145346" cy="215400"/>
            <a:chOff x="1032945" y="4765050"/>
            <a:chExt cx="7145346" cy="215400"/>
          </a:xfrm>
        </p:grpSpPr>
        <p:sp>
          <p:nvSpPr>
            <p:cNvPr id="1299" name="Google Shape;1299;p17"/>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7"/>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7"/>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7"/>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7"/>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7"/>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7"/>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6" name="Google Shape;1306;p17"/>
            <p:cNvGrpSpPr/>
            <p:nvPr/>
          </p:nvGrpSpPr>
          <p:grpSpPr>
            <a:xfrm>
              <a:off x="7686297" y="4812750"/>
              <a:ext cx="110987" cy="125100"/>
              <a:chOff x="5597857" y="567504"/>
              <a:chExt cx="110987" cy="125100"/>
            </a:xfrm>
          </p:grpSpPr>
          <p:cxnSp>
            <p:nvCxnSpPr>
              <p:cNvPr id="1307" name="Google Shape;1307;p17"/>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1308" name="Google Shape;1308;p17"/>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1309" name="Google Shape;1309;p17"/>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grpSp>
        <p:nvGrpSpPr>
          <p:cNvPr id="1310" name="Google Shape;1310;p17"/>
          <p:cNvGrpSpPr/>
          <p:nvPr/>
        </p:nvGrpSpPr>
        <p:grpSpPr>
          <a:xfrm>
            <a:off x="257384" y="3616964"/>
            <a:ext cx="222407" cy="982471"/>
            <a:chOff x="257640" y="539414"/>
            <a:chExt cx="222407" cy="982471"/>
          </a:xfrm>
        </p:grpSpPr>
        <p:grpSp>
          <p:nvGrpSpPr>
            <p:cNvPr id="1311" name="Google Shape;1311;p17"/>
            <p:cNvGrpSpPr/>
            <p:nvPr/>
          </p:nvGrpSpPr>
          <p:grpSpPr>
            <a:xfrm>
              <a:off x="257640" y="539414"/>
              <a:ext cx="222407" cy="220471"/>
              <a:chOff x="546650" y="3735450"/>
              <a:chExt cx="952495" cy="944200"/>
            </a:xfrm>
          </p:grpSpPr>
          <p:sp>
            <p:nvSpPr>
              <p:cNvPr id="1312" name="Google Shape;1312;p17"/>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4" name="Google Shape;1314;p17"/>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1315" name="Google Shape;1315;p17"/>
            <p:cNvGrpSpPr/>
            <p:nvPr/>
          </p:nvGrpSpPr>
          <p:grpSpPr>
            <a:xfrm>
              <a:off x="257640" y="920414"/>
              <a:ext cx="222407" cy="220471"/>
              <a:chOff x="546650" y="3735450"/>
              <a:chExt cx="952495" cy="944200"/>
            </a:xfrm>
          </p:grpSpPr>
          <p:sp>
            <p:nvSpPr>
              <p:cNvPr id="1316" name="Google Shape;1316;p17"/>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8" name="Google Shape;1318;p17"/>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1319" name="Google Shape;1319;p17"/>
            <p:cNvGrpSpPr/>
            <p:nvPr/>
          </p:nvGrpSpPr>
          <p:grpSpPr>
            <a:xfrm>
              <a:off x="257640" y="1301414"/>
              <a:ext cx="222407" cy="220471"/>
              <a:chOff x="546650" y="3735450"/>
              <a:chExt cx="952495" cy="944200"/>
            </a:xfrm>
          </p:grpSpPr>
          <p:sp>
            <p:nvSpPr>
              <p:cNvPr id="1320" name="Google Shape;1320;p17"/>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2" name="Google Shape;1322;p17"/>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1323" name="Google Shape;1323;p17"/>
          <p:cNvGrpSpPr/>
          <p:nvPr/>
        </p:nvGrpSpPr>
        <p:grpSpPr>
          <a:xfrm>
            <a:off x="8648306" y="545067"/>
            <a:ext cx="245964" cy="581921"/>
            <a:chOff x="8616804" y="545067"/>
            <a:chExt cx="245964" cy="581921"/>
          </a:xfrm>
        </p:grpSpPr>
        <p:grpSp>
          <p:nvGrpSpPr>
            <p:cNvPr id="1324" name="Google Shape;1324;p17"/>
            <p:cNvGrpSpPr/>
            <p:nvPr/>
          </p:nvGrpSpPr>
          <p:grpSpPr>
            <a:xfrm>
              <a:off x="8616804" y="545067"/>
              <a:ext cx="245953" cy="245924"/>
              <a:chOff x="4623996" y="-720468"/>
              <a:chExt cx="291000" cy="291000"/>
            </a:xfrm>
          </p:grpSpPr>
          <p:sp>
            <p:nvSpPr>
              <p:cNvPr id="1325" name="Google Shape;1325;p17"/>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6" name="Google Shape;1326;p17"/>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327" name="Google Shape;1327;p17"/>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1328" name="Google Shape;1328;p17"/>
            <p:cNvGrpSpPr/>
            <p:nvPr/>
          </p:nvGrpSpPr>
          <p:grpSpPr>
            <a:xfrm>
              <a:off x="8616815" y="881064"/>
              <a:ext cx="245953" cy="245924"/>
              <a:chOff x="4623996" y="-720468"/>
              <a:chExt cx="291000" cy="291000"/>
            </a:xfrm>
          </p:grpSpPr>
          <p:sp>
            <p:nvSpPr>
              <p:cNvPr id="1329" name="Google Shape;1329;p17"/>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0" name="Google Shape;1330;p17"/>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331" name="Google Shape;1331;p17"/>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332"/>
        <p:cNvGrpSpPr/>
        <p:nvPr/>
      </p:nvGrpSpPr>
      <p:grpSpPr>
        <a:xfrm>
          <a:off x="0" y="0"/>
          <a:ext cx="0" cy="0"/>
          <a:chOff x="0" y="0"/>
          <a:chExt cx="0" cy="0"/>
        </a:xfrm>
      </p:grpSpPr>
      <p:pic>
        <p:nvPicPr>
          <p:cNvPr id="1333" name="Google Shape;1333;p18"/>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334" name="Google Shape;1334;p18"/>
          <p:cNvGrpSpPr/>
          <p:nvPr/>
        </p:nvGrpSpPr>
        <p:grpSpPr>
          <a:xfrm>
            <a:off x="990600" y="618300"/>
            <a:ext cx="7162800" cy="3906900"/>
            <a:chOff x="1020925" y="643500"/>
            <a:chExt cx="7162800" cy="3906900"/>
          </a:xfrm>
        </p:grpSpPr>
        <p:cxnSp>
          <p:nvCxnSpPr>
            <p:cNvPr id="1335" name="Google Shape;1335;p18"/>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36" name="Google Shape;1336;p18"/>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37" name="Google Shape;1337;p18"/>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38" name="Google Shape;1338;p18"/>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39" name="Google Shape;1339;p18"/>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0" name="Google Shape;1340;p18"/>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1" name="Google Shape;1341;p18"/>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2" name="Google Shape;1342;p18"/>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3" name="Google Shape;1343;p18"/>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4" name="Google Shape;1344;p18"/>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5" name="Google Shape;1345;p18"/>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6" name="Google Shape;1346;p18"/>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7" name="Google Shape;1347;p18"/>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8" name="Google Shape;1348;p18"/>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9" name="Google Shape;1349;p18"/>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0" name="Google Shape;1350;p18"/>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1" name="Google Shape;1351;p18"/>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2" name="Google Shape;1352;p18"/>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3" name="Google Shape;1353;p18"/>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4" name="Google Shape;1354;p18"/>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5" name="Google Shape;1355;p18"/>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6" name="Google Shape;1356;p18"/>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7" name="Google Shape;1357;p18"/>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8" name="Google Shape;1358;p18"/>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9" name="Google Shape;1359;p18"/>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0" name="Google Shape;1360;p18"/>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1" name="Google Shape;1361;p18"/>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2" name="Google Shape;1362;p18"/>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3" name="Google Shape;1363;p18"/>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4" name="Google Shape;1364;p18"/>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5" name="Google Shape;1365;p18"/>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6" name="Google Shape;1366;p18"/>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7" name="Google Shape;1367;p18"/>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8" name="Google Shape;1368;p18"/>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9" name="Google Shape;1369;p18"/>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70" name="Google Shape;1370;p18"/>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1" name="Google Shape;1371;p18"/>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2" name="Google Shape;1372;p18"/>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3" name="Google Shape;1373;p18"/>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4" name="Google Shape;1374;p18"/>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5" name="Google Shape;1375;p18"/>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6" name="Google Shape;1376;p18"/>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7" name="Google Shape;1377;p18"/>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8" name="Google Shape;1378;p18"/>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79" name="Google Shape;1379;p18"/>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80" name="Google Shape;1380;p18"/>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81" name="Google Shape;1381;p18"/>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82" name="Google Shape;1382;p18"/>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83" name="Google Shape;1383;p18"/>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84" name="Google Shape;1384;p18"/>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85" name="Google Shape;1385;p18"/>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86" name="Google Shape;1386;p18"/>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87" name="Google Shape;1387;p18"/>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1388" name="Google Shape;1388;p18"/>
          <p:cNvSpPr txBox="1">
            <a:spLocks noGrp="1"/>
          </p:cNvSpPr>
          <p:nvPr>
            <p:ph type="title"/>
          </p:nvPr>
        </p:nvSpPr>
        <p:spPr>
          <a:xfrm>
            <a:off x="4895080" y="2063450"/>
            <a:ext cx="3024900" cy="5487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89" name="Google Shape;1389;p18"/>
          <p:cNvSpPr txBox="1">
            <a:spLocks noGrp="1"/>
          </p:cNvSpPr>
          <p:nvPr>
            <p:ph type="subTitle" idx="1"/>
          </p:nvPr>
        </p:nvSpPr>
        <p:spPr>
          <a:xfrm>
            <a:off x="4895680" y="2612150"/>
            <a:ext cx="3023700" cy="9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390" name="Google Shape;1390;p18"/>
          <p:cNvSpPr/>
          <p:nvPr/>
        </p:nvSpPr>
        <p:spPr>
          <a:xfrm>
            <a:off x="7462649"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8"/>
          <p:cNvSpPr/>
          <p:nvPr/>
        </p:nvSpPr>
        <p:spPr>
          <a:xfrm>
            <a:off x="-1417813"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1392"/>
        <p:cNvGrpSpPr/>
        <p:nvPr/>
      </p:nvGrpSpPr>
      <p:grpSpPr>
        <a:xfrm>
          <a:off x="0" y="0"/>
          <a:ext cx="0" cy="0"/>
          <a:chOff x="0" y="0"/>
          <a:chExt cx="0" cy="0"/>
        </a:xfrm>
      </p:grpSpPr>
      <p:pic>
        <p:nvPicPr>
          <p:cNvPr id="1393" name="Google Shape;1393;p19"/>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394" name="Google Shape;1394;p19"/>
          <p:cNvGrpSpPr/>
          <p:nvPr/>
        </p:nvGrpSpPr>
        <p:grpSpPr>
          <a:xfrm>
            <a:off x="990600" y="618300"/>
            <a:ext cx="7162800" cy="3906900"/>
            <a:chOff x="1020925" y="643500"/>
            <a:chExt cx="7162800" cy="3906900"/>
          </a:xfrm>
        </p:grpSpPr>
        <p:cxnSp>
          <p:nvCxnSpPr>
            <p:cNvPr id="1395" name="Google Shape;1395;p19"/>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396" name="Google Shape;1396;p19"/>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97" name="Google Shape;1397;p19"/>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98" name="Google Shape;1398;p19"/>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99" name="Google Shape;1399;p19"/>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0" name="Google Shape;1400;p19"/>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1" name="Google Shape;1401;p19"/>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2" name="Google Shape;1402;p19"/>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3" name="Google Shape;1403;p19"/>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4" name="Google Shape;1404;p19"/>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5" name="Google Shape;1405;p19"/>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6" name="Google Shape;1406;p19"/>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7" name="Google Shape;1407;p19"/>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8" name="Google Shape;1408;p19"/>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9" name="Google Shape;1409;p19"/>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0" name="Google Shape;1410;p19"/>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1" name="Google Shape;1411;p19"/>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2" name="Google Shape;1412;p19"/>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3" name="Google Shape;1413;p19"/>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4" name="Google Shape;1414;p19"/>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5" name="Google Shape;1415;p19"/>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6" name="Google Shape;1416;p19"/>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7" name="Google Shape;1417;p19"/>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8" name="Google Shape;1418;p19"/>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9" name="Google Shape;1419;p19"/>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0" name="Google Shape;1420;p19"/>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1" name="Google Shape;1421;p19"/>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2" name="Google Shape;1422;p19"/>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3" name="Google Shape;1423;p19"/>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4" name="Google Shape;1424;p19"/>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5" name="Google Shape;1425;p19"/>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6" name="Google Shape;1426;p19"/>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7" name="Google Shape;1427;p19"/>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8" name="Google Shape;1428;p19"/>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9" name="Google Shape;1429;p19"/>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30" name="Google Shape;1430;p19"/>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1" name="Google Shape;1431;p19"/>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2" name="Google Shape;1432;p19"/>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3" name="Google Shape;1433;p19"/>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4" name="Google Shape;1434;p19"/>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5" name="Google Shape;1435;p19"/>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6" name="Google Shape;1436;p19"/>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7" name="Google Shape;1437;p19"/>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8" name="Google Shape;1438;p19"/>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39" name="Google Shape;1439;p19"/>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40" name="Google Shape;1440;p19"/>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41" name="Google Shape;1441;p19"/>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42" name="Google Shape;1442;p19"/>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43" name="Google Shape;1443;p19"/>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44" name="Google Shape;1444;p19"/>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45" name="Google Shape;1445;p19"/>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46" name="Google Shape;1446;p19"/>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447" name="Google Shape;1447;p19"/>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1448" name="Google Shape;1448;p19"/>
          <p:cNvSpPr txBox="1">
            <a:spLocks noGrp="1"/>
          </p:cNvSpPr>
          <p:nvPr>
            <p:ph type="title"/>
          </p:nvPr>
        </p:nvSpPr>
        <p:spPr>
          <a:xfrm>
            <a:off x="1300176" y="2066544"/>
            <a:ext cx="3024900" cy="5487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449" name="Google Shape;1449;p19"/>
          <p:cNvSpPr txBox="1">
            <a:spLocks noGrp="1"/>
          </p:cNvSpPr>
          <p:nvPr>
            <p:ph type="subTitle" idx="1"/>
          </p:nvPr>
        </p:nvSpPr>
        <p:spPr>
          <a:xfrm>
            <a:off x="1300776" y="2615244"/>
            <a:ext cx="3023700" cy="9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a:lvl1pPr>
            <a:lvl2pPr lvl="1" algn="r" rtl="0">
              <a:lnSpc>
                <a:spcPct val="100000"/>
              </a:lnSpc>
              <a:spcBef>
                <a:spcPts val="0"/>
              </a:spcBef>
              <a:spcAft>
                <a:spcPts val="0"/>
              </a:spcAft>
              <a:buSzPts val="1500"/>
              <a:buNone/>
              <a:defRPr/>
            </a:lvl2pPr>
            <a:lvl3pPr lvl="2" algn="r" rtl="0">
              <a:lnSpc>
                <a:spcPct val="100000"/>
              </a:lnSpc>
              <a:spcBef>
                <a:spcPts val="0"/>
              </a:spcBef>
              <a:spcAft>
                <a:spcPts val="0"/>
              </a:spcAft>
              <a:buSzPts val="1500"/>
              <a:buNone/>
              <a:defRPr/>
            </a:lvl3pPr>
            <a:lvl4pPr lvl="3" algn="r" rtl="0">
              <a:lnSpc>
                <a:spcPct val="100000"/>
              </a:lnSpc>
              <a:spcBef>
                <a:spcPts val="0"/>
              </a:spcBef>
              <a:spcAft>
                <a:spcPts val="0"/>
              </a:spcAft>
              <a:buSzPts val="1500"/>
              <a:buNone/>
              <a:defRPr/>
            </a:lvl4pPr>
            <a:lvl5pPr lvl="4" algn="r" rtl="0">
              <a:lnSpc>
                <a:spcPct val="100000"/>
              </a:lnSpc>
              <a:spcBef>
                <a:spcPts val="0"/>
              </a:spcBef>
              <a:spcAft>
                <a:spcPts val="0"/>
              </a:spcAft>
              <a:buSzPts val="1500"/>
              <a:buNone/>
              <a:defRPr/>
            </a:lvl5pPr>
            <a:lvl6pPr lvl="5" algn="r" rtl="0">
              <a:lnSpc>
                <a:spcPct val="100000"/>
              </a:lnSpc>
              <a:spcBef>
                <a:spcPts val="0"/>
              </a:spcBef>
              <a:spcAft>
                <a:spcPts val="0"/>
              </a:spcAft>
              <a:buSzPts val="1500"/>
              <a:buNone/>
              <a:defRPr/>
            </a:lvl6pPr>
            <a:lvl7pPr lvl="6" algn="r" rtl="0">
              <a:lnSpc>
                <a:spcPct val="100000"/>
              </a:lnSpc>
              <a:spcBef>
                <a:spcPts val="0"/>
              </a:spcBef>
              <a:spcAft>
                <a:spcPts val="0"/>
              </a:spcAft>
              <a:buSzPts val="1500"/>
              <a:buNone/>
              <a:defRPr/>
            </a:lvl7pPr>
            <a:lvl8pPr lvl="7" algn="r" rtl="0">
              <a:lnSpc>
                <a:spcPct val="100000"/>
              </a:lnSpc>
              <a:spcBef>
                <a:spcPts val="0"/>
              </a:spcBef>
              <a:spcAft>
                <a:spcPts val="0"/>
              </a:spcAft>
              <a:buSzPts val="1500"/>
              <a:buNone/>
              <a:defRPr/>
            </a:lvl8pPr>
            <a:lvl9pPr lvl="8" algn="r" rtl="0">
              <a:lnSpc>
                <a:spcPct val="100000"/>
              </a:lnSpc>
              <a:spcBef>
                <a:spcPts val="0"/>
              </a:spcBef>
              <a:spcAft>
                <a:spcPts val="0"/>
              </a:spcAft>
              <a:buSzPts val="1500"/>
              <a:buNone/>
              <a:defRPr/>
            </a:lvl9pPr>
          </a:lstStyle>
          <a:p>
            <a:endParaRPr/>
          </a:p>
        </p:txBody>
      </p:sp>
      <p:sp>
        <p:nvSpPr>
          <p:cNvPr id="1450" name="Google Shape;1450;p19"/>
          <p:cNvSpPr/>
          <p:nvPr/>
        </p:nvSpPr>
        <p:spPr>
          <a:xfrm flipH="1">
            <a:off x="-1417813"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9"/>
          <p:cNvSpPr/>
          <p:nvPr/>
        </p:nvSpPr>
        <p:spPr>
          <a:xfrm flipH="1">
            <a:off x="7625849"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2" name="Google Shape;1452;p19"/>
          <p:cNvGrpSpPr/>
          <p:nvPr/>
        </p:nvGrpSpPr>
        <p:grpSpPr>
          <a:xfrm>
            <a:off x="255781" y="4017492"/>
            <a:ext cx="245964" cy="581921"/>
            <a:chOff x="8616804" y="545067"/>
            <a:chExt cx="245964" cy="581921"/>
          </a:xfrm>
        </p:grpSpPr>
        <p:grpSp>
          <p:nvGrpSpPr>
            <p:cNvPr id="1453" name="Google Shape;1453;p19"/>
            <p:cNvGrpSpPr/>
            <p:nvPr/>
          </p:nvGrpSpPr>
          <p:grpSpPr>
            <a:xfrm>
              <a:off x="8616804" y="545067"/>
              <a:ext cx="245953" cy="245924"/>
              <a:chOff x="4623996" y="-720468"/>
              <a:chExt cx="291000" cy="291000"/>
            </a:xfrm>
          </p:grpSpPr>
          <p:sp>
            <p:nvSpPr>
              <p:cNvPr id="1454" name="Google Shape;1454;p19"/>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5" name="Google Shape;1455;p19"/>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456" name="Google Shape;1456;p19"/>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1457" name="Google Shape;1457;p19"/>
            <p:cNvGrpSpPr/>
            <p:nvPr/>
          </p:nvGrpSpPr>
          <p:grpSpPr>
            <a:xfrm>
              <a:off x="8616815" y="881064"/>
              <a:ext cx="245953" cy="245924"/>
              <a:chOff x="4623996" y="-720468"/>
              <a:chExt cx="291000" cy="291000"/>
            </a:xfrm>
          </p:grpSpPr>
          <p:sp>
            <p:nvSpPr>
              <p:cNvPr id="1458" name="Google Shape;1458;p19"/>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9" name="Google Shape;1459;p19"/>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460" name="Google Shape;1460;p19"/>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1461" name="Google Shape;1461;p19"/>
          <p:cNvGrpSpPr/>
          <p:nvPr/>
        </p:nvGrpSpPr>
        <p:grpSpPr>
          <a:xfrm>
            <a:off x="8648306" y="545067"/>
            <a:ext cx="245964" cy="581921"/>
            <a:chOff x="8616804" y="545067"/>
            <a:chExt cx="245964" cy="581921"/>
          </a:xfrm>
        </p:grpSpPr>
        <p:grpSp>
          <p:nvGrpSpPr>
            <p:cNvPr id="1462" name="Google Shape;1462;p19"/>
            <p:cNvGrpSpPr/>
            <p:nvPr/>
          </p:nvGrpSpPr>
          <p:grpSpPr>
            <a:xfrm>
              <a:off x="8616804" y="545067"/>
              <a:ext cx="245953" cy="245924"/>
              <a:chOff x="4623996" y="-720468"/>
              <a:chExt cx="291000" cy="291000"/>
            </a:xfrm>
          </p:grpSpPr>
          <p:sp>
            <p:nvSpPr>
              <p:cNvPr id="1463" name="Google Shape;1463;p19"/>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4" name="Google Shape;1464;p19"/>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465" name="Google Shape;1465;p19"/>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1466" name="Google Shape;1466;p19"/>
            <p:cNvGrpSpPr/>
            <p:nvPr/>
          </p:nvGrpSpPr>
          <p:grpSpPr>
            <a:xfrm>
              <a:off x="8616815" y="881064"/>
              <a:ext cx="245953" cy="245924"/>
              <a:chOff x="4623996" y="-720468"/>
              <a:chExt cx="291000" cy="291000"/>
            </a:xfrm>
          </p:grpSpPr>
          <p:sp>
            <p:nvSpPr>
              <p:cNvPr id="1467" name="Google Shape;1467;p19"/>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8" name="Google Shape;1468;p19"/>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469" name="Google Shape;1469;p19"/>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1470" name="Google Shape;1470;p19"/>
          <p:cNvGrpSpPr/>
          <p:nvPr/>
        </p:nvGrpSpPr>
        <p:grpSpPr>
          <a:xfrm>
            <a:off x="8249165" y="4784679"/>
            <a:ext cx="668458" cy="178706"/>
            <a:chOff x="1858350" y="160875"/>
            <a:chExt cx="832037" cy="222437"/>
          </a:xfrm>
        </p:grpSpPr>
        <p:sp>
          <p:nvSpPr>
            <p:cNvPr id="1471" name="Google Shape;1471;p19"/>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9"/>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9"/>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9"/>
          <p:cNvGrpSpPr/>
          <p:nvPr/>
        </p:nvGrpSpPr>
        <p:grpSpPr>
          <a:xfrm>
            <a:off x="215740" y="209354"/>
            <a:ext cx="668458" cy="178706"/>
            <a:chOff x="1858350" y="160875"/>
            <a:chExt cx="832037" cy="222437"/>
          </a:xfrm>
        </p:grpSpPr>
        <p:sp>
          <p:nvSpPr>
            <p:cNvPr id="1475" name="Google Shape;1475;p19"/>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9"/>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9"/>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14_1_1">
    <p:spTree>
      <p:nvGrpSpPr>
        <p:cNvPr id="1" name="Shape 1746"/>
        <p:cNvGrpSpPr/>
        <p:nvPr/>
      </p:nvGrpSpPr>
      <p:grpSpPr>
        <a:xfrm>
          <a:off x="0" y="0"/>
          <a:ext cx="0" cy="0"/>
          <a:chOff x="0" y="0"/>
          <a:chExt cx="0" cy="0"/>
        </a:xfrm>
      </p:grpSpPr>
      <p:pic>
        <p:nvPicPr>
          <p:cNvPr id="1747" name="Google Shape;1747;p23"/>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748" name="Google Shape;1748;p23"/>
          <p:cNvGrpSpPr/>
          <p:nvPr/>
        </p:nvGrpSpPr>
        <p:grpSpPr>
          <a:xfrm>
            <a:off x="990600" y="618300"/>
            <a:ext cx="7162800" cy="3906900"/>
            <a:chOff x="1020925" y="643500"/>
            <a:chExt cx="7162800" cy="3906900"/>
          </a:xfrm>
        </p:grpSpPr>
        <p:cxnSp>
          <p:nvCxnSpPr>
            <p:cNvPr id="1749" name="Google Shape;1749;p23"/>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50" name="Google Shape;1750;p23"/>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1" name="Google Shape;1751;p23"/>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2" name="Google Shape;1752;p23"/>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3" name="Google Shape;1753;p23"/>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4" name="Google Shape;1754;p23"/>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5" name="Google Shape;1755;p23"/>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6" name="Google Shape;1756;p23"/>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7" name="Google Shape;1757;p23"/>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8" name="Google Shape;1758;p23"/>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59" name="Google Shape;1759;p23"/>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0" name="Google Shape;1760;p23"/>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1" name="Google Shape;1761;p23"/>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2" name="Google Shape;1762;p23"/>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3" name="Google Shape;1763;p23"/>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4" name="Google Shape;1764;p23"/>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5" name="Google Shape;1765;p23"/>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6" name="Google Shape;1766;p23"/>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7" name="Google Shape;1767;p23"/>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8" name="Google Shape;1768;p23"/>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69" name="Google Shape;1769;p23"/>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0" name="Google Shape;1770;p23"/>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1" name="Google Shape;1771;p23"/>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2" name="Google Shape;1772;p23"/>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3" name="Google Shape;1773;p23"/>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4" name="Google Shape;1774;p23"/>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5" name="Google Shape;1775;p23"/>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6" name="Google Shape;1776;p23"/>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7" name="Google Shape;1777;p23"/>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8" name="Google Shape;1778;p23"/>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79" name="Google Shape;1779;p23"/>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80" name="Google Shape;1780;p23"/>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81" name="Google Shape;1781;p23"/>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82" name="Google Shape;1782;p23"/>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83" name="Google Shape;1783;p23"/>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84" name="Google Shape;1784;p23"/>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85" name="Google Shape;1785;p23"/>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86" name="Google Shape;1786;p23"/>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87" name="Google Shape;1787;p23"/>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88" name="Google Shape;1788;p23"/>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89" name="Google Shape;1789;p23"/>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0" name="Google Shape;1790;p23"/>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1" name="Google Shape;1791;p23"/>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2" name="Google Shape;1792;p23"/>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3" name="Google Shape;1793;p23"/>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4" name="Google Shape;1794;p23"/>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5" name="Google Shape;1795;p23"/>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6" name="Google Shape;1796;p23"/>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7" name="Google Shape;1797;p23"/>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8" name="Google Shape;1798;p23"/>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99" name="Google Shape;1799;p23"/>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00" name="Google Shape;1800;p23"/>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01" name="Google Shape;1801;p23"/>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1802" name="Google Shape;1802;p23"/>
          <p:cNvSpPr txBox="1">
            <a:spLocks noGrp="1"/>
          </p:cNvSpPr>
          <p:nvPr>
            <p:ph type="title"/>
          </p:nvPr>
        </p:nvSpPr>
        <p:spPr>
          <a:xfrm>
            <a:off x="720000" y="539500"/>
            <a:ext cx="7704000" cy="4572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03" name="Google Shape;1803;p23"/>
          <p:cNvSpPr txBox="1">
            <a:spLocks noGrp="1"/>
          </p:cNvSpPr>
          <p:nvPr>
            <p:ph type="subTitle" idx="1"/>
          </p:nvPr>
        </p:nvSpPr>
        <p:spPr>
          <a:xfrm>
            <a:off x="4686089" y="1186975"/>
            <a:ext cx="2427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Titillium Web"/>
              <a:buNone/>
              <a:defRPr sz="2200" b="1">
                <a:latin typeface="Turret Road"/>
                <a:ea typeface="Turret Road"/>
                <a:cs typeface="Turret Road"/>
                <a:sym typeface="Turret Roa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04" name="Google Shape;1804;p23"/>
          <p:cNvSpPr txBox="1">
            <a:spLocks noGrp="1"/>
          </p:cNvSpPr>
          <p:nvPr>
            <p:ph type="subTitle" idx="2"/>
          </p:nvPr>
        </p:nvSpPr>
        <p:spPr>
          <a:xfrm>
            <a:off x="4686089" y="1553687"/>
            <a:ext cx="2427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05" name="Google Shape;1805;p23"/>
          <p:cNvSpPr txBox="1">
            <a:spLocks noGrp="1"/>
          </p:cNvSpPr>
          <p:nvPr>
            <p:ph type="subTitle" idx="3"/>
          </p:nvPr>
        </p:nvSpPr>
        <p:spPr>
          <a:xfrm>
            <a:off x="4686089" y="2338004"/>
            <a:ext cx="2427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Titillium Web"/>
              <a:buNone/>
              <a:defRPr sz="2200" b="1">
                <a:latin typeface="Turret Road"/>
                <a:ea typeface="Turret Road"/>
                <a:cs typeface="Turret Road"/>
                <a:sym typeface="Turret Roa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06" name="Google Shape;1806;p23"/>
          <p:cNvSpPr txBox="1">
            <a:spLocks noGrp="1"/>
          </p:cNvSpPr>
          <p:nvPr>
            <p:ph type="subTitle" idx="4"/>
          </p:nvPr>
        </p:nvSpPr>
        <p:spPr>
          <a:xfrm>
            <a:off x="4686089" y="2704716"/>
            <a:ext cx="2427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07" name="Google Shape;1807;p23"/>
          <p:cNvSpPr txBox="1">
            <a:spLocks noGrp="1"/>
          </p:cNvSpPr>
          <p:nvPr>
            <p:ph type="subTitle" idx="5"/>
          </p:nvPr>
        </p:nvSpPr>
        <p:spPr>
          <a:xfrm>
            <a:off x="4686089" y="3487840"/>
            <a:ext cx="2427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Titillium Web"/>
              <a:buNone/>
              <a:defRPr sz="2200" b="1">
                <a:latin typeface="Turret Road"/>
                <a:ea typeface="Turret Road"/>
                <a:cs typeface="Turret Road"/>
                <a:sym typeface="Turret Roa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08" name="Google Shape;1808;p23"/>
          <p:cNvSpPr txBox="1">
            <a:spLocks noGrp="1"/>
          </p:cNvSpPr>
          <p:nvPr>
            <p:ph type="subTitle" idx="6"/>
          </p:nvPr>
        </p:nvSpPr>
        <p:spPr>
          <a:xfrm>
            <a:off x="4686089" y="3854552"/>
            <a:ext cx="2427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09" name="Google Shape;1809;p23"/>
          <p:cNvSpPr/>
          <p:nvPr/>
        </p:nvSpPr>
        <p:spPr>
          <a:xfrm flipH="1">
            <a:off x="-17894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flipH="1">
            <a:off x="7254231"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23"/>
          <p:cNvGrpSpPr/>
          <p:nvPr/>
        </p:nvGrpSpPr>
        <p:grpSpPr>
          <a:xfrm>
            <a:off x="193654" y="539499"/>
            <a:ext cx="335310" cy="629475"/>
            <a:chOff x="8561404" y="1374174"/>
            <a:chExt cx="335310" cy="629475"/>
          </a:xfrm>
        </p:grpSpPr>
        <p:grpSp>
          <p:nvGrpSpPr>
            <p:cNvPr id="1812" name="Google Shape;1812;p23"/>
            <p:cNvGrpSpPr/>
            <p:nvPr/>
          </p:nvGrpSpPr>
          <p:grpSpPr>
            <a:xfrm>
              <a:off x="8561404" y="1374174"/>
              <a:ext cx="335310" cy="250400"/>
              <a:chOff x="6733675" y="1400781"/>
              <a:chExt cx="446663" cy="333555"/>
            </a:xfrm>
          </p:grpSpPr>
          <p:sp>
            <p:nvSpPr>
              <p:cNvPr id="1813" name="Google Shape;1813;p23"/>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7" name="Google Shape;1817;p23"/>
            <p:cNvGrpSpPr/>
            <p:nvPr/>
          </p:nvGrpSpPr>
          <p:grpSpPr>
            <a:xfrm>
              <a:off x="8561404" y="1753249"/>
              <a:ext cx="335310" cy="250400"/>
              <a:chOff x="6733675" y="1400781"/>
              <a:chExt cx="446663" cy="333555"/>
            </a:xfrm>
          </p:grpSpPr>
          <p:sp>
            <p:nvSpPr>
              <p:cNvPr id="1818" name="Google Shape;1818;p23"/>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2" name="Google Shape;1822;p23"/>
          <p:cNvGrpSpPr/>
          <p:nvPr/>
        </p:nvGrpSpPr>
        <p:grpSpPr>
          <a:xfrm rot="5400000">
            <a:off x="8010056" y="4575092"/>
            <a:ext cx="245964" cy="581921"/>
            <a:chOff x="8616804" y="545067"/>
            <a:chExt cx="245964" cy="581921"/>
          </a:xfrm>
        </p:grpSpPr>
        <p:grpSp>
          <p:nvGrpSpPr>
            <p:cNvPr id="1823" name="Google Shape;1823;p23"/>
            <p:cNvGrpSpPr/>
            <p:nvPr/>
          </p:nvGrpSpPr>
          <p:grpSpPr>
            <a:xfrm>
              <a:off x="8616804" y="545067"/>
              <a:ext cx="245953" cy="245924"/>
              <a:chOff x="4623996" y="-720468"/>
              <a:chExt cx="291000" cy="291000"/>
            </a:xfrm>
          </p:grpSpPr>
          <p:sp>
            <p:nvSpPr>
              <p:cNvPr id="1824" name="Google Shape;1824;p2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5" name="Google Shape;1825;p2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826" name="Google Shape;1826;p2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1827" name="Google Shape;1827;p23"/>
            <p:cNvGrpSpPr/>
            <p:nvPr/>
          </p:nvGrpSpPr>
          <p:grpSpPr>
            <a:xfrm>
              <a:off x="8616815" y="881064"/>
              <a:ext cx="245953" cy="245924"/>
              <a:chOff x="4623996" y="-720468"/>
              <a:chExt cx="291000" cy="291000"/>
            </a:xfrm>
          </p:grpSpPr>
          <p:sp>
            <p:nvSpPr>
              <p:cNvPr id="1828" name="Google Shape;1828;p2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9" name="Google Shape;1829;p2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830" name="Google Shape;1830;p2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1831" name="Google Shape;1831;p23"/>
          <p:cNvGrpSpPr/>
          <p:nvPr/>
        </p:nvGrpSpPr>
        <p:grpSpPr>
          <a:xfrm>
            <a:off x="8207443" y="401334"/>
            <a:ext cx="446647" cy="276334"/>
            <a:chOff x="3419725" y="2613600"/>
            <a:chExt cx="1769600" cy="1094825"/>
          </a:xfrm>
        </p:grpSpPr>
        <p:sp>
          <p:nvSpPr>
            <p:cNvPr id="1832" name="Google Shape;1832;p23"/>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23"/>
          <p:cNvGrpSpPr/>
          <p:nvPr/>
        </p:nvGrpSpPr>
        <p:grpSpPr>
          <a:xfrm>
            <a:off x="8207443" y="853534"/>
            <a:ext cx="446647" cy="276334"/>
            <a:chOff x="3419725" y="2613600"/>
            <a:chExt cx="1769600" cy="1094825"/>
          </a:xfrm>
        </p:grpSpPr>
        <p:sp>
          <p:nvSpPr>
            <p:cNvPr id="1839" name="Google Shape;1839;p23"/>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45"/>
        <p:cNvGrpSpPr/>
        <p:nvPr/>
      </p:nvGrpSpPr>
      <p:grpSpPr>
        <a:xfrm>
          <a:off x="0" y="0"/>
          <a:ext cx="0" cy="0"/>
          <a:chOff x="0" y="0"/>
          <a:chExt cx="0" cy="0"/>
        </a:xfrm>
      </p:grpSpPr>
      <p:pic>
        <p:nvPicPr>
          <p:cNvPr id="1846" name="Google Shape;1846;p24"/>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847" name="Google Shape;1847;p24"/>
          <p:cNvGrpSpPr/>
          <p:nvPr/>
        </p:nvGrpSpPr>
        <p:grpSpPr>
          <a:xfrm>
            <a:off x="990600" y="618300"/>
            <a:ext cx="7162800" cy="3906900"/>
            <a:chOff x="1020925" y="643500"/>
            <a:chExt cx="7162800" cy="3906900"/>
          </a:xfrm>
        </p:grpSpPr>
        <p:cxnSp>
          <p:nvCxnSpPr>
            <p:cNvPr id="1848" name="Google Shape;1848;p24"/>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49" name="Google Shape;1849;p24"/>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0" name="Google Shape;1850;p24"/>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1" name="Google Shape;1851;p24"/>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2" name="Google Shape;1852;p24"/>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3" name="Google Shape;1853;p24"/>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4" name="Google Shape;1854;p24"/>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5" name="Google Shape;1855;p24"/>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6" name="Google Shape;1856;p24"/>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7" name="Google Shape;1857;p24"/>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8" name="Google Shape;1858;p24"/>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59" name="Google Shape;1859;p24"/>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0" name="Google Shape;1860;p24"/>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1" name="Google Shape;1861;p24"/>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2" name="Google Shape;1862;p24"/>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3" name="Google Shape;1863;p24"/>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4" name="Google Shape;1864;p24"/>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5" name="Google Shape;1865;p24"/>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6" name="Google Shape;1866;p24"/>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7" name="Google Shape;1867;p24"/>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8" name="Google Shape;1868;p24"/>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69" name="Google Shape;1869;p24"/>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0" name="Google Shape;1870;p24"/>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1" name="Google Shape;1871;p24"/>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2" name="Google Shape;1872;p24"/>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3" name="Google Shape;1873;p24"/>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4" name="Google Shape;1874;p24"/>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5" name="Google Shape;1875;p24"/>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6" name="Google Shape;1876;p24"/>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7" name="Google Shape;1877;p24"/>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8" name="Google Shape;1878;p24"/>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79" name="Google Shape;1879;p24"/>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80" name="Google Shape;1880;p24"/>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81" name="Google Shape;1881;p24"/>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82" name="Google Shape;1882;p24"/>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83" name="Google Shape;1883;p24"/>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84" name="Google Shape;1884;p24"/>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85" name="Google Shape;1885;p24"/>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86" name="Google Shape;1886;p24"/>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87" name="Google Shape;1887;p24"/>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88" name="Google Shape;1888;p24"/>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89" name="Google Shape;1889;p24"/>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0" name="Google Shape;1890;p24"/>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1" name="Google Shape;1891;p24"/>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2" name="Google Shape;1892;p24"/>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3" name="Google Shape;1893;p24"/>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4" name="Google Shape;1894;p24"/>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5" name="Google Shape;1895;p24"/>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6" name="Google Shape;1896;p24"/>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7" name="Google Shape;1897;p24"/>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8" name="Google Shape;1898;p24"/>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899" name="Google Shape;1899;p24"/>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900" name="Google Shape;1900;p24"/>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1901" name="Google Shape;1901;p24"/>
          <p:cNvSpPr txBox="1">
            <a:spLocks noGrp="1"/>
          </p:cNvSpPr>
          <p:nvPr>
            <p:ph type="title"/>
          </p:nvPr>
        </p:nvSpPr>
        <p:spPr>
          <a:xfrm>
            <a:off x="2115534" y="1553500"/>
            <a:ext cx="2081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2" name="Google Shape;1902;p24"/>
          <p:cNvSpPr txBox="1">
            <a:spLocks noGrp="1"/>
          </p:cNvSpPr>
          <p:nvPr>
            <p:ph type="subTitle" idx="1"/>
          </p:nvPr>
        </p:nvSpPr>
        <p:spPr>
          <a:xfrm>
            <a:off x="2115534" y="1923334"/>
            <a:ext cx="2081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3" name="Google Shape;1903;p24"/>
          <p:cNvSpPr txBox="1">
            <a:spLocks noGrp="1"/>
          </p:cNvSpPr>
          <p:nvPr>
            <p:ph type="title" idx="2"/>
          </p:nvPr>
        </p:nvSpPr>
        <p:spPr>
          <a:xfrm>
            <a:off x="5845255" y="1553500"/>
            <a:ext cx="2081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4" name="Google Shape;1904;p24"/>
          <p:cNvSpPr txBox="1">
            <a:spLocks noGrp="1"/>
          </p:cNvSpPr>
          <p:nvPr>
            <p:ph type="subTitle" idx="3"/>
          </p:nvPr>
        </p:nvSpPr>
        <p:spPr>
          <a:xfrm>
            <a:off x="5845255" y="1923334"/>
            <a:ext cx="2081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5" name="Google Shape;1905;p24"/>
          <p:cNvSpPr txBox="1">
            <a:spLocks noGrp="1"/>
          </p:cNvSpPr>
          <p:nvPr>
            <p:ph type="title" idx="4"/>
          </p:nvPr>
        </p:nvSpPr>
        <p:spPr>
          <a:xfrm>
            <a:off x="2115534" y="3054363"/>
            <a:ext cx="20778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6" name="Google Shape;1906;p24"/>
          <p:cNvSpPr txBox="1">
            <a:spLocks noGrp="1"/>
          </p:cNvSpPr>
          <p:nvPr>
            <p:ph type="subTitle" idx="5"/>
          </p:nvPr>
        </p:nvSpPr>
        <p:spPr>
          <a:xfrm>
            <a:off x="2115534" y="3424196"/>
            <a:ext cx="2081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7" name="Google Shape;1907;p24"/>
          <p:cNvSpPr txBox="1">
            <a:spLocks noGrp="1"/>
          </p:cNvSpPr>
          <p:nvPr>
            <p:ph type="title" idx="6"/>
          </p:nvPr>
        </p:nvSpPr>
        <p:spPr>
          <a:xfrm>
            <a:off x="5845255" y="3054363"/>
            <a:ext cx="2081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8" name="Google Shape;1908;p24"/>
          <p:cNvSpPr txBox="1">
            <a:spLocks noGrp="1"/>
          </p:cNvSpPr>
          <p:nvPr>
            <p:ph type="subTitle" idx="7"/>
          </p:nvPr>
        </p:nvSpPr>
        <p:spPr>
          <a:xfrm>
            <a:off x="5845255" y="3424196"/>
            <a:ext cx="2081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9" name="Google Shape;1909;p24"/>
          <p:cNvSpPr txBox="1">
            <a:spLocks noGrp="1"/>
          </p:cNvSpPr>
          <p:nvPr>
            <p:ph type="title" idx="8"/>
          </p:nvPr>
        </p:nvSpPr>
        <p:spPr>
          <a:xfrm>
            <a:off x="720000" y="539500"/>
            <a:ext cx="7704000" cy="4572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10" name="Google Shape;1910;p24"/>
          <p:cNvSpPr/>
          <p:nvPr/>
        </p:nvSpPr>
        <p:spPr>
          <a:xfrm>
            <a:off x="-1789431"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7091031" y="-17482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24"/>
          <p:cNvGrpSpPr/>
          <p:nvPr/>
        </p:nvGrpSpPr>
        <p:grpSpPr>
          <a:xfrm>
            <a:off x="8648306" y="4017514"/>
            <a:ext cx="245964" cy="581921"/>
            <a:chOff x="8616804" y="545067"/>
            <a:chExt cx="245964" cy="581921"/>
          </a:xfrm>
        </p:grpSpPr>
        <p:grpSp>
          <p:nvGrpSpPr>
            <p:cNvPr id="1913" name="Google Shape;1913;p24"/>
            <p:cNvGrpSpPr/>
            <p:nvPr/>
          </p:nvGrpSpPr>
          <p:grpSpPr>
            <a:xfrm>
              <a:off x="8616804" y="545067"/>
              <a:ext cx="245953" cy="245924"/>
              <a:chOff x="4623996" y="-720468"/>
              <a:chExt cx="291000" cy="291000"/>
            </a:xfrm>
          </p:grpSpPr>
          <p:sp>
            <p:nvSpPr>
              <p:cNvPr id="1914" name="Google Shape;1914;p24"/>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5" name="Google Shape;1915;p24"/>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916" name="Google Shape;1916;p24"/>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1917" name="Google Shape;1917;p24"/>
            <p:cNvGrpSpPr/>
            <p:nvPr/>
          </p:nvGrpSpPr>
          <p:grpSpPr>
            <a:xfrm>
              <a:off x="8616815" y="881064"/>
              <a:ext cx="245953" cy="245924"/>
              <a:chOff x="4623996" y="-720468"/>
              <a:chExt cx="291000" cy="291000"/>
            </a:xfrm>
          </p:grpSpPr>
          <p:sp>
            <p:nvSpPr>
              <p:cNvPr id="1918" name="Google Shape;1918;p24"/>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9" name="Google Shape;1919;p24"/>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920" name="Google Shape;1920;p24"/>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1921" name="Google Shape;1921;p24"/>
          <p:cNvGrpSpPr/>
          <p:nvPr/>
        </p:nvGrpSpPr>
        <p:grpSpPr>
          <a:xfrm>
            <a:off x="257384" y="3616964"/>
            <a:ext cx="222407" cy="982471"/>
            <a:chOff x="257640" y="539414"/>
            <a:chExt cx="222407" cy="982471"/>
          </a:xfrm>
        </p:grpSpPr>
        <p:grpSp>
          <p:nvGrpSpPr>
            <p:cNvPr id="1922" name="Google Shape;1922;p24"/>
            <p:cNvGrpSpPr/>
            <p:nvPr/>
          </p:nvGrpSpPr>
          <p:grpSpPr>
            <a:xfrm>
              <a:off x="257640" y="539414"/>
              <a:ext cx="222407" cy="220471"/>
              <a:chOff x="546650" y="3735450"/>
              <a:chExt cx="952495" cy="944200"/>
            </a:xfrm>
          </p:grpSpPr>
          <p:sp>
            <p:nvSpPr>
              <p:cNvPr id="1923" name="Google Shape;1923;p2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5" name="Google Shape;1925;p2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1926" name="Google Shape;1926;p24"/>
            <p:cNvGrpSpPr/>
            <p:nvPr/>
          </p:nvGrpSpPr>
          <p:grpSpPr>
            <a:xfrm>
              <a:off x="257640" y="920414"/>
              <a:ext cx="222407" cy="220471"/>
              <a:chOff x="546650" y="3735450"/>
              <a:chExt cx="952495" cy="944200"/>
            </a:xfrm>
          </p:grpSpPr>
          <p:sp>
            <p:nvSpPr>
              <p:cNvPr id="1927" name="Google Shape;1927;p2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9" name="Google Shape;1929;p2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1930" name="Google Shape;1930;p24"/>
            <p:cNvGrpSpPr/>
            <p:nvPr/>
          </p:nvGrpSpPr>
          <p:grpSpPr>
            <a:xfrm>
              <a:off x="257640" y="1301414"/>
              <a:ext cx="222407" cy="220471"/>
              <a:chOff x="546650" y="3735450"/>
              <a:chExt cx="952495" cy="944200"/>
            </a:xfrm>
          </p:grpSpPr>
          <p:sp>
            <p:nvSpPr>
              <p:cNvPr id="1931" name="Google Shape;1931;p2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3" name="Google Shape;1933;p2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05"/>
        <p:cNvGrpSpPr/>
        <p:nvPr/>
      </p:nvGrpSpPr>
      <p:grpSpPr>
        <a:xfrm>
          <a:off x="0" y="0"/>
          <a:ext cx="0" cy="0"/>
          <a:chOff x="0" y="0"/>
          <a:chExt cx="0" cy="0"/>
        </a:xfrm>
      </p:grpSpPr>
      <p:pic>
        <p:nvPicPr>
          <p:cNvPr id="2306" name="Google Shape;2306;p29"/>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2307" name="Google Shape;2307;p29"/>
          <p:cNvGrpSpPr/>
          <p:nvPr/>
        </p:nvGrpSpPr>
        <p:grpSpPr>
          <a:xfrm>
            <a:off x="990600" y="618300"/>
            <a:ext cx="7162800" cy="3906900"/>
            <a:chOff x="1020925" y="643500"/>
            <a:chExt cx="7162800" cy="3906900"/>
          </a:xfrm>
        </p:grpSpPr>
        <p:cxnSp>
          <p:nvCxnSpPr>
            <p:cNvPr id="2308" name="Google Shape;2308;p29"/>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09" name="Google Shape;2309;p29"/>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0" name="Google Shape;2310;p29"/>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1" name="Google Shape;2311;p29"/>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2" name="Google Shape;2312;p29"/>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3" name="Google Shape;2313;p29"/>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4" name="Google Shape;2314;p29"/>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5" name="Google Shape;2315;p29"/>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6" name="Google Shape;2316;p29"/>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7" name="Google Shape;2317;p29"/>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8" name="Google Shape;2318;p29"/>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9" name="Google Shape;2319;p29"/>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0" name="Google Shape;2320;p29"/>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1" name="Google Shape;2321;p29"/>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2" name="Google Shape;2322;p29"/>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3" name="Google Shape;2323;p29"/>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4" name="Google Shape;2324;p29"/>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5" name="Google Shape;2325;p29"/>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6" name="Google Shape;2326;p29"/>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7" name="Google Shape;2327;p29"/>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8" name="Google Shape;2328;p29"/>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9" name="Google Shape;2329;p29"/>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0" name="Google Shape;2330;p29"/>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1" name="Google Shape;2331;p29"/>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2" name="Google Shape;2332;p29"/>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3" name="Google Shape;2333;p29"/>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4" name="Google Shape;2334;p29"/>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5" name="Google Shape;2335;p29"/>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6" name="Google Shape;2336;p29"/>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7" name="Google Shape;2337;p29"/>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8" name="Google Shape;2338;p29"/>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9" name="Google Shape;2339;p29"/>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40" name="Google Shape;2340;p29"/>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41" name="Google Shape;2341;p29"/>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42" name="Google Shape;2342;p29"/>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43" name="Google Shape;2343;p29"/>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4" name="Google Shape;2344;p29"/>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5" name="Google Shape;2345;p29"/>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6" name="Google Shape;2346;p29"/>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7" name="Google Shape;2347;p29"/>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8" name="Google Shape;2348;p29"/>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9" name="Google Shape;2349;p29"/>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0" name="Google Shape;2350;p29"/>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1" name="Google Shape;2351;p29"/>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2" name="Google Shape;2352;p29"/>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3" name="Google Shape;2353;p29"/>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4" name="Google Shape;2354;p29"/>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5" name="Google Shape;2355;p29"/>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6" name="Google Shape;2356;p29"/>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7" name="Google Shape;2357;p29"/>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8" name="Google Shape;2358;p29"/>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9" name="Google Shape;2359;p29"/>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60" name="Google Shape;2360;p29"/>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2361" name="Google Shape;2361;p29"/>
          <p:cNvSpPr/>
          <p:nvPr/>
        </p:nvSpPr>
        <p:spPr>
          <a:xfrm>
            <a:off x="7167231" y="-1595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9"/>
          <p:cNvSpPr/>
          <p:nvPr/>
        </p:nvSpPr>
        <p:spPr>
          <a:xfrm flipH="1">
            <a:off x="-18656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3" name="Google Shape;2363;p29"/>
          <p:cNvGrpSpPr/>
          <p:nvPr/>
        </p:nvGrpSpPr>
        <p:grpSpPr>
          <a:xfrm>
            <a:off x="8648306" y="545067"/>
            <a:ext cx="245964" cy="581921"/>
            <a:chOff x="8616804" y="545067"/>
            <a:chExt cx="245964" cy="581921"/>
          </a:xfrm>
        </p:grpSpPr>
        <p:grpSp>
          <p:nvGrpSpPr>
            <p:cNvPr id="2364" name="Google Shape;2364;p29"/>
            <p:cNvGrpSpPr/>
            <p:nvPr/>
          </p:nvGrpSpPr>
          <p:grpSpPr>
            <a:xfrm>
              <a:off x="8616804" y="545067"/>
              <a:ext cx="245953" cy="245924"/>
              <a:chOff x="4623996" y="-720468"/>
              <a:chExt cx="291000" cy="291000"/>
            </a:xfrm>
          </p:grpSpPr>
          <p:sp>
            <p:nvSpPr>
              <p:cNvPr id="2365" name="Google Shape;2365;p29"/>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66" name="Google Shape;2366;p29"/>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2367" name="Google Shape;2367;p29"/>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2368" name="Google Shape;2368;p29"/>
            <p:cNvGrpSpPr/>
            <p:nvPr/>
          </p:nvGrpSpPr>
          <p:grpSpPr>
            <a:xfrm>
              <a:off x="8616815" y="881064"/>
              <a:ext cx="245953" cy="245924"/>
              <a:chOff x="4623996" y="-720468"/>
              <a:chExt cx="291000" cy="291000"/>
            </a:xfrm>
          </p:grpSpPr>
          <p:sp>
            <p:nvSpPr>
              <p:cNvPr id="2369" name="Google Shape;2369;p29"/>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0" name="Google Shape;2370;p29"/>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2371" name="Google Shape;2371;p29"/>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2372" name="Google Shape;2372;p29"/>
          <p:cNvGrpSpPr/>
          <p:nvPr/>
        </p:nvGrpSpPr>
        <p:grpSpPr>
          <a:xfrm>
            <a:off x="257384" y="3616964"/>
            <a:ext cx="222407" cy="982471"/>
            <a:chOff x="257640" y="539414"/>
            <a:chExt cx="222407" cy="982471"/>
          </a:xfrm>
        </p:grpSpPr>
        <p:grpSp>
          <p:nvGrpSpPr>
            <p:cNvPr id="2373" name="Google Shape;2373;p29"/>
            <p:cNvGrpSpPr/>
            <p:nvPr/>
          </p:nvGrpSpPr>
          <p:grpSpPr>
            <a:xfrm>
              <a:off x="257640" y="539414"/>
              <a:ext cx="222407" cy="220471"/>
              <a:chOff x="546650" y="3735450"/>
              <a:chExt cx="952495" cy="944200"/>
            </a:xfrm>
          </p:grpSpPr>
          <p:sp>
            <p:nvSpPr>
              <p:cNvPr id="2374" name="Google Shape;2374;p2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6" name="Google Shape;2376;p2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377" name="Google Shape;2377;p29"/>
            <p:cNvGrpSpPr/>
            <p:nvPr/>
          </p:nvGrpSpPr>
          <p:grpSpPr>
            <a:xfrm>
              <a:off x="257640" y="920414"/>
              <a:ext cx="222407" cy="220471"/>
              <a:chOff x="546650" y="3735450"/>
              <a:chExt cx="952495" cy="944200"/>
            </a:xfrm>
          </p:grpSpPr>
          <p:sp>
            <p:nvSpPr>
              <p:cNvPr id="2378" name="Google Shape;2378;p2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0" name="Google Shape;2380;p2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381" name="Google Shape;2381;p29"/>
            <p:cNvGrpSpPr/>
            <p:nvPr/>
          </p:nvGrpSpPr>
          <p:grpSpPr>
            <a:xfrm>
              <a:off x="257640" y="1301414"/>
              <a:ext cx="222407" cy="220471"/>
              <a:chOff x="546650" y="3735450"/>
              <a:chExt cx="952495" cy="944200"/>
            </a:xfrm>
          </p:grpSpPr>
          <p:sp>
            <p:nvSpPr>
              <p:cNvPr id="2382" name="Google Shape;2382;p2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4" name="Google Shape;2384;p2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2385" name="Google Shape;2385;p29"/>
          <p:cNvGrpSpPr/>
          <p:nvPr/>
        </p:nvGrpSpPr>
        <p:grpSpPr>
          <a:xfrm>
            <a:off x="999327" y="4765050"/>
            <a:ext cx="7145346" cy="215400"/>
            <a:chOff x="1032945" y="4765050"/>
            <a:chExt cx="7145346" cy="215400"/>
          </a:xfrm>
        </p:grpSpPr>
        <p:sp>
          <p:nvSpPr>
            <p:cNvPr id="2386" name="Google Shape;2386;p29"/>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9"/>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9"/>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9"/>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9"/>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9"/>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9"/>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 name="Google Shape;2393;p29"/>
            <p:cNvGrpSpPr/>
            <p:nvPr/>
          </p:nvGrpSpPr>
          <p:grpSpPr>
            <a:xfrm>
              <a:off x="7686297" y="4812750"/>
              <a:ext cx="110987" cy="125100"/>
              <a:chOff x="5597857" y="567504"/>
              <a:chExt cx="110987" cy="125100"/>
            </a:xfrm>
          </p:grpSpPr>
          <p:cxnSp>
            <p:nvCxnSpPr>
              <p:cNvPr id="2394" name="Google Shape;2394;p29"/>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395" name="Google Shape;2395;p29"/>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396" name="Google Shape;2396;p29"/>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grpSp>
        <p:nvGrpSpPr>
          <p:cNvPr id="2397" name="Google Shape;2397;p29"/>
          <p:cNvGrpSpPr/>
          <p:nvPr/>
        </p:nvGrpSpPr>
        <p:grpSpPr>
          <a:xfrm>
            <a:off x="4237771" y="182754"/>
            <a:ext cx="668458" cy="178706"/>
            <a:chOff x="1858350" y="160875"/>
            <a:chExt cx="832037" cy="222437"/>
          </a:xfrm>
        </p:grpSpPr>
        <p:sp>
          <p:nvSpPr>
            <p:cNvPr id="2398" name="Google Shape;2398;p29"/>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9"/>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9"/>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29"/>
          <p:cNvGrpSpPr/>
          <p:nvPr/>
        </p:nvGrpSpPr>
        <p:grpSpPr>
          <a:xfrm>
            <a:off x="200929" y="521299"/>
            <a:ext cx="335310" cy="629475"/>
            <a:chOff x="8561404" y="1374174"/>
            <a:chExt cx="335310" cy="629475"/>
          </a:xfrm>
        </p:grpSpPr>
        <p:grpSp>
          <p:nvGrpSpPr>
            <p:cNvPr id="2402" name="Google Shape;2402;p29"/>
            <p:cNvGrpSpPr/>
            <p:nvPr/>
          </p:nvGrpSpPr>
          <p:grpSpPr>
            <a:xfrm>
              <a:off x="8561404" y="1374174"/>
              <a:ext cx="335310" cy="250400"/>
              <a:chOff x="6733675" y="1400781"/>
              <a:chExt cx="446663" cy="333555"/>
            </a:xfrm>
          </p:grpSpPr>
          <p:sp>
            <p:nvSpPr>
              <p:cNvPr id="2403" name="Google Shape;2403;p29"/>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9"/>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9"/>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9"/>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29"/>
            <p:cNvGrpSpPr/>
            <p:nvPr/>
          </p:nvGrpSpPr>
          <p:grpSpPr>
            <a:xfrm>
              <a:off x="8561404" y="1753249"/>
              <a:ext cx="335310" cy="250400"/>
              <a:chOff x="6733675" y="1400781"/>
              <a:chExt cx="446663" cy="333555"/>
            </a:xfrm>
          </p:grpSpPr>
          <p:sp>
            <p:nvSpPr>
              <p:cNvPr id="2408" name="Google Shape;2408;p29"/>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9"/>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9"/>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9"/>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2" name="Google Shape;2412;p29"/>
          <p:cNvGrpSpPr/>
          <p:nvPr/>
        </p:nvGrpSpPr>
        <p:grpSpPr>
          <a:xfrm>
            <a:off x="8603629" y="3969949"/>
            <a:ext cx="335310" cy="629475"/>
            <a:chOff x="8561404" y="1374174"/>
            <a:chExt cx="335310" cy="629475"/>
          </a:xfrm>
        </p:grpSpPr>
        <p:grpSp>
          <p:nvGrpSpPr>
            <p:cNvPr id="2413" name="Google Shape;2413;p29"/>
            <p:cNvGrpSpPr/>
            <p:nvPr/>
          </p:nvGrpSpPr>
          <p:grpSpPr>
            <a:xfrm>
              <a:off x="8561404" y="1374174"/>
              <a:ext cx="335310" cy="250400"/>
              <a:chOff x="6733675" y="1400781"/>
              <a:chExt cx="446663" cy="333555"/>
            </a:xfrm>
          </p:grpSpPr>
          <p:sp>
            <p:nvSpPr>
              <p:cNvPr id="2414" name="Google Shape;2414;p29"/>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9"/>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9"/>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9"/>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8" name="Google Shape;2418;p29"/>
            <p:cNvGrpSpPr/>
            <p:nvPr/>
          </p:nvGrpSpPr>
          <p:grpSpPr>
            <a:xfrm>
              <a:off x="8561404" y="1753249"/>
              <a:ext cx="335310" cy="250400"/>
              <a:chOff x="6733675" y="1400781"/>
              <a:chExt cx="446663" cy="333555"/>
            </a:xfrm>
          </p:grpSpPr>
          <p:sp>
            <p:nvSpPr>
              <p:cNvPr id="2419" name="Google Shape;2419;p29"/>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9"/>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9"/>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9"/>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23"/>
        <p:cNvGrpSpPr/>
        <p:nvPr/>
      </p:nvGrpSpPr>
      <p:grpSpPr>
        <a:xfrm>
          <a:off x="0" y="0"/>
          <a:ext cx="0" cy="0"/>
          <a:chOff x="0" y="0"/>
          <a:chExt cx="0" cy="0"/>
        </a:xfrm>
      </p:grpSpPr>
      <p:pic>
        <p:nvPicPr>
          <p:cNvPr id="2424" name="Google Shape;2424;p30"/>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2425" name="Google Shape;2425;p30"/>
          <p:cNvGrpSpPr/>
          <p:nvPr/>
        </p:nvGrpSpPr>
        <p:grpSpPr>
          <a:xfrm>
            <a:off x="990600" y="618300"/>
            <a:ext cx="7162800" cy="3906900"/>
            <a:chOff x="1020925" y="643500"/>
            <a:chExt cx="7162800" cy="3906900"/>
          </a:xfrm>
        </p:grpSpPr>
        <p:cxnSp>
          <p:nvCxnSpPr>
            <p:cNvPr id="2426" name="Google Shape;2426;p30"/>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27" name="Google Shape;2427;p30"/>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28" name="Google Shape;2428;p30"/>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29" name="Google Shape;2429;p30"/>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0" name="Google Shape;2430;p30"/>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1" name="Google Shape;2431;p30"/>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2" name="Google Shape;2432;p30"/>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3" name="Google Shape;2433;p30"/>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4" name="Google Shape;2434;p30"/>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5" name="Google Shape;2435;p30"/>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6" name="Google Shape;2436;p30"/>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7" name="Google Shape;2437;p30"/>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8" name="Google Shape;2438;p30"/>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9" name="Google Shape;2439;p30"/>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0" name="Google Shape;2440;p30"/>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1" name="Google Shape;2441;p30"/>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2" name="Google Shape;2442;p30"/>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3" name="Google Shape;2443;p30"/>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4" name="Google Shape;2444;p30"/>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5" name="Google Shape;2445;p30"/>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6" name="Google Shape;2446;p30"/>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7" name="Google Shape;2447;p30"/>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8" name="Google Shape;2448;p30"/>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9" name="Google Shape;2449;p30"/>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0" name="Google Shape;2450;p30"/>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1" name="Google Shape;2451;p30"/>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2" name="Google Shape;2452;p30"/>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3" name="Google Shape;2453;p30"/>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4" name="Google Shape;2454;p30"/>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5" name="Google Shape;2455;p30"/>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6" name="Google Shape;2456;p30"/>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7" name="Google Shape;2457;p30"/>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8" name="Google Shape;2458;p30"/>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9" name="Google Shape;2459;p30"/>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60" name="Google Shape;2460;p30"/>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61" name="Google Shape;2461;p30"/>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2" name="Google Shape;2462;p30"/>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3" name="Google Shape;2463;p30"/>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4" name="Google Shape;2464;p30"/>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5" name="Google Shape;2465;p30"/>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6" name="Google Shape;2466;p30"/>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7" name="Google Shape;2467;p30"/>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8" name="Google Shape;2468;p30"/>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9" name="Google Shape;2469;p30"/>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0" name="Google Shape;2470;p30"/>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30"/>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2" name="Google Shape;2472;p30"/>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3" name="Google Shape;2473;p30"/>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4" name="Google Shape;2474;p30"/>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5" name="Google Shape;2475;p30"/>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6" name="Google Shape;2476;p30"/>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7" name="Google Shape;2477;p30"/>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8" name="Google Shape;2478;p30"/>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2479" name="Google Shape;2479;p30"/>
          <p:cNvSpPr/>
          <p:nvPr/>
        </p:nvSpPr>
        <p:spPr>
          <a:xfrm flipH="1">
            <a:off x="-1865631" y="-1595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71672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1" name="Google Shape;2481;p30"/>
          <p:cNvGrpSpPr/>
          <p:nvPr/>
        </p:nvGrpSpPr>
        <p:grpSpPr>
          <a:xfrm>
            <a:off x="3793482" y="4771371"/>
            <a:ext cx="1557035" cy="178692"/>
            <a:chOff x="2668100" y="1704400"/>
            <a:chExt cx="3071075" cy="352450"/>
          </a:xfrm>
        </p:grpSpPr>
        <p:sp>
          <p:nvSpPr>
            <p:cNvPr id="2482" name="Google Shape;2482;p30"/>
            <p:cNvSpPr/>
            <p:nvPr/>
          </p:nvSpPr>
          <p:spPr>
            <a:xfrm>
              <a:off x="2668100" y="1704400"/>
              <a:ext cx="3071075" cy="352450"/>
            </a:xfrm>
            <a:custGeom>
              <a:avLst/>
              <a:gdLst/>
              <a:ahLst/>
              <a:cxnLst/>
              <a:rect l="l" t="t" r="r" b="b"/>
              <a:pathLst>
                <a:path w="122843" h="14098" extrusionOk="0">
                  <a:moveTo>
                    <a:pt x="0" y="1"/>
                  </a:moveTo>
                  <a:lnTo>
                    <a:pt x="0" y="14097"/>
                  </a:lnTo>
                  <a:lnTo>
                    <a:pt x="122843" y="14097"/>
                  </a:lnTo>
                  <a:lnTo>
                    <a:pt x="122843" y="1"/>
                  </a:lnTo>
                  <a:close/>
                </a:path>
              </a:pathLst>
            </a:custGeom>
            <a:solidFill>
              <a:schemeClr val="accent4"/>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0"/>
            <p:cNvSpPr/>
            <p:nvPr/>
          </p:nvSpPr>
          <p:spPr>
            <a:xfrm>
              <a:off x="2668100" y="1704400"/>
              <a:ext cx="128525" cy="352450"/>
            </a:xfrm>
            <a:custGeom>
              <a:avLst/>
              <a:gdLst/>
              <a:ahLst/>
              <a:cxnLst/>
              <a:rect l="l" t="t" r="r" b="b"/>
              <a:pathLst>
                <a:path w="5141" h="14098" extrusionOk="0">
                  <a:moveTo>
                    <a:pt x="0" y="1"/>
                  </a:moveTo>
                  <a:lnTo>
                    <a:pt x="0" y="14097"/>
                  </a:lnTo>
                  <a:lnTo>
                    <a:pt x="5140" y="14097"/>
                  </a:lnTo>
                  <a:lnTo>
                    <a:pt x="514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0"/>
            <p:cNvSpPr/>
            <p:nvPr/>
          </p:nvSpPr>
          <p:spPr>
            <a:xfrm>
              <a:off x="2885250" y="1704400"/>
              <a:ext cx="128525" cy="352450"/>
            </a:xfrm>
            <a:custGeom>
              <a:avLst/>
              <a:gdLst/>
              <a:ahLst/>
              <a:cxnLst/>
              <a:rect l="l" t="t" r="r" b="b"/>
              <a:pathLst>
                <a:path w="5141" h="14098" extrusionOk="0">
                  <a:moveTo>
                    <a:pt x="1" y="1"/>
                  </a:moveTo>
                  <a:lnTo>
                    <a:pt x="1" y="14097"/>
                  </a:lnTo>
                  <a:lnTo>
                    <a:pt x="5140" y="14097"/>
                  </a:lnTo>
                  <a:lnTo>
                    <a:pt x="514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3101675" y="1704400"/>
              <a:ext cx="129250" cy="352450"/>
            </a:xfrm>
            <a:custGeom>
              <a:avLst/>
              <a:gdLst/>
              <a:ahLst/>
              <a:cxnLst/>
              <a:rect l="l" t="t" r="r" b="b"/>
              <a:pathLst>
                <a:path w="5170" h="14098" extrusionOk="0">
                  <a:moveTo>
                    <a:pt x="0" y="1"/>
                  </a:moveTo>
                  <a:lnTo>
                    <a:pt x="0"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3318825" y="1704400"/>
              <a:ext cx="129275" cy="352450"/>
            </a:xfrm>
            <a:custGeom>
              <a:avLst/>
              <a:gdLst/>
              <a:ahLst/>
              <a:cxnLst/>
              <a:rect l="l" t="t" r="r" b="b"/>
              <a:pathLst>
                <a:path w="5171" h="14098" extrusionOk="0">
                  <a:moveTo>
                    <a:pt x="1" y="1"/>
                  </a:moveTo>
                  <a:lnTo>
                    <a:pt x="1"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3535975" y="1704400"/>
              <a:ext cx="129275" cy="352450"/>
            </a:xfrm>
            <a:custGeom>
              <a:avLst/>
              <a:gdLst/>
              <a:ahLst/>
              <a:cxnLst/>
              <a:rect l="l" t="t" r="r" b="b"/>
              <a:pathLst>
                <a:path w="5171" h="14098" extrusionOk="0">
                  <a:moveTo>
                    <a:pt x="1" y="1"/>
                  </a:moveTo>
                  <a:lnTo>
                    <a:pt x="1" y="14097"/>
                  </a:lnTo>
                  <a:lnTo>
                    <a:pt x="5171" y="14097"/>
                  </a:lnTo>
                  <a:lnTo>
                    <a:pt x="517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3753150" y="1704400"/>
              <a:ext cx="129275" cy="352450"/>
            </a:xfrm>
            <a:custGeom>
              <a:avLst/>
              <a:gdLst/>
              <a:ahLst/>
              <a:cxnLst/>
              <a:rect l="l" t="t" r="r" b="b"/>
              <a:pathLst>
                <a:path w="5171" h="14098" extrusionOk="0">
                  <a:moveTo>
                    <a:pt x="0" y="1"/>
                  </a:moveTo>
                  <a:lnTo>
                    <a:pt x="0"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3970300" y="1704400"/>
              <a:ext cx="129275" cy="352450"/>
            </a:xfrm>
            <a:custGeom>
              <a:avLst/>
              <a:gdLst/>
              <a:ahLst/>
              <a:cxnLst/>
              <a:rect l="l" t="t" r="r" b="b"/>
              <a:pathLst>
                <a:path w="5171" h="14098" extrusionOk="0">
                  <a:moveTo>
                    <a:pt x="1" y="1"/>
                  </a:moveTo>
                  <a:lnTo>
                    <a:pt x="1" y="14097"/>
                  </a:lnTo>
                  <a:lnTo>
                    <a:pt x="5171" y="14097"/>
                  </a:lnTo>
                  <a:lnTo>
                    <a:pt x="517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0"/>
          <p:cNvGrpSpPr/>
          <p:nvPr/>
        </p:nvGrpSpPr>
        <p:grpSpPr>
          <a:xfrm flipH="1">
            <a:off x="8655934" y="539414"/>
            <a:ext cx="222407" cy="982471"/>
            <a:chOff x="257640" y="539414"/>
            <a:chExt cx="222407" cy="982471"/>
          </a:xfrm>
        </p:grpSpPr>
        <p:grpSp>
          <p:nvGrpSpPr>
            <p:cNvPr id="2491" name="Google Shape;2491;p30"/>
            <p:cNvGrpSpPr/>
            <p:nvPr/>
          </p:nvGrpSpPr>
          <p:grpSpPr>
            <a:xfrm>
              <a:off x="257640" y="539414"/>
              <a:ext cx="222407" cy="220471"/>
              <a:chOff x="546650" y="3735450"/>
              <a:chExt cx="952495" cy="944200"/>
            </a:xfrm>
          </p:grpSpPr>
          <p:sp>
            <p:nvSpPr>
              <p:cNvPr id="2492" name="Google Shape;2492;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4" name="Google Shape;2494;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495" name="Google Shape;2495;p30"/>
            <p:cNvGrpSpPr/>
            <p:nvPr/>
          </p:nvGrpSpPr>
          <p:grpSpPr>
            <a:xfrm>
              <a:off x="257640" y="920414"/>
              <a:ext cx="222407" cy="220471"/>
              <a:chOff x="546650" y="3735450"/>
              <a:chExt cx="952495" cy="944200"/>
            </a:xfrm>
          </p:grpSpPr>
          <p:sp>
            <p:nvSpPr>
              <p:cNvPr id="2496" name="Google Shape;2496;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8" name="Google Shape;2498;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499" name="Google Shape;2499;p30"/>
            <p:cNvGrpSpPr/>
            <p:nvPr/>
          </p:nvGrpSpPr>
          <p:grpSpPr>
            <a:xfrm>
              <a:off x="257640" y="1301414"/>
              <a:ext cx="222407" cy="220471"/>
              <a:chOff x="546650" y="3735450"/>
              <a:chExt cx="952495" cy="944200"/>
            </a:xfrm>
          </p:grpSpPr>
          <p:sp>
            <p:nvSpPr>
              <p:cNvPr id="2500" name="Google Shape;2500;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2" name="Google Shape;2502;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2503" name="Google Shape;2503;p30"/>
          <p:cNvGrpSpPr/>
          <p:nvPr/>
        </p:nvGrpSpPr>
        <p:grpSpPr>
          <a:xfrm flipH="1">
            <a:off x="265659" y="3616964"/>
            <a:ext cx="222407" cy="982471"/>
            <a:chOff x="257640" y="539414"/>
            <a:chExt cx="222407" cy="982471"/>
          </a:xfrm>
        </p:grpSpPr>
        <p:grpSp>
          <p:nvGrpSpPr>
            <p:cNvPr id="2504" name="Google Shape;2504;p30"/>
            <p:cNvGrpSpPr/>
            <p:nvPr/>
          </p:nvGrpSpPr>
          <p:grpSpPr>
            <a:xfrm>
              <a:off x="257640" y="539414"/>
              <a:ext cx="222407" cy="220471"/>
              <a:chOff x="546650" y="3735450"/>
              <a:chExt cx="952495" cy="944200"/>
            </a:xfrm>
          </p:grpSpPr>
          <p:sp>
            <p:nvSpPr>
              <p:cNvPr id="2505" name="Google Shape;2505;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7" name="Google Shape;2507;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508" name="Google Shape;2508;p30"/>
            <p:cNvGrpSpPr/>
            <p:nvPr/>
          </p:nvGrpSpPr>
          <p:grpSpPr>
            <a:xfrm>
              <a:off x="257640" y="920414"/>
              <a:ext cx="222407" cy="220471"/>
              <a:chOff x="546650" y="3735450"/>
              <a:chExt cx="952495" cy="944200"/>
            </a:xfrm>
          </p:grpSpPr>
          <p:sp>
            <p:nvSpPr>
              <p:cNvPr id="2509" name="Google Shape;2509;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512" name="Google Shape;2512;p30"/>
            <p:cNvGrpSpPr/>
            <p:nvPr/>
          </p:nvGrpSpPr>
          <p:grpSpPr>
            <a:xfrm>
              <a:off x="257640" y="1301414"/>
              <a:ext cx="222407" cy="220471"/>
              <a:chOff x="546650" y="3735450"/>
              <a:chExt cx="952495" cy="944200"/>
            </a:xfrm>
          </p:grpSpPr>
          <p:sp>
            <p:nvSpPr>
              <p:cNvPr id="2513" name="Google Shape;2513;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5" name="Google Shape;2515;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2516" name="Google Shape;2516;p30"/>
          <p:cNvGrpSpPr/>
          <p:nvPr/>
        </p:nvGrpSpPr>
        <p:grpSpPr>
          <a:xfrm>
            <a:off x="4348676" y="184959"/>
            <a:ext cx="446647" cy="276334"/>
            <a:chOff x="3419725" y="2613600"/>
            <a:chExt cx="1769600" cy="1094825"/>
          </a:xfrm>
        </p:grpSpPr>
        <p:sp>
          <p:nvSpPr>
            <p:cNvPr id="2517" name="Google Shape;2517;p30"/>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0"/>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0"/>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0"/>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0"/>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0"/>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pic>
        <p:nvPicPr>
          <p:cNvPr id="118" name="Google Shape;118;p3"/>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19" name="Google Shape;119;p3"/>
          <p:cNvGrpSpPr/>
          <p:nvPr/>
        </p:nvGrpSpPr>
        <p:grpSpPr>
          <a:xfrm>
            <a:off x="990600" y="618300"/>
            <a:ext cx="7162800" cy="3906900"/>
            <a:chOff x="1020925" y="643500"/>
            <a:chExt cx="7162800" cy="3906900"/>
          </a:xfrm>
        </p:grpSpPr>
        <p:cxnSp>
          <p:nvCxnSpPr>
            <p:cNvPr id="120" name="Google Shape;120;p3"/>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1" name="Google Shape;121;p3"/>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2" name="Google Shape;122;p3"/>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3" name="Google Shape;123;p3"/>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 name="Google Shape;124;p3"/>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 name="Google Shape;125;p3"/>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 name="Google Shape;126;p3"/>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 name="Google Shape;127;p3"/>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8" name="Google Shape;128;p3"/>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9" name="Google Shape;129;p3"/>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0" name="Google Shape;130;p3"/>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1" name="Google Shape;131;p3"/>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2" name="Google Shape;132;p3"/>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3" name="Google Shape;133;p3"/>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 name="Google Shape;134;p3"/>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 name="Google Shape;135;p3"/>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 name="Google Shape;136;p3"/>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7" name="Google Shape;137;p3"/>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8" name="Google Shape;138;p3"/>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9" name="Google Shape;139;p3"/>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 name="Google Shape;140;p3"/>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 name="Google Shape;141;p3"/>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 name="Google Shape;142;p3"/>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3" name="Google Shape;143;p3"/>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4" name="Google Shape;144;p3"/>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5" name="Google Shape;145;p3"/>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6" name="Google Shape;146;p3"/>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7" name="Google Shape;147;p3"/>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8" name="Google Shape;148;p3"/>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9" name="Google Shape;149;p3"/>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0" name="Google Shape;150;p3"/>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1" name="Google Shape;151;p3"/>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2" name="Google Shape;152;p3"/>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3" name="Google Shape;153;p3"/>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4" name="Google Shape;154;p3"/>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5" name="Google Shape;155;p3"/>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56" name="Google Shape;156;p3"/>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57" name="Google Shape;157;p3"/>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58" name="Google Shape;158;p3"/>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59" name="Google Shape;159;p3"/>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0" name="Google Shape;160;p3"/>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1" name="Google Shape;161;p3"/>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2" name="Google Shape;162;p3"/>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3" name="Google Shape;163;p3"/>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4" name="Google Shape;164;p3"/>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5" name="Google Shape;165;p3"/>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6" name="Google Shape;166;p3"/>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7" name="Google Shape;167;p3"/>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8" name="Google Shape;168;p3"/>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9" name="Google Shape;169;p3"/>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0" name="Google Shape;170;p3"/>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1" name="Google Shape;171;p3"/>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2" name="Google Shape;172;p3"/>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173" name="Google Shape;173;p3"/>
          <p:cNvSpPr txBox="1">
            <a:spLocks noGrp="1"/>
          </p:cNvSpPr>
          <p:nvPr>
            <p:ph type="title"/>
          </p:nvPr>
        </p:nvSpPr>
        <p:spPr>
          <a:xfrm>
            <a:off x="2131500" y="2494780"/>
            <a:ext cx="4881000" cy="731400"/>
          </a:xfrm>
          <a:prstGeom prst="rect">
            <a:avLst/>
          </a:prstGeom>
          <a:noFill/>
          <a:effectLst>
            <a:outerShdw dist="47625" dir="3600000" algn="bl" rotWithShape="0">
              <a:schemeClr val="dk1"/>
            </a:outerShdw>
          </a:effectLst>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74" name="Google Shape;174;p3"/>
          <p:cNvSpPr txBox="1">
            <a:spLocks noGrp="1"/>
          </p:cNvSpPr>
          <p:nvPr>
            <p:ph type="title" idx="2" hasCustomPrompt="1"/>
          </p:nvPr>
        </p:nvSpPr>
        <p:spPr>
          <a:xfrm>
            <a:off x="4114800" y="1472138"/>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5" name="Google Shape;175;p3"/>
          <p:cNvSpPr txBox="1">
            <a:spLocks noGrp="1"/>
          </p:cNvSpPr>
          <p:nvPr>
            <p:ph type="subTitle" idx="1"/>
          </p:nvPr>
        </p:nvSpPr>
        <p:spPr>
          <a:xfrm>
            <a:off x="2132491" y="3403755"/>
            <a:ext cx="4878900" cy="457200"/>
          </a:xfrm>
          <a:prstGeom prst="rect">
            <a:avLst/>
          </a:prstGeom>
          <a:solidFill>
            <a:schemeClr val="accent1"/>
          </a:solidFill>
          <a:ln w="28575" cap="flat" cmpd="sng">
            <a:solidFill>
              <a:schemeClr val="dk1"/>
            </a:solidFill>
            <a:prstDash val="solid"/>
            <a:round/>
            <a:headEnd type="none" w="sm" len="sm"/>
            <a:tailEnd type="none" w="sm" len="sm"/>
          </a:ln>
          <a:effectLst>
            <a:outerShdw dist="47625" dir="3720000" algn="bl" rotWithShape="0">
              <a:srgbClr val="000000"/>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solidFill>
                  <a:schemeClr val="dk2"/>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176" name="Google Shape;176;p3"/>
          <p:cNvGrpSpPr/>
          <p:nvPr/>
        </p:nvGrpSpPr>
        <p:grpSpPr>
          <a:xfrm>
            <a:off x="8648306" y="545067"/>
            <a:ext cx="245964" cy="581921"/>
            <a:chOff x="8616804" y="545067"/>
            <a:chExt cx="245964" cy="581921"/>
          </a:xfrm>
        </p:grpSpPr>
        <p:grpSp>
          <p:nvGrpSpPr>
            <p:cNvPr id="177" name="Google Shape;177;p3"/>
            <p:cNvGrpSpPr/>
            <p:nvPr/>
          </p:nvGrpSpPr>
          <p:grpSpPr>
            <a:xfrm>
              <a:off x="8616804" y="545067"/>
              <a:ext cx="245953" cy="245924"/>
              <a:chOff x="4623996" y="-720468"/>
              <a:chExt cx="291000" cy="291000"/>
            </a:xfrm>
          </p:grpSpPr>
          <p:sp>
            <p:nvSpPr>
              <p:cNvPr id="178" name="Google Shape;178;p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 name="Google Shape;179;p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80" name="Google Shape;180;p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181" name="Google Shape;181;p3"/>
            <p:cNvGrpSpPr/>
            <p:nvPr/>
          </p:nvGrpSpPr>
          <p:grpSpPr>
            <a:xfrm>
              <a:off x="8616815" y="881064"/>
              <a:ext cx="245953" cy="245924"/>
              <a:chOff x="4623996" y="-720468"/>
              <a:chExt cx="291000" cy="291000"/>
            </a:xfrm>
          </p:grpSpPr>
          <p:sp>
            <p:nvSpPr>
              <p:cNvPr id="182" name="Google Shape;182;p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84" name="Google Shape;184;p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185" name="Google Shape;185;p3"/>
          <p:cNvGrpSpPr/>
          <p:nvPr/>
        </p:nvGrpSpPr>
        <p:grpSpPr>
          <a:xfrm>
            <a:off x="257384" y="3616964"/>
            <a:ext cx="222407" cy="982471"/>
            <a:chOff x="257640" y="539414"/>
            <a:chExt cx="222407" cy="982471"/>
          </a:xfrm>
        </p:grpSpPr>
        <p:grpSp>
          <p:nvGrpSpPr>
            <p:cNvPr id="186" name="Google Shape;186;p3"/>
            <p:cNvGrpSpPr/>
            <p:nvPr/>
          </p:nvGrpSpPr>
          <p:grpSpPr>
            <a:xfrm>
              <a:off x="257640" y="539414"/>
              <a:ext cx="222407" cy="220471"/>
              <a:chOff x="546650" y="3735450"/>
              <a:chExt cx="952495" cy="944200"/>
            </a:xfrm>
          </p:grpSpPr>
          <p:sp>
            <p:nvSpPr>
              <p:cNvPr id="187" name="Google Shape;187;p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sp>
            <p:nvSpPr>
              <p:cNvPr id="189" name="Google Shape;189;p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3"/>
            <p:cNvGrpSpPr/>
            <p:nvPr/>
          </p:nvGrpSpPr>
          <p:grpSpPr>
            <a:xfrm>
              <a:off x="257640" y="920414"/>
              <a:ext cx="222407" cy="220471"/>
              <a:chOff x="546650" y="3735450"/>
              <a:chExt cx="952495" cy="944200"/>
            </a:xfrm>
          </p:grpSpPr>
          <p:sp>
            <p:nvSpPr>
              <p:cNvPr id="191" name="Google Shape;191;p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sp>
            <p:nvSpPr>
              <p:cNvPr id="193" name="Google Shape;193;p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
            <p:cNvGrpSpPr/>
            <p:nvPr/>
          </p:nvGrpSpPr>
          <p:grpSpPr>
            <a:xfrm>
              <a:off x="257640" y="1301414"/>
              <a:ext cx="222407" cy="220471"/>
              <a:chOff x="546650" y="3735450"/>
              <a:chExt cx="952495" cy="944200"/>
            </a:xfrm>
          </p:grpSpPr>
          <p:sp>
            <p:nvSpPr>
              <p:cNvPr id="195" name="Google Shape;195;p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6" name="Google Shape;196;p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sp>
            <p:nvSpPr>
              <p:cNvPr id="197" name="Google Shape;197;p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 name="Google Shape;198;p3"/>
          <p:cNvGrpSpPr/>
          <p:nvPr/>
        </p:nvGrpSpPr>
        <p:grpSpPr>
          <a:xfrm>
            <a:off x="999327" y="4765050"/>
            <a:ext cx="7145346" cy="215400"/>
            <a:chOff x="1032945" y="4765050"/>
            <a:chExt cx="7145346" cy="215400"/>
          </a:xfrm>
        </p:grpSpPr>
        <p:sp>
          <p:nvSpPr>
            <p:cNvPr id="199" name="Google Shape;199;p3"/>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
            <p:cNvGrpSpPr/>
            <p:nvPr/>
          </p:nvGrpSpPr>
          <p:grpSpPr>
            <a:xfrm>
              <a:off x="7686297" y="4812750"/>
              <a:ext cx="110987" cy="125100"/>
              <a:chOff x="5597857" y="567504"/>
              <a:chExt cx="110987" cy="125100"/>
            </a:xfrm>
          </p:grpSpPr>
          <p:cxnSp>
            <p:nvCxnSpPr>
              <p:cNvPr id="207" name="Google Shape;207;p3"/>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3"/>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09" name="Google Shape;209;p3"/>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sp>
        <p:nvSpPr>
          <p:cNvPr id="210" name="Google Shape;210;p3"/>
          <p:cNvSpPr/>
          <p:nvPr/>
        </p:nvSpPr>
        <p:spPr>
          <a:xfrm>
            <a:off x="7462649"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417813"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3"/>
          <p:cNvGrpSpPr/>
          <p:nvPr/>
        </p:nvGrpSpPr>
        <p:grpSpPr>
          <a:xfrm>
            <a:off x="4237771" y="182754"/>
            <a:ext cx="668458" cy="178706"/>
            <a:chOff x="1858350" y="160875"/>
            <a:chExt cx="832037" cy="222437"/>
          </a:xfrm>
        </p:grpSpPr>
        <p:sp>
          <p:nvSpPr>
            <p:cNvPr id="213" name="Google Shape;213;p3"/>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1"/>
        <p:cNvGrpSpPr/>
        <p:nvPr/>
      </p:nvGrpSpPr>
      <p:grpSpPr>
        <a:xfrm>
          <a:off x="0" y="0"/>
          <a:ext cx="0" cy="0"/>
          <a:chOff x="0" y="0"/>
          <a:chExt cx="0" cy="0"/>
        </a:xfrm>
      </p:grpSpPr>
      <p:pic>
        <p:nvPicPr>
          <p:cNvPr id="302" name="Google Shape;302;p5"/>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303" name="Google Shape;303;p5"/>
          <p:cNvGrpSpPr/>
          <p:nvPr/>
        </p:nvGrpSpPr>
        <p:grpSpPr>
          <a:xfrm>
            <a:off x="990600" y="618300"/>
            <a:ext cx="7162800" cy="3906900"/>
            <a:chOff x="1020925" y="643500"/>
            <a:chExt cx="7162800" cy="3906900"/>
          </a:xfrm>
        </p:grpSpPr>
        <p:cxnSp>
          <p:nvCxnSpPr>
            <p:cNvPr id="304" name="Google Shape;304;p5"/>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05" name="Google Shape;305;p5"/>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06" name="Google Shape;306;p5"/>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07" name="Google Shape;307;p5"/>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08" name="Google Shape;308;p5"/>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09" name="Google Shape;309;p5"/>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0" name="Google Shape;310;p5"/>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1" name="Google Shape;311;p5"/>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2" name="Google Shape;312;p5"/>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3" name="Google Shape;313;p5"/>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4" name="Google Shape;314;p5"/>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5" name="Google Shape;315;p5"/>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6" name="Google Shape;316;p5"/>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7" name="Google Shape;317;p5"/>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8" name="Google Shape;318;p5"/>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9" name="Google Shape;319;p5"/>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0" name="Google Shape;320;p5"/>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1" name="Google Shape;321;p5"/>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2" name="Google Shape;322;p5"/>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3" name="Google Shape;323;p5"/>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4" name="Google Shape;324;p5"/>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5" name="Google Shape;325;p5"/>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6" name="Google Shape;326;p5"/>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7" name="Google Shape;327;p5"/>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8" name="Google Shape;328;p5"/>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9" name="Google Shape;329;p5"/>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0" name="Google Shape;330;p5"/>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1" name="Google Shape;331;p5"/>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2" name="Google Shape;332;p5"/>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3" name="Google Shape;333;p5"/>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4" name="Google Shape;334;p5"/>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5" name="Google Shape;335;p5"/>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6" name="Google Shape;336;p5"/>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7" name="Google Shape;337;p5"/>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8" name="Google Shape;338;p5"/>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9" name="Google Shape;339;p5"/>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0" name="Google Shape;340;p5"/>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1" name="Google Shape;341;p5"/>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2" name="Google Shape;342;p5"/>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3" name="Google Shape;343;p5"/>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4" name="Google Shape;344;p5"/>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5" name="Google Shape;345;p5"/>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6" name="Google Shape;346;p5"/>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7" name="Google Shape;347;p5"/>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8" name="Google Shape;348;p5"/>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49" name="Google Shape;349;p5"/>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50" name="Google Shape;350;p5"/>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51" name="Google Shape;351;p5"/>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52" name="Google Shape;352;p5"/>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53" name="Google Shape;353;p5"/>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54" name="Google Shape;354;p5"/>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55" name="Google Shape;355;p5"/>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356" name="Google Shape;356;p5"/>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357" name="Google Shape;357;p5"/>
          <p:cNvSpPr txBox="1">
            <a:spLocks noGrp="1"/>
          </p:cNvSpPr>
          <p:nvPr>
            <p:ph type="title"/>
          </p:nvPr>
        </p:nvSpPr>
        <p:spPr>
          <a:xfrm>
            <a:off x="2305352" y="1537275"/>
            <a:ext cx="5409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2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8" name="Google Shape;358;p5"/>
          <p:cNvSpPr txBox="1">
            <a:spLocks noGrp="1"/>
          </p:cNvSpPr>
          <p:nvPr>
            <p:ph type="title" idx="2"/>
          </p:nvPr>
        </p:nvSpPr>
        <p:spPr>
          <a:xfrm>
            <a:off x="2305352" y="3061256"/>
            <a:ext cx="5409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2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9" name="Google Shape;359;p5"/>
          <p:cNvSpPr txBox="1">
            <a:spLocks noGrp="1"/>
          </p:cNvSpPr>
          <p:nvPr>
            <p:ph type="subTitle" idx="1"/>
          </p:nvPr>
        </p:nvSpPr>
        <p:spPr>
          <a:xfrm>
            <a:off x="2305352" y="3430276"/>
            <a:ext cx="5409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0" name="Google Shape;360;p5"/>
          <p:cNvSpPr txBox="1">
            <a:spLocks noGrp="1"/>
          </p:cNvSpPr>
          <p:nvPr>
            <p:ph type="subTitle" idx="3"/>
          </p:nvPr>
        </p:nvSpPr>
        <p:spPr>
          <a:xfrm>
            <a:off x="2305352" y="1906295"/>
            <a:ext cx="5409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1" name="Google Shape;361;p5"/>
          <p:cNvSpPr txBox="1">
            <a:spLocks noGrp="1"/>
          </p:cNvSpPr>
          <p:nvPr>
            <p:ph type="title" idx="4"/>
          </p:nvPr>
        </p:nvSpPr>
        <p:spPr>
          <a:xfrm>
            <a:off x="720000" y="539500"/>
            <a:ext cx="7704000" cy="4572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362" name="Google Shape;362;p5"/>
          <p:cNvSpPr/>
          <p:nvPr/>
        </p:nvSpPr>
        <p:spPr>
          <a:xfrm>
            <a:off x="7114379" y="4747621"/>
            <a:ext cx="111863" cy="48162"/>
          </a:xfrm>
          <a:custGeom>
            <a:avLst/>
            <a:gdLst/>
            <a:ahLst/>
            <a:cxnLst/>
            <a:rect l="l" t="t" r="r" b="b"/>
            <a:pathLst>
              <a:path w="2966" h="1277" fill="none" extrusionOk="0">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6344360" y="4890557"/>
            <a:ext cx="21988" cy="66567"/>
          </a:xfrm>
          <a:custGeom>
            <a:avLst/>
            <a:gdLst/>
            <a:ahLst/>
            <a:cxnLst/>
            <a:rect l="l" t="t" r="r" b="b"/>
            <a:pathLst>
              <a:path w="583" h="1765" fill="none" extrusionOk="0">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5"/>
          <p:cNvGrpSpPr/>
          <p:nvPr/>
        </p:nvGrpSpPr>
        <p:grpSpPr>
          <a:xfrm>
            <a:off x="8616804" y="545067"/>
            <a:ext cx="245964" cy="581921"/>
            <a:chOff x="8616804" y="545067"/>
            <a:chExt cx="245964" cy="581921"/>
          </a:xfrm>
        </p:grpSpPr>
        <p:grpSp>
          <p:nvGrpSpPr>
            <p:cNvPr id="365" name="Google Shape;365;p5"/>
            <p:cNvGrpSpPr/>
            <p:nvPr/>
          </p:nvGrpSpPr>
          <p:grpSpPr>
            <a:xfrm>
              <a:off x="8616804" y="545067"/>
              <a:ext cx="245953" cy="245924"/>
              <a:chOff x="4623996" y="-720468"/>
              <a:chExt cx="291000" cy="291000"/>
            </a:xfrm>
          </p:grpSpPr>
          <p:sp>
            <p:nvSpPr>
              <p:cNvPr id="366" name="Google Shape;366;p5"/>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7" name="Google Shape;367;p5"/>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368" name="Google Shape;368;p5"/>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369" name="Google Shape;369;p5"/>
            <p:cNvGrpSpPr/>
            <p:nvPr/>
          </p:nvGrpSpPr>
          <p:grpSpPr>
            <a:xfrm>
              <a:off x="8616815" y="881064"/>
              <a:ext cx="245953" cy="245924"/>
              <a:chOff x="4623996" y="-720468"/>
              <a:chExt cx="291000" cy="291000"/>
            </a:xfrm>
          </p:grpSpPr>
          <p:sp>
            <p:nvSpPr>
              <p:cNvPr id="370" name="Google Shape;370;p5"/>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5"/>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372" name="Google Shape;372;p5"/>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sp>
        <p:nvSpPr>
          <p:cNvPr id="373" name="Google Shape;373;p5"/>
          <p:cNvSpPr/>
          <p:nvPr/>
        </p:nvSpPr>
        <p:spPr>
          <a:xfrm>
            <a:off x="7462649"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5"/>
          <p:cNvGrpSpPr/>
          <p:nvPr/>
        </p:nvGrpSpPr>
        <p:grpSpPr>
          <a:xfrm>
            <a:off x="265659" y="539414"/>
            <a:ext cx="222407" cy="982471"/>
            <a:chOff x="257640" y="539414"/>
            <a:chExt cx="222407" cy="982471"/>
          </a:xfrm>
        </p:grpSpPr>
        <p:grpSp>
          <p:nvGrpSpPr>
            <p:cNvPr id="375" name="Google Shape;375;p5"/>
            <p:cNvGrpSpPr/>
            <p:nvPr/>
          </p:nvGrpSpPr>
          <p:grpSpPr>
            <a:xfrm>
              <a:off x="257640" y="539414"/>
              <a:ext cx="222407" cy="220471"/>
              <a:chOff x="546650" y="3735450"/>
              <a:chExt cx="952495" cy="944200"/>
            </a:xfrm>
          </p:grpSpPr>
          <p:sp>
            <p:nvSpPr>
              <p:cNvPr id="376" name="Google Shape;376;p5"/>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8" name="Google Shape;378;p5"/>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379" name="Google Shape;379;p5"/>
            <p:cNvGrpSpPr/>
            <p:nvPr/>
          </p:nvGrpSpPr>
          <p:grpSpPr>
            <a:xfrm>
              <a:off x="257640" y="920414"/>
              <a:ext cx="222407" cy="220471"/>
              <a:chOff x="546650" y="3735450"/>
              <a:chExt cx="952495" cy="944200"/>
            </a:xfrm>
          </p:grpSpPr>
          <p:sp>
            <p:nvSpPr>
              <p:cNvPr id="380" name="Google Shape;380;p5"/>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2" name="Google Shape;382;p5"/>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383" name="Google Shape;383;p5"/>
            <p:cNvGrpSpPr/>
            <p:nvPr/>
          </p:nvGrpSpPr>
          <p:grpSpPr>
            <a:xfrm>
              <a:off x="257640" y="1301414"/>
              <a:ext cx="222407" cy="220471"/>
              <a:chOff x="546650" y="3735450"/>
              <a:chExt cx="952495" cy="944200"/>
            </a:xfrm>
          </p:grpSpPr>
          <p:sp>
            <p:nvSpPr>
              <p:cNvPr id="384" name="Google Shape;384;p5"/>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5"/>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387" name="Google Shape;387;p5"/>
          <p:cNvGrpSpPr/>
          <p:nvPr/>
        </p:nvGrpSpPr>
        <p:grpSpPr>
          <a:xfrm>
            <a:off x="8655934" y="3616964"/>
            <a:ext cx="222407" cy="982471"/>
            <a:chOff x="257640" y="539414"/>
            <a:chExt cx="222407" cy="982471"/>
          </a:xfrm>
        </p:grpSpPr>
        <p:grpSp>
          <p:nvGrpSpPr>
            <p:cNvPr id="388" name="Google Shape;388;p5"/>
            <p:cNvGrpSpPr/>
            <p:nvPr/>
          </p:nvGrpSpPr>
          <p:grpSpPr>
            <a:xfrm>
              <a:off x="257640" y="539414"/>
              <a:ext cx="222407" cy="220471"/>
              <a:chOff x="546650" y="3735450"/>
              <a:chExt cx="952495" cy="944200"/>
            </a:xfrm>
          </p:grpSpPr>
          <p:sp>
            <p:nvSpPr>
              <p:cNvPr id="389" name="Google Shape;389;p5"/>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5"/>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392" name="Google Shape;392;p5"/>
            <p:cNvGrpSpPr/>
            <p:nvPr/>
          </p:nvGrpSpPr>
          <p:grpSpPr>
            <a:xfrm>
              <a:off x="257640" y="920414"/>
              <a:ext cx="222407" cy="220471"/>
              <a:chOff x="546650" y="3735450"/>
              <a:chExt cx="952495" cy="944200"/>
            </a:xfrm>
          </p:grpSpPr>
          <p:sp>
            <p:nvSpPr>
              <p:cNvPr id="393" name="Google Shape;393;p5"/>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5"/>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396" name="Google Shape;396;p5"/>
            <p:cNvGrpSpPr/>
            <p:nvPr/>
          </p:nvGrpSpPr>
          <p:grpSpPr>
            <a:xfrm>
              <a:off x="257640" y="1301414"/>
              <a:ext cx="222407" cy="220471"/>
              <a:chOff x="546650" y="3735450"/>
              <a:chExt cx="952495" cy="944200"/>
            </a:xfrm>
          </p:grpSpPr>
          <p:sp>
            <p:nvSpPr>
              <p:cNvPr id="397" name="Google Shape;397;p5"/>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9" name="Google Shape;399;p5"/>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sp>
        <p:nvSpPr>
          <p:cNvPr id="400" name="Google Shape;400;p5"/>
          <p:cNvSpPr/>
          <p:nvPr/>
        </p:nvSpPr>
        <p:spPr>
          <a:xfrm>
            <a:off x="403200" y="4424500"/>
            <a:ext cx="2043233" cy="548756"/>
          </a:xfrm>
          <a:custGeom>
            <a:avLst/>
            <a:gdLst/>
            <a:ahLst/>
            <a:cxnLst/>
            <a:rect l="l" t="t" r="r" b="b"/>
            <a:pathLst>
              <a:path w="199097" h="53472" extrusionOk="0">
                <a:moveTo>
                  <a:pt x="0" y="1"/>
                </a:moveTo>
                <a:lnTo>
                  <a:pt x="0" y="35798"/>
                </a:lnTo>
                <a:lnTo>
                  <a:pt x="152689" y="35798"/>
                </a:lnTo>
                <a:lnTo>
                  <a:pt x="162457" y="52540"/>
                </a:lnTo>
                <a:lnTo>
                  <a:pt x="162668" y="52810"/>
                </a:lnTo>
                <a:lnTo>
                  <a:pt x="162908" y="53051"/>
                </a:lnTo>
                <a:lnTo>
                  <a:pt x="163179" y="53231"/>
                </a:lnTo>
                <a:lnTo>
                  <a:pt x="163449" y="53381"/>
                </a:lnTo>
                <a:lnTo>
                  <a:pt x="163750" y="53442"/>
                </a:lnTo>
                <a:lnTo>
                  <a:pt x="164050" y="53472"/>
                </a:lnTo>
                <a:lnTo>
                  <a:pt x="164351" y="53472"/>
                </a:lnTo>
                <a:lnTo>
                  <a:pt x="164622" y="53411"/>
                </a:lnTo>
                <a:lnTo>
                  <a:pt x="164922" y="53321"/>
                </a:lnTo>
                <a:lnTo>
                  <a:pt x="165193" y="53171"/>
                </a:lnTo>
                <a:lnTo>
                  <a:pt x="165433" y="52991"/>
                </a:lnTo>
                <a:lnTo>
                  <a:pt x="165643" y="52780"/>
                </a:lnTo>
                <a:lnTo>
                  <a:pt x="165824" y="52510"/>
                </a:lnTo>
                <a:lnTo>
                  <a:pt x="165944" y="52239"/>
                </a:lnTo>
                <a:lnTo>
                  <a:pt x="166034" y="51909"/>
                </a:lnTo>
                <a:lnTo>
                  <a:pt x="166064" y="51548"/>
                </a:lnTo>
                <a:lnTo>
                  <a:pt x="166064" y="35798"/>
                </a:lnTo>
                <a:lnTo>
                  <a:pt x="199097" y="35798"/>
                </a:lnTo>
                <a:lnTo>
                  <a:pt x="199097"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8670250" y="1378440"/>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7"/>
        <p:cNvGrpSpPr/>
        <p:nvPr/>
      </p:nvGrpSpPr>
      <p:grpSpPr>
        <a:xfrm>
          <a:off x="0" y="0"/>
          <a:ext cx="0" cy="0"/>
          <a:chOff x="0" y="0"/>
          <a:chExt cx="0" cy="0"/>
        </a:xfrm>
      </p:grpSpPr>
      <p:pic>
        <p:nvPicPr>
          <p:cNvPr id="488" name="Google Shape;488;p7"/>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489" name="Google Shape;489;p7"/>
          <p:cNvGrpSpPr/>
          <p:nvPr/>
        </p:nvGrpSpPr>
        <p:grpSpPr>
          <a:xfrm>
            <a:off x="990600" y="618300"/>
            <a:ext cx="7162800" cy="3906900"/>
            <a:chOff x="1020925" y="643500"/>
            <a:chExt cx="7162800" cy="3906900"/>
          </a:xfrm>
        </p:grpSpPr>
        <p:cxnSp>
          <p:nvCxnSpPr>
            <p:cNvPr id="490" name="Google Shape;490;p7"/>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491" name="Google Shape;491;p7"/>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92" name="Google Shape;492;p7"/>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93" name="Google Shape;493;p7"/>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94" name="Google Shape;494;p7"/>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95" name="Google Shape;495;p7"/>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96" name="Google Shape;496;p7"/>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97" name="Google Shape;497;p7"/>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98" name="Google Shape;498;p7"/>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99" name="Google Shape;499;p7"/>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0" name="Google Shape;500;p7"/>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1" name="Google Shape;501;p7"/>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2" name="Google Shape;502;p7"/>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3" name="Google Shape;503;p7"/>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4" name="Google Shape;504;p7"/>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5" name="Google Shape;505;p7"/>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6" name="Google Shape;506;p7"/>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7" name="Google Shape;507;p7"/>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8" name="Google Shape;508;p7"/>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09" name="Google Shape;509;p7"/>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0" name="Google Shape;510;p7"/>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1" name="Google Shape;511;p7"/>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2" name="Google Shape;512;p7"/>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3" name="Google Shape;513;p7"/>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4" name="Google Shape;514;p7"/>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5" name="Google Shape;515;p7"/>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6" name="Google Shape;516;p7"/>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7" name="Google Shape;517;p7"/>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8" name="Google Shape;518;p7"/>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19" name="Google Shape;519;p7"/>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20" name="Google Shape;520;p7"/>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21" name="Google Shape;521;p7"/>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22" name="Google Shape;522;p7"/>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23" name="Google Shape;523;p7"/>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24" name="Google Shape;524;p7"/>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25" name="Google Shape;525;p7"/>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26" name="Google Shape;526;p7"/>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27" name="Google Shape;527;p7"/>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28" name="Google Shape;528;p7"/>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29" name="Google Shape;529;p7"/>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0" name="Google Shape;530;p7"/>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1" name="Google Shape;531;p7"/>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2" name="Google Shape;532;p7"/>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3" name="Google Shape;533;p7"/>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4" name="Google Shape;534;p7"/>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5" name="Google Shape;535;p7"/>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6" name="Google Shape;536;p7"/>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7" name="Google Shape;537;p7"/>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8" name="Google Shape;538;p7"/>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9" name="Google Shape;539;p7"/>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40" name="Google Shape;540;p7"/>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41" name="Google Shape;541;p7"/>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42" name="Google Shape;542;p7"/>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543" name="Google Shape;543;p7"/>
          <p:cNvSpPr txBox="1">
            <a:spLocks noGrp="1"/>
          </p:cNvSpPr>
          <p:nvPr>
            <p:ph type="body" idx="1"/>
          </p:nvPr>
        </p:nvSpPr>
        <p:spPr>
          <a:xfrm>
            <a:off x="851050" y="1669800"/>
            <a:ext cx="4697100" cy="219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3"/>
              </a:buClr>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544" name="Google Shape;544;p7"/>
          <p:cNvSpPr txBox="1">
            <a:spLocks noGrp="1"/>
          </p:cNvSpPr>
          <p:nvPr>
            <p:ph type="title"/>
          </p:nvPr>
        </p:nvSpPr>
        <p:spPr>
          <a:xfrm>
            <a:off x="720000" y="539500"/>
            <a:ext cx="7704000" cy="457200"/>
          </a:xfrm>
          <a:prstGeom prst="rect">
            <a:avLst/>
          </a:prstGeom>
          <a:noFill/>
          <a:effectLst>
            <a:outerShdw blurRad="57150" dist="47625" dir="36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45" name="Google Shape;545;p7"/>
          <p:cNvSpPr/>
          <p:nvPr/>
        </p:nvSpPr>
        <p:spPr>
          <a:xfrm>
            <a:off x="-1417813"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462649"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7"/>
          <p:cNvGrpSpPr/>
          <p:nvPr/>
        </p:nvGrpSpPr>
        <p:grpSpPr>
          <a:xfrm>
            <a:off x="378990" y="4510079"/>
            <a:ext cx="668458" cy="178706"/>
            <a:chOff x="1858350" y="160875"/>
            <a:chExt cx="832037" cy="222437"/>
          </a:xfrm>
        </p:grpSpPr>
        <p:sp>
          <p:nvSpPr>
            <p:cNvPr id="548" name="Google Shape;548;p7"/>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7"/>
          <p:cNvGrpSpPr/>
          <p:nvPr/>
        </p:nvGrpSpPr>
        <p:grpSpPr>
          <a:xfrm>
            <a:off x="8648306" y="545067"/>
            <a:ext cx="245964" cy="581921"/>
            <a:chOff x="8616804" y="545067"/>
            <a:chExt cx="245964" cy="581921"/>
          </a:xfrm>
        </p:grpSpPr>
        <p:grpSp>
          <p:nvGrpSpPr>
            <p:cNvPr id="552" name="Google Shape;552;p7"/>
            <p:cNvGrpSpPr/>
            <p:nvPr/>
          </p:nvGrpSpPr>
          <p:grpSpPr>
            <a:xfrm>
              <a:off x="8616804" y="545067"/>
              <a:ext cx="245953" cy="245924"/>
              <a:chOff x="4623996" y="-720468"/>
              <a:chExt cx="291000" cy="291000"/>
            </a:xfrm>
          </p:grpSpPr>
          <p:sp>
            <p:nvSpPr>
              <p:cNvPr id="553" name="Google Shape;553;p7"/>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4" name="Google Shape;554;p7"/>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555" name="Google Shape;555;p7"/>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556" name="Google Shape;556;p7"/>
            <p:cNvGrpSpPr/>
            <p:nvPr/>
          </p:nvGrpSpPr>
          <p:grpSpPr>
            <a:xfrm>
              <a:off x="8616815" y="881064"/>
              <a:ext cx="245953" cy="245924"/>
              <a:chOff x="4623996" y="-720468"/>
              <a:chExt cx="291000" cy="291000"/>
            </a:xfrm>
          </p:grpSpPr>
          <p:sp>
            <p:nvSpPr>
              <p:cNvPr id="557" name="Google Shape;557;p7"/>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8" name="Google Shape;558;p7"/>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559" name="Google Shape;559;p7"/>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0"/>
        <p:cNvGrpSpPr/>
        <p:nvPr/>
      </p:nvGrpSpPr>
      <p:grpSpPr>
        <a:xfrm>
          <a:off x="0" y="0"/>
          <a:ext cx="0" cy="0"/>
          <a:chOff x="0" y="0"/>
          <a:chExt cx="0" cy="0"/>
        </a:xfrm>
      </p:grpSpPr>
      <p:pic>
        <p:nvPicPr>
          <p:cNvPr id="561" name="Google Shape;561;p8"/>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562" name="Google Shape;562;p8"/>
          <p:cNvGrpSpPr/>
          <p:nvPr/>
        </p:nvGrpSpPr>
        <p:grpSpPr>
          <a:xfrm>
            <a:off x="990600" y="618300"/>
            <a:ext cx="7162800" cy="3906900"/>
            <a:chOff x="1020925" y="643500"/>
            <a:chExt cx="7162800" cy="3906900"/>
          </a:xfrm>
        </p:grpSpPr>
        <p:cxnSp>
          <p:nvCxnSpPr>
            <p:cNvPr id="563" name="Google Shape;563;p8"/>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64" name="Google Shape;564;p8"/>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65" name="Google Shape;565;p8"/>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66" name="Google Shape;566;p8"/>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67" name="Google Shape;567;p8"/>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68" name="Google Shape;568;p8"/>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69" name="Google Shape;569;p8"/>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0" name="Google Shape;570;p8"/>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1" name="Google Shape;571;p8"/>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2" name="Google Shape;572;p8"/>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3" name="Google Shape;573;p8"/>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4" name="Google Shape;574;p8"/>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5" name="Google Shape;575;p8"/>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6" name="Google Shape;576;p8"/>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7" name="Google Shape;577;p8"/>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8" name="Google Shape;578;p8"/>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79" name="Google Shape;579;p8"/>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0" name="Google Shape;580;p8"/>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1" name="Google Shape;581;p8"/>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2" name="Google Shape;582;p8"/>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3" name="Google Shape;583;p8"/>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4" name="Google Shape;584;p8"/>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5" name="Google Shape;585;p8"/>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6" name="Google Shape;586;p8"/>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7" name="Google Shape;587;p8"/>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8" name="Google Shape;588;p8"/>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89" name="Google Shape;589;p8"/>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0" name="Google Shape;590;p8"/>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1" name="Google Shape;591;p8"/>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2" name="Google Shape;592;p8"/>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3" name="Google Shape;593;p8"/>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4" name="Google Shape;594;p8"/>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5" name="Google Shape;595;p8"/>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6" name="Google Shape;596;p8"/>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7" name="Google Shape;597;p8"/>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598" name="Google Shape;598;p8"/>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99" name="Google Shape;599;p8"/>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0" name="Google Shape;600;p8"/>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1" name="Google Shape;601;p8"/>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2" name="Google Shape;602;p8"/>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3" name="Google Shape;603;p8"/>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4" name="Google Shape;604;p8"/>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5" name="Google Shape;605;p8"/>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6" name="Google Shape;606;p8"/>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7" name="Google Shape;607;p8"/>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8" name="Google Shape;608;p8"/>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9" name="Google Shape;609;p8"/>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10" name="Google Shape;610;p8"/>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11" name="Google Shape;611;p8"/>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12" name="Google Shape;612;p8"/>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13" name="Google Shape;613;p8"/>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14" name="Google Shape;614;p8"/>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15" name="Google Shape;615;p8"/>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616" name="Google Shape;616;p8"/>
          <p:cNvSpPr txBox="1">
            <a:spLocks noGrp="1"/>
          </p:cNvSpPr>
          <p:nvPr>
            <p:ph type="title"/>
          </p:nvPr>
        </p:nvSpPr>
        <p:spPr>
          <a:xfrm>
            <a:off x="1632900" y="1321350"/>
            <a:ext cx="5878200" cy="2500800"/>
          </a:xfrm>
          <a:prstGeom prst="rect">
            <a:avLst/>
          </a:prstGeom>
          <a:effectLst>
            <a:outerShdw dist="47625" dir="3600000" algn="bl" rotWithShape="0">
              <a:srgbClr val="000000"/>
            </a:outerShdw>
          </a:effectLst>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17" name="Google Shape;617;p8"/>
          <p:cNvSpPr/>
          <p:nvPr/>
        </p:nvSpPr>
        <p:spPr>
          <a:xfrm flipH="1">
            <a:off x="-1865631" y="-1595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71672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8"/>
          <p:cNvGrpSpPr/>
          <p:nvPr/>
        </p:nvGrpSpPr>
        <p:grpSpPr>
          <a:xfrm>
            <a:off x="4138342" y="414312"/>
            <a:ext cx="867310" cy="250400"/>
            <a:chOff x="4404342" y="224762"/>
            <a:chExt cx="867310" cy="250400"/>
          </a:xfrm>
        </p:grpSpPr>
        <p:grpSp>
          <p:nvGrpSpPr>
            <p:cNvPr id="620" name="Google Shape;620;p8"/>
            <p:cNvGrpSpPr/>
            <p:nvPr/>
          </p:nvGrpSpPr>
          <p:grpSpPr>
            <a:xfrm>
              <a:off x="4404342" y="224762"/>
              <a:ext cx="335310" cy="250400"/>
              <a:chOff x="6733675" y="1400781"/>
              <a:chExt cx="446663" cy="333555"/>
            </a:xfrm>
          </p:grpSpPr>
          <p:sp>
            <p:nvSpPr>
              <p:cNvPr id="621" name="Google Shape;621;p8"/>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8"/>
            <p:cNvGrpSpPr/>
            <p:nvPr/>
          </p:nvGrpSpPr>
          <p:grpSpPr>
            <a:xfrm>
              <a:off x="4936342" y="224762"/>
              <a:ext cx="335310" cy="250400"/>
              <a:chOff x="6733675" y="1400781"/>
              <a:chExt cx="446663" cy="333555"/>
            </a:xfrm>
          </p:grpSpPr>
          <p:sp>
            <p:nvSpPr>
              <p:cNvPr id="626" name="Google Shape;626;p8"/>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0" name="Google Shape;630;p8"/>
          <p:cNvGrpSpPr/>
          <p:nvPr/>
        </p:nvGrpSpPr>
        <p:grpSpPr>
          <a:xfrm>
            <a:off x="3793482" y="4771371"/>
            <a:ext cx="1557035" cy="178692"/>
            <a:chOff x="2668100" y="1704400"/>
            <a:chExt cx="3071075" cy="352450"/>
          </a:xfrm>
        </p:grpSpPr>
        <p:sp>
          <p:nvSpPr>
            <p:cNvPr id="631" name="Google Shape;631;p8"/>
            <p:cNvSpPr/>
            <p:nvPr/>
          </p:nvSpPr>
          <p:spPr>
            <a:xfrm>
              <a:off x="2668100" y="1704400"/>
              <a:ext cx="3071075" cy="352450"/>
            </a:xfrm>
            <a:custGeom>
              <a:avLst/>
              <a:gdLst/>
              <a:ahLst/>
              <a:cxnLst/>
              <a:rect l="l" t="t" r="r" b="b"/>
              <a:pathLst>
                <a:path w="122843" h="14098" extrusionOk="0">
                  <a:moveTo>
                    <a:pt x="0" y="1"/>
                  </a:moveTo>
                  <a:lnTo>
                    <a:pt x="0" y="14097"/>
                  </a:lnTo>
                  <a:lnTo>
                    <a:pt x="122843" y="14097"/>
                  </a:lnTo>
                  <a:lnTo>
                    <a:pt x="122843" y="1"/>
                  </a:lnTo>
                  <a:close/>
                </a:path>
              </a:pathLst>
            </a:custGeom>
            <a:solidFill>
              <a:schemeClr val="accent4"/>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2668100" y="1704400"/>
              <a:ext cx="128525" cy="352450"/>
            </a:xfrm>
            <a:custGeom>
              <a:avLst/>
              <a:gdLst/>
              <a:ahLst/>
              <a:cxnLst/>
              <a:rect l="l" t="t" r="r" b="b"/>
              <a:pathLst>
                <a:path w="5141" h="14098" extrusionOk="0">
                  <a:moveTo>
                    <a:pt x="0" y="1"/>
                  </a:moveTo>
                  <a:lnTo>
                    <a:pt x="0" y="14097"/>
                  </a:lnTo>
                  <a:lnTo>
                    <a:pt x="5140" y="14097"/>
                  </a:lnTo>
                  <a:lnTo>
                    <a:pt x="514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2885250" y="1704400"/>
              <a:ext cx="128525" cy="352450"/>
            </a:xfrm>
            <a:custGeom>
              <a:avLst/>
              <a:gdLst/>
              <a:ahLst/>
              <a:cxnLst/>
              <a:rect l="l" t="t" r="r" b="b"/>
              <a:pathLst>
                <a:path w="5141" h="14098" extrusionOk="0">
                  <a:moveTo>
                    <a:pt x="1" y="1"/>
                  </a:moveTo>
                  <a:lnTo>
                    <a:pt x="1" y="14097"/>
                  </a:lnTo>
                  <a:lnTo>
                    <a:pt x="5140" y="14097"/>
                  </a:lnTo>
                  <a:lnTo>
                    <a:pt x="514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101675" y="1704400"/>
              <a:ext cx="129250" cy="352450"/>
            </a:xfrm>
            <a:custGeom>
              <a:avLst/>
              <a:gdLst/>
              <a:ahLst/>
              <a:cxnLst/>
              <a:rect l="l" t="t" r="r" b="b"/>
              <a:pathLst>
                <a:path w="5170" h="14098" extrusionOk="0">
                  <a:moveTo>
                    <a:pt x="0" y="1"/>
                  </a:moveTo>
                  <a:lnTo>
                    <a:pt x="0"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318825" y="1704400"/>
              <a:ext cx="129275" cy="352450"/>
            </a:xfrm>
            <a:custGeom>
              <a:avLst/>
              <a:gdLst/>
              <a:ahLst/>
              <a:cxnLst/>
              <a:rect l="l" t="t" r="r" b="b"/>
              <a:pathLst>
                <a:path w="5171" h="14098" extrusionOk="0">
                  <a:moveTo>
                    <a:pt x="1" y="1"/>
                  </a:moveTo>
                  <a:lnTo>
                    <a:pt x="1"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535975" y="1704400"/>
              <a:ext cx="129275" cy="352450"/>
            </a:xfrm>
            <a:custGeom>
              <a:avLst/>
              <a:gdLst/>
              <a:ahLst/>
              <a:cxnLst/>
              <a:rect l="l" t="t" r="r" b="b"/>
              <a:pathLst>
                <a:path w="5171" h="14098" extrusionOk="0">
                  <a:moveTo>
                    <a:pt x="1" y="1"/>
                  </a:moveTo>
                  <a:lnTo>
                    <a:pt x="1" y="14097"/>
                  </a:lnTo>
                  <a:lnTo>
                    <a:pt x="5171" y="14097"/>
                  </a:lnTo>
                  <a:lnTo>
                    <a:pt x="517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753150" y="1704400"/>
              <a:ext cx="129275" cy="352450"/>
            </a:xfrm>
            <a:custGeom>
              <a:avLst/>
              <a:gdLst/>
              <a:ahLst/>
              <a:cxnLst/>
              <a:rect l="l" t="t" r="r" b="b"/>
              <a:pathLst>
                <a:path w="5171" h="14098" extrusionOk="0">
                  <a:moveTo>
                    <a:pt x="0" y="1"/>
                  </a:moveTo>
                  <a:lnTo>
                    <a:pt x="0"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970300" y="1704400"/>
              <a:ext cx="129275" cy="352450"/>
            </a:xfrm>
            <a:custGeom>
              <a:avLst/>
              <a:gdLst/>
              <a:ahLst/>
              <a:cxnLst/>
              <a:rect l="l" t="t" r="r" b="b"/>
              <a:pathLst>
                <a:path w="5171" h="14098" extrusionOk="0">
                  <a:moveTo>
                    <a:pt x="1" y="1"/>
                  </a:moveTo>
                  <a:lnTo>
                    <a:pt x="1" y="14097"/>
                  </a:lnTo>
                  <a:lnTo>
                    <a:pt x="5171" y="14097"/>
                  </a:lnTo>
                  <a:lnTo>
                    <a:pt x="517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9"/>
        <p:cNvGrpSpPr/>
        <p:nvPr/>
      </p:nvGrpSpPr>
      <p:grpSpPr>
        <a:xfrm>
          <a:off x="0" y="0"/>
          <a:ext cx="0" cy="0"/>
          <a:chOff x="0" y="0"/>
          <a:chExt cx="0" cy="0"/>
        </a:xfrm>
      </p:grpSpPr>
      <p:pic>
        <p:nvPicPr>
          <p:cNvPr id="640" name="Google Shape;640;p9"/>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641" name="Google Shape;641;p9"/>
          <p:cNvGrpSpPr/>
          <p:nvPr/>
        </p:nvGrpSpPr>
        <p:grpSpPr>
          <a:xfrm>
            <a:off x="990600" y="618300"/>
            <a:ext cx="7162800" cy="3906900"/>
            <a:chOff x="1020925" y="643500"/>
            <a:chExt cx="7162800" cy="3906900"/>
          </a:xfrm>
        </p:grpSpPr>
        <p:cxnSp>
          <p:nvCxnSpPr>
            <p:cNvPr id="642" name="Google Shape;642;p9"/>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43" name="Google Shape;643;p9"/>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44" name="Google Shape;644;p9"/>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45" name="Google Shape;645;p9"/>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46" name="Google Shape;646;p9"/>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47" name="Google Shape;647;p9"/>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48" name="Google Shape;648;p9"/>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49" name="Google Shape;649;p9"/>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0" name="Google Shape;650;p9"/>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1" name="Google Shape;651;p9"/>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2" name="Google Shape;652;p9"/>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3" name="Google Shape;653;p9"/>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4" name="Google Shape;654;p9"/>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5" name="Google Shape;655;p9"/>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6" name="Google Shape;656;p9"/>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7" name="Google Shape;657;p9"/>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8" name="Google Shape;658;p9"/>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59" name="Google Shape;659;p9"/>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0" name="Google Shape;660;p9"/>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1" name="Google Shape;661;p9"/>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2" name="Google Shape;662;p9"/>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3" name="Google Shape;663;p9"/>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4" name="Google Shape;664;p9"/>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5" name="Google Shape;665;p9"/>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6" name="Google Shape;666;p9"/>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7" name="Google Shape;667;p9"/>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8" name="Google Shape;668;p9"/>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69" name="Google Shape;669;p9"/>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70" name="Google Shape;670;p9"/>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71" name="Google Shape;671;p9"/>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72" name="Google Shape;672;p9"/>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73" name="Google Shape;673;p9"/>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74" name="Google Shape;674;p9"/>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75" name="Google Shape;675;p9"/>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76" name="Google Shape;676;p9"/>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677" name="Google Shape;677;p9"/>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78" name="Google Shape;678;p9"/>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79" name="Google Shape;679;p9"/>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0" name="Google Shape;680;p9"/>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1" name="Google Shape;681;p9"/>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2" name="Google Shape;682;p9"/>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3" name="Google Shape;683;p9"/>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4" name="Google Shape;684;p9"/>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5" name="Google Shape;685;p9"/>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6" name="Google Shape;686;p9"/>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7" name="Google Shape;687;p9"/>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8" name="Google Shape;688;p9"/>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89" name="Google Shape;689;p9"/>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90" name="Google Shape;690;p9"/>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91" name="Google Shape;691;p9"/>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92" name="Google Shape;692;p9"/>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93" name="Google Shape;693;p9"/>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94" name="Google Shape;694;p9"/>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695" name="Google Shape;695;p9"/>
          <p:cNvSpPr txBox="1">
            <a:spLocks noGrp="1"/>
          </p:cNvSpPr>
          <p:nvPr>
            <p:ph type="title"/>
          </p:nvPr>
        </p:nvSpPr>
        <p:spPr>
          <a:xfrm>
            <a:off x="1540200" y="1611004"/>
            <a:ext cx="6063600" cy="822900"/>
          </a:xfrm>
          <a:prstGeom prst="rect">
            <a:avLst/>
          </a:prstGeom>
          <a:noFill/>
          <a:effectLst>
            <a:outerShdw dist="95250" dir="3600000" algn="bl" rotWithShape="0">
              <a:srgbClr val="000000"/>
            </a:outerShdw>
          </a:effectLst>
        </p:spPr>
        <p:txBody>
          <a:bodyPr spcFirstLastPara="1" wrap="square" lIns="91425" tIns="91425" rIns="91425" bIns="91425" anchor="ctr" anchorCtr="0">
            <a:noAutofit/>
          </a:bodyPr>
          <a:lstStyle>
            <a:lvl1pPr lvl="0" rtl="0">
              <a:spcBef>
                <a:spcPts val="0"/>
              </a:spcBef>
              <a:spcAft>
                <a:spcPts val="0"/>
              </a:spcAft>
              <a:buSzPts val="35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6" name="Google Shape;696;p9"/>
          <p:cNvSpPr txBox="1">
            <a:spLocks noGrp="1"/>
          </p:cNvSpPr>
          <p:nvPr>
            <p:ph type="subTitle" idx="1"/>
          </p:nvPr>
        </p:nvSpPr>
        <p:spPr>
          <a:xfrm>
            <a:off x="1540200" y="2435096"/>
            <a:ext cx="60636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697" name="Google Shape;697;p9"/>
          <p:cNvSpPr/>
          <p:nvPr/>
        </p:nvSpPr>
        <p:spPr>
          <a:xfrm>
            <a:off x="2732400" y="-19006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9"/>
          <p:cNvGrpSpPr/>
          <p:nvPr/>
        </p:nvGrpSpPr>
        <p:grpSpPr>
          <a:xfrm>
            <a:off x="265659" y="539414"/>
            <a:ext cx="222407" cy="982471"/>
            <a:chOff x="257640" y="539414"/>
            <a:chExt cx="222407" cy="982471"/>
          </a:xfrm>
        </p:grpSpPr>
        <p:grpSp>
          <p:nvGrpSpPr>
            <p:cNvPr id="699" name="Google Shape;699;p9"/>
            <p:cNvGrpSpPr/>
            <p:nvPr/>
          </p:nvGrpSpPr>
          <p:grpSpPr>
            <a:xfrm>
              <a:off x="257640" y="539414"/>
              <a:ext cx="222407" cy="220471"/>
              <a:chOff x="546650" y="3735450"/>
              <a:chExt cx="952495" cy="944200"/>
            </a:xfrm>
          </p:grpSpPr>
          <p:sp>
            <p:nvSpPr>
              <p:cNvPr id="700" name="Google Shape;700;p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2" name="Google Shape;702;p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703" name="Google Shape;703;p9"/>
            <p:cNvGrpSpPr/>
            <p:nvPr/>
          </p:nvGrpSpPr>
          <p:grpSpPr>
            <a:xfrm>
              <a:off x="257640" y="920414"/>
              <a:ext cx="222407" cy="220471"/>
              <a:chOff x="546650" y="3735450"/>
              <a:chExt cx="952495" cy="944200"/>
            </a:xfrm>
          </p:grpSpPr>
          <p:sp>
            <p:nvSpPr>
              <p:cNvPr id="704" name="Google Shape;704;p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6" name="Google Shape;706;p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707" name="Google Shape;707;p9"/>
            <p:cNvGrpSpPr/>
            <p:nvPr/>
          </p:nvGrpSpPr>
          <p:grpSpPr>
            <a:xfrm>
              <a:off x="257640" y="1301414"/>
              <a:ext cx="222407" cy="220471"/>
              <a:chOff x="546650" y="3735450"/>
              <a:chExt cx="952495" cy="944200"/>
            </a:xfrm>
          </p:grpSpPr>
          <p:sp>
            <p:nvSpPr>
              <p:cNvPr id="708" name="Google Shape;708;p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0" name="Google Shape;710;p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711" name="Google Shape;711;p9"/>
          <p:cNvGrpSpPr/>
          <p:nvPr/>
        </p:nvGrpSpPr>
        <p:grpSpPr>
          <a:xfrm>
            <a:off x="8655934" y="3616964"/>
            <a:ext cx="222407" cy="982471"/>
            <a:chOff x="257640" y="539414"/>
            <a:chExt cx="222407" cy="982471"/>
          </a:xfrm>
        </p:grpSpPr>
        <p:grpSp>
          <p:nvGrpSpPr>
            <p:cNvPr id="712" name="Google Shape;712;p9"/>
            <p:cNvGrpSpPr/>
            <p:nvPr/>
          </p:nvGrpSpPr>
          <p:grpSpPr>
            <a:xfrm>
              <a:off x="257640" y="539414"/>
              <a:ext cx="222407" cy="220471"/>
              <a:chOff x="546650" y="3735450"/>
              <a:chExt cx="952495" cy="944200"/>
            </a:xfrm>
          </p:grpSpPr>
          <p:sp>
            <p:nvSpPr>
              <p:cNvPr id="713" name="Google Shape;713;p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716" name="Google Shape;716;p9"/>
            <p:cNvGrpSpPr/>
            <p:nvPr/>
          </p:nvGrpSpPr>
          <p:grpSpPr>
            <a:xfrm>
              <a:off x="257640" y="920414"/>
              <a:ext cx="222407" cy="220471"/>
              <a:chOff x="546650" y="3735450"/>
              <a:chExt cx="952495" cy="944200"/>
            </a:xfrm>
          </p:grpSpPr>
          <p:sp>
            <p:nvSpPr>
              <p:cNvPr id="717" name="Google Shape;717;p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9" name="Google Shape;719;p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720" name="Google Shape;720;p9"/>
            <p:cNvGrpSpPr/>
            <p:nvPr/>
          </p:nvGrpSpPr>
          <p:grpSpPr>
            <a:xfrm>
              <a:off x="257640" y="1301414"/>
              <a:ext cx="222407" cy="220471"/>
              <a:chOff x="546650" y="3735450"/>
              <a:chExt cx="952495" cy="944200"/>
            </a:xfrm>
          </p:grpSpPr>
          <p:sp>
            <p:nvSpPr>
              <p:cNvPr id="721" name="Google Shape;721;p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3" name="Google Shape;723;p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724" name="Google Shape;724;p9"/>
          <p:cNvGrpSpPr/>
          <p:nvPr/>
        </p:nvGrpSpPr>
        <p:grpSpPr>
          <a:xfrm>
            <a:off x="3793482" y="4771371"/>
            <a:ext cx="1557035" cy="178692"/>
            <a:chOff x="2668100" y="1704400"/>
            <a:chExt cx="3071075" cy="352450"/>
          </a:xfrm>
        </p:grpSpPr>
        <p:sp>
          <p:nvSpPr>
            <p:cNvPr id="725" name="Google Shape;725;p9"/>
            <p:cNvSpPr/>
            <p:nvPr/>
          </p:nvSpPr>
          <p:spPr>
            <a:xfrm>
              <a:off x="2668100" y="1704400"/>
              <a:ext cx="3071075" cy="352450"/>
            </a:xfrm>
            <a:custGeom>
              <a:avLst/>
              <a:gdLst/>
              <a:ahLst/>
              <a:cxnLst/>
              <a:rect l="l" t="t" r="r" b="b"/>
              <a:pathLst>
                <a:path w="122843" h="14098" extrusionOk="0">
                  <a:moveTo>
                    <a:pt x="0" y="1"/>
                  </a:moveTo>
                  <a:lnTo>
                    <a:pt x="0" y="14097"/>
                  </a:lnTo>
                  <a:lnTo>
                    <a:pt x="122843" y="14097"/>
                  </a:lnTo>
                  <a:lnTo>
                    <a:pt x="122843" y="1"/>
                  </a:lnTo>
                  <a:close/>
                </a:path>
              </a:pathLst>
            </a:custGeom>
            <a:solidFill>
              <a:schemeClr val="accent4"/>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2668100" y="1704400"/>
              <a:ext cx="128525" cy="352450"/>
            </a:xfrm>
            <a:custGeom>
              <a:avLst/>
              <a:gdLst/>
              <a:ahLst/>
              <a:cxnLst/>
              <a:rect l="l" t="t" r="r" b="b"/>
              <a:pathLst>
                <a:path w="5141" h="14098" extrusionOk="0">
                  <a:moveTo>
                    <a:pt x="0" y="1"/>
                  </a:moveTo>
                  <a:lnTo>
                    <a:pt x="0" y="14097"/>
                  </a:lnTo>
                  <a:lnTo>
                    <a:pt x="5140" y="14097"/>
                  </a:lnTo>
                  <a:lnTo>
                    <a:pt x="514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2885250" y="1704400"/>
              <a:ext cx="128525" cy="352450"/>
            </a:xfrm>
            <a:custGeom>
              <a:avLst/>
              <a:gdLst/>
              <a:ahLst/>
              <a:cxnLst/>
              <a:rect l="l" t="t" r="r" b="b"/>
              <a:pathLst>
                <a:path w="5141" h="14098" extrusionOk="0">
                  <a:moveTo>
                    <a:pt x="1" y="1"/>
                  </a:moveTo>
                  <a:lnTo>
                    <a:pt x="1" y="14097"/>
                  </a:lnTo>
                  <a:lnTo>
                    <a:pt x="5140" y="14097"/>
                  </a:lnTo>
                  <a:lnTo>
                    <a:pt x="514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3101675" y="1704400"/>
              <a:ext cx="129250" cy="352450"/>
            </a:xfrm>
            <a:custGeom>
              <a:avLst/>
              <a:gdLst/>
              <a:ahLst/>
              <a:cxnLst/>
              <a:rect l="l" t="t" r="r" b="b"/>
              <a:pathLst>
                <a:path w="5170" h="14098" extrusionOk="0">
                  <a:moveTo>
                    <a:pt x="0" y="1"/>
                  </a:moveTo>
                  <a:lnTo>
                    <a:pt x="0"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3318825" y="1704400"/>
              <a:ext cx="129275" cy="352450"/>
            </a:xfrm>
            <a:custGeom>
              <a:avLst/>
              <a:gdLst/>
              <a:ahLst/>
              <a:cxnLst/>
              <a:rect l="l" t="t" r="r" b="b"/>
              <a:pathLst>
                <a:path w="5171" h="14098" extrusionOk="0">
                  <a:moveTo>
                    <a:pt x="1" y="1"/>
                  </a:moveTo>
                  <a:lnTo>
                    <a:pt x="1"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3535975" y="1704400"/>
              <a:ext cx="129275" cy="352450"/>
            </a:xfrm>
            <a:custGeom>
              <a:avLst/>
              <a:gdLst/>
              <a:ahLst/>
              <a:cxnLst/>
              <a:rect l="l" t="t" r="r" b="b"/>
              <a:pathLst>
                <a:path w="5171" h="14098" extrusionOk="0">
                  <a:moveTo>
                    <a:pt x="1" y="1"/>
                  </a:moveTo>
                  <a:lnTo>
                    <a:pt x="1" y="14097"/>
                  </a:lnTo>
                  <a:lnTo>
                    <a:pt x="5171" y="14097"/>
                  </a:lnTo>
                  <a:lnTo>
                    <a:pt x="517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3753150" y="1704400"/>
              <a:ext cx="129275" cy="352450"/>
            </a:xfrm>
            <a:custGeom>
              <a:avLst/>
              <a:gdLst/>
              <a:ahLst/>
              <a:cxnLst/>
              <a:rect l="l" t="t" r="r" b="b"/>
              <a:pathLst>
                <a:path w="5171" h="14098" extrusionOk="0">
                  <a:moveTo>
                    <a:pt x="0" y="1"/>
                  </a:moveTo>
                  <a:lnTo>
                    <a:pt x="0"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3970300" y="1704400"/>
              <a:ext cx="129275" cy="352450"/>
            </a:xfrm>
            <a:custGeom>
              <a:avLst/>
              <a:gdLst/>
              <a:ahLst/>
              <a:cxnLst/>
              <a:rect l="l" t="t" r="r" b="b"/>
              <a:pathLst>
                <a:path w="5171" h="14098" extrusionOk="0">
                  <a:moveTo>
                    <a:pt x="1" y="1"/>
                  </a:moveTo>
                  <a:lnTo>
                    <a:pt x="1" y="14097"/>
                  </a:lnTo>
                  <a:lnTo>
                    <a:pt x="5171" y="14097"/>
                  </a:lnTo>
                  <a:lnTo>
                    <a:pt x="517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6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65"/>
        <p:cNvGrpSpPr/>
        <p:nvPr/>
      </p:nvGrpSpPr>
      <p:grpSpPr>
        <a:xfrm>
          <a:off x="0" y="0"/>
          <a:ext cx="0" cy="0"/>
          <a:chOff x="0" y="0"/>
          <a:chExt cx="0" cy="0"/>
        </a:xfrm>
      </p:grpSpPr>
      <p:pic>
        <p:nvPicPr>
          <p:cNvPr id="866" name="Google Shape;866;p13"/>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867" name="Google Shape;867;p13"/>
          <p:cNvGrpSpPr/>
          <p:nvPr/>
        </p:nvGrpSpPr>
        <p:grpSpPr>
          <a:xfrm>
            <a:off x="990600" y="618300"/>
            <a:ext cx="7162800" cy="3906900"/>
            <a:chOff x="1020925" y="643500"/>
            <a:chExt cx="7162800" cy="3906900"/>
          </a:xfrm>
        </p:grpSpPr>
        <p:cxnSp>
          <p:nvCxnSpPr>
            <p:cNvPr id="868" name="Google Shape;868;p13"/>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869" name="Google Shape;869;p13"/>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0" name="Google Shape;870;p13"/>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1" name="Google Shape;871;p13"/>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2" name="Google Shape;872;p13"/>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3" name="Google Shape;873;p13"/>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4" name="Google Shape;874;p13"/>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5" name="Google Shape;875;p13"/>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6" name="Google Shape;876;p13"/>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7" name="Google Shape;877;p13"/>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8" name="Google Shape;878;p13"/>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9" name="Google Shape;879;p13"/>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0" name="Google Shape;880;p13"/>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1" name="Google Shape;881;p13"/>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2" name="Google Shape;882;p13"/>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3" name="Google Shape;883;p13"/>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4" name="Google Shape;884;p13"/>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5" name="Google Shape;885;p13"/>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6" name="Google Shape;886;p13"/>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7" name="Google Shape;887;p13"/>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8" name="Google Shape;888;p13"/>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9" name="Google Shape;889;p13"/>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0" name="Google Shape;890;p13"/>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1" name="Google Shape;891;p13"/>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2" name="Google Shape;892;p13"/>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3" name="Google Shape;893;p13"/>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4" name="Google Shape;894;p13"/>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5" name="Google Shape;895;p13"/>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6" name="Google Shape;896;p13"/>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7" name="Google Shape;897;p13"/>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8" name="Google Shape;898;p13"/>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9" name="Google Shape;899;p13"/>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00" name="Google Shape;900;p13"/>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01" name="Google Shape;901;p13"/>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02" name="Google Shape;902;p13"/>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03" name="Google Shape;903;p13"/>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4" name="Google Shape;904;p13"/>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5" name="Google Shape;905;p13"/>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6" name="Google Shape;906;p13"/>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7" name="Google Shape;907;p13"/>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8" name="Google Shape;908;p13"/>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9" name="Google Shape;909;p13"/>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0" name="Google Shape;910;p13"/>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1" name="Google Shape;911;p13"/>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2" name="Google Shape;912;p13"/>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3" name="Google Shape;913;p13"/>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4" name="Google Shape;914;p13"/>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5" name="Google Shape;915;p13"/>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6" name="Google Shape;916;p13"/>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7" name="Google Shape;917;p13"/>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8" name="Google Shape;918;p13"/>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9" name="Google Shape;919;p13"/>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20" name="Google Shape;920;p13"/>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921" name="Google Shape;921;p13"/>
          <p:cNvSpPr txBox="1">
            <a:spLocks noGrp="1"/>
          </p:cNvSpPr>
          <p:nvPr>
            <p:ph type="title"/>
          </p:nvPr>
        </p:nvSpPr>
        <p:spPr>
          <a:xfrm>
            <a:off x="1607614" y="1129177"/>
            <a:ext cx="2867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2" name="Google Shape;922;p13"/>
          <p:cNvSpPr txBox="1">
            <a:spLocks noGrp="1"/>
          </p:cNvSpPr>
          <p:nvPr>
            <p:ph type="subTitle" idx="1"/>
          </p:nvPr>
        </p:nvSpPr>
        <p:spPr>
          <a:xfrm>
            <a:off x="1607614" y="1495315"/>
            <a:ext cx="2867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23" name="Google Shape;923;p13"/>
          <p:cNvSpPr txBox="1">
            <a:spLocks noGrp="1"/>
          </p:cNvSpPr>
          <p:nvPr>
            <p:ph type="title" idx="2"/>
          </p:nvPr>
        </p:nvSpPr>
        <p:spPr>
          <a:xfrm>
            <a:off x="1607614" y="3558994"/>
            <a:ext cx="287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13"/>
          <p:cNvSpPr txBox="1">
            <a:spLocks noGrp="1"/>
          </p:cNvSpPr>
          <p:nvPr>
            <p:ph type="subTitle" idx="3"/>
          </p:nvPr>
        </p:nvSpPr>
        <p:spPr>
          <a:xfrm>
            <a:off x="1607614" y="3925806"/>
            <a:ext cx="287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25" name="Google Shape;925;p13"/>
          <p:cNvSpPr txBox="1">
            <a:spLocks noGrp="1"/>
          </p:cNvSpPr>
          <p:nvPr>
            <p:ph type="title" idx="4"/>
          </p:nvPr>
        </p:nvSpPr>
        <p:spPr>
          <a:xfrm flipH="1">
            <a:off x="5557579" y="1129181"/>
            <a:ext cx="2867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13"/>
          <p:cNvSpPr txBox="1">
            <a:spLocks noGrp="1"/>
          </p:cNvSpPr>
          <p:nvPr>
            <p:ph type="subTitle" idx="5"/>
          </p:nvPr>
        </p:nvSpPr>
        <p:spPr>
          <a:xfrm flipH="1">
            <a:off x="5557579" y="1495323"/>
            <a:ext cx="2866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27" name="Google Shape;927;p13"/>
          <p:cNvSpPr txBox="1">
            <a:spLocks noGrp="1"/>
          </p:cNvSpPr>
          <p:nvPr>
            <p:ph type="title" idx="6" hasCustomPrompt="1"/>
          </p:nvPr>
        </p:nvSpPr>
        <p:spPr>
          <a:xfrm>
            <a:off x="720521" y="1403756"/>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8" name="Google Shape;928;p13"/>
          <p:cNvSpPr txBox="1">
            <a:spLocks noGrp="1"/>
          </p:cNvSpPr>
          <p:nvPr>
            <p:ph type="title" idx="7" hasCustomPrompt="1"/>
          </p:nvPr>
        </p:nvSpPr>
        <p:spPr>
          <a:xfrm flipH="1">
            <a:off x="4671693" y="1403756"/>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9" name="Google Shape;929;p13"/>
          <p:cNvSpPr txBox="1">
            <a:spLocks noGrp="1"/>
          </p:cNvSpPr>
          <p:nvPr>
            <p:ph type="title" idx="8" hasCustomPrompt="1"/>
          </p:nvPr>
        </p:nvSpPr>
        <p:spPr>
          <a:xfrm>
            <a:off x="720521" y="3856244"/>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0" name="Google Shape;930;p13"/>
          <p:cNvSpPr txBox="1">
            <a:spLocks noGrp="1"/>
          </p:cNvSpPr>
          <p:nvPr>
            <p:ph type="title" idx="9"/>
          </p:nvPr>
        </p:nvSpPr>
        <p:spPr>
          <a:xfrm>
            <a:off x="720000" y="539500"/>
            <a:ext cx="7704000" cy="4572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31" name="Google Shape;931;p13"/>
          <p:cNvSpPr txBox="1">
            <a:spLocks noGrp="1"/>
          </p:cNvSpPr>
          <p:nvPr>
            <p:ph type="title" idx="13"/>
          </p:nvPr>
        </p:nvSpPr>
        <p:spPr>
          <a:xfrm>
            <a:off x="1607614" y="2348202"/>
            <a:ext cx="2867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2" name="Google Shape;932;p13"/>
          <p:cNvSpPr txBox="1">
            <a:spLocks noGrp="1"/>
          </p:cNvSpPr>
          <p:nvPr>
            <p:ph type="subTitle" idx="14"/>
          </p:nvPr>
        </p:nvSpPr>
        <p:spPr>
          <a:xfrm>
            <a:off x="1607614" y="2715579"/>
            <a:ext cx="28677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33" name="Google Shape;933;p13"/>
          <p:cNvSpPr txBox="1">
            <a:spLocks noGrp="1"/>
          </p:cNvSpPr>
          <p:nvPr>
            <p:ph type="title" idx="15"/>
          </p:nvPr>
        </p:nvSpPr>
        <p:spPr>
          <a:xfrm>
            <a:off x="5557579" y="3558994"/>
            <a:ext cx="287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4" name="Google Shape;934;p13"/>
          <p:cNvSpPr txBox="1">
            <a:spLocks noGrp="1"/>
          </p:cNvSpPr>
          <p:nvPr>
            <p:ph type="subTitle" idx="16"/>
          </p:nvPr>
        </p:nvSpPr>
        <p:spPr>
          <a:xfrm>
            <a:off x="5557579" y="3925806"/>
            <a:ext cx="287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35" name="Google Shape;935;p13"/>
          <p:cNvSpPr txBox="1">
            <a:spLocks noGrp="1"/>
          </p:cNvSpPr>
          <p:nvPr>
            <p:ph type="title" idx="17"/>
          </p:nvPr>
        </p:nvSpPr>
        <p:spPr>
          <a:xfrm flipH="1">
            <a:off x="5557579" y="2348202"/>
            <a:ext cx="2867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6" name="Google Shape;936;p13"/>
          <p:cNvSpPr txBox="1">
            <a:spLocks noGrp="1"/>
          </p:cNvSpPr>
          <p:nvPr>
            <p:ph type="subTitle" idx="18"/>
          </p:nvPr>
        </p:nvSpPr>
        <p:spPr>
          <a:xfrm flipH="1">
            <a:off x="5557579" y="2715579"/>
            <a:ext cx="2866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37" name="Google Shape;937;p13"/>
          <p:cNvSpPr txBox="1">
            <a:spLocks noGrp="1"/>
          </p:cNvSpPr>
          <p:nvPr>
            <p:ph type="title" idx="19" hasCustomPrompt="1"/>
          </p:nvPr>
        </p:nvSpPr>
        <p:spPr>
          <a:xfrm>
            <a:off x="720521" y="2624100"/>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8" name="Google Shape;938;p13"/>
          <p:cNvSpPr txBox="1">
            <a:spLocks noGrp="1"/>
          </p:cNvSpPr>
          <p:nvPr>
            <p:ph type="title" idx="20" hasCustomPrompt="1"/>
          </p:nvPr>
        </p:nvSpPr>
        <p:spPr>
          <a:xfrm flipH="1">
            <a:off x="4671693" y="2624100"/>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9" name="Google Shape;939;p13"/>
          <p:cNvSpPr txBox="1">
            <a:spLocks noGrp="1"/>
          </p:cNvSpPr>
          <p:nvPr>
            <p:ph type="title" idx="21" hasCustomPrompt="1"/>
          </p:nvPr>
        </p:nvSpPr>
        <p:spPr>
          <a:xfrm>
            <a:off x="4671693" y="3856244"/>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940" name="Google Shape;940;p13"/>
          <p:cNvGrpSpPr/>
          <p:nvPr/>
        </p:nvGrpSpPr>
        <p:grpSpPr>
          <a:xfrm flipH="1">
            <a:off x="249731" y="545067"/>
            <a:ext cx="245964" cy="581921"/>
            <a:chOff x="8616804" y="545067"/>
            <a:chExt cx="245964" cy="581921"/>
          </a:xfrm>
        </p:grpSpPr>
        <p:grpSp>
          <p:nvGrpSpPr>
            <p:cNvPr id="941" name="Google Shape;941;p13"/>
            <p:cNvGrpSpPr/>
            <p:nvPr/>
          </p:nvGrpSpPr>
          <p:grpSpPr>
            <a:xfrm>
              <a:off x="8616804" y="545067"/>
              <a:ext cx="245953" cy="245924"/>
              <a:chOff x="4623996" y="-720468"/>
              <a:chExt cx="291000" cy="291000"/>
            </a:xfrm>
          </p:grpSpPr>
          <p:sp>
            <p:nvSpPr>
              <p:cNvPr id="942" name="Google Shape;942;p1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3" name="Google Shape;943;p1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44" name="Google Shape;944;p1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945" name="Google Shape;945;p13"/>
            <p:cNvGrpSpPr/>
            <p:nvPr/>
          </p:nvGrpSpPr>
          <p:grpSpPr>
            <a:xfrm>
              <a:off x="8616815" y="881064"/>
              <a:ext cx="245953" cy="245924"/>
              <a:chOff x="4623996" y="-720468"/>
              <a:chExt cx="291000" cy="291000"/>
            </a:xfrm>
          </p:grpSpPr>
          <p:sp>
            <p:nvSpPr>
              <p:cNvPr id="946" name="Google Shape;946;p1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1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48" name="Google Shape;948;p1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949" name="Google Shape;949;p13"/>
          <p:cNvGrpSpPr/>
          <p:nvPr/>
        </p:nvGrpSpPr>
        <p:grpSpPr>
          <a:xfrm flipH="1">
            <a:off x="8648306" y="4017492"/>
            <a:ext cx="245964" cy="581921"/>
            <a:chOff x="8616804" y="545067"/>
            <a:chExt cx="245964" cy="581921"/>
          </a:xfrm>
        </p:grpSpPr>
        <p:grpSp>
          <p:nvGrpSpPr>
            <p:cNvPr id="950" name="Google Shape;950;p13"/>
            <p:cNvGrpSpPr/>
            <p:nvPr/>
          </p:nvGrpSpPr>
          <p:grpSpPr>
            <a:xfrm>
              <a:off x="8616804" y="545067"/>
              <a:ext cx="245953" cy="245924"/>
              <a:chOff x="4623996" y="-720468"/>
              <a:chExt cx="291000" cy="291000"/>
            </a:xfrm>
          </p:grpSpPr>
          <p:sp>
            <p:nvSpPr>
              <p:cNvPr id="951" name="Google Shape;951;p1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2" name="Google Shape;952;p1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53" name="Google Shape;953;p1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954" name="Google Shape;954;p13"/>
            <p:cNvGrpSpPr/>
            <p:nvPr/>
          </p:nvGrpSpPr>
          <p:grpSpPr>
            <a:xfrm>
              <a:off x="8616815" y="881064"/>
              <a:ext cx="245953" cy="245924"/>
              <a:chOff x="4623996" y="-720468"/>
              <a:chExt cx="291000" cy="291000"/>
            </a:xfrm>
          </p:grpSpPr>
          <p:sp>
            <p:nvSpPr>
              <p:cNvPr id="955" name="Google Shape;955;p1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6" name="Google Shape;956;p1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57" name="Google Shape;957;p1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sp>
        <p:nvSpPr>
          <p:cNvPr id="958" name="Google Shape;958;p13"/>
          <p:cNvSpPr/>
          <p:nvPr/>
        </p:nvSpPr>
        <p:spPr>
          <a:xfrm flipH="1">
            <a:off x="7306349" y="-2105650"/>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flipH="1">
            <a:off x="-2104351" y="321387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4">
    <p:spTree>
      <p:nvGrpSpPr>
        <p:cNvPr id="1" name="Shape 960"/>
        <p:cNvGrpSpPr/>
        <p:nvPr/>
      </p:nvGrpSpPr>
      <p:grpSpPr>
        <a:xfrm>
          <a:off x="0" y="0"/>
          <a:ext cx="0" cy="0"/>
          <a:chOff x="0" y="0"/>
          <a:chExt cx="0" cy="0"/>
        </a:xfrm>
      </p:grpSpPr>
      <p:pic>
        <p:nvPicPr>
          <p:cNvPr id="961" name="Google Shape;961;p14"/>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962" name="Google Shape;962;p14"/>
          <p:cNvGrpSpPr/>
          <p:nvPr/>
        </p:nvGrpSpPr>
        <p:grpSpPr>
          <a:xfrm>
            <a:off x="990600" y="618300"/>
            <a:ext cx="7162800" cy="3906900"/>
            <a:chOff x="1020925" y="643500"/>
            <a:chExt cx="7162800" cy="3906900"/>
          </a:xfrm>
        </p:grpSpPr>
        <p:cxnSp>
          <p:nvCxnSpPr>
            <p:cNvPr id="963" name="Google Shape;963;p14"/>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64" name="Google Shape;964;p14"/>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65" name="Google Shape;965;p14"/>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66" name="Google Shape;966;p14"/>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67" name="Google Shape;967;p14"/>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68" name="Google Shape;968;p14"/>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69" name="Google Shape;969;p14"/>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0" name="Google Shape;970;p14"/>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1" name="Google Shape;971;p14"/>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2" name="Google Shape;972;p14"/>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3" name="Google Shape;973;p14"/>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4" name="Google Shape;974;p14"/>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5" name="Google Shape;975;p14"/>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6" name="Google Shape;976;p14"/>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7" name="Google Shape;977;p14"/>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8" name="Google Shape;978;p14"/>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79" name="Google Shape;979;p14"/>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0" name="Google Shape;980;p14"/>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1" name="Google Shape;981;p14"/>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2" name="Google Shape;982;p14"/>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3" name="Google Shape;983;p14"/>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4" name="Google Shape;984;p14"/>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5" name="Google Shape;985;p14"/>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6" name="Google Shape;986;p14"/>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7" name="Google Shape;987;p14"/>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8" name="Google Shape;988;p14"/>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89" name="Google Shape;989;p14"/>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0" name="Google Shape;990;p14"/>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1" name="Google Shape;991;p14"/>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2" name="Google Shape;992;p14"/>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3" name="Google Shape;993;p14"/>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4" name="Google Shape;994;p14"/>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5" name="Google Shape;995;p14"/>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6" name="Google Shape;996;p14"/>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7" name="Google Shape;997;p14"/>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98" name="Google Shape;998;p14"/>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99" name="Google Shape;999;p14"/>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0" name="Google Shape;1000;p14"/>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1" name="Google Shape;1001;p14"/>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2" name="Google Shape;1002;p14"/>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3" name="Google Shape;1003;p14"/>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4" name="Google Shape;1004;p14"/>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5" name="Google Shape;1005;p14"/>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6" name="Google Shape;1006;p14"/>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7" name="Google Shape;1007;p14"/>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8" name="Google Shape;1008;p14"/>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09" name="Google Shape;1009;p14"/>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10" name="Google Shape;1010;p14"/>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11" name="Google Shape;1011;p14"/>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12" name="Google Shape;1012;p14"/>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13" name="Google Shape;1013;p14"/>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14" name="Google Shape;1014;p14"/>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015" name="Google Shape;1015;p14"/>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1016" name="Google Shape;1016;p14"/>
          <p:cNvSpPr txBox="1">
            <a:spLocks noGrp="1"/>
          </p:cNvSpPr>
          <p:nvPr>
            <p:ph type="title"/>
          </p:nvPr>
        </p:nvSpPr>
        <p:spPr>
          <a:xfrm>
            <a:off x="1168950" y="3244638"/>
            <a:ext cx="6806100" cy="5487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7" name="Google Shape;1017;p14"/>
          <p:cNvSpPr txBox="1">
            <a:spLocks noGrp="1"/>
          </p:cNvSpPr>
          <p:nvPr>
            <p:ph type="subTitle" idx="1"/>
          </p:nvPr>
        </p:nvSpPr>
        <p:spPr>
          <a:xfrm>
            <a:off x="1170300" y="1953038"/>
            <a:ext cx="6803400" cy="123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28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18" name="Google Shape;1018;p14"/>
          <p:cNvSpPr/>
          <p:nvPr/>
        </p:nvSpPr>
        <p:spPr>
          <a:xfrm flipH="1">
            <a:off x="-18656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7167231" y="-1595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14"/>
          <p:cNvGrpSpPr/>
          <p:nvPr/>
        </p:nvGrpSpPr>
        <p:grpSpPr>
          <a:xfrm>
            <a:off x="999327" y="4765050"/>
            <a:ext cx="7145346" cy="215400"/>
            <a:chOff x="1032945" y="4765050"/>
            <a:chExt cx="7145346" cy="215400"/>
          </a:xfrm>
        </p:grpSpPr>
        <p:sp>
          <p:nvSpPr>
            <p:cNvPr id="1021" name="Google Shape;1021;p14"/>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4"/>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14"/>
            <p:cNvGrpSpPr/>
            <p:nvPr/>
          </p:nvGrpSpPr>
          <p:grpSpPr>
            <a:xfrm>
              <a:off x="7686297" y="4812750"/>
              <a:ext cx="110987" cy="125100"/>
              <a:chOff x="5597857" y="567504"/>
              <a:chExt cx="110987" cy="125100"/>
            </a:xfrm>
          </p:grpSpPr>
          <p:cxnSp>
            <p:nvCxnSpPr>
              <p:cNvPr id="1029" name="Google Shape;1029;p14"/>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1030" name="Google Shape;1030;p14"/>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1031" name="Google Shape;1031;p14"/>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grpSp>
        <p:nvGrpSpPr>
          <p:cNvPr id="1032" name="Google Shape;1032;p14"/>
          <p:cNvGrpSpPr/>
          <p:nvPr/>
        </p:nvGrpSpPr>
        <p:grpSpPr>
          <a:xfrm>
            <a:off x="265659" y="539414"/>
            <a:ext cx="222407" cy="982471"/>
            <a:chOff x="257640" y="539414"/>
            <a:chExt cx="222407" cy="982471"/>
          </a:xfrm>
        </p:grpSpPr>
        <p:grpSp>
          <p:nvGrpSpPr>
            <p:cNvPr id="1033" name="Google Shape;1033;p14"/>
            <p:cNvGrpSpPr/>
            <p:nvPr/>
          </p:nvGrpSpPr>
          <p:grpSpPr>
            <a:xfrm>
              <a:off x="257640" y="539414"/>
              <a:ext cx="222407" cy="220471"/>
              <a:chOff x="546650" y="3735450"/>
              <a:chExt cx="952495" cy="944200"/>
            </a:xfrm>
          </p:grpSpPr>
          <p:sp>
            <p:nvSpPr>
              <p:cNvPr id="1034" name="Google Shape;1034;p1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6" name="Google Shape;1036;p1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1037" name="Google Shape;1037;p14"/>
            <p:cNvGrpSpPr/>
            <p:nvPr/>
          </p:nvGrpSpPr>
          <p:grpSpPr>
            <a:xfrm>
              <a:off x="257640" y="920414"/>
              <a:ext cx="222407" cy="220471"/>
              <a:chOff x="546650" y="3735450"/>
              <a:chExt cx="952495" cy="944200"/>
            </a:xfrm>
          </p:grpSpPr>
          <p:sp>
            <p:nvSpPr>
              <p:cNvPr id="1038" name="Google Shape;1038;p1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0" name="Google Shape;1040;p1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1041" name="Google Shape;1041;p14"/>
            <p:cNvGrpSpPr/>
            <p:nvPr/>
          </p:nvGrpSpPr>
          <p:grpSpPr>
            <a:xfrm>
              <a:off x="257640" y="1301414"/>
              <a:ext cx="222407" cy="220471"/>
              <a:chOff x="546650" y="3735450"/>
              <a:chExt cx="952495" cy="944200"/>
            </a:xfrm>
          </p:grpSpPr>
          <p:sp>
            <p:nvSpPr>
              <p:cNvPr id="1042" name="Google Shape;1042;p1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4" name="Google Shape;1044;p1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1045" name="Google Shape;1045;p14"/>
          <p:cNvGrpSpPr/>
          <p:nvPr/>
        </p:nvGrpSpPr>
        <p:grpSpPr>
          <a:xfrm>
            <a:off x="8655934" y="3616964"/>
            <a:ext cx="222407" cy="982471"/>
            <a:chOff x="257640" y="539414"/>
            <a:chExt cx="222407" cy="982471"/>
          </a:xfrm>
        </p:grpSpPr>
        <p:grpSp>
          <p:nvGrpSpPr>
            <p:cNvPr id="1046" name="Google Shape;1046;p14"/>
            <p:cNvGrpSpPr/>
            <p:nvPr/>
          </p:nvGrpSpPr>
          <p:grpSpPr>
            <a:xfrm>
              <a:off x="257640" y="539414"/>
              <a:ext cx="222407" cy="220471"/>
              <a:chOff x="546650" y="3735450"/>
              <a:chExt cx="952495" cy="944200"/>
            </a:xfrm>
          </p:grpSpPr>
          <p:sp>
            <p:nvSpPr>
              <p:cNvPr id="1047" name="Google Shape;1047;p1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9" name="Google Shape;1049;p1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1050" name="Google Shape;1050;p14"/>
            <p:cNvGrpSpPr/>
            <p:nvPr/>
          </p:nvGrpSpPr>
          <p:grpSpPr>
            <a:xfrm>
              <a:off x="257640" y="920414"/>
              <a:ext cx="222407" cy="220471"/>
              <a:chOff x="546650" y="3735450"/>
              <a:chExt cx="952495" cy="944200"/>
            </a:xfrm>
          </p:grpSpPr>
          <p:sp>
            <p:nvSpPr>
              <p:cNvPr id="1051" name="Google Shape;1051;p1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3" name="Google Shape;1053;p1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1054" name="Google Shape;1054;p14"/>
            <p:cNvGrpSpPr/>
            <p:nvPr/>
          </p:nvGrpSpPr>
          <p:grpSpPr>
            <a:xfrm>
              <a:off x="257640" y="1301414"/>
              <a:ext cx="222407" cy="220471"/>
              <a:chOff x="546650" y="3735450"/>
              <a:chExt cx="952495" cy="944200"/>
            </a:xfrm>
          </p:grpSpPr>
          <p:sp>
            <p:nvSpPr>
              <p:cNvPr id="1055" name="Google Shape;1055;p14"/>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7" name="Google Shape;1057;p14"/>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1058" name="Google Shape;1058;p14"/>
          <p:cNvGrpSpPr/>
          <p:nvPr/>
        </p:nvGrpSpPr>
        <p:grpSpPr>
          <a:xfrm>
            <a:off x="4348668" y="401334"/>
            <a:ext cx="446647" cy="276334"/>
            <a:chOff x="3419725" y="2613600"/>
            <a:chExt cx="1769600" cy="1094825"/>
          </a:xfrm>
        </p:grpSpPr>
        <p:sp>
          <p:nvSpPr>
            <p:cNvPr id="1059" name="Google Shape;1059;p14"/>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4"/>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4"/>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500"/>
              <a:buFont typeface="Turret Road"/>
              <a:buNone/>
              <a:defRPr sz="3500" b="1">
                <a:solidFill>
                  <a:schemeClr val="lt1"/>
                </a:solidFill>
                <a:latin typeface="Turret Road"/>
                <a:ea typeface="Turret Road"/>
                <a:cs typeface="Turret Road"/>
                <a:sym typeface="Turret Road"/>
              </a:defRPr>
            </a:lvl1pPr>
            <a:lvl2pPr lvl="1"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2pPr>
            <a:lvl3pPr lvl="2"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3pPr>
            <a:lvl4pPr lvl="3"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4pPr>
            <a:lvl5pPr lvl="4"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5pPr>
            <a:lvl6pPr lvl="5"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6pPr>
            <a:lvl7pPr lvl="6"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7pPr>
            <a:lvl8pPr lvl="7"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8pPr>
            <a:lvl9pPr lvl="8"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1pPr>
            <a:lvl2pPr marL="914400" lvl="1"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2pPr>
            <a:lvl3pPr marL="1371600" lvl="2"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3pPr>
            <a:lvl4pPr marL="1828800" lvl="3"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4pPr>
            <a:lvl5pPr marL="2286000" lvl="4"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5pPr>
            <a:lvl6pPr marL="2743200" lvl="5"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6pPr>
            <a:lvl7pPr marL="3200400" lvl="6"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7pPr>
            <a:lvl8pPr marL="3657600" lvl="7"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8pPr>
            <a:lvl9pPr marL="4114800" lvl="8"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59" r:id="rId8"/>
    <p:sldLayoutId id="2147483660" r:id="rId9"/>
    <p:sldLayoutId id="2147483663" r:id="rId10"/>
    <p:sldLayoutId id="2147483664" r:id="rId11"/>
    <p:sldLayoutId id="2147483665" r:id="rId12"/>
    <p:sldLayoutId id="2147483669" r:id="rId13"/>
    <p:sldLayoutId id="2147483670"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4"/>
          <p:cNvSpPr txBox="1">
            <a:spLocks noGrp="1"/>
          </p:cNvSpPr>
          <p:nvPr>
            <p:ph type="ctrTitle"/>
          </p:nvPr>
        </p:nvSpPr>
        <p:spPr>
          <a:xfrm>
            <a:off x="1681350" y="1527835"/>
            <a:ext cx="5781300" cy="159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t>ĐỒ ÁN CUỐI KÌ TH VI ĐIỀU KHIỂN</a:t>
            </a:r>
            <a:endParaRPr sz="6000" dirty="0"/>
          </a:p>
        </p:txBody>
      </p:sp>
      <p:sp>
        <p:nvSpPr>
          <p:cNvPr id="2535" name="Google Shape;2535;p34"/>
          <p:cNvSpPr/>
          <p:nvPr/>
        </p:nvSpPr>
        <p:spPr>
          <a:xfrm>
            <a:off x="4358103" y="827174"/>
            <a:ext cx="427793" cy="427701"/>
          </a:xfrm>
          <a:custGeom>
            <a:avLst/>
            <a:gdLst/>
            <a:ahLst/>
            <a:cxnLst/>
            <a:rect l="l" t="t" r="r" b="b"/>
            <a:pathLst>
              <a:path w="112061" h="112037" extrusionOk="0">
                <a:moveTo>
                  <a:pt x="56079" y="711"/>
                </a:moveTo>
                <a:lnTo>
                  <a:pt x="56496" y="736"/>
                </a:lnTo>
                <a:lnTo>
                  <a:pt x="56889" y="810"/>
                </a:lnTo>
                <a:lnTo>
                  <a:pt x="57257" y="932"/>
                </a:lnTo>
                <a:lnTo>
                  <a:pt x="57600" y="1104"/>
                </a:lnTo>
                <a:lnTo>
                  <a:pt x="57968" y="1300"/>
                </a:lnTo>
                <a:lnTo>
                  <a:pt x="58287" y="1521"/>
                </a:lnTo>
                <a:lnTo>
                  <a:pt x="58606" y="1766"/>
                </a:lnTo>
                <a:lnTo>
                  <a:pt x="58998" y="2110"/>
                </a:lnTo>
                <a:lnTo>
                  <a:pt x="59366" y="2478"/>
                </a:lnTo>
                <a:lnTo>
                  <a:pt x="59710" y="2870"/>
                </a:lnTo>
                <a:lnTo>
                  <a:pt x="60029" y="3263"/>
                </a:lnTo>
                <a:lnTo>
                  <a:pt x="60323" y="3680"/>
                </a:lnTo>
                <a:lnTo>
                  <a:pt x="60618" y="4121"/>
                </a:lnTo>
                <a:lnTo>
                  <a:pt x="61133" y="4980"/>
                </a:lnTo>
                <a:lnTo>
                  <a:pt x="61746" y="6084"/>
                </a:lnTo>
                <a:lnTo>
                  <a:pt x="62286" y="7212"/>
                </a:lnTo>
                <a:lnTo>
                  <a:pt x="62801" y="8365"/>
                </a:lnTo>
                <a:lnTo>
                  <a:pt x="63267" y="9518"/>
                </a:lnTo>
                <a:lnTo>
                  <a:pt x="63684" y="10696"/>
                </a:lnTo>
                <a:lnTo>
                  <a:pt x="64077" y="11873"/>
                </a:lnTo>
                <a:lnTo>
                  <a:pt x="64444" y="13075"/>
                </a:lnTo>
                <a:lnTo>
                  <a:pt x="64763" y="14277"/>
                </a:lnTo>
                <a:lnTo>
                  <a:pt x="65205" y="15995"/>
                </a:lnTo>
                <a:lnTo>
                  <a:pt x="65622" y="17712"/>
                </a:lnTo>
                <a:lnTo>
                  <a:pt x="66407" y="21171"/>
                </a:lnTo>
                <a:lnTo>
                  <a:pt x="66456" y="21465"/>
                </a:lnTo>
                <a:lnTo>
                  <a:pt x="66456" y="21465"/>
                </a:lnTo>
                <a:lnTo>
                  <a:pt x="65156" y="21318"/>
                </a:lnTo>
                <a:lnTo>
                  <a:pt x="63856" y="21195"/>
                </a:lnTo>
                <a:lnTo>
                  <a:pt x="62531" y="21097"/>
                </a:lnTo>
                <a:lnTo>
                  <a:pt x="61231" y="20999"/>
                </a:lnTo>
                <a:lnTo>
                  <a:pt x="59931" y="20926"/>
                </a:lnTo>
                <a:lnTo>
                  <a:pt x="58631" y="20876"/>
                </a:lnTo>
                <a:lnTo>
                  <a:pt x="57330" y="20852"/>
                </a:lnTo>
                <a:lnTo>
                  <a:pt x="54730" y="20852"/>
                </a:lnTo>
                <a:lnTo>
                  <a:pt x="53430" y="20876"/>
                </a:lnTo>
                <a:lnTo>
                  <a:pt x="52105" y="20926"/>
                </a:lnTo>
                <a:lnTo>
                  <a:pt x="50805" y="20999"/>
                </a:lnTo>
                <a:lnTo>
                  <a:pt x="49505" y="21097"/>
                </a:lnTo>
                <a:lnTo>
                  <a:pt x="48180" y="21195"/>
                </a:lnTo>
                <a:lnTo>
                  <a:pt x="46880" y="21318"/>
                </a:lnTo>
                <a:lnTo>
                  <a:pt x="45580" y="21465"/>
                </a:lnTo>
                <a:lnTo>
                  <a:pt x="45580" y="21465"/>
                </a:lnTo>
                <a:lnTo>
                  <a:pt x="45874" y="20042"/>
                </a:lnTo>
                <a:lnTo>
                  <a:pt x="46144" y="18718"/>
                </a:lnTo>
                <a:lnTo>
                  <a:pt x="46463" y="17368"/>
                </a:lnTo>
                <a:lnTo>
                  <a:pt x="46806" y="16019"/>
                </a:lnTo>
                <a:lnTo>
                  <a:pt x="47150" y="14670"/>
                </a:lnTo>
                <a:lnTo>
                  <a:pt x="47542" y="13321"/>
                </a:lnTo>
                <a:lnTo>
                  <a:pt x="47935" y="11996"/>
                </a:lnTo>
                <a:lnTo>
                  <a:pt x="48376" y="10696"/>
                </a:lnTo>
                <a:lnTo>
                  <a:pt x="48867" y="9396"/>
                </a:lnTo>
                <a:lnTo>
                  <a:pt x="49382" y="8095"/>
                </a:lnTo>
                <a:lnTo>
                  <a:pt x="49701" y="7360"/>
                </a:lnTo>
                <a:lnTo>
                  <a:pt x="50044" y="6624"/>
                </a:lnTo>
                <a:lnTo>
                  <a:pt x="50388" y="5912"/>
                </a:lnTo>
                <a:lnTo>
                  <a:pt x="50756" y="5225"/>
                </a:lnTo>
                <a:lnTo>
                  <a:pt x="51173" y="4538"/>
                </a:lnTo>
                <a:lnTo>
                  <a:pt x="51614" y="3851"/>
                </a:lnTo>
                <a:lnTo>
                  <a:pt x="52081" y="3214"/>
                </a:lnTo>
                <a:lnTo>
                  <a:pt x="52596" y="2600"/>
                </a:lnTo>
                <a:lnTo>
                  <a:pt x="52915" y="2257"/>
                </a:lnTo>
                <a:lnTo>
                  <a:pt x="53234" y="1938"/>
                </a:lnTo>
                <a:lnTo>
                  <a:pt x="53577" y="1644"/>
                </a:lnTo>
                <a:lnTo>
                  <a:pt x="53945" y="1374"/>
                </a:lnTo>
                <a:lnTo>
                  <a:pt x="54337" y="1153"/>
                </a:lnTo>
                <a:lnTo>
                  <a:pt x="54755" y="957"/>
                </a:lnTo>
                <a:lnTo>
                  <a:pt x="55196" y="834"/>
                </a:lnTo>
                <a:lnTo>
                  <a:pt x="55417" y="785"/>
                </a:lnTo>
                <a:lnTo>
                  <a:pt x="55662" y="736"/>
                </a:lnTo>
                <a:lnTo>
                  <a:pt x="56079" y="711"/>
                </a:lnTo>
                <a:close/>
                <a:moveTo>
                  <a:pt x="53209" y="883"/>
                </a:moveTo>
                <a:lnTo>
                  <a:pt x="53283" y="1030"/>
                </a:lnTo>
                <a:lnTo>
                  <a:pt x="52620" y="1644"/>
                </a:lnTo>
                <a:lnTo>
                  <a:pt x="52203" y="2061"/>
                </a:lnTo>
                <a:lnTo>
                  <a:pt x="51811" y="2527"/>
                </a:lnTo>
                <a:lnTo>
                  <a:pt x="51443" y="2993"/>
                </a:lnTo>
                <a:lnTo>
                  <a:pt x="51099" y="3459"/>
                </a:lnTo>
                <a:lnTo>
                  <a:pt x="50780" y="3950"/>
                </a:lnTo>
                <a:lnTo>
                  <a:pt x="50461" y="4465"/>
                </a:lnTo>
                <a:lnTo>
                  <a:pt x="50167" y="4980"/>
                </a:lnTo>
                <a:lnTo>
                  <a:pt x="49897" y="5495"/>
                </a:lnTo>
                <a:lnTo>
                  <a:pt x="49554" y="6133"/>
                </a:lnTo>
                <a:lnTo>
                  <a:pt x="49259" y="6771"/>
                </a:lnTo>
                <a:lnTo>
                  <a:pt x="48671" y="8071"/>
                </a:lnTo>
                <a:lnTo>
                  <a:pt x="48156" y="9396"/>
                </a:lnTo>
                <a:lnTo>
                  <a:pt x="47665" y="10720"/>
                </a:lnTo>
                <a:lnTo>
                  <a:pt x="47223" y="12070"/>
                </a:lnTo>
                <a:lnTo>
                  <a:pt x="46806" y="13443"/>
                </a:lnTo>
                <a:lnTo>
                  <a:pt x="46438" y="14793"/>
                </a:lnTo>
                <a:lnTo>
                  <a:pt x="46070" y="16191"/>
                </a:lnTo>
                <a:lnTo>
                  <a:pt x="45776" y="17393"/>
                </a:lnTo>
                <a:lnTo>
                  <a:pt x="45506" y="18620"/>
                </a:lnTo>
                <a:lnTo>
                  <a:pt x="44991" y="21073"/>
                </a:lnTo>
                <a:lnTo>
                  <a:pt x="44942" y="21195"/>
                </a:lnTo>
                <a:lnTo>
                  <a:pt x="44917" y="21318"/>
                </a:lnTo>
                <a:lnTo>
                  <a:pt x="44844" y="21392"/>
                </a:lnTo>
                <a:lnTo>
                  <a:pt x="44795" y="21465"/>
                </a:lnTo>
                <a:lnTo>
                  <a:pt x="44697" y="21539"/>
                </a:lnTo>
                <a:lnTo>
                  <a:pt x="44623" y="21588"/>
                </a:lnTo>
                <a:lnTo>
                  <a:pt x="44500" y="21612"/>
                </a:lnTo>
                <a:lnTo>
                  <a:pt x="44378" y="21637"/>
                </a:lnTo>
                <a:lnTo>
                  <a:pt x="42685" y="21858"/>
                </a:lnTo>
                <a:lnTo>
                  <a:pt x="40992" y="22128"/>
                </a:lnTo>
                <a:lnTo>
                  <a:pt x="39300" y="22447"/>
                </a:lnTo>
                <a:lnTo>
                  <a:pt x="37631" y="22790"/>
                </a:lnTo>
                <a:lnTo>
                  <a:pt x="35988" y="23158"/>
                </a:lnTo>
                <a:lnTo>
                  <a:pt x="34320" y="23600"/>
                </a:lnTo>
                <a:lnTo>
                  <a:pt x="32676" y="24041"/>
                </a:lnTo>
                <a:lnTo>
                  <a:pt x="31032" y="24556"/>
                </a:lnTo>
                <a:lnTo>
                  <a:pt x="29364" y="25120"/>
                </a:lnTo>
                <a:lnTo>
                  <a:pt x="27672" y="25685"/>
                </a:lnTo>
                <a:lnTo>
                  <a:pt x="27451" y="25758"/>
                </a:lnTo>
                <a:lnTo>
                  <a:pt x="27132" y="25807"/>
                </a:lnTo>
                <a:lnTo>
                  <a:pt x="27451" y="24998"/>
                </a:lnTo>
                <a:lnTo>
                  <a:pt x="27745" y="24262"/>
                </a:lnTo>
                <a:lnTo>
                  <a:pt x="28260" y="23109"/>
                </a:lnTo>
                <a:lnTo>
                  <a:pt x="28825" y="21980"/>
                </a:lnTo>
                <a:lnTo>
                  <a:pt x="29389" y="20852"/>
                </a:lnTo>
                <a:lnTo>
                  <a:pt x="29953" y="19724"/>
                </a:lnTo>
                <a:lnTo>
                  <a:pt x="30566" y="18620"/>
                </a:lnTo>
                <a:lnTo>
                  <a:pt x="31204" y="17540"/>
                </a:lnTo>
                <a:lnTo>
                  <a:pt x="31867" y="16461"/>
                </a:lnTo>
                <a:lnTo>
                  <a:pt x="32553" y="15406"/>
                </a:lnTo>
                <a:lnTo>
                  <a:pt x="33265" y="14400"/>
                </a:lnTo>
                <a:lnTo>
                  <a:pt x="33976" y="13394"/>
                </a:lnTo>
                <a:lnTo>
                  <a:pt x="34712" y="12438"/>
                </a:lnTo>
                <a:lnTo>
                  <a:pt x="35497" y="11481"/>
                </a:lnTo>
                <a:lnTo>
                  <a:pt x="36282" y="10573"/>
                </a:lnTo>
                <a:lnTo>
                  <a:pt x="37116" y="9666"/>
                </a:lnTo>
                <a:lnTo>
                  <a:pt x="37975" y="8807"/>
                </a:lnTo>
                <a:lnTo>
                  <a:pt x="38858" y="7973"/>
                </a:lnTo>
                <a:lnTo>
                  <a:pt x="39545" y="7360"/>
                </a:lnTo>
                <a:lnTo>
                  <a:pt x="40256" y="6771"/>
                </a:lnTo>
                <a:lnTo>
                  <a:pt x="40968" y="6207"/>
                </a:lnTo>
                <a:lnTo>
                  <a:pt x="41679" y="5642"/>
                </a:lnTo>
                <a:lnTo>
                  <a:pt x="42415" y="5127"/>
                </a:lnTo>
                <a:lnTo>
                  <a:pt x="43176" y="4636"/>
                </a:lnTo>
                <a:lnTo>
                  <a:pt x="43936" y="4170"/>
                </a:lnTo>
                <a:lnTo>
                  <a:pt x="44721" y="3704"/>
                </a:lnTo>
                <a:lnTo>
                  <a:pt x="45506" y="3287"/>
                </a:lnTo>
                <a:lnTo>
                  <a:pt x="46316" y="2895"/>
                </a:lnTo>
                <a:lnTo>
                  <a:pt x="47125" y="2551"/>
                </a:lnTo>
                <a:lnTo>
                  <a:pt x="47959" y="2208"/>
                </a:lnTo>
                <a:lnTo>
                  <a:pt x="48818" y="1913"/>
                </a:lnTo>
                <a:lnTo>
                  <a:pt x="49701" y="1619"/>
                </a:lnTo>
                <a:lnTo>
                  <a:pt x="50584" y="1398"/>
                </a:lnTo>
                <a:lnTo>
                  <a:pt x="51492" y="1178"/>
                </a:lnTo>
                <a:lnTo>
                  <a:pt x="52350" y="1030"/>
                </a:lnTo>
                <a:lnTo>
                  <a:pt x="53209" y="883"/>
                </a:lnTo>
                <a:close/>
                <a:moveTo>
                  <a:pt x="58827" y="908"/>
                </a:moveTo>
                <a:lnTo>
                  <a:pt x="59416" y="981"/>
                </a:lnTo>
                <a:lnTo>
                  <a:pt x="59980" y="1079"/>
                </a:lnTo>
                <a:lnTo>
                  <a:pt x="60568" y="1178"/>
                </a:lnTo>
                <a:lnTo>
                  <a:pt x="61133" y="1300"/>
                </a:lnTo>
                <a:lnTo>
                  <a:pt x="61721" y="1447"/>
                </a:lnTo>
                <a:lnTo>
                  <a:pt x="62286" y="1619"/>
                </a:lnTo>
                <a:lnTo>
                  <a:pt x="63414" y="1963"/>
                </a:lnTo>
                <a:lnTo>
                  <a:pt x="63978" y="2183"/>
                </a:lnTo>
                <a:lnTo>
                  <a:pt x="64543" y="2404"/>
                </a:lnTo>
                <a:lnTo>
                  <a:pt x="65107" y="2625"/>
                </a:lnTo>
                <a:lnTo>
                  <a:pt x="65647" y="2870"/>
                </a:lnTo>
                <a:lnTo>
                  <a:pt x="66726" y="3385"/>
                </a:lnTo>
                <a:lnTo>
                  <a:pt x="67781" y="3974"/>
                </a:lnTo>
                <a:lnTo>
                  <a:pt x="68811" y="4587"/>
                </a:lnTo>
                <a:lnTo>
                  <a:pt x="69817" y="5250"/>
                </a:lnTo>
                <a:lnTo>
                  <a:pt x="70774" y="5961"/>
                </a:lnTo>
                <a:lnTo>
                  <a:pt x="71730" y="6722"/>
                </a:lnTo>
                <a:lnTo>
                  <a:pt x="72442" y="7310"/>
                </a:lnTo>
                <a:lnTo>
                  <a:pt x="73129" y="7924"/>
                </a:lnTo>
                <a:lnTo>
                  <a:pt x="73791" y="8537"/>
                </a:lnTo>
                <a:lnTo>
                  <a:pt x="74453" y="9175"/>
                </a:lnTo>
                <a:lnTo>
                  <a:pt x="75091" y="9837"/>
                </a:lnTo>
                <a:lnTo>
                  <a:pt x="75704" y="10500"/>
                </a:lnTo>
                <a:lnTo>
                  <a:pt x="76318" y="11186"/>
                </a:lnTo>
                <a:lnTo>
                  <a:pt x="76907" y="11898"/>
                </a:lnTo>
                <a:lnTo>
                  <a:pt x="77471" y="12585"/>
                </a:lnTo>
                <a:lnTo>
                  <a:pt x="78035" y="13321"/>
                </a:lnTo>
                <a:lnTo>
                  <a:pt x="78575" y="14057"/>
                </a:lnTo>
                <a:lnTo>
                  <a:pt x="79090" y="14817"/>
                </a:lnTo>
                <a:lnTo>
                  <a:pt x="79605" y="15578"/>
                </a:lnTo>
                <a:lnTo>
                  <a:pt x="80096" y="16338"/>
                </a:lnTo>
                <a:lnTo>
                  <a:pt x="80562" y="17123"/>
                </a:lnTo>
                <a:lnTo>
                  <a:pt x="81028" y="17933"/>
                </a:lnTo>
                <a:lnTo>
                  <a:pt x="81518" y="18816"/>
                </a:lnTo>
                <a:lnTo>
                  <a:pt x="82009" y="19724"/>
                </a:lnTo>
                <a:lnTo>
                  <a:pt x="82917" y="21563"/>
                </a:lnTo>
                <a:lnTo>
                  <a:pt x="83800" y="23403"/>
                </a:lnTo>
                <a:lnTo>
                  <a:pt x="84708" y="25243"/>
                </a:lnTo>
                <a:lnTo>
                  <a:pt x="84757" y="25366"/>
                </a:lnTo>
                <a:lnTo>
                  <a:pt x="84781" y="25488"/>
                </a:lnTo>
                <a:lnTo>
                  <a:pt x="84879" y="25832"/>
                </a:lnTo>
                <a:lnTo>
                  <a:pt x="84217" y="25636"/>
                </a:lnTo>
                <a:lnTo>
                  <a:pt x="83628" y="25439"/>
                </a:lnTo>
                <a:lnTo>
                  <a:pt x="82132" y="24900"/>
                </a:lnTo>
                <a:lnTo>
                  <a:pt x="80635" y="24434"/>
                </a:lnTo>
                <a:lnTo>
                  <a:pt x="79139" y="23967"/>
                </a:lnTo>
                <a:lnTo>
                  <a:pt x="77618" y="23550"/>
                </a:lnTo>
                <a:lnTo>
                  <a:pt x="76072" y="23158"/>
                </a:lnTo>
                <a:lnTo>
                  <a:pt x="74527" y="22815"/>
                </a:lnTo>
                <a:lnTo>
                  <a:pt x="72981" y="22496"/>
                </a:lnTo>
                <a:lnTo>
                  <a:pt x="71436" y="22226"/>
                </a:lnTo>
                <a:lnTo>
                  <a:pt x="69547" y="21907"/>
                </a:lnTo>
                <a:lnTo>
                  <a:pt x="67658" y="21612"/>
                </a:lnTo>
                <a:lnTo>
                  <a:pt x="67437" y="21563"/>
                </a:lnTo>
                <a:lnTo>
                  <a:pt x="67364" y="21539"/>
                </a:lnTo>
                <a:lnTo>
                  <a:pt x="67266" y="21465"/>
                </a:lnTo>
                <a:lnTo>
                  <a:pt x="67217" y="21392"/>
                </a:lnTo>
                <a:lnTo>
                  <a:pt x="67167" y="21318"/>
                </a:lnTo>
                <a:lnTo>
                  <a:pt x="67118" y="21195"/>
                </a:lnTo>
                <a:lnTo>
                  <a:pt x="67069" y="21073"/>
                </a:lnTo>
                <a:lnTo>
                  <a:pt x="66800" y="19724"/>
                </a:lnTo>
                <a:lnTo>
                  <a:pt x="66505" y="18374"/>
                </a:lnTo>
                <a:lnTo>
                  <a:pt x="66211" y="17050"/>
                </a:lnTo>
                <a:lnTo>
                  <a:pt x="65867" y="15725"/>
                </a:lnTo>
                <a:lnTo>
                  <a:pt x="65524" y="14400"/>
                </a:lnTo>
                <a:lnTo>
                  <a:pt x="65131" y="13075"/>
                </a:lnTo>
                <a:lnTo>
                  <a:pt x="64714" y="11775"/>
                </a:lnTo>
                <a:lnTo>
                  <a:pt x="64273" y="10475"/>
                </a:lnTo>
                <a:lnTo>
                  <a:pt x="63929" y="9494"/>
                </a:lnTo>
                <a:lnTo>
                  <a:pt x="63561" y="8537"/>
                </a:lnTo>
                <a:lnTo>
                  <a:pt x="63169" y="7580"/>
                </a:lnTo>
                <a:lnTo>
                  <a:pt x="62752" y="6648"/>
                </a:lnTo>
                <a:lnTo>
                  <a:pt x="62286" y="5716"/>
                </a:lnTo>
                <a:lnTo>
                  <a:pt x="61795" y="4808"/>
                </a:lnTo>
                <a:lnTo>
                  <a:pt x="61255" y="3925"/>
                </a:lnTo>
                <a:lnTo>
                  <a:pt x="60961" y="3508"/>
                </a:lnTo>
                <a:lnTo>
                  <a:pt x="60667" y="3091"/>
                </a:lnTo>
                <a:lnTo>
                  <a:pt x="60274" y="2600"/>
                </a:lnTo>
                <a:lnTo>
                  <a:pt x="59882" y="2159"/>
                </a:lnTo>
                <a:lnTo>
                  <a:pt x="59023" y="1276"/>
                </a:lnTo>
                <a:lnTo>
                  <a:pt x="58949" y="1202"/>
                </a:lnTo>
                <a:lnTo>
                  <a:pt x="58876" y="1153"/>
                </a:lnTo>
                <a:lnTo>
                  <a:pt x="58729" y="1055"/>
                </a:lnTo>
                <a:lnTo>
                  <a:pt x="58827" y="908"/>
                </a:lnTo>
                <a:close/>
                <a:moveTo>
                  <a:pt x="57453" y="21514"/>
                </a:moveTo>
                <a:lnTo>
                  <a:pt x="58900" y="21563"/>
                </a:lnTo>
                <a:lnTo>
                  <a:pt x="60323" y="21637"/>
                </a:lnTo>
                <a:lnTo>
                  <a:pt x="61746" y="21711"/>
                </a:lnTo>
                <a:lnTo>
                  <a:pt x="63169" y="21809"/>
                </a:lnTo>
                <a:lnTo>
                  <a:pt x="64616" y="21931"/>
                </a:lnTo>
                <a:lnTo>
                  <a:pt x="65450" y="22005"/>
                </a:lnTo>
                <a:lnTo>
                  <a:pt x="66309" y="22128"/>
                </a:lnTo>
                <a:lnTo>
                  <a:pt x="66407" y="22177"/>
                </a:lnTo>
                <a:lnTo>
                  <a:pt x="66530" y="22275"/>
                </a:lnTo>
                <a:lnTo>
                  <a:pt x="66603" y="22373"/>
                </a:lnTo>
                <a:lnTo>
                  <a:pt x="66652" y="22496"/>
                </a:lnTo>
                <a:lnTo>
                  <a:pt x="67118" y="25071"/>
                </a:lnTo>
                <a:lnTo>
                  <a:pt x="67339" y="26372"/>
                </a:lnTo>
                <a:lnTo>
                  <a:pt x="67511" y="27696"/>
                </a:lnTo>
                <a:lnTo>
                  <a:pt x="68075" y="32087"/>
                </a:lnTo>
                <a:lnTo>
                  <a:pt x="68590" y="36528"/>
                </a:lnTo>
                <a:lnTo>
                  <a:pt x="68713" y="37828"/>
                </a:lnTo>
                <a:lnTo>
                  <a:pt x="68811" y="39153"/>
                </a:lnTo>
                <a:lnTo>
                  <a:pt x="68983" y="41778"/>
                </a:lnTo>
                <a:lnTo>
                  <a:pt x="68983" y="41998"/>
                </a:lnTo>
                <a:lnTo>
                  <a:pt x="68958" y="42293"/>
                </a:lnTo>
                <a:lnTo>
                  <a:pt x="65720" y="42121"/>
                </a:lnTo>
                <a:lnTo>
                  <a:pt x="62482" y="41998"/>
                </a:lnTo>
                <a:lnTo>
                  <a:pt x="59244" y="41925"/>
                </a:lnTo>
                <a:lnTo>
                  <a:pt x="52767" y="41925"/>
                </a:lnTo>
                <a:lnTo>
                  <a:pt x="49529" y="41998"/>
                </a:lnTo>
                <a:lnTo>
                  <a:pt x="46267" y="42121"/>
                </a:lnTo>
                <a:lnTo>
                  <a:pt x="43004" y="42293"/>
                </a:lnTo>
                <a:lnTo>
                  <a:pt x="43004" y="42293"/>
                </a:lnTo>
                <a:lnTo>
                  <a:pt x="43225" y="39521"/>
                </a:lnTo>
                <a:lnTo>
                  <a:pt x="43323" y="38147"/>
                </a:lnTo>
                <a:lnTo>
                  <a:pt x="43445" y="36822"/>
                </a:lnTo>
                <a:lnTo>
                  <a:pt x="44010" y="32038"/>
                </a:lnTo>
                <a:lnTo>
                  <a:pt x="44598" y="27255"/>
                </a:lnTo>
                <a:lnTo>
                  <a:pt x="44770" y="26053"/>
                </a:lnTo>
                <a:lnTo>
                  <a:pt x="44966" y="24875"/>
                </a:lnTo>
                <a:lnTo>
                  <a:pt x="45383" y="22496"/>
                </a:lnTo>
                <a:lnTo>
                  <a:pt x="45433" y="22373"/>
                </a:lnTo>
                <a:lnTo>
                  <a:pt x="45555" y="22275"/>
                </a:lnTo>
                <a:lnTo>
                  <a:pt x="45678" y="22177"/>
                </a:lnTo>
                <a:lnTo>
                  <a:pt x="45800" y="22128"/>
                </a:lnTo>
                <a:lnTo>
                  <a:pt x="49480" y="21833"/>
                </a:lnTo>
                <a:lnTo>
                  <a:pt x="51320" y="21686"/>
                </a:lnTo>
                <a:lnTo>
                  <a:pt x="53160" y="21588"/>
                </a:lnTo>
                <a:lnTo>
                  <a:pt x="54607" y="21539"/>
                </a:lnTo>
                <a:lnTo>
                  <a:pt x="56030" y="21514"/>
                </a:lnTo>
                <a:close/>
                <a:moveTo>
                  <a:pt x="67364" y="22250"/>
                </a:moveTo>
                <a:lnTo>
                  <a:pt x="69007" y="22471"/>
                </a:lnTo>
                <a:lnTo>
                  <a:pt x="69792" y="22594"/>
                </a:lnTo>
                <a:lnTo>
                  <a:pt x="70577" y="22741"/>
                </a:lnTo>
                <a:lnTo>
                  <a:pt x="74650" y="23600"/>
                </a:lnTo>
                <a:lnTo>
                  <a:pt x="76686" y="24066"/>
                </a:lnTo>
                <a:lnTo>
                  <a:pt x="78697" y="24581"/>
                </a:lnTo>
                <a:lnTo>
                  <a:pt x="79507" y="24802"/>
                </a:lnTo>
                <a:lnTo>
                  <a:pt x="80292" y="25047"/>
                </a:lnTo>
                <a:lnTo>
                  <a:pt x="81862" y="25562"/>
                </a:lnTo>
                <a:lnTo>
                  <a:pt x="85002" y="26641"/>
                </a:lnTo>
                <a:lnTo>
                  <a:pt x="85125" y="26715"/>
                </a:lnTo>
                <a:lnTo>
                  <a:pt x="85247" y="26813"/>
                </a:lnTo>
                <a:lnTo>
                  <a:pt x="85345" y="26936"/>
                </a:lnTo>
                <a:lnTo>
                  <a:pt x="85419" y="27058"/>
                </a:lnTo>
                <a:lnTo>
                  <a:pt x="85959" y="28555"/>
                </a:lnTo>
                <a:lnTo>
                  <a:pt x="86498" y="30027"/>
                </a:lnTo>
                <a:lnTo>
                  <a:pt x="86964" y="31548"/>
                </a:lnTo>
                <a:lnTo>
                  <a:pt x="87431" y="33044"/>
                </a:lnTo>
                <a:lnTo>
                  <a:pt x="87848" y="34565"/>
                </a:lnTo>
                <a:lnTo>
                  <a:pt x="88216" y="36111"/>
                </a:lnTo>
                <a:lnTo>
                  <a:pt x="88584" y="37656"/>
                </a:lnTo>
                <a:lnTo>
                  <a:pt x="88902" y="39202"/>
                </a:lnTo>
                <a:lnTo>
                  <a:pt x="89123" y="40477"/>
                </a:lnTo>
                <a:lnTo>
                  <a:pt x="89344" y="41778"/>
                </a:lnTo>
                <a:lnTo>
                  <a:pt x="89761" y="44353"/>
                </a:lnTo>
                <a:lnTo>
                  <a:pt x="89761" y="44501"/>
                </a:lnTo>
                <a:lnTo>
                  <a:pt x="89761" y="44697"/>
                </a:lnTo>
                <a:lnTo>
                  <a:pt x="88657" y="44525"/>
                </a:lnTo>
                <a:lnTo>
                  <a:pt x="87578" y="44353"/>
                </a:lnTo>
                <a:lnTo>
                  <a:pt x="82058" y="43617"/>
                </a:lnTo>
                <a:lnTo>
                  <a:pt x="79311" y="43249"/>
                </a:lnTo>
                <a:lnTo>
                  <a:pt x="76539" y="42906"/>
                </a:lnTo>
                <a:lnTo>
                  <a:pt x="74944" y="42734"/>
                </a:lnTo>
                <a:lnTo>
                  <a:pt x="73349" y="42612"/>
                </a:lnTo>
                <a:lnTo>
                  <a:pt x="70160" y="42366"/>
                </a:lnTo>
                <a:lnTo>
                  <a:pt x="70038" y="42366"/>
                </a:lnTo>
                <a:lnTo>
                  <a:pt x="69940" y="42342"/>
                </a:lnTo>
                <a:lnTo>
                  <a:pt x="69841" y="42293"/>
                </a:lnTo>
                <a:lnTo>
                  <a:pt x="69792" y="42244"/>
                </a:lnTo>
                <a:lnTo>
                  <a:pt x="69743" y="42170"/>
                </a:lnTo>
                <a:lnTo>
                  <a:pt x="69719" y="42096"/>
                </a:lnTo>
                <a:lnTo>
                  <a:pt x="69670" y="41876"/>
                </a:lnTo>
                <a:lnTo>
                  <a:pt x="69277" y="37117"/>
                </a:lnTo>
                <a:lnTo>
                  <a:pt x="69081" y="34737"/>
                </a:lnTo>
                <a:lnTo>
                  <a:pt x="68811" y="32382"/>
                </a:lnTo>
                <a:lnTo>
                  <a:pt x="68492" y="29929"/>
                </a:lnTo>
                <a:lnTo>
                  <a:pt x="68149" y="27500"/>
                </a:lnTo>
                <a:lnTo>
                  <a:pt x="67413" y="22643"/>
                </a:lnTo>
                <a:lnTo>
                  <a:pt x="67364" y="22250"/>
                </a:lnTo>
                <a:close/>
                <a:moveTo>
                  <a:pt x="44697" y="22250"/>
                </a:moveTo>
                <a:lnTo>
                  <a:pt x="44476" y="23796"/>
                </a:lnTo>
                <a:lnTo>
                  <a:pt x="43666" y="29536"/>
                </a:lnTo>
                <a:lnTo>
                  <a:pt x="43298" y="32406"/>
                </a:lnTo>
                <a:lnTo>
                  <a:pt x="42930" y="35277"/>
                </a:lnTo>
                <a:lnTo>
                  <a:pt x="42759" y="36896"/>
                </a:lnTo>
                <a:lnTo>
                  <a:pt x="42611" y="38539"/>
                </a:lnTo>
                <a:lnTo>
                  <a:pt x="42366" y="41802"/>
                </a:lnTo>
                <a:lnTo>
                  <a:pt x="42366" y="41949"/>
                </a:lnTo>
                <a:lnTo>
                  <a:pt x="42342" y="42072"/>
                </a:lnTo>
                <a:lnTo>
                  <a:pt x="42292" y="42146"/>
                </a:lnTo>
                <a:lnTo>
                  <a:pt x="42243" y="42244"/>
                </a:lnTo>
                <a:lnTo>
                  <a:pt x="42170" y="42293"/>
                </a:lnTo>
                <a:lnTo>
                  <a:pt x="42072" y="42342"/>
                </a:lnTo>
                <a:lnTo>
                  <a:pt x="41949" y="42366"/>
                </a:lnTo>
                <a:lnTo>
                  <a:pt x="41802" y="42391"/>
                </a:lnTo>
                <a:lnTo>
                  <a:pt x="38024" y="42661"/>
                </a:lnTo>
                <a:lnTo>
                  <a:pt x="36135" y="42832"/>
                </a:lnTo>
                <a:lnTo>
                  <a:pt x="34246" y="43004"/>
                </a:lnTo>
                <a:lnTo>
                  <a:pt x="31965" y="43298"/>
                </a:lnTo>
                <a:lnTo>
                  <a:pt x="29659" y="43593"/>
                </a:lnTo>
                <a:lnTo>
                  <a:pt x="25096" y="44231"/>
                </a:lnTo>
                <a:lnTo>
                  <a:pt x="24409" y="44329"/>
                </a:lnTo>
                <a:lnTo>
                  <a:pt x="23698" y="44451"/>
                </a:lnTo>
                <a:lnTo>
                  <a:pt x="22250" y="44721"/>
                </a:lnTo>
                <a:lnTo>
                  <a:pt x="22520" y="42759"/>
                </a:lnTo>
                <a:lnTo>
                  <a:pt x="22667" y="41827"/>
                </a:lnTo>
                <a:lnTo>
                  <a:pt x="22839" y="40894"/>
                </a:lnTo>
                <a:lnTo>
                  <a:pt x="23133" y="39349"/>
                </a:lnTo>
                <a:lnTo>
                  <a:pt x="23452" y="37803"/>
                </a:lnTo>
                <a:lnTo>
                  <a:pt x="23796" y="36258"/>
                </a:lnTo>
                <a:lnTo>
                  <a:pt x="24164" y="34737"/>
                </a:lnTo>
                <a:lnTo>
                  <a:pt x="24581" y="33216"/>
                </a:lnTo>
                <a:lnTo>
                  <a:pt x="25022" y="31720"/>
                </a:lnTo>
                <a:lnTo>
                  <a:pt x="25488" y="30223"/>
                </a:lnTo>
                <a:lnTo>
                  <a:pt x="26003" y="28727"/>
                </a:lnTo>
                <a:lnTo>
                  <a:pt x="26053" y="28604"/>
                </a:lnTo>
                <a:lnTo>
                  <a:pt x="26077" y="28481"/>
                </a:lnTo>
                <a:lnTo>
                  <a:pt x="26126" y="28211"/>
                </a:lnTo>
                <a:lnTo>
                  <a:pt x="26200" y="27942"/>
                </a:lnTo>
                <a:lnTo>
                  <a:pt x="26298" y="27696"/>
                </a:lnTo>
                <a:lnTo>
                  <a:pt x="26396" y="27476"/>
                </a:lnTo>
                <a:lnTo>
                  <a:pt x="26543" y="27279"/>
                </a:lnTo>
                <a:lnTo>
                  <a:pt x="26690" y="27108"/>
                </a:lnTo>
                <a:lnTo>
                  <a:pt x="26838" y="26936"/>
                </a:lnTo>
                <a:lnTo>
                  <a:pt x="27009" y="26789"/>
                </a:lnTo>
                <a:lnTo>
                  <a:pt x="27206" y="26666"/>
                </a:lnTo>
                <a:lnTo>
                  <a:pt x="27402" y="26519"/>
                </a:lnTo>
                <a:lnTo>
                  <a:pt x="27843" y="26323"/>
                </a:lnTo>
                <a:lnTo>
                  <a:pt x="28309" y="26126"/>
                </a:lnTo>
                <a:lnTo>
                  <a:pt x="28800" y="25955"/>
                </a:lnTo>
                <a:lnTo>
                  <a:pt x="30321" y="25464"/>
                </a:lnTo>
                <a:lnTo>
                  <a:pt x="31867" y="24998"/>
                </a:lnTo>
                <a:lnTo>
                  <a:pt x="33412" y="24556"/>
                </a:lnTo>
                <a:lnTo>
                  <a:pt x="34958" y="24139"/>
                </a:lnTo>
                <a:lnTo>
                  <a:pt x="36503" y="23747"/>
                </a:lnTo>
                <a:lnTo>
                  <a:pt x="38073" y="23403"/>
                </a:lnTo>
                <a:lnTo>
                  <a:pt x="39643" y="23084"/>
                </a:lnTo>
                <a:lnTo>
                  <a:pt x="41213" y="22790"/>
                </a:lnTo>
                <a:lnTo>
                  <a:pt x="44697" y="22250"/>
                </a:lnTo>
                <a:close/>
                <a:moveTo>
                  <a:pt x="64886" y="1447"/>
                </a:moveTo>
                <a:lnTo>
                  <a:pt x="65205" y="1472"/>
                </a:lnTo>
                <a:lnTo>
                  <a:pt x="65941" y="1570"/>
                </a:lnTo>
                <a:lnTo>
                  <a:pt x="66800" y="1742"/>
                </a:lnTo>
                <a:lnTo>
                  <a:pt x="67805" y="1963"/>
                </a:lnTo>
                <a:lnTo>
                  <a:pt x="68934" y="2257"/>
                </a:lnTo>
                <a:lnTo>
                  <a:pt x="70111" y="2576"/>
                </a:lnTo>
                <a:lnTo>
                  <a:pt x="71362" y="2944"/>
                </a:lnTo>
                <a:lnTo>
                  <a:pt x="72663" y="3361"/>
                </a:lnTo>
                <a:lnTo>
                  <a:pt x="73963" y="3802"/>
                </a:lnTo>
                <a:lnTo>
                  <a:pt x="75287" y="4269"/>
                </a:lnTo>
                <a:lnTo>
                  <a:pt x="76563" y="4735"/>
                </a:lnTo>
                <a:lnTo>
                  <a:pt x="77790" y="5225"/>
                </a:lnTo>
                <a:lnTo>
                  <a:pt x="78943" y="5691"/>
                </a:lnTo>
                <a:lnTo>
                  <a:pt x="80022" y="6182"/>
                </a:lnTo>
                <a:lnTo>
                  <a:pt x="80979" y="6648"/>
                </a:lnTo>
                <a:lnTo>
                  <a:pt x="81960" y="7163"/>
                </a:lnTo>
                <a:lnTo>
                  <a:pt x="82941" y="7678"/>
                </a:lnTo>
                <a:lnTo>
                  <a:pt x="83898" y="8243"/>
                </a:lnTo>
                <a:lnTo>
                  <a:pt x="84830" y="8807"/>
                </a:lnTo>
                <a:lnTo>
                  <a:pt x="85762" y="9371"/>
                </a:lnTo>
                <a:lnTo>
                  <a:pt x="86695" y="9984"/>
                </a:lnTo>
                <a:lnTo>
                  <a:pt x="87602" y="10598"/>
                </a:lnTo>
                <a:lnTo>
                  <a:pt x="88510" y="11236"/>
                </a:lnTo>
                <a:lnTo>
                  <a:pt x="89393" y="11898"/>
                </a:lnTo>
                <a:lnTo>
                  <a:pt x="90252" y="12560"/>
                </a:lnTo>
                <a:lnTo>
                  <a:pt x="91110" y="13247"/>
                </a:lnTo>
                <a:lnTo>
                  <a:pt x="91969" y="13959"/>
                </a:lnTo>
                <a:lnTo>
                  <a:pt x="92778" y="14670"/>
                </a:lnTo>
                <a:lnTo>
                  <a:pt x="93613" y="15430"/>
                </a:lnTo>
                <a:lnTo>
                  <a:pt x="94422" y="16191"/>
                </a:lnTo>
                <a:lnTo>
                  <a:pt x="95207" y="16951"/>
                </a:lnTo>
                <a:lnTo>
                  <a:pt x="95968" y="17761"/>
                </a:lnTo>
                <a:lnTo>
                  <a:pt x="96728" y="18546"/>
                </a:lnTo>
                <a:lnTo>
                  <a:pt x="97464" y="19380"/>
                </a:lnTo>
                <a:lnTo>
                  <a:pt x="98200" y="20214"/>
                </a:lnTo>
                <a:lnTo>
                  <a:pt x="98887" y="21048"/>
                </a:lnTo>
                <a:lnTo>
                  <a:pt x="99574" y="21907"/>
                </a:lnTo>
                <a:lnTo>
                  <a:pt x="100261" y="22765"/>
                </a:lnTo>
                <a:lnTo>
                  <a:pt x="100898" y="23649"/>
                </a:lnTo>
                <a:lnTo>
                  <a:pt x="101536" y="24532"/>
                </a:lnTo>
                <a:lnTo>
                  <a:pt x="102150" y="25439"/>
                </a:lnTo>
                <a:lnTo>
                  <a:pt x="102738" y="26372"/>
                </a:lnTo>
                <a:lnTo>
                  <a:pt x="103327" y="27304"/>
                </a:lnTo>
                <a:lnTo>
                  <a:pt x="103891" y="28236"/>
                </a:lnTo>
                <a:lnTo>
                  <a:pt x="104431" y="29193"/>
                </a:lnTo>
                <a:lnTo>
                  <a:pt x="104946" y="30174"/>
                </a:lnTo>
                <a:lnTo>
                  <a:pt x="105461" y="31155"/>
                </a:lnTo>
                <a:lnTo>
                  <a:pt x="105952" y="32137"/>
                </a:lnTo>
                <a:lnTo>
                  <a:pt x="106418" y="33142"/>
                </a:lnTo>
                <a:lnTo>
                  <a:pt x="106860" y="34148"/>
                </a:lnTo>
                <a:lnTo>
                  <a:pt x="107277" y="35154"/>
                </a:lnTo>
                <a:lnTo>
                  <a:pt x="107694" y="36184"/>
                </a:lnTo>
                <a:lnTo>
                  <a:pt x="108086" y="37190"/>
                </a:lnTo>
                <a:lnTo>
                  <a:pt x="108430" y="38220"/>
                </a:lnTo>
                <a:lnTo>
                  <a:pt x="108773" y="39275"/>
                </a:lnTo>
                <a:lnTo>
                  <a:pt x="109092" y="40306"/>
                </a:lnTo>
                <a:lnTo>
                  <a:pt x="109386" y="41360"/>
                </a:lnTo>
                <a:lnTo>
                  <a:pt x="109681" y="42415"/>
                </a:lnTo>
                <a:lnTo>
                  <a:pt x="109926" y="43495"/>
                </a:lnTo>
                <a:lnTo>
                  <a:pt x="110171" y="44550"/>
                </a:lnTo>
                <a:lnTo>
                  <a:pt x="110368" y="45629"/>
                </a:lnTo>
                <a:lnTo>
                  <a:pt x="110564" y="46708"/>
                </a:lnTo>
                <a:lnTo>
                  <a:pt x="110736" y="47812"/>
                </a:lnTo>
                <a:lnTo>
                  <a:pt x="110564" y="47861"/>
                </a:lnTo>
                <a:lnTo>
                  <a:pt x="109926" y="46463"/>
                </a:lnTo>
                <a:lnTo>
                  <a:pt x="109558" y="45629"/>
                </a:lnTo>
                <a:lnTo>
                  <a:pt x="109166" y="44844"/>
                </a:lnTo>
                <a:lnTo>
                  <a:pt x="108724" y="44059"/>
                </a:lnTo>
                <a:lnTo>
                  <a:pt x="108282" y="43298"/>
                </a:lnTo>
                <a:lnTo>
                  <a:pt x="107792" y="42538"/>
                </a:lnTo>
                <a:lnTo>
                  <a:pt x="107301" y="41827"/>
                </a:lnTo>
                <a:lnTo>
                  <a:pt x="106761" y="41091"/>
                </a:lnTo>
                <a:lnTo>
                  <a:pt x="106222" y="40404"/>
                </a:lnTo>
                <a:lnTo>
                  <a:pt x="105535" y="39594"/>
                </a:lnTo>
                <a:lnTo>
                  <a:pt x="104848" y="38785"/>
                </a:lnTo>
                <a:lnTo>
                  <a:pt x="104161" y="38024"/>
                </a:lnTo>
                <a:lnTo>
                  <a:pt x="103425" y="37264"/>
                </a:lnTo>
                <a:lnTo>
                  <a:pt x="102763" y="36601"/>
                </a:lnTo>
                <a:lnTo>
                  <a:pt x="102100" y="35988"/>
                </a:lnTo>
                <a:lnTo>
                  <a:pt x="101414" y="35375"/>
                </a:lnTo>
                <a:lnTo>
                  <a:pt x="100702" y="34786"/>
                </a:lnTo>
                <a:lnTo>
                  <a:pt x="99991" y="34197"/>
                </a:lnTo>
                <a:lnTo>
                  <a:pt x="99255" y="33633"/>
                </a:lnTo>
                <a:lnTo>
                  <a:pt x="98519" y="33093"/>
                </a:lnTo>
                <a:lnTo>
                  <a:pt x="97758" y="32554"/>
                </a:lnTo>
                <a:lnTo>
                  <a:pt x="96924" y="31989"/>
                </a:lnTo>
                <a:lnTo>
                  <a:pt x="96090" y="31425"/>
                </a:lnTo>
                <a:lnTo>
                  <a:pt x="95232" y="30885"/>
                </a:lnTo>
                <a:lnTo>
                  <a:pt x="94373" y="30370"/>
                </a:lnTo>
                <a:lnTo>
                  <a:pt x="93514" y="29880"/>
                </a:lnTo>
                <a:lnTo>
                  <a:pt x="92631" y="29389"/>
                </a:lnTo>
                <a:lnTo>
                  <a:pt x="91724" y="28923"/>
                </a:lnTo>
                <a:lnTo>
                  <a:pt x="90840" y="28457"/>
                </a:lnTo>
                <a:lnTo>
                  <a:pt x="89663" y="27917"/>
                </a:lnTo>
                <a:lnTo>
                  <a:pt x="88510" y="27402"/>
                </a:lnTo>
                <a:lnTo>
                  <a:pt x="87332" y="26887"/>
                </a:lnTo>
                <a:lnTo>
                  <a:pt x="86179" y="26347"/>
                </a:lnTo>
                <a:lnTo>
                  <a:pt x="86008" y="26273"/>
                </a:lnTo>
                <a:lnTo>
                  <a:pt x="85885" y="26151"/>
                </a:lnTo>
                <a:lnTo>
                  <a:pt x="85762" y="26028"/>
                </a:lnTo>
                <a:lnTo>
                  <a:pt x="85689" y="25881"/>
                </a:lnTo>
                <a:lnTo>
                  <a:pt x="85051" y="24335"/>
                </a:lnTo>
                <a:lnTo>
                  <a:pt x="84364" y="22815"/>
                </a:lnTo>
                <a:lnTo>
                  <a:pt x="83653" y="21318"/>
                </a:lnTo>
                <a:lnTo>
                  <a:pt x="82892" y="19822"/>
                </a:lnTo>
                <a:lnTo>
                  <a:pt x="82107" y="18374"/>
                </a:lnTo>
                <a:lnTo>
                  <a:pt x="81249" y="16951"/>
                </a:lnTo>
                <a:lnTo>
                  <a:pt x="80807" y="16240"/>
                </a:lnTo>
                <a:lnTo>
                  <a:pt x="80341" y="15553"/>
                </a:lnTo>
                <a:lnTo>
                  <a:pt x="79875" y="14866"/>
                </a:lnTo>
                <a:lnTo>
                  <a:pt x="79409" y="14179"/>
                </a:lnTo>
                <a:lnTo>
                  <a:pt x="78427" y="12904"/>
                </a:lnTo>
                <a:lnTo>
                  <a:pt x="77446" y="11653"/>
                </a:lnTo>
                <a:lnTo>
                  <a:pt x="76416" y="10426"/>
                </a:lnTo>
                <a:lnTo>
                  <a:pt x="75337" y="9248"/>
                </a:lnTo>
                <a:lnTo>
                  <a:pt x="74821" y="8684"/>
                </a:lnTo>
                <a:lnTo>
                  <a:pt x="74306" y="8145"/>
                </a:lnTo>
                <a:lnTo>
                  <a:pt x="73766" y="7605"/>
                </a:lnTo>
                <a:lnTo>
                  <a:pt x="73202" y="7114"/>
                </a:lnTo>
                <a:lnTo>
                  <a:pt x="72638" y="6599"/>
                </a:lnTo>
                <a:lnTo>
                  <a:pt x="72074" y="6133"/>
                </a:lnTo>
                <a:lnTo>
                  <a:pt x="71485" y="5667"/>
                </a:lnTo>
                <a:lnTo>
                  <a:pt x="70896" y="5201"/>
                </a:lnTo>
                <a:lnTo>
                  <a:pt x="70283" y="4759"/>
                </a:lnTo>
                <a:lnTo>
                  <a:pt x="69670" y="4342"/>
                </a:lnTo>
                <a:lnTo>
                  <a:pt x="69032" y="3950"/>
                </a:lnTo>
                <a:lnTo>
                  <a:pt x="68394" y="3557"/>
                </a:lnTo>
                <a:lnTo>
                  <a:pt x="67756" y="3189"/>
                </a:lnTo>
                <a:lnTo>
                  <a:pt x="67069" y="2821"/>
                </a:lnTo>
                <a:lnTo>
                  <a:pt x="66407" y="2478"/>
                </a:lnTo>
                <a:lnTo>
                  <a:pt x="65720" y="2159"/>
                </a:lnTo>
                <a:lnTo>
                  <a:pt x="64248" y="1521"/>
                </a:lnTo>
                <a:lnTo>
                  <a:pt x="64420" y="1472"/>
                </a:lnTo>
                <a:lnTo>
                  <a:pt x="64641" y="1447"/>
                </a:lnTo>
                <a:close/>
                <a:moveTo>
                  <a:pt x="47886" y="1300"/>
                </a:moveTo>
                <a:lnTo>
                  <a:pt x="47959" y="1447"/>
                </a:lnTo>
                <a:lnTo>
                  <a:pt x="47591" y="1619"/>
                </a:lnTo>
                <a:lnTo>
                  <a:pt x="47223" y="1791"/>
                </a:lnTo>
                <a:lnTo>
                  <a:pt x="46659" y="2012"/>
                </a:lnTo>
                <a:lnTo>
                  <a:pt x="46095" y="2257"/>
                </a:lnTo>
                <a:lnTo>
                  <a:pt x="45015" y="2797"/>
                </a:lnTo>
                <a:lnTo>
                  <a:pt x="43961" y="3385"/>
                </a:lnTo>
                <a:lnTo>
                  <a:pt x="42930" y="3999"/>
                </a:lnTo>
                <a:lnTo>
                  <a:pt x="41924" y="4686"/>
                </a:lnTo>
                <a:lnTo>
                  <a:pt x="40943" y="5397"/>
                </a:lnTo>
                <a:lnTo>
                  <a:pt x="39986" y="6133"/>
                </a:lnTo>
                <a:lnTo>
                  <a:pt x="39079" y="6918"/>
                </a:lnTo>
                <a:lnTo>
                  <a:pt x="38392" y="7531"/>
                </a:lnTo>
                <a:lnTo>
                  <a:pt x="37754" y="8145"/>
                </a:lnTo>
                <a:lnTo>
                  <a:pt x="37116" y="8782"/>
                </a:lnTo>
                <a:lnTo>
                  <a:pt x="36503" y="9420"/>
                </a:lnTo>
                <a:lnTo>
                  <a:pt x="35890" y="10058"/>
                </a:lnTo>
                <a:lnTo>
                  <a:pt x="35301" y="10745"/>
                </a:lnTo>
                <a:lnTo>
                  <a:pt x="34737" y="11407"/>
                </a:lnTo>
                <a:lnTo>
                  <a:pt x="34173" y="12094"/>
                </a:lnTo>
                <a:lnTo>
                  <a:pt x="33633" y="12806"/>
                </a:lnTo>
                <a:lnTo>
                  <a:pt x="33093" y="13517"/>
                </a:lnTo>
                <a:lnTo>
                  <a:pt x="32578" y="14253"/>
                </a:lnTo>
                <a:lnTo>
                  <a:pt x="32087" y="14964"/>
                </a:lnTo>
                <a:lnTo>
                  <a:pt x="31597" y="15725"/>
                </a:lnTo>
                <a:lnTo>
                  <a:pt x="31106" y="16461"/>
                </a:lnTo>
                <a:lnTo>
                  <a:pt x="30174" y="18006"/>
                </a:lnTo>
                <a:lnTo>
                  <a:pt x="29634" y="18963"/>
                </a:lnTo>
                <a:lnTo>
                  <a:pt x="29119" y="19920"/>
                </a:lnTo>
                <a:lnTo>
                  <a:pt x="28628" y="20901"/>
                </a:lnTo>
                <a:lnTo>
                  <a:pt x="28138" y="21882"/>
                </a:lnTo>
                <a:lnTo>
                  <a:pt x="27672" y="22888"/>
                </a:lnTo>
                <a:lnTo>
                  <a:pt x="27206" y="23869"/>
                </a:lnTo>
                <a:lnTo>
                  <a:pt x="26347" y="25906"/>
                </a:lnTo>
                <a:lnTo>
                  <a:pt x="26273" y="26028"/>
                </a:lnTo>
                <a:lnTo>
                  <a:pt x="26151" y="26175"/>
                </a:lnTo>
                <a:lnTo>
                  <a:pt x="26003" y="26273"/>
                </a:lnTo>
                <a:lnTo>
                  <a:pt x="25856" y="26347"/>
                </a:lnTo>
                <a:lnTo>
                  <a:pt x="24384" y="26985"/>
                </a:lnTo>
                <a:lnTo>
                  <a:pt x="22937" y="27647"/>
                </a:lnTo>
                <a:lnTo>
                  <a:pt x="21490" y="28334"/>
                </a:lnTo>
                <a:lnTo>
                  <a:pt x="20067" y="29046"/>
                </a:lnTo>
                <a:lnTo>
                  <a:pt x="18669" y="29806"/>
                </a:lnTo>
                <a:lnTo>
                  <a:pt x="17270" y="30616"/>
                </a:lnTo>
                <a:lnTo>
                  <a:pt x="15921" y="31450"/>
                </a:lnTo>
                <a:lnTo>
                  <a:pt x="14596" y="32333"/>
                </a:lnTo>
                <a:lnTo>
                  <a:pt x="13591" y="33044"/>
                </a:lnTo>
                <a:lnTo>
                  <a:pt x="12634" y="33756"/>
                </a:lnTo>
                <a:lnTo>
                  <a:pt x="11677" y="34516"/>
                </a:lnTo>
                <a:lnTo>
                  <a:pt x="10745" y="35277"/>
                </a:lnTo>
                <a:lnTo>
                  <a:pt x="9837" y="36086"/>
                </a:lnTo>
                <a:lnTo>
                  <a:pt x="8954" y="36920"/>
                </a:lnTo>
                <a:lnTo>
                  <a:pt x="8120" y="37779"/>
                </a:lnTo>
                <a:lnTo>
                  <a:pt x="7286" y="38662"/>
                </a:lnTo>
                <a:lnTo>
                  <a:pt x="6403" y="39668"/>
                </a:lnTo>
                <a:lnTo>
                  <a:pt x="5569" y="40698"/>
                </a:lnTo>
                <a:lnTo>
                  <a:pt x="4784" y="41753"/>
                </a:lnTo>
                <a:lnTo>
                  <a:pt x="4416" y="42293"/>
                </a:lnTo>
                <a:lnTo>
                  <a:pt x="4048" y="42832"/>
                </a:lnTo>
                <a:lnTo>
                  <a:pt x="3704" y="43397"/>
                </a:lnTo>
                <a:lnTo>
                  <a:pt x="3385" y="43961"/>
                </a:lnTo>
                <a:lnTo>
                  <a:pt x="3042" y="44550"/>
                </a:lnTo>
                <a:lnTo>
                  <a:pt x="2748" y="45138"/>
                </a:lnTo>
                <a:lnTo>
                  <a:pt x="2453" y="45727"/>
                </a:lnTo>
                <a:lnTo>
                  <a:pt x="2159" y="46316"/>
                </a:lnTo>
                <a:lnTo>
                  <a:pt x="1889" y="46929"/>
                </a:lnTo>
                <a:lnTo>
                  <a:pt x="1644" y="47542"/>
                </a:lnTo>
                <a:lnTo>
                  <a:pt x="1472" y="47960"/>
                </a:lnTo>
                <a:lnTo>
                  <a:pt x="1276" y="47861"/>
                </a:lnTo>
                <a:lnTo>
                  <a:pt x="1472" y="46684"/>
                </a:lnTo>
                <a:lnTo>
                  <a:pt x="1693" y="45482"/>
                </a:lnTo>
                <a:lnTo>
                  <a:pt x="1938" y="44304"/>
                </a:lnTo>
                <a:lnTo>
                  <a:pt x="2208" y="43151"/>
                </a:lnTo>
                <a:lnTo>
                  <a:pt x="2502" y="41998"/>
                </a:lnTo>
                <a:lnTo>
                  <a:pt x="2821" y="40845"/>
                </a:lnTo>
                <a:lnTo>
                  <a:pt x="3140" y="39717"/>
                </a:lnTo>
                <a:lnTo>
                  <a:pt x="3508" y="38588"/>
                </a:lnTo>
                <a:lnTo>
                  <a:pt x="3876" y="37484"/>
                </a:lnTo>
                <a:lnTo>
                  <a:pt x="4269" y="36405"/>
                </a:lnTo>
                <a:lnTo>
                  <a:pt x="4686" y="35301"/>
                </a:lnTo>
                <a:lnTo>
                  <a:pt x="5127" y="34246"/>
                </a:lnTo>
                <a:lnTo>
                  <a:pt x="5593" y="33167"/>
                </a:lnTo>
                <a:lnTo>
                  <a:pt x="6084" y="32137"/>
                </a:lnTo>
                <a:lnTo>
                  <a:pt x="6599" y="31082"/>
                </a:lnTo>
                <a:lnTo>
                  <a:pt x="7114" y="30076"/>
                </a:lnTo>
                <a:lnTo>
                  <a:pt x="7678" y="29046"/>
                </a:lnTo>
                <a:lnTo>
                  <a:pt x="8243" y="28040"/>
                </a:lnTo>
                <a:lnTo>
                  <a:pt x="8831" y="27058"/>
                </a:lnTo>
                <a:lnTo>
                  <a:pt x="9469" y="26077"/>
                </a:lnTo>
                <a:lnTo>
                  <a:pt x="10107" y="25120"/>
                </a:lnTo>
                <a:lnTo>
                  <a:pt x="10769" y="24164"/>
                </a:lnTo>
                <a:lnTo>
                  <a:pt x="11456" y="23207"/>
                </a:lnTo>
                <a:lnTo>
                  <a:pt x="12168" y="22275"/>
                </a:lnTo>
                <a:lnTo>
                  <a:pt x="12879" y="21367"/>
                </a:lnTo>
                <a:lnTo>
                  <a:pt x="13640" y="20459"/>
                </a:lnTo>
                <a:lnTo>
                  <a:pt x="14425" y="19576"/>
                </a:lnTo>
                <a:lnTo>
                  <a:pt x="15210" y="18693"/>
                </a:lnTo>
                <a:lnTo>
                  <a:pt x="16044" y="17810"/>
                </a:lnTo>
                <a:lnTo>
                  <a:pt x="16878" y="16951"/>
                </a:lnTo>
                <a:lnTo>
                  <a:pt x="17736" y="16117"/>
                </a:lnTo>
                <a:lnTo>
                  <a:pt x="18619" y="15283"/>
                </a:lnTo>
                <a:lnTo>
                  <a:pt x="19404" y="14572"/>
                </a:lnTo>
                <a:lnTo>
                  <a:pt x="20190" y="13885"/>
                </a:lnTo>
                <a:lnTo>
                  <a:pt x="20999" y="13198"/>
                </a:lnTo>
                <a:lnTo>
                  <a:pt x="21809" y="12560"/>
                </a:lnTo>
                <a:lnTo>
                  <a:pt x="22618" y="11922"/>
                </a:lnTo>
                <a:lnTo>
                  <a:pt x="23452" y="11285"/>
                </a:lnTo>
                <a:lnTo>
                  <a:pt x="24286" y="10696"/>
                </a:lnTo>
                <a:lnTo>
                  <a:pt x="25145" y="10107"/>
                </a:lnTo>
                <a:lnTo>
                  <a:pt x="25979" y="9543"/>
                </a:lnTo>
                <a:lnTo>
                  <a:pt x="26838" y="8979"/>
                </a:lnTo>
                <a:lnTo>
                  <a:pt x="27721" y="8463"/>
                </a:lnTo>
                <a:lnTo>
                  <a:pt x="28604" y="7948"/>
                </a:lnTo>
                <a:lnTo>
                  <a:pt x="29487" y="7433"/>
                </a:lnTo>
                <a:lnTo>
                  <a:pt x="30370" y="6967"/>
                </a:lnTo>
                <a:lnTo>
                  <a:pt x="31278" y="6501"/>
                </a:lnTo>
                <a:lnTo>
                  <a:pt x="32185" y="6059"/>
                </a:lnTo>
                <a:lnTo>
                  <a:pt x="33118" y="5642"/>
                </a:lnTo>
                <a:lnTo>
                  <a:pt x="34050" y="5225"/>
                </a:lnTo>
                <a:lnTo>
                  <a:pt x="34982" y="4833"/>
                </a:lnTo>
                <a:lnTo>
                  <a:pt x="35914" y="4465"/>
                </a:lnTo>
                <a:lnTo>
                  <a:pt x="36871" y="4097"/>
                </a:lnTo>
                <a:lnTo>
                  <a:pt x="37828" y="3753"/>
                </a:lnTo>
                <a:lnTo>
                  <a:pt x="38809" y="3434"/>
                </a:lnTo>
                <a:lnTo>
                  <a:pt x="39790" y="3116"/>
                </a:lnTo>
                <a:lnTo>
                  <a:pt x="40772" y="2846"/>
                </a:lnTo>
                <a:lnTo>
                  <a:pt x="41753" y="2576"/>
                </a:lnTo>
                <a:lnTo>
                  <a:pt x="42759" y="2306"/>
                </a:lnTo>
                <a:lnTo>
                  <a:pt x="43764" y="2085"/>
                </a:lnTo>
                <a:lnTo>
                  <a:pt x="44795" y="1864"/>
                </a:lnTo>
                <a:lnTo>
                  <a:pt x="45825" y="1644"/>
                </a:lnTo>
                <a:lnTo>
                  <a:pt x="46855" y="1472"/>
                </a:lnTo>
                <a:lnTo>
                  <a:pt x="47886" y="1300"/>
                </a:lnTo>
                <a:close/>
                <a:moveTo>
                  <a:pt x="25832" y="27157"/>
                </a:moveTo>
                <a:lnTo>
                  <a:pt x="25660" y="27672"/>
                </a:lnTo>
                <a:lnTo>
                  <a:pt x="25513" y="28138"/>
                </a:lnTo>
                <a:lnTo>
                  <a:pt x="25022" y="29585"/>
                </a:lnTo>
                <a:lnTo>
                  <a:pt x="24532" y="31033"/>
                </a:lnTo>
                <a:lnTo>
                  <a:pt x="24090" y="32505"/>
                </a:lnTo>
                <a:lnTo>
                  <a:pt x="23673" y="33952"/>
                </a:lnTo>
                <a:lnTo>
                  <a:pt x="23305" y="35448"/>
                </a:lnTo>
                <a:lnTo>
                  <a:pt x="22937" y="36945"/>
                </a:lnTo>
                <a:lnTo>
                  <a:pt x="22618" y="38441"/>
                </a:lnTo>
                <a:lnTo>
                  <a:pt x="22348" y="39938"/>
                </a:lnTo>
                <a:lnTo>
                  <a:pt x="21956" y="42219"/>
                </a:lnTo>
                <a:lnTo>
                  <a:pt x="21588" y="44501"/>
                </a:lnTo>
                <a:lnTo>
                  <a:pt x="21539" y="44697"/>
                </a:lnTo>
                <a:lnTo>
                  <a:pt x="21465" y="44819"/>
                </a:lnTo>
                <a:lnTo>
                  <a:pt x="21342" y="44918"/>
                </a:lnTo>
                <a:lnTo>
                  <a:pt x="21171" y="44967"/>
                </a:lnTo>
                <a:lnTo>
                  <a:pt x="19969" y="45187"/>
                </a:lnTo>
                <a:lnTo>
                  <a:pt x="18767" y="45433"/>
                </a:lnTo>
                <a:lnTo>
                  <a:pt x="17565" y="45703"/>
                </a:lnTo>
                <a:lnTo>
                  <a:pt x="16387" y="45997"/>
                </a:lnTo>
                <a:lnTo>
                  <a:pt x="15210" y="46316"/>
                </a:lnTo>
                <a:lnTo>
                  <a:pt x="14008" y="46635"/>
                </a:lnTo>
                <a:lnTo>
                  <a:pt x="12855" y="46978"/>
                </a:lnTo>
                <a:lnTo>
                  <a:pt x="11677" y="47371"/>
                </a:lnTo>
                <a:lnTo>
                  <a:pt x="10500" y="47763"/>
                </a:lnTo>
                <a:lnTo>
                  <a:pt x="9347" y="48180"/>
                </a:lnTo>
                <a:lnTo>
                  <a:pt x="8194" y="48622"/>
                </a:lnTo>
                <a:lnTo>
                  <a:pt x="7065" y="49113"/>
                </a:lnTo>
                <a:lnTo>
                  <a:pt x="6501" y="49382"/>
                </a:lnTo>
                <a:lnTo>
                  <a:pt x="5937" y="49652"/>
                </a:lnTo>
                <a:lnTo>
                  <a:pt x="5397" y="49922"/>
                </a:lnTo>
                <a:lnTo>
                  <a:pt x="4857" y="50241"/>
                </a:lnTo>
                <a:lnTo>
                  <a:pt x="4342" y="50560"/>
                </a:lnTo>
                <a:lnTo>
                  <a:pt x="3802" y="50903"/>
                </a:lnTo>
                <a:lnTo>
                  <a:pt x="3312" y="51247"/>
                </a:lnTo>
                <a:lnTo>
                  <a:pt x="2797" y="51615"/>
                </a:lnTo>
                <a:lnTo>
                  <a:pt x="2429" y="51934"/>
                </a:lnTo>
                <a:lnTo>
                  <a:pt x="2061" y="52253"/>
                </a:lnTo>
                <a:lnTo>
                  <a:pt x="1374" y="52939"/>
                </a:lnTo>
                <a:lnTo>
                  <a:pt x="1006" y="53258"/>
                </a:lnTo>
                <a:lnTo>
                  <a:pt x="859" y="53185"/>
                </a:lnTo>
                <a:lnTo>
                  <a:pt x="1079" y="51909"/>
                </a:lnTo>
                <a:lnTo>
                  <a:pt x="1227" y="51271"/>
                </a:lnTo>
                <a:lnTo>
                  <a:pt x="1374" y="50633"/>
                </a:lnTo>
                <a:lnTo>
                  <a:pt x="1545" y="49947"/>
                </a:lnTo>
                <a:lnTo>
                  <a:pt x="1766" y="49260"/>
                </a:lnTo>
                <a:lnTo>
                  <a:pt x="1987" y="48573"/>
                </a:lnTo>
                <a:lnTo>
                  <a:pt x="2232" y="47910"/>
                </a:lnTo>
                <a:lnTo>
                  <a:pt x="2478" y="47248"/>
                </a:lnTo>
                <a:lnTo>
                  <a:pt x="2772" y="46586"/>
                </a:lnTo>
                <a:lnTo>
                  <a:pt x="3066" y="45948"/>
                </a:lnTo>
                <a:lnTo>
                  <a:pt x="3385" y="45310"/>
                </a:lnTo>
                <a:lnTo>
                  <a:pt x="3729" y="44697"/>
                </a:lnTo>
                <a:lnTo>
                  <a:pt x="4072" y="44084"/>
                </a:lnTo>
                <a:lnTo>
                  <a:pt x="4440" y="43470"/>
                </a:lnTo>
                <a:lnTo>
                  <a:pt x="4833" y="42881"/>
                </a:lnTo>
                <a:lnTo>
                  <a:pt x="5225" y="42293"/>
                </a:lnTo>
                <a:lnTo>
                  <a:pt x="5642" y="41704"/>
                </a:lnTo>
                <a:lnTo>
                  <a:pt x="6059" y="41140"/>
                </a:lnTo>
                <a:lnTo>
                  <a:pt x="6501" y="40551"/>
                </a:lnTo>
                <a:lnTo>
                  <a:pt x="7114" y="39840"/>
                </a:lnTo>
                <a:lnTo>
                  <a:pt x="7727" y="39128"/>
                </a:lnTo>
                <a:lnTo>
                  <a:pt x="8341" y="38441"/>
                </a:lnTo>
                <a:lnTo>
                  <a:pt x="8979" y="37779"/>
                </a:lnTo>
                <a:lnTo>
                  <a:pt x="9641" y="37141"/>
                </a:lnTo>
                <a:lnTo>
                  <a:pt x="10303" y="36503"/>
                </a:lnTo>
                <a:lnTo>
                  <a:pt x="10990" y="35890"/>
                </a:lnTo>
                <a:lnTo>
                  <a:pt x="11702" y="35301"/>
                </a:lnTo>
                <a:lnTo>
                  <a:pt x="12413" y="34712"/>
                </a:lnTo>
                <a:lnTo>
                  <a:pt x="13149" y="34148"/>
                </a:lnTo>
                <a:lnTo>
                  <a:pt x="13885" y="33608"/>
                </a:lnTo>
                <a:lnTo>
                  <a:pt x="14645" y="33069"/>
                </a:lnTo>
                <a:lnTo>
                  <a:pt x="15406" y="32554"/>
                </a:lnTo>
                <a:lnTo>
                  <a:pt x="16191" y="32063"/>
                </a:lnTo>
                <a:lnTo>
                  <a:pt x="16976" y="31572"/>
                </a:lnTo>
                <a:lnTo>
                  <a:pt x="17785" y="31106"/>
                </a:lnTo>
                <a:lnTo>
                  <a:pt x="18718" y="30591"/>
                </a:lnTo>
                <a:lnTo>
                  <a:pt x="19650" y="30100"/>
                </a:lnTo>
                <a:lnTo>
                  <a:pt x="21563" y="29144"/>
                </a:lnTo>
                <a:lnTo>
                  <a:pt x="23477" y="28211"/>
                </a:lnTo>
                <a:lnTo>
                  <a:pt x="25390" y="27279"/>
                </a:lnTo>
                <a:lnTo>
                  <a:pt x="25562" y="27230"/>
                </a:lnTo>
                <a:lnTo>
                  <a:pt x="25832" y="27157"/>
                </a:lnTo>
                <a:close/>
                <a:moveTo>
                  <a:pt x="86204" y="27132"/>
                </a:moveTo>
                <a:lnTo>
                  <a:pt x="86793" y="27353"/>
                </a:lnTo>
                <a:lnTo>
                  <a:pt x="87283" y="27549"/>
                </a:lnTo>
                <a:lnTo>
                  <a:pt x="88584" y="28113"/>
                </a:lnTo>
                <a:lnTo>
                  <a:pt x="89859" y="28727"/>
                </a:lnTo>
                <a:lnTo>
                  <a:pt x="91135" y="29340"/>
                </a:lnTo>
                <a:lnTo>
                  <a:pt x="92386" y="30002"/>
                </a:lnTo>
                <a:lnTo>
                  <a:pt x="93613" y="30689"/>
                </a:lnTo>
                <a:lnTo>
                  <a:pt x="94815" y="31401"/>
                </a:lnTo>
                <a:lnTo>
                  <a:pt x="96017" y="32161"/>
                </a:lnTo>
                <a:lnTo>
                  <a:pt x="97194" y="32946"/>
                </a:lnTo>
                <a:lnTo>
                  <a:pt x="98175" y="33633"/>
                </a:lnTo>
                <a:lnTo>
                  <a:pt x="99132" y="34344"/>
                </a:lnTo>
                <a:lnTo>
                  <a:pt x="100064" y="35080"/>
                </a:lnTo>
                <a:lnTo>
                  <a:pt x="100972" y="35865"/>
                </a:lnTo>
                <a:lnTo>
                  <a:pt x="101880" y="36650"/>
                </a:lnTo>
                <a:lnTo>
                  <a:pt x="102738" y="37460"/>
                </a:lnTo>
                <a:lnTo>
                  <a:pt x="103572" y="38319"/>
                </a:lnTo>
                <a:lnTo>
                  <a:pt x="104382" y="39177"/>
                </a:lnTo>
                <a:lnTo>
                  <a:pt x="104897" y="39766"/>
                </a:lnTo>
                <a:lnTo>
                  <a:pt x="105388" y="40355"/>
                </a:lnTo>
                <a:lnTo>
                  <a:pt x="105854" y="40943"/>
                </a:lnTo>
                <a:lnTo>
                  <a:pt x="106320" y="41557"/>
                </a:lnTo>
                <a:lnTo>
                  <a:pt x="106761" y="42170"/>
                </a:lnTo>
                <a:lnTo>
                  <a:pt x="107179" y="42783"/>
                </a:lnTo>
                <a:lnTo>
                  <a:pt x="107596" y="43421"/>
                </a:lnTo>
                <a:lnTo>
                  <a:pt x="107988" y="44059"/>
                </a:lnTo>
                <a:lnTo>
                  <a:pt x="108356" y="44721"/>
                </a:lnTo>
                <a:lnTo>
                  <a:pt x="108724" y="45384"/>
                </a:lnTo>
                <a:lnTo>
                  <a:pt x="109043" y="46071"/>
                </a:lnTo>
                <a:lnTo>
                  <a:pt x="109362" y="46757"/>
                </a:lnTo>
                <a:lnTo>
                  <a:pt x="109656" y="47444"/>
                </a:lnTo>
                <a:lnTo>
                  <a:pt x="109926" y="48156"/>
                </a:lnTo>
                <a:lnTo>
                  <a:pt x="110171" y="48892"/>
                </a:lnTo>
                <a:lnTo>
                  <a:pt x="110392" y="49628"/>
                </a:lnTo>
                <a:lnTo>
                  <a:pt x="110613" y="50462"/>
                </a:lnTo>
                <a:lnTo>
                  <a:pt x="110785" y="51296"/>
                </a:lnTo>
                <a:lnTo>
                  <a:pt x="111128" y="52964"/>
                </a:lnTo>
                <a:lnTo>
                  <a:pt x="111153" y="53038"/>
                </a:lnTo>
                <a:lnTo>
                  <a:pt x="111128" y="53111"/>
                </a:lnTo>
                <a:lnTo>
                  <a:pt x="111128" y="53283"/>
                </a:lnTo>
                <a:lnTo>
                  <a:pt x="111005" y="53357"/>
                </a:lnTo>
                <a:lnTo>
                  <a:pt x="110343" y="52621"/>
                </a:lnTo>
                <a:lnTo>
                  <a:pt x="110000" y="52253"/>
                </a:lnTo>
                <a:lnTo>
                  <a:pt x="109632" y="51934"/>
                </a:lnTo>
                <a:lnTo>
                  <a:pt x="108945" y="51369"/>
                </a:lnTo>
                <a:lnTo>
                  <a:pt x="108233" y="50879"/>
                </a:lnTo>
                <a:lnTo>
                  <a:pt x="107522" y="50413"/>
                </a:lnTo>
                <a:lnTo>
                  <a:pt x="106761" y="49996"/>
                </a:lnTo>
                <a:lnTo>
                  <a:pt x="106001" y="49579"/>
                </a:lnTo>
                <a:lnTo>
                  <a:pt x="105216" y="49211"/>
                </a:lnTo>
                <a:lnTo>
                  <a:pt x="104431" y="48867"/>
                </a:lnTo>
                <a:lnTo>
                  <a:pt x="103621" y="48548"/>
                </a:lnTo>
                <a:lnTo>
                  <a:pt x="102076" y="47960"/>
                </a:lnTo>
                <a:lnTo>
                  <a:pt x="100530" y="47420"/>
                </a:lnTo>
                <a:lnTo>
                  <a:pt x="98960" y="46929"/>
                </a:lnTo>
                <a:lnTo>
                  <a:pt x="97390" y="46463"/>
                </a:lnTo>
                <a:lnTo>
                  <a:pt x="95820" y="46046"/>
                </a:lnTo>
                <a:lnTo>
                  <a:pt x="94226" y="45678"/>
                </a:lnTo>
                <a:lnTo>
                  <a:pt x="92607" y="45310"/>
                </a:lnTo>
                <a:lnTo>
                  <a:pt x="91012" y="44991"/>
                </a:lnTo>
                <a:lnTo>
                  <a:pt x="90865" y="44942"/>
                </a:lnTo>
                <a:lnTo>
                  <a:pt x="90742" y="44918"/>
                </a:lnTo>
                <a:lnTo>
                  <a:pt x="90669" y="44869"/>
                </a:lnTo>
                <a:lnTo>
                  <a:pt x="90595" y="44795"/>
                </a:lnTo>
                <a:lnTo>
                  <a:pt x="90522" y="44721"/>
                </a:lnTo>
                <a:lnTo>
                  <a:pt x="90497" y="44623"/>
                </a:lnTo>
                <a:lnTo>
                  <a:pt x="90448" y="44378"/>
                </a:lnTo>
                <a:lnTo>
                  <a:pt x="90129" y="42244"/>
                </a:lnTo>
                <a:lnTo>
                  <a:pt x="89761" y="40134"/>
                </a:lnTo>
                <a:lnTo>
                  <a:pt x="89344" y="38049"/>
                </a:lnTo>
                <a:lnTo>
                  <a:pt x="88878" y="35964"/>
                </a:lnTo>
                <a:lnTo>
                  <a:pt x="88633" y="34909"/>
                </a:lnTo>
                <a:lnTo>
                  <a:pt x="88338" y="33878"/>
                </a:lnTo>
                <a:lnTo>
                  <a:pt x="88068" y="32848"/>
                </a:lnTo>
                <a:lnTo>
                  <a:pt x="87750" y="31818"/>
                </a:lnTo>
                <a:lnTo>
                  <a:pt x="87455" y="30812"/>
                </a:lnTo>
                <a:lnTo>
                  <a:pt x="87112" y="29782"/>
                </a:lnTo>
                <a:lnTo>
                  <a:pt x="86768" y="28776"/>
                </a:lnTo>
                <a:lnTo>
                  <a:pt x="86400" y="27770"/>
                </a:lnTo>
                <a:lnTo>
                  <a:pt x="86204" y="27132"/>
                </a:lnTo>
                <a:close/>
                <a:moveTo>
                  <a:pt x="90595" y="45629"/>
                </a:moveTo>
                <a:lnTo>
                  <a:pt x="91061" y="45678"/>
                </a:lnTo>
                <a:lnTo>
                  <a:pt x="91478" y="45752"/>
                </a:lnTo>
                <a:lnTo>
                  <a:pt x="93048" y="46095"/>
                </a:lnTo>
                <a:lnTo>
                  <a:pt x="94643" y="46463"/>
                </a:lnTo>
                <a:lnTo>
                  <a:pt x="96213" y="46856"/>
                </a:lnTo>
                <a:lnTo>
                  <a:pt x="97783" y="47273"/>
                </a:lnTo>
                <a:lnTo>
                  <a:pt x="99328" y="47739"/>
                </a:lnTo>
                <a:lnTo>
                  <a:pt x="100874" y="48229"/>
                </a:lnTo>
                <a:lnTo>
                  <a:pt x="102395" y="48769"/>
                </a:lnTo>
                <a:lnTo>
                  <a:pt x="103155" y="49063"/>
                </a:lnTo>
                <a:lnTo>
                  <a:pt x="103916" y="49382"/>
                </a:lnTo>
                <a:lnTo>
                  <a:pt x="104603" y="49677"/>
                </a:lnTo>
                <a:lnTo>
                  <a:pt x="105290" y="49996"/>
                </a:lnTo>
                <a:lnTo>
                  <a:pt x="105976" y="50315"/>
                </a:lnTo>
                <a:lnTo>
                  <a:pt x="106639" y="50658"/>
                </a:lnTo>
                <a:lnTo>
                  <a:pt x="107301" y="51051"/>
                </a:lnTo>
                <a:lnTo>
                  <a:pt x="107939" y="51443"/>
                </a:lnTo>
                <a:lnTo>
                  <a:pt x="108552" y="51885"/>
                </a:lnTo>
                <a:lnTo>
                  <a:pt x="109166" y="52351"/>
                </a:lnTo>
                <a:lnTo>
                  <a:pt x="109509" y="52670"/>
                </a:lnTo>
                <a:lnTo>
                  <a:pt x="109852" y="52989"/>
                </a:lnTo>
                <a:lnTo>
                  <a:pt x="110147" y="53332"/>
                </a:lnTo>
                <a:lnTo>
                  <a:pt x="110441" y="53675"/>
                </a:lnTo>
                <a:lnTo>
                  <a:pt x="110662" y="53970"/>
                </a:lnTo>
                <a:lnTo>
                  <a:pt x="110858" y="54264"/>
                </a:lnTo>
                <a:lnTo>
                  <a:pt x="111005" y="54583"/>
                </a:lnTo>
                <a:lnTo>
                  <a:pt x="111128" y="54877"/>
                </a:lnTo>
                <a:lnTo>
                  <a:pt x="111226" y="55172"/>
                </a:lnTo>
                <a:lnTo>
                  <a:pt x="111300" y="55466"/>
                </a:lnTo>
                <a:lnTo>
                  <a:pt x="111349" y="55785"/>
                </a:lnTo>
                <a:lnTo>
                  <a:pt x="111349" y="56080"/>
                </a:lnTo>
                <a:lnTo>
                  <a:pt x="111324" y="56374"/>
                </a:lnTo>
                <a:lnTo>
                  <a:pt x="111300" y="56668"/>
                </a:lnTo>
                <a:lnTo>
                  <a:pt x="111202" y="56987"/>
                </a:lnTo>
                <a:lnTo>
                  <a:pt x="111104" y="57282"/>
                </a:lnTo>
                <a:lnTo>
                  <a:pt x="110981" y="57576"/>
                </a:lnTo>
                <a:lnTo>
                  <a:pt x="110809" y="57870"/>
                </a:lnTo>
                <a:lnTo>
                  <a:pt x="110613" y="58165"/>
                </a:lnTo>
                <a:lnTo>
                  <a:pt x="110392" y="58459"/>
                </a:lnTo>
                <a:lnTo>
                  <a:pt x="109951" y="58974"/>
                </a:lnTo>
                <a:lnTo>
                  <a:pt x="109484" y="59440"/>
                </a:lnTo>
                <a:lnTo>
                  <a:pt x="108994" y="59857"/>
                </a:lnTo>
                <a:lnTo>
                  <a:pt x="108479" y="60250"/>
                </a:lnTo>
                <a:lnTo>
                  <a:pt x="107939" y="60618"/>
                </a:lnTo>
                <a:lnTo>
                  <a:pt x="107399" y="60961"/>
                </a:lnTo>
                <a:lnTo>
                  <a:pt x="106811" y="61280"/>
                </a:lnTo>
                <a:lnTo>
                  <a:pt x="106246" y="61599"/>
                </a:lnTo>
                <a:lnTo>
                  <a:pt x="105020" y="62188"/>
                </a:lnTo>
                <a:lnTo>
                  <a:pt x="103769" y="62752"/>
                </a:lnTo>
                <a:lnTo>
                  <a:pt x="102493" y="63267"/>
                </a:lnTo>
                <a:lnTo>
                  <a:pt x="101217" y="63709"/>
                </a:lnTo>
                <a:lnTo>
                  <a:pt x="99917" y="64150"/>
                </a:lnTo>
                <a:lnTo>
                  <a:pt x="98617" y="64543"/>
                </a:lnTo>
                <a:lnTo>
                  <a:pt x="97292" y="64911"/>
                </a:lnTo>
                <a:lnTo>
                  <a:pt x="95968" y="65254"/>
                </a:lnTo>
                <a:lnTo>
                  <a:pt x="94716" y="65549"/>
                </a:lnTo>
                <a:lnTo>
                  <a:pt x="93465" y="65819"/>
                </a:lnTo>
                <a:lnTo>
                  <a:pt x="90963" y="66383"/>
                </a:lnTo>
                <a:lnTo>
                  <a:pt x="90816" y="66407"/>
                </a:lnTo>
                <a:lnTo>
                  <a:pt x="90620" y="66407"/>
                </a:lnTo>
                <a:lnTo>
                  <a:pt x="90742" y="65107"/>
                </a:lnTo>
                <a:lnTo>
                  <a:pt x="90865" y="63807"/>
                </a:lnTo>
                <a:lnTo>
                  <a:pt x="90988" y="62531"/>
                </a:lnTo>
                <a:lnTo>
                  <a:pt x="91061" y="61231"/>
                </a:lnTo>
                <a:lnTo>
                  <a:pt x="91135" y="59931"/>
                </a:lnTo>
                <a:lnTo>
                  <a:pt x="91184" y="58631"/>
                </a:lnTo>
                <a:lnTo>
                  <a:pt x="91208" y="57331"/>
                </a:lnTo>
                <a:lnTo>
                  <a:pt x="91208" y="56030"/>
                </a:lnTo>
                <a:lnTo>
                  <a:pt x="91208" y="54730"/>
                </a:lnTo>
                <a:lnTo>
                  <a:pt x="91184" y="53430"/>
                </a:lnTo>
                <a:lnTo>
                  <a:pt x="91135" y="52130"/>
                </a:lnTo>
                <a:lnTo>
                  <a:pt x="91061" y="50830"/>
                </a:lnTo>
                <a:lnTo>
                  <a:pt x="90988" y="49530"/>
                </a:lnTo>
                <a:lnTo>
                  <a:pt x="90865" y="48229"/>
                </a:lnTo>
                <a:lnTo>
                  <a:pt x="90742" y="46929"/>
                </a:lnTo>
                <a:lnTo>
                  <a:pt x="90595" y="45629"/>
                </a:lnTo>
                <a:close/>
                <a:moveTo>
                  <a:pt x="21195" y="45629"/>
                </a:moveTo>
                <a:lnTo>
                  <a:pt x="21465" y="45654"/>
                </a:lnTo>
                <a:lnTo>
                  <a:pt x="21293" y="46954"/>
                </a:lnTo>
                <a:lnTo>
                  <a:pt x="21171" y="48254"/>
                </a:lnTo>
                <a:lnTo>
                  <a:pt x="21048" y="49554"/>
                </a:lnTo>
                <a:lnTo>
                  <a:pt x="20975" y="50854"/>
                </a:lnTo>
                <a:lnTo>
                  <a:pt x="20901" y="52154"/>
                </a:lnTo>
                <a:lnTo>
                  <a:pt x="20876" y="53455"/>
                </a:lnTo>
                <a:lnTo>
                  <a:pt x="20852" y="54755"/>
                </a:lnTo>
                <a:lnTo>
                  <a:pt x="20827" y="56030"/>
                </a:lnTo>
                <a:lnTo>
                  <a:pt x="20827" y="57331"/>
                </a:lnTo>
                <a:lnTo>
                  <a:pt x="20876" y="58631"/>
                </a:lnTo>
                <a:lnTo>
                  <a:pt x="20901" y="59931"/>
                </a:lnTo>
                <a:lnTo>
                  <a:pt x="20975" y="61231"/>
                </a:lnTo>
                <a:lnTo>
                  <a:pt x="21073" y="62531"/>
                </a:lnTo>
                <a:lnTo>
                  <a:pt x="21171" y="63832"/>
                </a:lnTo>
                <a:lnTo>
                  <a:pt x="21318" y="65132"/>
                </a:lnTo>
                <a:lnTo>
                  <a:pt x="21465" y="66456"/>
                </a:lnTo>
                <a:lnTo>
                  <a:pt x="20582" y="66309"/>
                </a:lnTo>
                <a:lnTo>
                  <a:pt x="19748" y="66138"/>
                </a:lnTo>
                <a:lnTo>
                  <a:pt x="17197" y="65549"/>
                </a:lnTo>
                <a:lnTo>
                  <a:pt x="15946" y="65230"/>
                </a:lnTo>
                <a:lnTo>
                  <a:pt x="14670" y="64911"/>
                </a:lnTo>
                <a:lnTo>
                  <a:pt x="13419" y="64543"/>
                </a:lnTo>
                <a:lnTo>
                  <a:pt x="12168" y="64175"/>
                </a:lnTo>
                <a:lnTo>
                  <a:pt x="10941" y="63758"/>
                </a:lnTo>
                <a:lnTo>
                  <a:pt x="9715" y="63316"/>
                </a:lnTo>
                <a:lnTo>
                  <a:pt x="8831" y="62973"/>
                </a:lnTo>
                <a:lnTo>
                  <a:pt x="7948" y="62605"/>
                </a:lnTo>
                <a:lnTo>
                  <a:pt x="7090" y="62237"/>
                </a:lnTo>
                <a:lnTo>
                  <a:pt x="6231" y="61820"/>
                </a:lnTo>
                <a:lnTo>
                  <a:pt x="5397" y="61403"/>
                </a:lnTo>
                <a:lnTo>
                  <a:pt x="4587" y="60912"/>
                </a:lnTo>
                <a:lnTo>
                  <a:pt x="3802" y="60397"/>
                </a:lnTo>
                <a:lnTo>
                  <a:pt x="3017" y="59857"/>
                </a:lnTo>
                <a:lnTo>
                  <a:pt x="2698" y="59588"/>
                </a:lnTo>
                <a:lnTo>
                  <a:pt x="2380" y="59318"/>
                </a:lnTo>
                <a:lnTo>
                  <a:pt x="2085" y="59023"/>
                </a:lnTo>
                <a:lnTo>
                  <a:pt x="1815" y="58729"/>
                </a:lnTo>
                <a:lnTo>
                  <a:pt x="1570" y="58410"/>
                </a:lnTo>
                <a:lnTo>
                  <a:pt x="1325" y="58091"/>
                </a:lnTo>
                <a:lnTo>
                  <a:pt x="1128" y="57723"/>
                </a:lnTo>
                <a:lnTo>
                  <a:pt x="957" y="57355"/>
                </a:lnTo>
                <a:lnTo>
                  <a:pt x="859" y="57036"/>
                </a:lnTo>
                <a:lnTo>
                  <a:pt x="760" y="56742"/>
                </a:lnTo>
                <a:lnTo>
                  <a:pt x="711" y="56448"/>
                </a:lnTo>
                <a:lnTo>
                  <a:pt x="687" y="56178"/>
                </a:lnTo>
                <a:lnTo>
                  <a:pt x="687" y="55883"/>
                </a:lnTo>
                <a:lnTo>
                  <a:pt x="711" y="55613"/>
                </a:lnTo>
                <a:lnTo>
                  <a:pt x="760" y="55344"/>
                </a:lnTo>
                <a:lnTo>
                  <a:pt x="810" y="55074"/>
                </a:lnTo>
                <a:lnTo>
                  <a:pt x="908" y="54804"/>
                </a:lnTo>
                <a:lnTo>
                  <a:pt x="1006" y="54559"/>
                </a:lnTo>
                <a:lnTo>
                  <a:pt x="1128" y="54289"/>
                </a:lnTo>
                <a:lnTo>
                  <a:pt x="1276" y="54043"/>
                </a:lnTo>
                <a:lnTo>
                  <a:pt x="1447" y="53823"/>
                </a:lnTo>
                <a:lnTo>
                  <a:pt x="1619" y="53577"/>
                </a:lnTo>
                <a:lnTo>
                  <a:pt x="2036" y="53111"/>
                </a:lnTo>
                <a:lnTo>
                  <a:pt x="2576" y="52596"/>
                </a:lnTo>
                <a:lnTo>
                  <a:pt x="3140" y="52105"/>
                </a:lnTo>
                <a:lnTo>
                  <a:pt x="3753" y="51664"/>
                </a:lnTo>
                <a:lnTo>
                  <a:pt x="4367" y="51247"/>
                </a:lnTo>
                <a:lnTo>
                  <a:pt x="5004" y="50879"/>
                </a:lnTo>
                <a:lnTo>
                  <a:pt x="5667" y="50511"/>
                </a:lnTo>
                <a:lnTo>
                  <a:pt x="6329" y="50167"/>
                </a:lnTo>
                <a:lnTo>
                  <a:pt x="7016" y="49848"/>
                </a:lnTo>
                <a:lnTo>
                  <a:pt x="7875" y="49480"/>
                </a:lnTo>
                <a:lnTo>
                  <a:pt x="8709" y="49137"/>
                </a:lnTo>
                <a:lnTo>
                  <a:pt x="9567" y="48794"/>
                </a:lnTo>
                <a:lnTo>
                  <a:pt x="10401" y="48499"/>
                </a:lnTo>
                <a:lnTo>
                  <a:pt x="11260" y="48180"/>
                </a:lnTo>
                <a:lnTo>
                  <a:pt x="12143" y="47910"/>
                </a:lnTo>
                <a:lnTo>
                  <a:pt x="13885" y="47371"/>
                </a:lnTo>
                <a:lnTo>
                  <a:pt x="15627" y="46905"/>
                </a:lnTo>
                <a:lnTo>
                  <a:pt x="17393" y="46463"/>
                </a:lnTo>
                <a:lnTo>
                  <a:pt x="19184" y="46046"/>
                </a:lnTo>
                <a:lnTo>
                  <a:pt x="20950" y="45654"/>
                </a:lnTo>
                <a:lnTo>
                  <a:pt x="21195" y="45629"/>
                </a:lnTo>
                <a:close/>
                <a:moveTo>
                  <a:pt x="42023" y="43053"/>
                </a:moveTo>
                <a:lnTo>
                  <a:pt x="42121" y="43078"/>
                </a:lnTo>
                <a:lnTo>
                  <a:pt x="42292" y="43102"/>
                </a:lnTo>
                <a:lnTo>
                  <a:pt x="42121" y="46316"/>
                </a:lnTo>
                <a:lnTo>
                  <a:pt x="41998" y="49554"/>
                </a:lnTo>
                <a:lnTo>
                  <a:pt x="41924" y="52792"/>
                </a:lnTo>
                <a:lnTo>
                  <a:pt x="41924" y="56030"/>
                </a:lnTo>
                <a:lnTo>
                  <a:pt x="41924" y="59269"/>
                </a:lnTo>
                <a:lnTo>
                  <a:pt x="41998" y="62507"/>
                </a:lnTo>
                <a:lnTo>
                  <a:pt x="42121" y="65745"/>
                </a:lnTo>
                <a:lnTo>
                  <a:pt x="42292" y="69008"/>
                </a:lnTo>
                <a:lnTo>
                  <a:pt x="40428" y="68885"/>
                </a:lnTo>
                <a:lnTo>
                  <a:pt x="38637" y="68762"/>
                </a:lnTo>
                <a:lnTo>
                  <a:pt x="35252" y="68444"/>
                </a:lnTo>
                <a:lnTo>
                  <a:pt x="33559" y="68272"/>
                </a:lnTo>
                <a:lnTo>
                  <a:pt x="31867" y="68076"/>
                </a:lnTo>
                <a:lnTo>
                  <a:pt x="29536" y="67757"/>
                </a:lnTo>
                <a:lnTo>
                  <a:pt x="27206" y="67389"/>
                </a:lnTo>
                <a:lnTo>
                  <a:pt x="22545" y="66677"/>
                </a:lnTo>
                <a:lnTo>
                  <a:pt x="22348" y="66628"/>
                </a:lnTo>
                <a:lnTo>
                  <a:pt x="22275" y="66579"/>
                </a:lnTo>
                <a:lnTo>
                  <a:pt x="22226" y="66530"/>
                </a:lnTo>
                <a:lnTo>
                  <a:pt x="22177" y="66456"/>
                </a:lnTo>
                <a:lnTo>
                  <a:pt x="22152" y="66383"/>
                </a:lnTo>
                <a:lnTo>
                  <a:pt x="22103" y="66187"/>
                </a:lnTo>
                <a:lnTo>
                  <a:pt x="21931" y="64568"/>
                </a:lnTo>
                <a:lnTo>
                  <a:pt x="21784" y="62948"/>
                </a:lnTo>
                <a:lnTo>
                  <a:pt x="21661" y="61354"/>
                </a:lnTo>
                <a:lnTo>
                  <a:pt x="21588" y="59735"/>
                </a:lnTo>
                <a:lnTo>
                  <a:pt x="21539" y="58116"/>
                </a:lnTo>
                <a:lnTo>
                  <a:pt x="21514" y="56497"/>
                </a:lnTo>
                <a:lnTo>
                  <a:pt x="21539" y="54877"/>
                </a:lnTo>
                <a:lnTo>
                  <a:pt x="21563" y="53283"/>
                </a:lnTo>
                <a:lnTo>
                  <a:pt x="21612" y="52326"/>
                </a:lnTo>
                <a:lnTo>
                  <a:pt x="21661" y="51394"/>
                </a:lnTo>
                <a:lnTo>
                  <a:pt x="21809" y="49530"/>
                </a:lnTo>
                <a:lnTo>
                  <a:pt x="21980" y="47665"/>
                </a:lnTo>
                <a:lnTo>
                  <a:pt x="22127" y="45801"/>
                </a:lnTo>
                <a:lnTo>
                  <a:pt x="22152" y="45629"/>
                </a:lnTo>
                <a:lnTo>
                  <a:pt x="22177" y="45555"/>
                </a:lnTo>
                <a:lnTo>
                  <a:pt x="22226" y="45482"/>
                </a:lnTo>
                <a:lnTo>
                  <a:pt x="22299" y="45457"/>
                </a:lnTo>
                <a:lnTo>
                  <a:pt x="22348" y="45408"/>
                </a:lnTo>
                <a:lnTo>
                  <a:pt x="22520" y="45359"/>
                </a:lnTo>
                <a:lnTo>
                  <a:pt x="26322" y="44770"/>
                </a:lnTo>
                <a:lnTo>
                  <a:pt x="28236" y="44451"/>
                </a:lnTo>
                <a:lnTo>
                  <a:pt x="30149" y="44182"/>
                </a:lnTo>
                <a:lnTo>
                  <a:pt x="31891" y="43961"/>
                </a:lnTo>
                <a:lnTo>
                  <a:pt x="33608" y="43765"/>
                </a:lnTo>
                <a:lnTo>
                  <a:pt x="37092" y="43421"/>
                </a:lnTo>
                <a:lnTo>
                  <a:pt x="38318" y="43323"/>
                </a:lnTo>
                <a:lnTo>
                  <a:pt x="39569" y="43225"/>
                </a:lnTo>
                <a:lnTo>
                  <a:pt x="42023" y="43053"/>
                </a:lnTo>
                <a:close/>
                <a:moveTo>
                  <a:pt x="69768" y="43053"/>
                </a:moveTo>
                <a:lnTo>
                  <a:pt x="71191" y="43127"/>
                </a:lnTo>
                <a:lnTo>
                  <a:pt x="72564" y="43225"/>
                </a:lnTo>
                <a:lnTo>
                  <a:pt x="76490" y="43593"/>
                </a:lnTo>
                <a:lnTo>
                  <a:pt x="78452" y="43789"/>
                </a:lnTo>
                <a:lnTo>
                  <a:pt x="80415" y="43985"/>
                </a:lnTo>
                <a:lnTo>
                  <a:pt x="81985" y="44206"/>
                </a:lnTo>
                <a:lnTo>
                  <a:pt x="83579" y="44427"/>
                </a:lnTo>
                <a:lnTo>
                  <a:pt x="86744" y="44893"/>
                </a:lnTo>
                <a:lnTo>
                  <a:pt x="87382" y="45016"/>
                </a:lnTo>
                <a:lnTo>
                  <a:pt x="88019" y="45138"/>
                </a:lnTo>
                <a:lnTo>
                  <a:pt x="88657" y="45237"/>
                </a:lnTo>
                <a:lnTo>
                  <a:pt x="89295" y="45335"/>
                </a:lnTo>
                <a:lnTo>
                  <a:pt x="89467" y="45359"/>
                </a:lnTo>
                <a:lnTo>
                  <a:pt x="89614" y="45408"/>
                </a:lnTo>
                <a:lnTo>
                  <a:pt x="89712" y="45482"/>
                </a:lnTo>
                <a:lnTo>
                  <a:pt x="89810" y="45555"/>
                </a:lnTo>
                <a:lnTo>
                  <a:pt x="89884" y="45654"/>
                </a:lnTo>
                <a:lnTo>
                  <a:pt x="89933" y="45776"/>
                </a:lnTo>
                <a:lnTo>
                  <a:pt x="89957" y="45923"/>
                </a:lnTo>
                <a:lnTo>
                  <a:pt x="89982" y="46071"/>
                </a:lnTo>
                <a:lnTo>
                  <a:pt x="90203" y="48916"/>
                </a:lnTo>
                <a:lnTo>
                  <a:pt x="90325" y="50339"/>
                </a:lnTo>
                <a:lnTo>
                  <a:pt x="90423" y="51786"/>
                </a:lnTo>
                <a:lnTo>
                  <a:pt x="90473" y="53258"/>
                </a:lnTo>
                <a:lnTo>
                  <a:pt x="90522" y="54755"/>
                </a:lnTo>
                <a:lnTo>
                  <a:pt x="90522" y="56227"/>
                </a:lnTo>
                <a:lnTo>
                  <a:pt x="90522" y="57723"/>
                </a:lnTo>
                <a:lnTo>
                  <a:pt x="90473" y="59220"/>
                </a:lnTo>
                <a:lnTo>
                  <a:pt x="90399" y="60691"/>
                </a:lnTo>
                <a:lnTo>
                  <a:pt x="90301" y="62188"/>
                </a:lnTo>
                <a:lnTo>
                  <a:pt x="90178" y="63660"/>
                </a:lnTo>
                <a:lnTo>
                  <a:pt x="89933" y="66236"/>
                </a:lnTo>
                <a:lnTo>
                  <a:pt x="89908" y="66407"/>
                </a:lnTo>
                <a:lnTo>
                  <a:pt x="89859" y="66481"/>
                </a:lnTo>
                <a:lnTo>
                  <a:pt x="89810" y="66530"/>
                </a:lnTo>
                <a:lnTo>
                  <a:pt x="89761" y="66579"/>
                </a:lnTo>
                <a:lnTo>
                  <a:pt x="89687" y="66628"/>
                </a:lnTo>
                <a:lnTo>
                  <a:pt x="89516" y="66653"/>
                </a:lnTo>
                <a:lnTo>
                  <a:pt x="85910" y="67241"/>
                </a:lnTo>
                <a:lnTo>
                  <a:pt x="84094" y="67536"/>
                </a:lnTo>
                <a:lnTo>
                  <a:pt x="82279" y="67806"/>
                </a:lnTo>
                <a:lnTo>
                  <a:pt x="80071" y="68051"/>
                </a:lnTo>
                <a:lnTo>
                  <a:pt x="77839" y="68296"/>
                </a:lnTo>
                <a:lnTo>
                  <a:pt x="73399" y="68738"/>
                </a:lnTo>
                <a:lnTo>
                  <a:pt x="72491" y="68836"/>
                </a:lnTo>
                <a:lnTo>
                  <a:pt x="71608" y="68885"/>
                </a:lnTo>
                <a:lnTo>
                  <a:pt x="69768" y="69008"/>
                </a:lnTo>
                <a:lnTo>
                  <a:pt x="69915" y="65770"/>
                </a:lnTo>
                <a:lnTo>
                  <a:pt x="70038" y="62507"/>
                </a:lnTo>
                <a:lnTo>
                  <a:pt x="70111" y="59269"/>
                </a:lnTo>
                <a:lnTo>
                  <a:pt x="70136" y="56030"/>
                </a:lnTo>
                <a:lnTo>
                  <a:pt x="70111" y="52792"/>
                </a:lnTo>
                <a:lnTo>
                  <a:pt x="70038" y="49554"/>
                </a:lnTo>
                <a:lnTo>
                  <a:pt x="69915" y="46291"/>
                </a:lnTo>
                <a:lnTo>
                  <a:pt x="69768" y="43053"/>
                </a:lnTo>
                <a:close/>
                <a:moveTo>
                  <a:pt x="58680" y="42636"/>
                </a:moveTo>
                <a:lnTo>
                  <a:pt x="60765" y="42661"/>
                </a:lnTo>
                <a:lnTo>
                  <a:pt x="62825" y="42734"/>
                </a:lnTo>
                <a:lnTo>
                  <a:pt x="66996" y="42906"/>
                </a:lnTo>
                <a:lnTo>
                  <a:pt x="67879" y="42931"/>
                </a:lnTo>
                <a:lnTo>
                  <a:pt x="68762" y="43004"/>
                </a:lnTo>
                <a:lnTo>
                  <a:pt x="68860" y="43053"/>
                </a:lnTo>
                <a:lnTo>
                  <a:pt x="68958" y="43151"/>
                </a:lnTo>
                <a:lnTo>
                  <a:pt x="69032" y="43249"/>
                </a:lnTo>
                <a:lnTo>
                  <a:pt x="69081" y="43348"/>
                </a:lnTo>
                <a:lnTo>
                  <a:pt x="69277" y="47493"/>
                </a:lnTo>
                <a:lnTo>
                  <a:pt x="69351" y="49554"/>
                </a:lnTo>
                <a:lnTo>
                  <a:pt x="69400" y="51639"/>
                </a:lnTo>
                <a:lnTo>
                  <a:pt x="69424" y="53700"/>
                </a:lnTo>
                <a:lnTo>
                  <a:pt x="69449" y="55761"/>
                </a:lnTo>
                <a:lnTo>
                  <a:pt x="69424" y="57846"/>
                </a:lnTo>
                <a:lnTo>
                  <a:pt x="69400" y="59906"/>
                </a:lnTo>
                <a:lnTo>
                  <a:pt x="69253" y="64273"/>
                </a:lnTo>
                <a:lnTo>
                  <a:pt x="69081" y="68615"/>
                </a:lnTo>
                <a:lnTo>
                  <a:pt x="69081" y="68811"/>
                </a:lnTo>
                <a:lnTo>
                  <a:pt x="69056" y="68885"/>
                </a:lnTo>
                <a:lnTo>
                  <a:pt x="69007" y="68959"/>
                </a:lnTo>
                <a:lnTo>
                  <a:pt x="68958" y="69008"/>
                </a:lnTo>
                <a:lnTo>
                  <a:pt x="68885" y="69032"/>
                </a:lnTo>
                <a:lnTo>
                  <a:pt x="68811" y="69057"/>
                </a:lnTo>
                <a:lnTo>
                  <a:pt x="68688" y="69081"/>
                </a:lnTo>
                <a:lnTo>
                  <a:pt x="66726" y="69179"/>
                </a:lnTo>
                <a:lnTo>
                  <a:pt x="64763" y="69278"/>
                </a:lnTo>
                <a:lnTo>
                  <a:pt x="62825" y="69327"/>
                </a:lnTo>
                <a:lnTo>
                  <a:pt x="60863" y="69376"/>
                </a:lnTo>
                <a:lnTo>
                  <a:pt x="58900" y="69425"/>
                </a:lnTo>
                <a:lnTo>
                  <a:pt x="54975" y="69425"/>
                </a:lnTo>
                <a:lnTo>
                  <a:pt x="53013" y="69400"/>
                </a:lnTo>
                <a:lnTo>
                  <a:pt x="50609" y="69351"/>
                </a:lnTo>
                <a:lnTo>
                  <a:pt x="48205" y="69253"/>
                </a:lnTo>
                <a:lnTo>
                  <a:pt x="43372" y="69081"/>
                </a:lnTo>
                <a:lnTo>
                  <a:pt x="43176" y="69057"/>
                </a:lnTo>
                <a:lnTo>
                  <a:pt x="43127" y="69008"/>
                </a:lnTo>
                <a:lnTo>
                  <a:pt x="43053" y="68983"/>
                </a:lnTo>
                <a:lnTo>
                  <a:pt x="43028" y="68934"/>
                </a:lnTo>
                <a:lnTo>
                  <a:pt x="43004" y="68861"/>
                </a:lnTo>
                <a:lnTo>
                  <a:pt x="42979" y="68664"/>
                </a:lnTo>
                <a:lnTo>
                  <a:pt x="42857" y="66211"/>
                </a:lnTo>
                <a:lnTo>
                  <a:pt x="42783" y="64960"/>
                </a:lnTo>
                <a:lnTo>
                  <a:pt x="42734" y="63733"/>
                </a:lnTo>
                <a:lnTo>
                  <a:pt x="42660" y="60054"/>
                </a:lnTo>
                <a:lnTo>
                  <a:pt x="42636" y="58214"/>
                </a:lnTo>
                <a:lnTo>
                  <a:pt x="42611" y="56398"/>
                </a:lnTo>
                <a:lnTo>
                  <a:pt x="42660" y="53994"/>
                </a:lnTo>
                <a:lnTo>
                  <a:pt x="42685" y="51590"/>
                </a:lnTo>
                <a:lnTo>
                  <a:pt x="42808" y="46782"/>
                </a:lnTo>
                <a:lnTo>
                  <a:pt x="42881" y="44918"/>
                </a:lnTo>
                <a:lnTo>
                  <a:pt x="42979" y="43004"/>
                </a:lnTo>
                <a:lnTo>
                  <a:pt x="44672" y="42906"/>
                </a:lnTo>
                <a:lnTo>
                  <a:pt x="45482" y="42857"/>
                </a:lnTo>
                <a:lnTo>
                  <a:pt x="46291" y="42808"/>
                </a:lnTo>
                <a:lnTo>
                  <a:pt x="52473" y="42685"/>
                </a:lnTo>
                <a:lnTo>
                  <a:pt x="55564" y="42661"/>
                </a:lnTo>
                <a:lnTo>
                  <a:pt x="58680" y="42636"/>
                </a:lnTo>
                <a:close/>
                <a:moveTo>
                  <a:pt x="111177" y="58803"/>
                </a:moveTo>
                <a:lnTo>
                  <a:pt x="111055" y="59563"/>
                </a:lnTo>
                <a:lnTo>
                  <a:pt x="110932" y="60348"/>
                </a:lnTo>
                <a:lnTo>
                  <a:pt x="110785" y="60986"/>
                </a:lnTo>
                <a:lnTo>
                  <a:pt x="110637" y="61624"/>
                </a:lnTo>
                <a:lnTo>
                  <a:pt x="110466" y="62262"/>
                </a:lnTo>
                <a:lnTo>
                  <a:pt x="110270" y="62875"/>
                </a:lnTo>
                <a:lnTo>
                  <a:pt x="110049" y="63488"/>
                </a:lnTo>
                <a:lnTo>
                  <a:pt x="109828" y="64101"/>
                </a:lnTo>
                <a:lnTo>
                  <a:pt x="109607" y="64715"/>
                </a:lnTo>
                <a:lnTo>
                  <a:pt x="109337" y="65303"/>
                </a:lnTo>
                <a:lnTo>
                  <a:pt x="109067" y="65892"/>
                </a:lnTo>
                <a:lnTo>
                  <a:pt x="108773" y="66481"/>
                </a:lnTo>
                <a:lnTo>
                  <a:pt x="108479" y="67045"/>
                </a:lnTo>
                <a:lnTo>
                  <a:pt x="108160" y="67634"/>
                </a:lnTo>
                <a:lnTo>
                  <a:pt x="107841" y="68198"/>
                </a:lnTo>
                <a:lnTo>
                  <a:pt x="107497" y="68738"/>
                </a:lnTo>
                <a:lnTo>
                  <a:pt x="106761" y="69842"/>
                </a:lnTo>
                <a:lnTo>
                  <a:pt x="106295" y="70480"/>
                </a:lnTo>
                <a:lnTo>
                  <a:pt x="105829" y="71117"/>
                </a:lnTo>
                <a:lnTo>
                  <a:pt x="105339" y="71731"/>
                </a:lnTo>
                <a:lnTo>
                  <a:pt x="104848" y="72344"/>
                </a:lnTo>
                <a:lnTo>
                  <a:pt x="104333" y="72933"/>
                </a:lnTo>
                <a:lnTo>
                  <a:pt x="103793" y="73497"/>
                </a:lnTo>
                <a:lnTo>
                  <a:pt x="103253" y="74061"/>
                </a:lnTo>
                <a:lnTo>
                  <a:pt x="102689" y="74626"/>
                </a:lnTo>
                <a:lnTo>
                  <a:pt x="102125" y="75165"/>
                </a:lnTo>
                <a:lnTo>
                  <a:pt x="101561" y="75680"/>
                </a:lnTo>
                <a:lnTo>
                  <a:pt x="100972" y="76196"/>
                </a:lnTo>
                <a:lnTo>
                  <a:pt x="100359" y="76711"/>
                </a:lnTo>
                <a:lnTo>
                  <a:pt x="99132" y="77692"/>
                </a:lnTo>
                <a:lnTo>
                  <a:pt x="97881" y="78624"/>
                </a:lnTo>
                <a:lnTo>
                  <a:pt x="96875" y="79336"/>
                </a:lnTo>
                <a:lnTo>
                  <a:pt x="95869" y="79998"/>
                </a:lnTo>
                <a:lnTo>
                  <a:pt x="94864" y="80636"/>
                </a:lnTo>
                <a:lnTo>
                  <a:pt x="93809" y="81249"/>
                </a:lnTo>
                <a:lnTo>
                  <a:pt x="92778" y="81838"/>
                </a:lnTo>
                <a:lnTo>
                  <a:pt x="91699" y="82402"/>
                </a:lnTo>
                <a:lnTo>
                  <a:pt x="90620" y="82966"/>
                </a:lnTo>
                <a:lnTo>
                  <a:pt x="89540" y="83481"/>
                </a:lnTo>
                <a:lnTo>
                  <a:pt x="88755" y="83849"/>
                </a:lnTo>
                <a:lnTo>
                  <a:pt x="87946" y="84217"/>
                </a:lnTo>
                <a:lnTo>
                  <a:pt x="86351" y="84904"/>
                </a:lnTo>
                <a:lnTo>
                  <a:pt x="86204" y="84806"/>
                </a:lnTo>
                <a:lnTo>
                  <a:pt x="86817" y="83113"/>
                </a:lnTo>
                <a:lnTo>
                  <a:pt x="87332" y="81593"/>
                </a:lnTo>
                <a:lnTo>
                  <a:pt x="87799" y="80072"/>
                </a:lnTo>
                <a:lnTo>
                  <a:pt x="88240" y="78526"/>
                </a:lnTo>
                <a:lnTo>
                  <a:pt x="88657" y="76981"/>
                </a:lnTo>
                <a:lnTo>
                  <a:pt x="89050" y="75411"/>
                </a:lnTo>
                <a:lnTo>
                  <a:pt x="89393" y="73865"/>
                </a:lnTo>
                <a:lnTo>
                  <a:pt x="89687" y="72270"/>
                </a:lnTo>
                <a:lnTo>
                  <a:pt x="89982" y="70700"/>
                </a:lnTo>
                <a:lnTo>
                  <a:pt x="90227" y="69081"/>
                </a:lnTo>
                <a:lnTo>
                  <a:pt x="90473" y="67462"/>
                </a:lnTo>
                <a:lnTo>
                  <a:pt x="90522" y="67364"/>
                </a:lnTo>
                <a:lnTo>
                  <a:pt x="90620" y="67241"/>
                </a:lnTo>
                <a:lnTo>
                  <a:pt x="90718" y="67168"/>
                </a:lnTo>
                <a:lnTo>
                  <a:pt x="90840" y="67119"/>
                </a:lnTo>
                <a:lnTo>
                  <a:pt x="92778" y="66653"/>
                </a:lnTo>
                <a:lnTo>
                  <a:pt x="94716" y="66187"/>
                </a:lnTo>
                <a:lnTo>
                  <a:pt x="96679" y="65720"/>
                </a:lnTo>
                <a:lnTo>
                  <a:pt x="98617" y="65230"/>
                </a:lnTo>
                <a:lnTo>
                  <a:pt x="99844" y="64862"/>
                </a:lnTo>
                <a:lnTo>
                  <a:pt x="101070" y="64494"/>
                </a:lnTo>
                <a:lnTo>
                  <a:pt x="102272" y="64077"/>
                </a:lnTo>
                <a:lnTo>
                  <a:pt x="103474" y="63611"/>
                </a:lnTo>
                <a:lnTo>
                  <a:pt x="104652" y="63120"/>
                </a:lnTo>
                <a:lnTo>
                  <a:pt x="105216" y="62850"/>
                </a:lnTo>
                <a:lnTo>
                  <a:pt x="105805" y="62580"/>
                </a:lnTo>
                <a:lnTo>
                  <a:pt x="106369" y="62286"/>
                </a:lnTo>
                <a:lnTo>
                  <a:pt x="106933" y="61967"/>
                </a:lnTo>
                <a:lnTo>
                  <a:pt x="107473" y="61648"/>
                </a:lnTo>
                <a:lnTo>
                  <a:pt x="108037" y="61305"/>
                </a:lnTo>
                <a:lnTo>
                  <a:pt x="108405" y="61035"/>
                </a:lnTo>
                <a:lnTo>
                  <a:pt x="108773" y="60765"/>
                </a:lnTo>
                <a:lnTo>
                  <a:pt x="109460" y="60176"/>
                </a:lnTo>
                <a:lnTo>
                  <a:pt x="110147" y="59563"/>
                </a:lnTo>
                <a:lnTo>
                  <a:pt x="110834" y="58950"/>
                </a:lnTo>
                <a:lnTo>
                  <a:pt x="110956" y="58876"/>
                </a:lnTo>
                <a:lnTo>
                  <a:pt x="111055" y="58827"/>
                </a:lnTo>
                <a:lnTo>
                  <a:pt x="111177" y="58803"/>
                </a:lnTo>
                <a:close/>
                <a:moveTo>
                  <a:pt x="957" y="58803"/>
                </a:moveTo>
                <a:lnTo>
                  <a:pt x="1128" y="58901"/>
                </a:lnTo>
                <a:lnTo>
                  <a:pt x="1202" y="58950"/>
                </a:lnTo>
                <a:lnTo>
                  <a:pt x="1276" y="59023"/>
                </a:lnTo>
                <a:lnTo>
                  <a:pt x="1595" y="59367"/>
                </a:lnTo>
                <a:lnTo>
                  <a:pt x="1938" y="59686"/>
                </a:lnTo>
                <a:lnTo>
                  <a:pt x="2281" y="60005"/>
                </a:lnTo>
                <a:lnTo>
                  <a:pt x="2625" y="60324"/>
                </a:lnTo>
                <a:lnTo>
                  <a:pt x="2993" y="60593"/>
                </a:lnTo>
                <a:lnTo>
                  <a:pt x="3361" y="60888"/>
                </a:lnTo>
                <a:lnTo>
                  <a:pt x="4146" y="61403"/>
                </a:lnTo>
                <a:lnTo>
                  <a:pt x="4931" y="61869"/>
                </a:lnTo>
                <a:lnTo>
                  <a:pt x="5765" y="62311"/>
                </a:lnTo>
                <a:lnTo>
                  <a:pt x="6599" y="62703"/>
                </a:lnTo>
                <a:lnTo>
                  <a:pt x="7458" y="63096"/>
                </a:lnTo>
                <a:lnTo>
                  <a:pt x="8267" y="63439"/>
                </a:lnTo>
                <a:lnTo>
                  <a:pt x="9101" y="63782"/>
                </a:lnTo>
                <a:lnTo>
                  <a:pt x="9935" y="64101"/>
                </a:lnTo>
                <a:lnTo>
                  <a:pt x="10769" y="64396"/>
                </a:lnTo>
                <a:lnTo>
                  <a:pt x="11603" y="64690"/>
                </a:lnTo>
                <a:lnTo>
                  <a:pt x="12438" y="64960"/>
                </a:lnTo>
                <a:lnTo>
                  <a:pt x="14155" y="65451"/>
                </a:lnTo>
                <a:lnTo>
                  <a:pt x="15847" y="65892"/>
                </a:lnTo>
                <a:lnTo>
                  <a:pt x="17589" y="66309"/>
                </a:lnTo>
                <a:lnTo>
                  <a:pt x="19306" y="66702"/>
                </a:lnTo>
                <a:lnTo>
                  <a:pt x="21048" y="67070"/>
                </a:lnTo>
                <a:lnTo>
                  <a:pt x="21220" y="67119"/>
                </a:lnTo>
                <a:lnTo>
                  <a:pt x="21342" y="67168"/>
                </a:lnTo>
                <a:lnTo>
                  <a:pt x="21441" y="67241"/>
                </a:lnTo>
                <a:lnTo>
                  <a:pt x="21514" y="67340"/>
                </a:lnTo>
                <a:lnTo>
                  <a:pt x="21563" y="67438"/>
                </a:lnTo>
                <a:lnTo>
                  <a:pt x="21588" y="67536"/>
                </a:lnTo>
                <a:lnTo>
                  <a:pt x="21637" y="67806"/>
                </a:lnTo>
                <a:lnTo>
                  <a:pt x="22201" y="71191"/>
                </a:lnTo>
                <a:lnTo>
                  <a:pt x="22520" y="72884"/>
                </a:lnTo>
                <a:lnTo>
                  <a:pt x="22839" y="74576"/>
                </a:lnTo>
                <a:lnTo>
                  <a:pt x="23109" y="75828"/>
                </a:lnTo>
                <a:lnTo>
                  <a:pt x="23403" y="77079"/>
                </a:lnTo>
                <a:lnTo>
                  <a:pt x="23722" y="78305"/>
                </a:lnTo>
                <a:lnTo>
                  <a:pt x="24065" y="79532"/>
                </a:lnTo>
                <a:lnTo>
                  <a:pt x="24458" y="80758"/>
                </a:lnTo>
                <a:lnTo>
                  <a:pt x="24851" y="81985"/>
                </a:lnTo>
                <a:lnTo>
                  <a:pt x="25268" y="83187"/>
                </a:lnTo>
                <a:lnTo>
                  <a:pt x="25709" y="84414"/>
                </a:lnTo>
                <a:lnTo>
                  <a:pt x="25758" y="84634"/>
                </a:lnTo>
                <a:lnTo>
                  <a:pt x="25856" y="84953"/>
                </a:lnTo>
                <a:lnTo>
                  <a:pt x="25856" y="84953"/>
                </a:lnTo>
                <a:lnTo>
                  <a:pt x="24581" y="84414"/>
                </a:lnTo>
                <a:lnTo>
                  <a:pt x="23428" y="83923"/>
                </a:lnTo>
                <a:lnTo>
                  <a:pt x="21980" y="83261"/>
                </a:lnTo>
                <a:lnTo>
                  <a:pt x="20582" y="82549"/>
                </a:lnTo>
                <a:lnTo>
                  <a:pt x="19184" y="81789"/>
                </a:lnTo>
                <a:lnTo>
                  <a:pt x="17810" y="81004"/>
                </a:lnTo>
                <a:lnTo>
                  <a:pt x="16461" y="80170"/>
                </a:lnTo>
                <a:lnTo>
                  <a:pt x="15136" y="79311"/>
                </a:lnTo>
                <a:lnTo>
                  <a:pt x="13836" y="78403"/>
                </a:lnTo>
                <a:lnTo>
                  <a:pt x="12560" y="77447"/>
                </a:lnTo>
                <a:lnTo>
                  <a:pt x="11481" y="76564"/>
                </a:lnTo>
                <a:lnTo>
                  <a:pt x="10450" y="75656"/>
                </a:lnTo>
                <a:lnTo>
                  <a:pt x="9445" y="74724"/>
                </a:lnTo>
                <a:lnTo>
                  <a:pt x="8463" y="73742"/>
                </a:lnTo>
                <a:lnTo>
                  <a:pt x="7531" y="72737"/>
                </a:lnTo>
                <a:lnTo>
                  <a:pt x="6648" y="71682"/>
                </a:lnTo>
                <a:lnTo>
                  <a:pt x="6206" y="71142"/>
                </a:lnTo>
                <a:lnTo>
                  <a:pt x="5789" y="70578"/>
                </a:lnTo>
                <a:lnTo>
                  <a:pt x="5397" y="70038"/>
                </a:lnTo>
                <a:lnTo>
                  <a:pt x="5004" y="69449"/>
                </a:lnTo>
                <a:lnTo>
                  <a:pt x="4612" y="68885"/>
                </a:lnTo>
                <a:lnTo>
                  <a:pt x="4269" y="68296"/>
                </a:lnTo>
                <a:lnTo>
                  <a:pt x="3901" y="67708"/>
                </a:lnTo>
                <a:lnTo>
                  <a:pt x="3582" y="67119"/>
                </a:lnTo>
                <a:lnTo>
                  <a:pt x="3263" y="66506"/>
                </a:lnTo>
                <a:lnTo>
                  <a:pt x="2968" y="65917"/>
                </a:lnTo>
                <a:lnTo>
                  <a:pt x="2698" y="65279"/>
                </a:lnTo>
                <a:lnTo>
                  <a:pt x="2429" y="64666"/>
                </a:lnTo>
                <a:lnTo>
                  <a:pt x="2183" y="64052"/>
                </a:lnTo>
                <a:lnTo>
                  <a:pt x="1938" y="63415"/>
                </a:lnTo>
                <a:lnTo>
                  <a:pt x="1742" y="62752"/>
                </a:lnTo>
                <a:lnTo>
                  <a:pt x="1545" y="62114"/>
                </a:lnTo>
                <a:lnTo>
                  <a:pt x="1374" y="61452"/>
                </a:lnTo>
                <a:lnTo>
                  <a:pt x="1202" y="60790"/>
                </a:lnTo>
                <a:lnTo>
                  <a:pt x="1079" y="60127"/>
                </a:lnTo>
                <a:lnTo>
                  <a:pt x="957" y="59440"/>
                </a:lnTo>
                <a:lnTo>
                  <a:pt x="908" y="58999"/>
                </a:lnTo>
                <a:lnTo>
                  <a:pt x="932" y="58925"/>
                </a:lnTo>
                <a:lnTo>
                  <a:pt x="957" y="58803"/>
                </a:lnTo>
                <a:close/>
                <a:moveTo>
                  <a:pt x="89786" y="67389"/>
                </a:moveTo>
                <a:lnTo>
                  <a:pt x="89638" y="68566"/>
                </a:lnTo>
                <a:lnTo>
                  <a:pt x="89467" y="69719"/>
                </a:lnTo>
                <a:lnTo>
                  <a:pt x="89246" y="70970"/>
                </a:lnTo>
                <a:lnTo>
                  <a:pt x="89025" y="72221"/>
                </a:lnTo>
                <a:lnTo>
                  <a:pt x="88780" y="73473"/>
                </a:lnTo>
                <a:lnTo>
                  <a:pt x="88510" y="74699"/>
                </a:lnTo>
                <a:lnTo>
                  <a:pt x="88240" y="75950"/>
                </a:lnTo>
                <a:lnTo>
                  <a:pt x="87921" y="77177"/>
                </a:lnTo>
                <a:lnTo>
                  <a:pt x="87578" y="78403"/>
                </a:lnTo>
                <a:lnTo>
                  <a:pt x="87234" y="79605"/>
                </a:lnTo>
                <a:lnTo>
                  <a:pt x="86793" y="80955"/>
                </a:lnTo>
                <a:lnTo>
                  <a:pt x="86351" y="82304"/>
                </a:lnTo>
                <a:lnTo>
                  <a:pt x="85419" y="84978"/>
                </a:lnTo>
                <a:lnTo>
                  <a:pt x="85345" y="85101"/>
                </a:lnTo>
                <a:lnTo>
                  <a:pt x="85247" y="85248"/>
                </a:lnTo>
                <a:lnTo>
                  <a:pt x="85100" y="85346"/>
                </a:lnTo>
                <a:lnTo>
                  <a:pt x="84977" y="85419"/>
                </a:lnTo>
                <a:lnTo>
                  <a:pt x="83383" y="86008"/>
                </a:lnTo>
                <a:lnTo>
                  <a:pt x="81764" y="86572"/>
                </a:lnTo>
                <a:lnTo>
                  <a:pt x="80169" y="87088"/>
                </a:lnTo>
                <a:lnTo>
                  <a:pt x="78526" y="87554"/>
                </a:lnTo>
                <a:lnTo>
                  <a:pt x="76907" y="87995"/>
                </a:lnTo>
                <a:lnTo>
                  <a:pt x="75238" y="88388"/>
                </a:lnTo>
                <a:lnTo>
                  <a:pt x="73595" y="88756"/>
                </a:lnTo>
                <a:lnTo>
                  <a:pt x="71927" y="89075"/>
                </a:lnTo>
                <a:lnTo>
                  <a:pt x="70921" y="89246"/>
                </a:lnTo>
                <a:lnTo>
                  <a:pt x="69891" y="89418"/>
                </a:lnTo>
                <a:lnTo>
                  <a:pt x="67879" y="89713"/>
                </a:lnTo>
                <a:lnTo>
                  <a:pt x="67634" y="89737"/>
                </a:lnTo>
                <a:lnTo>
                  <a:pt x="67339" y="89762"/>
                </a:lnTo>
                <a:lnTo>
                  <a:pt x="67781" y="87235"/>
                </a:lnTo>
                <a:lnTo>
                  <a:pt x="67977" y="85984"/>
                </a:lnTo>
                <a:lnTo>
                  <a:pt x="68149" y="84757"/>
                </a:lnTo>
                <a:lnTo>
                  <a:pt x="68738" y="79949"/>
                </a:lnTo>
                <a:lnTo>
                  <a:pt x="69277" y="75141"/>
                </a:lnTo>
                <a:lnTo>
                  <a:pt x="69400" y="73865"/>
                </a:lnTo>
                <a:lnTo>
                  <a:pt x="69498" y="72589"/>
                </a:lnTo>
                <a:lnTo>
                  <a:pt x="69596" y="71314"/>
                </a:lnTo>
                <a:lnTo>
                  <a:pt x="69694" y="70038"/>
                </a:lnTo>
                <a:lnTo>
                  <a:pt x="69743" y="69915"/>
                </a:lnTo>
                <a:lnTo>
                  <a:pt x="69841" y="69817"/>
                </a:lnTo>
                <a:lnTo>
                  <a:pt x="69940" y="69719"/>
                </a:lnTo>
                <a:lnTo>
                  <a:pt x="70038" y="69695"/>
                </a:lnTo>
                <a:lnTo>
                  <a:pt x="71878" y="69547"/>
                </a:lnTo>
                <a:lnTo>
                  <a:pt x="73693" y="69400"/>
                </a:lnTo>
                <a:lnTo>
                  <a:pt x="75533" y="69253"/>
                </a:lnTo>
                <a:lnTo>
                  <a:pt x="77348" y="69081"/>
                </a:lnTo>
                <a:lnTo>
                  <a:pt x="79384" y="68836"/>
                </a:lnTo>
                <a:lnTo>
                  <a:pt x="81420" y="68591"/>
                </a:lnTo>
                <a:lnTo>
                  <a:pt x="85493" y="68026"/>
                </a:lnTo>
                <a:lnTo>
                  <a:pt x="86474" y="67879"/>
                </a:lnTo>
                <a:lnTo>
                  <a:pt x="87455" y="67732"/>
                </a:lnTo>
                <a:lnTo>
                  <a:pt x="89393" y="67389"/>
                </a:lnTo>
                <a:close/>
                <a:moveTo>
                  <a:pt x="22250" y="67340"/>
                </a:moveTo>
                <a:lnTo>
                  <a:pt x="23501" y="67560"/>
                </a:lnTo>
                <a:lnTo>
                  <a:pt x="24679" y="67757"/>
                </a:lnTo>
                <a:lnTo>
                  <a:pt x="29291" y="68394"/>
                </a:lnTo>
                <a:lnTo>
                  <a:pt x="31597" y="68689"/>
                </a:lnTo>
                <a:lnTo>
                  <a:pt x="33878" y="68983"/>
                </a:lnTo>
                <a:lnTo>
                  <a:pt x="35914" y="69179"/>
                </a:lnTo>
                <a:lnTo>
                  <a:pt x="37926" y="69351"/>
                </a:lnTo>
                <a:lnTo>
                  <a:pt x="41974" y="69670"/>
                </a:lnTo>
                <a:lnTo>
                  <a:pt x="42096" y="69695"/>
                </a:lnTo>
                <a:lnTo>
                  <a:pt x="42194" y="69719"/>
                </a:lnTo>
                <a:lnTo>
                  <a:pt x="42243" y="69768"/>
                </a:lnTo>
                <a:lnTo>
                  <a:pt x="42292" y="69817"/>
                </a:lnTo>
                <a:lnTo>
                  <a:pt x="42317" y="69891"/>
                </a:lnTo>
                <a:lnTo>
                  <a:pt x="42342" y="69964"/>
                </a:lnTo>
                <a:lnTo>
                  <a:pt x="42366" y="70161"/>
                </a:lnTo>
                <a:lnTo>
                  <a:pt x="42489" y="72172"/>
                </a:lnTo>
                <a:lnTo>
                  <a:pt x="42562" y="73203"/>
                </a:lnTo>
                <a:lnTo>
                  <a:pt x="42660" y="74208"/>
                </a:lnTo>
                <a:lnTo>
                  <a:pt x="43323" y="79851"/>
                </a:lnTo>
                <a:lnTo>
                  <a:pt x="44010" y="85493"/>
                </a:lnTo>
                <a:lnTo>
                  <a:pt x="44132" y="86450"/>
                </a:lnTo>
                <a:lnTo>
                  <a:pt x="44304" y="87382"/>
                </a:lnTo>
                <a:lnTo>
                  <a:pt x="44623" y="89246"/>
                </a:lnTo>
                <a:lnTo>
                  <a:pt x="44697" y="89786"/>
                </a:lnTo>
                <a:lnTo>
                  <a:pt x="43813" y="89663"/>
                </a:lnTo>
                <a:lnTo>
                  <a:pt x="42930" y="89565"/>
                </a:lnTo>
                <a:lnTo>
                  <a:pt x="41139" y="89271"/>
                </a:lnTo>
                <a:lnTo>
                  <a:pt x="39324" y="88928"/>
                </a:lnTo>
                <a:lnTo>
                  <a:pt x="37533" y="88560"/>
                </a:lnTo>
                <a:lnTo>
                  <a:pt x="35767" y="88142"/>
                </a:lnTo>
                <a:lnTo>
                  <a:pt x="34001" y="87676"/>
                </a:lnTo>
                <a:lnTo>
                  <a:pt x="32235" y="87186"/>
                </a:lnTo>
                <a:lnTo>
                  <a:pt x="30493" y="86646"/>
                </a:lnTo>
                <a:lnTo>
                  <a:pt x="28751" y="86057"/>
                </a:lnTo>
                <a:lnTo>
                  <a:pt x="28334" y="85886"/>
                </a:lnTo>
                <a:lnTo>
                  <a:pt x="28138" y="85812"/>
                </a:lnTo>
                <a:lnTo>
                  <a:pt x="27917" y="85763"/>
                </a:lnTo>
                <a:lnTo>
                  <a:pt x="27598" y="85689"/>
                </a:lnTo>
                <a:lnTo>
                  <a:pt x="27328" y="85567"/>
                </a:lnTo>
                <a:lnTo>
                  <a:pt x="27083" y="85395"/>
                </a:lnTo>
                <a:lnTo>
                  <a:pt x="26862" y="85223"/>
                </a:lnTo>
                <a:lnTo>
                  <a:pt x="26690" y="84978"/>
                </a:lnTo>
                <a:lnTo>
                  <a:pt x="26543" y="84733"/>
                </a:lnTo>
                <a:lnTo>
                  <a:pt x="26396" y="84463"/>
                </a:lnTo>
                <a:lnTo>
                  <a:pt x="26273" y="84144"/>
                </a:lnTo>
                <a:lnTo>
                  <a:pt x="25734" y="82549"/>
                </a:lnTo>
                <a:lnTo>
                  <a:pt x="25218" y="80955"/>
                </a:lnTo>
                <a:lnTo>
                  <a:pt x="24728" y="79360"/>
                </a:lnTo>
                <a:lnTo>
                  <a:pt x="24286" y="77741"/>
                </a:lnTo>
                <a:lnTo>
                  <a:pt x="23869" y="76122"/>
                </a:lnTo>
                <a:lnTo>
                  <a:pt x="23501" y="74503"/>
                </a:lnTo>
                <a:lnTo>
                  <a:pt x="23158" y="72859"/>
                </a:lnTo>
                <a:lnTo>
                  <a:pt x="22839" y="71216"/>
                </a:lnTo>
                <a:lnTo>
                  <a:pt x="22667" y="70283"/>
                </a:lnTo>
                <a:lnTo>
                  <a:pt x="22520" y="69327"/>
                </a:lnTo>
                <a:lnTo>
                  <a:pt x="22250" y="67340"/>
                </a:lnTo>
                <a:close/>
                <a:moveTo>
                  <a:pt x="43028" y="69768"/>
                </a:moveTo>
                <a:lnTo>
                  <a:pt x="46291" y="69915"/>
                </a:lnTo>
                <a:lnTo>
                  <a:pt x="49529" y="70038"/>
                </a:lnTo>
                <a:lnTo>
                  <a:pt x="52767" y="70112"/>
                </a:lnTo>
                <a:lnTo>
                  <a:pt x="56006" y="70136"/>
                </a:lnTo>
                <a:lnTo>
                  <a:pt x="59268" y="70112"/>
                </a:lnTo>
                <a:lnTo>
                  <a:pt x="62506" y="70038"/>
                </a:lnTo>
                <a:lnTo>
                  <a:pt x="65745" y="69915"/>
                </a:lnTo>
                <a:lnTo>
                  <a:pt x="69007" y="69768"/>
                </a:lnTo>
                <a:lnTo>
                  <a:pt x="69007" y="69768"/>
                </a:lnTo>
                <a:lnTo>
                  <a:pt x="68934" y="71117"/>
                </a:lnTo>
                <a:lnTo>
                  <a:pt x="68836" y="72393"/>
                </a:lnTo>
                <a:lnTo>
                  <a:pt x="68345" y="77422"/>
                </a:lnTo>
                <a:lnTo>
                  <a:pt x="68075" y="79924"/>
                </a:lnTo>
                <a:lnTo>
                  <a:pt x="67781" y="82427"/>
                </a:lnTo>
                <a:lnTo>
                  <a:pt x="67535" y="84193"/>
                </a:lnTo>
                <a:lnTo>
                  <a:pt x="67266" y="85959"/>
                </a:lnTo>
                <a:lnTo>
                  <a:pt x="66947" y="87725"/>
                </a:lnTo>
                <a:lnTo>
                  <a:pt x="66677" y="89516"/>
                </a:lnTo>
                <a:lnTo>
                  <a:pt x="66603" y="89713"/>
                </a:lnTo>
                <a:lnTo>
                  <a:pt x="66579" y="89786"/>
                </a:lnTo>
                <a:lnTo>
                  <a:pt x="66530" y="89835"/>
                </a:lnTo>
                <a:lnTo>
                  <a:pt x="66456" y="89884"/>
                </a:lnTo>
                <a:lnTo>
                  <a:pt x="66382" y="89909"/>
                </a:lnTo>
                <a:lnTo>
                  <a:pt x="66211" y="89933"/>
                </a:lnTo>
                <a:lnTo>
                  <a:pt x="62997" y="90228"/>
                </a:lnTo>
                <a:lnTo>
                  <a:pt x="61403" y="90350"/>
                </a:lnTo>
                <a:lnTo>
                  <a:pt x="59808" y="90424"/>
                </a:lnTo>
                <a:lnTo>
                  <a:pt x="58017" y="90473"/>
                </a:lnTo>
                <a:lnTo>
                  <a:pt x="56202" y="90498"/>
                </a:lnTo>
                <a:lnTo>
                  <a:pt x="54411" y="90473"/>
                </a:lnTo>
                <a:lnTo>
                  <a:pt x="52620" y="90424"/>
                </a:lnTo>
                <a:lnTo>
                  <a:pt x="50928" y="90350"/>
                </a:lnTo>
                <a:lnTo>
                  <a:pt x="49235" y="90228"/>
                </a:lnTo>
                <a:lnTo>
                  <a:pt x="45825" y="89933"/>
                </a:lnTo>
                <a:lnTo>
                  <a:pt x="45653" y="89909"/>
                </a:lnTo>
                <a:lnTo>
                  <a:pt x="45580" y="89884"/>
                </a:lnTo>
                <a:lnTo>
                  <a:pt x="45506" y="89835"/>
                </a:lnTo>
                <a:lnTo>
                  <a:pt x="45457" y="89762"/>
                </a:lnTo>
                <a:lnTo>
                  <a:pt x="45433" y="89688"/>
                </a:lnTo>
                <a:lnTo>
                  <a:pt x="45383" y="89492"/>
                </a:lnTo>
                <a:lnTo>
                  <a:pt x="45065" y="87505"/>
                </a:lnTo>
                <a:lnTo>
                  <a:pt x="44721" y="85542"/>
                </a:lnTo>
                <a:lnTo>
                  <a:pt x="44427" y="83555"/>
                </a:lnTo>
                <a:lnTo>
                  <a:pt x="44280" y="82574"/>
                </a:lnTo>
                <a:lnTo>
                  <a:pt x="44157" y="81593"/>
                </a:lnTo>
                <a:lnTo>
                  <a:pt x="43862" y="78943"/>
                </a:lnTo>
                <a:lnTo>
                  <a:pt x="43617" y="76294"/>
                </a:lnTo>
                <a:lnTo>
                  <a:pt x="43127" y="70970"/>
                </a:lnTo>
                <a:lnTo>
                  <a:pt x="43028" y="69768"/>
                </a:lnTo>
                <a:close/>
                <a:moveTo>
                  <a:pt x="110588" y="64224"/>
                </a:moveTo>
                <a:lnTo>
                  <a:pt x="110736" y="64298"/>
                </a:lnTo>
                <a:lnTo>
                  <a:pt x="110588" y="65230"/>
                </a:lnTo>
                <a:lnTo>
                  <a:pt x="110417" y="66162"/>
                </a:lnTo>
                <a:lnTo>
                  <a:pt x="110245" y="67094"/>
                </a:lnTo>
                <a:lnTo>
                  <a:pt x="110049" y="68002"/>
                </a:lnTo>
                <a:lnTo>
                  <a:pt x="109828" y="68934"/>
                </a:lnTo>
                <a:lnTo>
                  <a:pt x="109607" y="69842"/>
                </a:lnTo>
                <a:lnTo>
                  <a:pt x="109362" y="70750"/>
                </a:lnTo>
                <a:lnTo>
                  <a:pt x="109117" y="71633"/>
                </a:lnTo>
                <a:lnTo>
                  <a:pt x="108847" y="72516"/>
                </a:lnTo>
                <a:lnTo>
                  <a:pt x="108577" y="73399"/>
                </a:lnTo>
                <a:lnTo>
                  <a:pt x="108258" y="74282"/>
                </a:lnTo>
                <a:lnTo>
                  <a:pt x="107964" y="75165"/>
                </a:lnTo>
                <a:lnTo>
                  <a:pt x="107645" y="76024"/>
                </a:lnTo>
                <a:lnTo>
                  <a:pt x="107301" y="76882"/>
                </a:lnTo>
                <a:lnTo>
                  <a:pt x="106933" y="77741"/>
                </a:lnTo>
                <a:lnTo>
                  <a:pt x="106565" y="78575"/>
                </a:lnTo>
                <a:lnTo>
                  <a:pt x="106197" y="79409"/>
                </a:lnTo>
                <a:lnTo>
                  <a:pt x="105805" y="80243"/>
                </a:lnTo>
                <a:lnTo>
                  <a:pt x="105388" y="81077"/>
                </a:lnTo>
                <a:lnTo>
                  <a:pt x="104946" y="81887"/>
                </a:lnTo>
                <a:lnTo>
                  <a:pt x="104505" y="82721"/>
                </a:lnTo>
                <a:lnTo>
                  <a:pt x="104063" y="83531"/>
                </a:lnTo>
                <a:lnTo>
                  <a:pt x="103597" y="84316"/>
                </a:lnTo>
                <a:lnTo>
                  <a:pt x="103106" y="85125"/>
                </a:lnTo>
                <a:lnTo>
                  <a:pt x="102616" y="85910"/>
                </a:lnTo>
                <a:lnTo>
                  <a:pt x="102100" y="86671"/>
                </a:lnTo>
                <a:lnTo>
                  <a:pt x="101561" y="87456"/>
                </a:lnTo>
                <a:lnTo>
                  <a:pt x="101021" y="88216"/>
                </a:lnTo>
                <a:lnTo>
                  <a:pt x="100457" y="88977"/>
                </a:lnTo>
                <a:lnTo>
                  <a:pt x="99893" y="89737"/>
                </a:lnTo>
                <a:lnTo>
                  <a:pt x="99304" y="90473"/>
                </a:lnTo>
                <a:lnTo>
                  <a:pt x="98715" y="91233"/>
                </a:lnTo>
                <a:lnTo>
                  <a:pt x="97660" y="92460"/>
                </a:lnTo>
                <a:lnTo>
                  <a:pt x="96605" y="93638"/>
                </a:lnTo>
                <a:lnTo>
                  <a:pt x="95526" y="94766"/>
                </a:lnTo>
                <a:lnTo>
                  <a:pt x="94447" y="95845"/>
                </a:lnTo>
                <a:lnTo>
                  <a:pt x="93343" y="96876"/>
                </a:lnTo>
                <a:lnTo>
                  <a:pt x="92214" y="97882"/>
                </a:lnTo>
                <a:lnTo>
                  <a:pt x="91086" y="98838"/>
                </a:lnTo>
                <a:lnTo>
                  <a:pt x="89957" y="99746"/>
                </a:lnTo>
                <a:lnTo>
                  <a:pt x="88804" y="100605"/>
                </a:lnTo>
                <a:lnTo>
                  <a:pt x="87676" y="101414"/>
                </a:lnTo>
                <a:lnTo>
                  <a:pt x="86523" y="102199"/>
                </a:lnTo>
                <a:lnTo>
                  <a:pt x="85370" y="102935"/>
                </a:lnTo>
                <a:lnTo>
                  <a:pt x="84192" y="103647"/>
                </a:lnTo>
                <a:lnTo>
                  <a:pt x="83039" y="104309"/>
                </a:lnTo>
                <a:lnTo>
                  <a:pt x="81886" y="104947"/>
                </a:lnTo>
                <a:lnTo>
                  <a:pt x="80758" y="105535"/>
                </a:lnTo>
                <a:lnTo>
                  <a:pt x="79605" y="106075"/>
                </a:lnTo>
                <a:lnTo>
                  <a:pt x="78477" y="106590"/>
                </a:lnTo>
                <a:lnTo>
                  <a:pt x="77348" y="107081"/>
                </a:lnTo>
                <a:lnTo>
                  <a:pt x="76244" y="107523"/>
                </a:lnTo>
                <a:lnTo>
                  <a:pt x="75140" y="107940"/>
                </a:lnTo>
                <a:lnTo>
                  <a:pt x="74036" y="108332"/>
                </a:lnTo>
                <a:lnTo>
                  <a:pt x="72957" y="108700"/>
                </a:lnTo>
                <a:lnTo>
                  <a:pt x="71902" y="109019"/>
                </a:lnTo>
                <a:lnTo>
                  <a:pt x="70872" y="109313"/>
                </a:lnTo>
                <a:lnTo>
                  <a:pt x="69841" y="109559"/>
                </a:lnTo>
                <a:lnTo>
                  <a:pt x="68836" y="109804"/>
                </a:lnTo>
                <a:lnTo>
                  <a:pt x="67879" y="110025"/>
                </a:lnTo>
                <a:lnTo>
                  <a:pt x="66922" y="110197"/>
                </a:lnTo>
                <a:lnTo>
                  <a:pt x="65990" y="110368"/>
                </a:lnTo>
                <a:lnTo>
                  <a:pt x="65082" y="110491"/>
                </a:lnTo>
                <a:lnTo>
                  <a:pt x="64224" y="110589"/>
                </a:lnTo>
                <a:lnTo>
                  <a:pt x="64444" y="110466"/>
                </a:lnTo>
                <a:lnTo>
                  <a:pt x="64665" y="110344"/>
                </a:lnTo>
                <a:lnTo>
                  <a:pt x="65352" y="110049"/>
                </a:lnTo>
                <a:lnTo>
                  <a:pt x="66039" y="109755"/>
                </a:lnTo>
                <a:lnTo>
                  <a:pt x="66701" y="109412"/>
                </a:lnTo>
                <a:lnTo>
                  <a:pt x="67364" y="109068"/>
                </a:lnTo>
                <a:lnTo>
                  <a:pt x="68026" y="108700"/>
                </a:lnTo>
                <a:lnTo>
                  <a:pt x="68664" y="108332"/>
                </a:lnTo>
                <a:lnTo>
                  <a:pt x="69302" y="107915"/>
                </a:lnTo>
                <a:lnTo>
                  <a:pt x="69940" y="107498"/>
                </a:lnTo>
                <a:lnTo>
                  <a:pt x="70896" y="106811"/>
                </a:lnTo>
                <a:lnTo>
                  <a:pt x="71853" y="106075"/>
                </a:lnTo>
                <a:lnTo>
                  <a:pt x="72761" y="105315"/>
                </a:lnTo>
                <a:lnTo>
                  <a:pt x="73644" y="104530"/>
                </a:lnTo>
                <a:lnTo>
                  <a:pt x="74502" y="103696"/>
                </a:lnTo>
                <a:lnTo>
                  <a:pt x="75337" y="102862"/>
                </a:lnTo>
                <a:lnTo>
                  <a:pt x="76146" y="101978"/>
                </a:lnTo>
                <a:lnTo>
                  <a:pt x="76931" y="101095"/>
                </a:lnTo>
                <a:lnTo>
                  <a:pt x="77471" y="100457"/>
                </a:lnTo>
                <a:lnTo>
                  <a:pt x="77986" y="99795"/>
                </a:lnTo>
                <a:lnTo>
                  <a:pt x="78477" y="99157"/>
                </a:lnTo>
                <a:lnTo>
                  <a:pt x="78967" y="98495"/>
                </a:lnTo>
                <a:lnTo>
                  <a:pt x="79924" y="97146"/>
                </a:lnTo>
                <a:lnTo>
                  <a:pt x="80832" y="95772"/>
                </a:lnTo>
                <a:lnTo>
                  <a:pt x="81666" y="94374"/>
                </a:lnTo>
                <a:lnTo>
                  <a:pt x="82475" y="92951"/>
                </a:lnTo>
                <a:lnTo>
                  <a:pt x="83260" y="91479"/>
                </a:lnTo>
                <a:lnTo>
                  <a:pt x="83996" y="90007"/>
                </a:lnTo>
                <a:lnTo>
                  <a:pt x="84413" y="89099"/>
                </a:lnTo>
                <a:lnTo>
                  <a:pt x="84806" y="88192"/>
                </a:lnTo>
                <a:lnTo>
                  <a:pt x="85591" y="86352"/>
                </a:lnTo>
                <a:lnTo>
                  <a:pt x="85713" y="86106"/>
                </a:lnTo>
                <a:lnTo>
                  <a:pt x="85861" y="85910"/>
                </a:lnTo>
                <a:lnTo>
                  <a:pt x="85934" y="85812"/>
                </a:lnTo>
                <a:lnTo>
                  <a:pt x="86057" y="85738"/>
                </a:lnTo>
                <a:lnTo>
                  <a:pt x="86302" y="85616"/>
                </a:lnTo>
                <a:lnTo>
                  <a:pt x="87308" y="85199"/>
                </a:lnTo>
                <a:lnTo>
                  <a:pt x="88314" y="84757"/>
                </a:lnTo>
                <a:lnTo>
                  <a:pt x="89320" y="84316"/>
                </a:lnTo>
                <a:lnTo>
                  <a:pt x="90301" y="83849"/>
                </a:lnTo>
                <a:lnTo>
                  <a:pt x="91282" y="83359"/>
                </a:lnTo>
                <a:lnTo>
                  <a:pt x="92263" y="82844"/>
                </a:lnTo>
                <a:lnTo>
                  <a:pt x="93220" y="82328"/>
                </a:lnTo>
                <a:lnTo>
                  <a:pt x="94177" y="81789"/>
                </a:lnTo>
                <a:lnTo>
                  <a:pt x="95109" y="81225"/>
                </a:lnTo>
                <a:lnTo>
                  <a:pt x="96017" y="80660"/>
                </a:lnTo>
                <a:lnTo>
                  <a:pt x="96900" y="80096"/>
                </a:lnTo>
                <a:lnTo>
                  <a:pt x="97783" y="79483"/>
                </a:lnTo>
                <a:lnTo>
                  <a:pt x="98666" y="78870"/>
                </a:lnTo>
                <a:lnTo>
                  <a:pt x="99500" y="78232"/>
                </a:lnTo>
                <a:lnTo>
                  <a:pt x="100359" y="77569"/>
                </a:lnTo>
                <a:lnTo>
                  <a:pt x="101168" y="76882"/>
                </a:lnTo>
                <a:lnTo>
                  <a:pt x="101904" y="76245"/>
                </a:lnTo>
                <a:lnTo>
                  <a:pt x="102616" y="75582"/>
                </a:lnTo>
                <a:lnTo>
                  <a:pt x="103327" y="74895"/>
                </a:lnTo>
                <a:lnTo>
                  <a:pt x="104014" y="74208"/>
                </a:lnTo>
                <a:lnTo>
                  <a:pt x="104676" y="73497"/>
                </a:lnTo>
                <a:lnTo>
                  <a:pt x="105314" y="72786"/>
                </a:lnTo>
                <a:lnTo>
                  <a:pt x="105952" y="72050"/>
                </a:lnTo>
                <a:lnTo>
                  <a:pt x="106541" y="71289"/>
                </a:lnTo>
                <a:lnTo>
                  <a:pt x="107105" y="70529"/>
                </a:lnTo>
                <a:lnTo>
                  <a:pt x="107669" y="69719"/>
                </a:lnTo>
                <a:lnTo>
                  <a:pt x="108184" y="68910"/>
                </a:lnTo>
                <a:lnTo>
                  <a:pt x="108699" y="68076"/>
                </a:lnTo>
                <a:lnTo>
                  <a:pt x="109166" y="67241"/>
                </a:lnTo>
                <a:lnTo>
                  <a:pt x="109607" y="66358"/>
                </a:lnTo>
                <a:lnTo>
                  <a:pt x="110024" y="65475"/>
                </a:lnTo>
                <a:lnTo>
                  <a:pt x="110392" y="64543"/>
                </a:lnTo>
                <a:lnTo>
                  <a:pt x="110490" y="64371"/>
                </a:lnTo>
                <a:lnTo>
                  <a:pt x="110588" y="64224"/>
                </a:lnTo>
                <a:close/>
                <a:moveTo>
                  <a:pt x="1447" y="64126"/>
                </a:moveTo>
                <a:lnTo>
                  <a:pt x="1545" y="64273"/>
                </a:lnTo>
                <a:lnTo>
                  <a:pt x="1644" y="64445"/>
                </a:lnTo>
                <a:lnTo>
                  <a:pt x="1889" y="65058"/>
                </a:lnTo>
                <a:lnTo>
                  <a:pt x="2159" y="65671"/>
                </a:lnTo>
                <a:lnTo>
                  <a:pt x="2429" y="66285"/>
                </a:lnTo>
                <a:lnTo>
                  <a:pt x="2723" y="66873"/>
                </a:lnTo>
                <a:lnTo>
                  <a:pt x="3042" y="67462"/>
                </a:lnTo>
                <a:lnTo>
                  <a:pt x="3361" y="68026"/>
                </a:lnTo>
                <a:lnTo>
                  <a:pt x="3680" y="68591"/>
                </a:lnTo>
                <a:lnTo>
                  <a:pt x="4048" y="69155"/>
                </a:lnTo>
                <a:lnTo>
                  <a:pt x="4391" y="69719"/>
                </a:lnTo>
                <a:lnTo>
                  <a:pt x="4759" y="70259"/>
                </a:lnTo>
                <a:lnTo>
                  <a:pt x="5544" y="71314"/>
                </a:lnTo>
                <a:lnTo>
                  <a:pt x="6378" y="72344"/>
                </a:lnTo>
                <a:lnTo>
                  <a:pt x="7261" y="73350"/>
                </a:lnTo>
                <a:lnTo>
                  <a:pt x="7850" y="73988"/>
                </a:lnTo>
                <a:lnTo>
                  <a:pt x="8439" y="74601"/>
                </a:lnTo>
                <a:lnTo>
                  <a:pt x="9052" y="75214"/>
                </a:lnTo>
                <a:lnTo>
                  <a:pt x="9665" y="75803"/>
                </a:lnTo>
                <a:lnTo>
                  <a:pt x="10303" y="76367"/>
                </a:lnTo>
                <a:lnTo>
                  <a:pt x="10966" y="76931"/>
                </a:lnTo>
                <a:lnTo>
                  <a:pt x="11603" y="77471"/>
                </a:lnTo>
                <a:lnTo>
                  <a:pt x="12290" y="78011"/>
                </a:lnTo>
                <a:lnTo>
                  <a:pt x="12953" y="78526"/>
                </a:lnTo>
                <a:lnTo>
                  <a:pt x="13640" y="79041"/>
                </a:lnTo>
                <a:lnTo>
                  <a:pt x="14351" y="79532"/>
                </a:lnTo>
                <a:lnTo>
                  <a:pt x="15062" y="80022"/>
                </a:lnTo>
                <a:lnTo>
                  <a:pt x="16485" y="80955"/>
                </a:lnTo>
                <a:lnTo>
                  <a:pt x="17957" y="81838"/>
                </a:lnTo>
                <a:lnTo>
                  <a:pt x="18914" y="82378"/>
                </a:lnTo>
                <a:lnTo>
                  <a:pt x="19871" y="82893"/>
                </a:lnTo>
                <a:lnTo>
                  <a:pt x="20852" y="83408"/>
                </a:lnTo>
                <a:lnTo>
                  <a:pt x="21833" y="83874"/>
                </a:lnTo>
                <a:lnTo>
                  <a:pt x="22814" y="84340"/>
                </a:lnTo>
                <a:lnTo>
                  <a:pt x="23796" y="84806"/>
                </a:lnTo>
                <a:lnTo>
                  <a:pt x="24801" y="85248"/>
                </a:lnTo>
                <a:lnTo>
                  <a:pt x="25807" y="85665"/>
                </a:lnTo>
                <a:lnTo>
                  <a:pt x="25979" y="85763"/>
                </a:lnTo>
                <a:lnTo>
                  <a:pt x="26151" y="85910"/>
                </a:lnTo>
                <a:lnTo>
                  <a:pt x="26273" y="86082"/>
                </a:lnTo>
                <a:lnTo>
                  <a:pt x="26371" y="86254"/>
                </a:lnTo>
                <a:lnTo>
                  <a:pt x="26985" y="87701"/>
                </a:lnTo>
                <a:lnTo>
                  <a:pt x="27647" y="89124"/>
                </a:lnTo>
                <a:lnTo>
                  <a:pt x="28309" y="90547"/>
                </a:lnTo>
                <a:lnTo>
                  <a:pt x="29021" y="91920"/>
                </a:lnTo>
                <a:lnTo>
                  <a:pt x="29757" y="93319"/>
                </a:lnTo>
                <a:lnTo>
                  <a:pt x="30542" y="94668"/>
                </a:lnTo>
                <a:lnTo>
                  <a:pt x="31376" y="95993"/>
                </a:lnTo>
                <a:lnTo>
                  <a:pt x="32235" y="97317"/>
                </a:lnTo>
                <a:lnTo>
                  <a:pt x="32897" y="98274"/>
                </a:lnTo>
                <a:lnTo>
                  <a:pt x="33584" y="99206"/>
                </a:lnTo>
                <a:lnTo>
                  <a:pt x="34295" y="100114"/>
                </a:lnTo>
                <a:lnTo>
                  <a:pt x="35031" y="101022"/>
                </a:lnTo>
                <a:lnTo>
                  <a:pt x="35792" y="101880"/>
                </a:lnTo>
                <a:lnTo>
                  <a:pt x="36577" y="102739"/>
                </a:lnTo>
                <a:lnTo>
                  <a:pt x="37386" y="103573"/>
                </a:lnTo>
                <a:lnTo>
                  <a:pt x="38220" y="104382"/>
                </a:lnTo>
                <a:lnTo>
                  <a:pt x="39030" y="105118"/>
                </a:lnTo>
                <a:lnTo>
                  <a:pt x="39864" y="105805"/>
                </a:lnTo>
                <a:lnTo>
                  <a:pt x="40722" y="106492"/>
                </a:lnTo>
                <a:lnTo>
                  <a:pt x="41581" y="107130"/>
                </a:lnTo>
                <a:lnTo>
                  <a:pt x="42489" y="107743"/>
                </a:lnTo>
                <a:lnTo>
                  <a:pt x="43396" y="108332"/>
                </a:lnTo>
                <a:lnTo>
                  <a:pt x="44329" y="108872"/>
                </a:lnTo>
                <a:lnTo>
                  <a:pt x="45285" y="109387"/>
                </a:lnTo>
                <a:lnTo>
                  <a:pt x="45825" y="109657"/>
                </a:lnTo>
                <a:lnTo>
                  <a:pt x="46365" y="109878"/>
                </a:lnTo>
                <a:lnTo>
                  <a:pt x="47420" y="110344"/>
                </a:lnTo>
                <a:lnTo>
                  <a:pt x="47616" y="110466"/>
                </a:lnTo>
                <a:lnTo>
                  <a:pt x="47788" y="110564"/>
                </a:lnTo>
                <a:lnTo>
                  <a:pt x="47714" y="110736"/>
                </a:lnTo>
                <a:lnTo>
                  <a:pt x="46708" y="110564"/>
                </a:lnTo>
                <a:lnTo>
                  <a:pt x="45702" y="110393"/>
                </a:lnTo>
                <a:lnTo>
                  <a:pt x="44697" y="110197"/>
                </a:lnTo>
                <a:lnTo>
                  <a:pt x="43715" y="109976"/>
                </a:lnTo>
                <a:lnTo>
                  <a:pt x="42734" y="109755"/>
                </a:lnTo>
                <a:lnTo>
                  <a:pt x="41777" y="109485"/>
                </a:lnTo>
                <a:lnTo>
                  <a:pt x="40796" y="109240"/>
                </a:lnTo>
                <a:lnTo>
                  <a:pt x="39839" y="108945"/>
                </a:lnTo>
                <a:lnTo>
                  <a:pt x="38907" y="108651"/>
                </a:lnTo>
                <a:lnTo>
                  <a:pt x="37950" y="108332"/>
                </a:lnTo>
                <a:lnTo>
                  <a:pt x="37018" y="108013"/>
                </a:lnTo>
                <a:lnTo>
                  <a:pt x="36111" y="107670"/>
                </a:lnTo>
                <a:lnTo>
                  <a:pt x="35178" y="107302"/>
                </a:lnTo>
                <a:lnTo>
                  <a:pt x="34271" y="106934"/>
                </a:lnTo>
                <a:lnTo>
                  <a:pt x="33363" y="106517"/>
                </a:lnTo>
                <a:lnTo>
                  <a:pt x="32480" y="106124"/>
                </a:lnTo>
                <a:lnTo>
                  <a:pt x="31597" y="105683"/>
                </a:lnTo>
                <a:lnTo>
                  <a:pt x="30714" y="105241"/>
                </a:lnTo>
                <a:lnTo>
                  <a:pt x="29830" y="104775"/>
                </a:lnTo>
                <a:lnTo>
                  <a:pt x="28972" y="104309"/>
                </a:lnTo>
                <a:lnTo>
                  <a:pt x="28113" y="103818"/>
                </a:lnTo>
                <a:lnTo>
                  <a:pt x="27279" y="103303"/>
                </a:lnTo>
                <a:lnTo>
                  <a:pt x="26421" y="102788"/>
                </a:lnTo>
                <a:lnTo>
                  <a:pt x="25586" y="102248"/>
                </a:lnTo>
                <a:lnTo>
                  <a:pt x="24777" y="101684"/>
                </a:lnTo>
                <a:lnTo>
                  <a:pt x="23943" y="101120"/>
                </a:lnTo>
                <a:lnTo>
                  <a:pt x="23133" y="100506"/>
                </a:lnTo>
                <a:lnTo>
                  <a:pt x="22348" y="99918"/>
                </a:lnTo>
                <a:lnTo>
                  <a:pt x="21539" y="99280"/>
                </a:lnTo>
                <a:lnTo>
                  <a:pt x="20754" y="98642"/>
                </a:lnTo>
                <a:lnTo>
                  <a:pt x="19969" y="97980"/>
                </a:lnTo>
                <a:lnTo>
                  <a:pt x="19208" y="97317"/>
                </a:lnTo>
                <a:lnTo>
                  <a:pt x="18031" y="96262"/>
                </a:lnTo>
                <a:lnTo>
                  <a:pt x="16927" y="95183"/>
                </a:lnTo>
                <a:lnTo>
                  <a:pt x="15847" y="94079"/>
                </a:lnTo>
                <a:lnTo>
                  <a:pt x="14817" y="92975"/>
                </a:lnTo>
                <a:lnTo>
                  <a:pt x="13860" y="91847"/>
                </a:lnTo>
                <a:lnTo>
                  <a:pt x="12904" y="90718"/>
                </a:lnTo>
                <a:lnTo>
                  <a:pt x="12020" y="89590"/>
                </a:lnTo>
                <a:lnTo>
                  <a:pt x="11186" y="88437"/>
                </a:lnTo>
                <a:lnTo>
                  <a:pt x="10377" y="87308"/>
                </a:lnTo>
                <a:lnTo>
                  <a:pt x="9616" y="86155"/>
                </a:lnTo>
                <a:lnTo>
                  <a:pt x="8880" y="85002"/>
                </a:lnTo>
                <a:lnTo>
                  <a:pt x="8194" y="83849"/>
                </a:lnTo>
                <a:lnTo>
                  <a:pt x="7556" y="82721"/>
                </a:lnTo>
                <a:lnTo>
                  <a:pt x="6942" y="81568"/>
                </a:lnTo>
                <a:lnTo>
                  <a:pt x="6378" y="80440"/>
                </a:lnTo>
                <a:lnTo>
                  <a:pt x="5839" y="79336"/>
                </a:lnTo>
                <a:lnTo>
                  <a:pt x="5348" y="78207"/>
                </a:lnTo>
                <a:lnTo>
                  <a:pt x="4882" y="77128"/>
                </a:lnTo>
                <a:lnTo>
                  <a:pt x="4440" y="76024"/>
                </a:lnTo>
                <a:lnTo>
                  <a:pt x="4048" y="74969"/>
                </a:lnTo>
                <a:lnTo>
                  <a:pt x="3680" y="73914"/>
                </a:lnTo>
                <a:lnTo>
                  <a:pt x="3336" y="72884"/>
                </a:lnTo>
                <a:lnTo>
                  <a:pt x="3017" y="71878"/>
                </a:lnTo>
                <a:lnTo>
                  <a:pt x="2748" y="70897"/>
                </a:lnTo>
                <a:lnTo>
                  <a:pt x="2478" y="69940"/>
                </a:lnTo>
                <a:lnTo>
                  <a:pt x="2257" y="69008"/>
                </a:lnTo>
                <a:lnTo>
                  <a:pt x="2061" y="68125"/>
                </a:lnTo>
                <a:lnTo>
                  <a:pt x="1889" y="67241"/>
                </a:lnTo>
                <a:lnTo>
                  <a:pt x="1742" y="66407"/>
                </a:lnTo>
                <a:lnTo>
                  <a:pt x="1619" y="65598"/>
                </a:lnTo>
                <a:lnTo>
                  <a:pt x="1521" y="64837"/>
                </a:lnTo>
                <a:lnTo>
                  <a:pt x="1447" y="64126"/>
                </a:lnTo>
                <a:close/>
                <a:moveTo>
                  <a:pt x="84757" y="86254"/>
                </a:moveTo>
                <a:lnTo>
                  <a:pt x="84879" y="86352"/>
                </a:lnTo>
                <a:lnTo>
                  <a:pt x="84340" y="87603"/>
                </a:lnTo>
                <a:lnTo>
                  <a:pt x="83800" y="88854"/>
                </a:lnTo>
                <a:lnTo>
                  <a:pt x="83309" y="89909"/>
                </a:lnTo>
                <a:lnTo>
                  <a:pt x="82794" y="90988"/>
                </a:lnTo>
                <a:lnTo>
                  <a:pt x="82254" y="92019"/>
                </a:lnTo>
                <a:lnTo>
                  <a:pt x="81690" y="93049"/>
                </a:lnTo>
                <a:lnTo>
                  <a:pt x="81101" y="94079"/>
                </a:lnTo>
                <a:lnTo>
                  <a:pt x="80488" y="95085"/>
                </a:lnTo>
                <a:lnTo>
                  <a:pt x="79875" y="96066"/>
                </a:lnTo>
                <a:lnTo>
                  <a:pt x="79213" y="97048"/>
                </a:lnTo>
                <a:lnTo>
                  <a:pt x="78550" y="98029"/>
                </a:lnTo>
                <a:lnTo>
                  <a:pt x="77839" y="98961"/>
                </a:lnTo>
                <a:lnTo>
                  <a:pt x="77127" y="99893"/>
                </a:lnTo>
                <a:lnTo>
                  <a:pt x="76367" y="100776"/>
                </a:lnTo>
                <a:lnTo>
                  <a:pt x="75606" y="101659"/>
                </a:lnTo>
                <a:lnTo>
                  <a:pt x="74797" y="102518"/>
                </a:lnTo>
                <a:lnTo>
                  <a:pt x="73963" y="103352"/>
                </a:lnTo>
                <a:lnTo>
                  <a:pt x="73129" y="104162"/>
                </a:lnTo>
                <a:lnTo>
                  <a:pt x="72564" y="104652"/>
                </a:lnTo>
                <a:lnTo>
                  <a:pt x="72000" y="105143"/>
                </a:lnTo>
                <a:lnTo>
                  <a:pt x="71436" y="105609"/>
                </a:lnTo>
                <a:lnTo>
                  <a:pt x="70847" y="106051"/>
                </a:lnTo>
                <a:lnTo>
                  <a:pt x="70258" y="106492"/>
                </a:lnTo>
                <a:lnTo>
                  <a:pt x="69670" y="106934"/>
                </a:lnTo>
                <a:lnTo>
                  <a:pt x="69056" y="107326"/>
                </a:lnTo>
                <a:lnTo>
                  <a:pt x="68419" y="107719"/>
                </a:lnTo>
                <a:lnTo>
                  <a:pt x="67805" y="108111"/>
                </a:lnTo>
                <a:lnTo>
                  <a:pt x="67167" y="108455"/>
                </a:lnTo>
                <a:lnTo>
                  <a:pt x="66505" y="108798"/>
                </a:lnTo>
                <a:lnTo>
                  <a:pt x="65843" y="109117"/>
                </a:lnTo>
                <a:lnTo>
                  <a:pt x="65180" y="109412"/>
                </a:lnTo>
                <a:lnTo>
                  <a:pt x="64494" y="109706"/>
                </a:lnTo>
                <a:lnTo>
                  <a:pt x="63782" y="109951"/>
                </a:lnTo>
                <a:lnTo>
                  <a:pt x="63071" y="110197"/>
                </a:lnTo>
                <a:lnTo>
                  <a:pt x="62605" y="110344"/>
                </a:lnTo>
                <a:lnTo>
                  <a:pt x="62114" y="110466"/>
                </a:lnTo>
                <a:lnTo>
                  <a:pt x="61133" y="110712"/>
                </a:lnTo>
                <a:lnTo>
                  <a:pt x="59146" y="111129"/>
                </a:lnTo>
                <a:lnTo>
                  <a:pt x="58974" y="111153"/>
                </a:lnTo>
                <a:lnTo>
                  <a:pt x="58753" y="111153"/>
                </a:lnTo>
                <a:lnTo>
                  <a:pt x="58827" y="110982"/>
                </a:lnTo>
                <a:lnTo>
                  <a:pt x="58876" y="110908"/>
                </a:lnTo>
                <a:lnTo>
                  <a:pt x="58925" y="110859"/>
                </a:lnTo>
                <a:lnTo>
                  <a:pt x="59244" y="110589"/>
                </a:lnTo>
                <a:lnTo>
                  <a:pt x="59538" y="110295"/>
                </a:lnTo>
                <a:lnTo>
                  <a:pt x="59808" y="110000"/>
                </a:lnTo>
                <a:lnTo>
                  <a:pt x="60078" y="109706"/>
                </a:lnTo>
                <a:lnTo>
                  <a:pt x="60593" y="109068"/>
                </a:lnTo>
                <a:lnTo>
                  <a:pt x="61059" y="108430"/>
                </a:lnTo>
                <a:lnTo>
                  <a:pt x="61501" y="107743"/>
                </a:lnTo>
                <a:lnTo>
                  <a:pt x="61893" y="107032"/>
                </a:lnTo>
                <a:lnTo>
                  <a:pt x="62261" y="106321"/>
                </a:lnTo>
                <a:lnTo>
                  <a:pt x="62629" y="105585"/>
                </a:lnTo>
                <a:lnTo>
                  <a:pt x="63193" y="104382"/>
                </a:lnTo>
                <a:lnTo>
                  <a:pt x="63709" y="103156"/>
                </a:lnTo>
                <a:lnTo>
                  <a:pt x="64175" y="101929"/>
                </a:lnTo>
                <a:lnTo>
                  <a:pt x="64592" y="100678"/>
                </a:lnTo>
                <a:lnTo>
                  <a:pt x="65009" y="99427"/>
                </a:lnTo>
                <a:lnTo>
                  <a:pt x="65377" y="98151"/>
                </a:lnTo>
                <a:lnTo>
                  <a:pt x="65720" y="96876"/>
                </a:lnTo>
                <a:lnTo>
                  <a:pt x="66039" y="95600"/>
                </a:lnTo>
                <a:lnTo>
                  <a:pt x="66333" y="94423"/>
                </a:lnTo>
                <a:lnTo>
                  <a:pt x="66579" y="93245"/>
                </a:lnTo>
                <a:lnTo>
                  <a:pt x="67094" y="90890"/>
                </a:lnTo>
                <a:lnTo>
                  <a:pt x="67143" y="90694"/>
                </a:lnTo>
                <a:lnTo>
                  <a:pt x="67192" y="90620"/>
                </a:lnTo>
                <a:lnTo>
                  <a:pt x="67241" y="90571"/>
                </a:lnTo>
                <a:lnTo>
                  <a:pt x="67315" y="90522"/>
                </a:lnTo>
                <a:lnTo>
                  <a:pt x="67388" y="90498"/>
                </a:lnTo>
                <a:lnTo>
                  <a:pt x="67560" y="90448"/>
                </a:lnTo>
                <a:lnTo>
                  <a:pt x="69572" y="90154"/>
                </a:lnTo>
                <a:lnTo>
                  <a:pt x="71583" y="89835"/>
                </a:lnTo>
                <a:lnTo>
                  <a:pt x="73595" y="89443"/>
                </a:lnTo>
                <a:lnTo>
                  <a:pt x="75582" y="89001"/>
                </a:lnTo>
                <a:lnTo>
                  <a:pt x="77544" y="88510"/>
                </a:lnTo>
                <a:lnTo>
                  <a:pt x="79507" y="87971"/>
                </a:lnTo>
                <a:lnTo>
                  <a:pt x="81469" y="87382"/>
                </a:lnTo>
                <a:lnTo>
                  <a:pt x="83383" y="86720"/>
                </a:lnTo>
                <a:lnTo>
                  <a:pt x="84757" y="86254"/>
                </a:lnTo>
                <a:close/>
                <a:moveTo>
                  <a:pt x="27083" y="86180"/>
                </a:moveTo>
                <a:lnTo>
                  <a:pt x="28481" y="86646"/>
                </a:lnTo>
                <a:lnTo>
                  <a:pt x="30051" y="87186"/>
                </a:lnTo>
                <a:lnTo>
                  <a:pt x="31621" y="87701"/>
                </a:lnTo>
                <a:lnTo>
                  <a:pt x="33191" y="88167"/>
                </a:lnTo>
                <a:lnTo>
                  <a:pt x="34786" y="88584"/>
                </a:lnTo>
                <a:lnTo>
                  <a:pt x="36380" y="88977"/>
                </a:lnTo>
                <a:lnTo>
                  <a:pt x="37999" y="89345"/>
                </a:lnTo>
                <a:lnTo>
                  <a:pt x="39619" y="89663"/>
                </a:lnTo>
                <a:lnTo>
                  <a:pt x="41238" y="89958"/>
                </a:lnTo>
                <a:lnTo>
                  <a:pt x="42881" y="90228"/>
                </a:lnTo>
                <a:lnTo>
                  <a:pt x="44525" y="90448"/>
                </a:lnTo>
                <a:lnTo>
                  <a:pt x="44647" y="90473"/>
                </a:lnTo>
                <a:lnTo>
                  <a:pt x="44721" y="90498"/>
                </a:lnTo>
                <a:lnTo>
                  <a:pt x="44795" y="90547"/>
                </a:lnTo>
                <a:lnTo>
                  <a:pt x="44844" y="90620"/>
                </a:lnTo>
                <a:lnTo>
                  <a:pt x="44917" y="90743"/>
                </a:lnTo>
                <a:lnTo>
                  <a:pt x="44966" y="90915"/>
                </a:lnTo>
                <a:lnTo>
                  <a:pt x="45800" y="94496"/>
                </a:lnTo>
                <a:lnTo>
                  <a:pt x="46218" y="96262"/>
                </a:lnTo>
                <a:lnTo>
                  <a:pt x="46659" y="98053"/>
                </a:lnTo>
                <a:lnTo>
                  <a:pt x="46953" y="99108"/>
                </a:lnTo>
                <a:lnTo>
                  <a:pt x="47272" y="100163"/>
                </a:lnTo>
                <a:lnTo>
                  <a:pt x="47616" y="101193"/>
                </a:lnTo>
                <a:lnTo>
                  <a:pt x="47984" y="102224"/>
                </a:lnTo>
                <a:lnTo>
                  <a:pt x="48376" y="103254"/>
                </a:lnTo>
                <a:lnTo>
                  <a:pt x="48793" y="104260"/>
                </a:lnTo>
                <a:lnTo>
                  <a:pt x="49235" y="105266"/>
                </a:lnTo>
                <a:lnTo>
                  <a:pt x="49726" y="106247"/>
                </a:lnTo>
                <a:lnTo>
                  <a:pt x="50069" y="106909"/>
                </a:lnTo>
                <a:lnTo>
                  <a:pt x="50437" y="107547"/>
                </a:lnTo>
                <a:lnTo>
                  <a:pt x="50829" y="108185"/>
                </a:lnTo>
                <a:lnTo>
                  <a:pt x="51246" y="108798"/>
                </a:lnTo>
                <a:lnTo>
                  <a:pt x="51688" y="109362"/>
                </a:lnTo>
                <a:lnTo>
                  <a:pt x="52179" y="109927"/>
                </a:lnTo>
                <a:lnTo>
                  <a:pt x="52694" y="110466"/>
                </a:lnTo>
                <a:lnTo>
                  <a:pt x="53234" y="110957"/>
                </a:lnTo>
                <a:lnTo>
                  <a:pt x="53283" y="111031"/>
                </a:lnTo>
                <a:lnTo>
                  <a:pt x="53381" y="111251"/>
                </a:lnTo>
                <a:lnTo>
                  <a:pt x="51811" y="110932"/>
                </a:lnTo>
                <a:lnTo>
                  <a:pt x="51075" y="110785"/>
                </a:lnTo>
                <a:lnTo>
                  <a:pt x="50363" y="110614"/>
                </a:lnTo>
                <a:lnTo>
                  <a:pt x="49652" y="110417"/>
                </a:lnTo>
                <a:lnTo>
                  <a:pt x="48941" y="110197"/>
                </a:lnTo>
                <a:lnTo>
                  <a:pt x="48278" y="109976"/>
                </a:lnTo>
                <a:lnTo>
                  <a:pt x="47591" y="109706"/>
                </a:lnTo>
                <a:lnTo>
                  <a:pt x="46929" y="109436"/>
                </a:lnTo>
                <a:lnTo>
                  <a:pt x="46267" y="109142"/>
                </a:lnTo>
                <a:lnTo>
                  <a:pt x="45629" y="108823"/>
                </a:lnTo>
                <a:lnTo>
                  <a:pt x="44991" y="108504"/>
                </a:lnTo>
                <a:lnTo>
                  <a:pt x="44353" y="108136"/>
                </a:lnTo>
                <a:lnTo>
                  <a:pt x="43740" y="107792"/>
                </a:lnTo>
                <a:lnTo>
                  <a:pt x="43127" y="107400"/>
                </a:lnTo>
                <a:lnTo>
                  <a:pt x="42538" y="107007"/>
                </a:lnTo>
                <a:lnTo>
                  <a:pt x="41924" y="106590"/>
                </a:lnTo>
                <a:lnTo>
                  <a:pt x="41336" y="106173"/>
                </a:lnTo>
                <a:lnTo>
                  <a:pt x="40772" y="105732"/>
                </a:lnTo>
                <a:lnTo>
                  <a:pt x="40207" y="105266"/>
                </a:lnTo>
                <a:lnTo>
                  <a:pt x="39373" y="104579"/>
                </a:lnTo>
                <a:lnTo>
                  <a:pt x="38588" y="103843"/>
                </a:lnTo>
                <a:lnTo>
                  <a:pt x="37803" y="103107"/>
                </a:lnTo>
                <a:lnTo>
                  <a:pt x="37067" y="102322"/>
                </a:lnTo>
                <a:lnTo>
                  <a:pt x="36331" y="101537"/>
                </a:lnTo>
                <a:lnTo>
                  <a:pt x="35644" y="100727"/>
                </a:lnTo>
                <a:lnTo>
                  <a:pt x="34958" y="99893"/>
                </a:lnTo>
                <a:lnTo>
                  <a:pt x="34295" y="99035"/>
                </a:lnTo>
                <a:lnTo>
                  <a:pt x="33437" y="97882"/>
                </a:lnTo>
                <a:lnTo>
                  <a:pt x="32602" y="96704"/>
                </a:lnTo>
                <a:lnTo>
                  <a:pt x="31842" y="95502"/>
                </a:lnTo>
                <a:lnTo>
                  <a:pt x="31082" y="94300"/>
                </a:lnTo>
                <a:lnTo>
                  <a:pt x="30370" y="93049"/>
                </a:lnTo>
                <a:lnTo>
                  <a:pt x="29683" y="91798"/>
                </a:lnTo>
                <a:lnTo>
                  <a:pt x="29045" y="90522"/>
                </a:lnTo>
                <a:lnTo>
                  <a:pt x="28408" y="89222"/>
                </a:lnTo>
                <a:lnTo>
                  <a:pt x="28089" y="88510"/>
                </a:lnTo>
                <a:lnTo>
                  <a:pt x="27770" y="87775"/>
                </a:lnTo>
                <a:lnTo>
                  <a:pt x="27083" y="86180"/>
                </a:lnTo>
                <a:close/>
                <a:moveTo>
                  <a:pt x="66432" y="90743"/>
                </a:moveTo>
                <a:lnTo>
                  <a:pt x="66260" y="91675"/>
                </a:lnTo>
                <a:lnTo>
                  <a:pt x="66162" y="92166"/>
                </a:lnTo>
                <a:lnTo>
                  <a:pt x="66039" y="92656"/>
                </a:lnTo>
                <a:lnTo>
                  <a:pt x="64911" y="96925"/>
                </a:lnTo>
                <a:lnTo>
                  <a:pt x="64346" y="99059"/>
                </a:lnTo>
                <a:lnTo>
                  <a:pt x="63709" y="101169"/>
                </a:lnTo>
                <a:lnTo>
                  <a:pt x="63390" y="102126"/>
                </a:lnTo>
                <a:lnTo>
                  <a:pt x="63046" y="103058"/>
                </a:lnTo>
                <a:lnTo>
                  <a:pt x="62678" y="103990"/>
                </a:lnTo>
                <a:lnTo>
                  <a:pt x="62286" y="104922"/>
                </a:lnTo>
                <a:lnTo>
                  <a:pt x="61844" y="105830"/>
                </a:lnTo>
                <a:lnTo>
                  <a:pt x="61378" y="106713"/>
                </a:lnTo>
                <a:lnTo>
                  <a:pt x="60863" y="107572"/>
                </a:lnTo>
                <a:lnTo>
                  <a:pt x="60299" y="108406"/>
                </a:lnTo>
                <a:lnTo>
                  <a:pt x="59808" y="109093"/>
                </a:lnTo>
                <a:lnTo>
                  <a:pt x="59538" y="109412"/>
                </a:lnTo>
                <a:lnTo>
                  <a:pt x="59268" y="109706"/>
                </a:lnTo>
                <a:lnTo>
                  <a:pt x="58974" y="110000"/>
                </a:lnTo>
                <a:lnTo>
                  <a:pt x="58655" y="110270"/>
                </a:lnTo>
                <a:lnTo>
                  <a:pt x="58336" y="110540"/>
                </a:lnTo>
                <a:lnTo>
                  <a:pt x="57968" y="110761"/>
                </a:lnTo>
                <a:lnTo>
                  <a:pt x="57698" y="110908"/>
                </a:lnTo>
                <a:lnTo>
                  <a:pt x="57404" y="111055"/>
                </a:lnTo>
                <a:lnTo>
                  <a:pt x="57134" y="111153"/>
                </a:lnTo>
                <a:lnTo>
                  <a:pt x="56840" y="111251"/>
                </a:lnTo>
                <a:lnTo>
                  <a:pt x="56545" y="111300"/>
                </a:lnTo>
                <a:lnTo>
                  <a:pt x="56275" y="111325"/>
                </a:lnTo>
                <a:lnTo>
                  <a:pt x="55981" y="111350"/>
                </a:lnTo>
                <a:lnTo>
                  <a:pt x="55711" y="111350"/>
                </a:lnTo>
                <a:lnTo>
                  <a:pt x="55417" y="111300"/>
                </a:lnTo>
                <a:lnTo>
                  <a:pt x="55147" y="111251"/>
                </a:lnTo>
                <a:lnTo>
                  <a:pt x="54877" y="111153"/>
                </a:lnTo>
                <a:lnTo>
                  <a:pt x="54607" y="111055"/>
                </a:lnTo>
                <a:lnTo>
                  <a:pt x="54337" y="110932"/>
                </a:lnTo>
                <a:lnTo>
                  <a:pt x="54068" y="110761"/>
                </a:lnTo>
                <a:lnTo>
                  <a:pt x="53798" y="110589"/>
                </a:lnTo>
                <a:lnTo>
                  <a:pt x="53552" y="110393"/>
                </a:lnTo>
                <a:lnTo>
                  <a:pt x="53037" y="109951"/>
                </a:lnTo>
                <a:lnTo>
                  <a:pt x="52596" y="109485"/>
                </a:lnTo>
                <a:lnTo>
                  <a:pt x="52179" y="109019"/>
                </a:lnTo>
                <a:lnTo>
                  <a:pt x="51786" y="108504"/>
                </a:lnTo>
                <a:lnTo>
                  <a:pt x="51418" y="107964"/>
                </a:lnTo>
                <a:lnTo>
                  <a:pt x="51099" y="107424"/>
                </a:lnTo>
                <a:lnTo>
                  <a:pt x="50780" y="106860"/>
                </a:lnTo>
                <a:lnTo>
                  <a:pt x="50461" y="106271"/>
                </a:lnTo>
                <a:lnTo>
                  <a:pt x="50143" y="105634"/>
                </a:lnTo>
                <a:lnTo>
                  <a:pt x="49824" y="104971"/>
                </a:lnTo>
                <a:lnTo>
                  <a:pt x="49235" y="103647"/>
                </a:lnTo>
                <a:lnTo>
                  <a:pt x="48720" y="102297"/>
                </a:lnTo>
                <a:lnTo>
                  <a:pt x="48229" y="100948"/>
                </a:lnTo>
                <a:lnTo>
                  <a:pt x="47788" y="99550"/>
                </a:lnTo>
                <a:lnTo>
                  <a:pt x="47371" y="98176"/>
                </a:lnTo>
                <a:lnTo>
                  <a:pt x="47003" y="96778"/>
                </a:lnTo>
                <a:lnTo>
                  <a:pt x="46635" y="95355"/>
                </a:lnTo>
                <a:lnTo>
                  <a:pt x="46144" y="93245"/>
                </a:lnTo>
                <a:lnTo>
                  <a:pt x="45678" y="91135"/>
                </a:lnTo>
                <a:lnTo>
                  <a:pt x="45653" y="90915"/>
                </a:lnTo>
                <a:lnTo>
                  <a:pt x="45653" y="90767"/>
                </a:lnTo>
                <a:lnTo>
                  <a:pt x="48254" y="90890"/>
                </a:lnTo>
                <a:lnTo>
                  <a:pt x="50879" y="91037"/>
                </a:lnTo>
                <a:lnTo>
                  <a:pt x="53454" y="91135"/>
                </a:lnTo>
                <a:lnTo>
                  <a:pt x="54755" y="91184"/>
                </a:lnTo>
                <a:lnTo>
                  <a:pt x="57330" y="91184"/>
                </a:lnTo>
                <a:lnTo>
                  <a:pt x="58631" y="91135"/>
                </a:lnTo>
                <a:lnTo>
                  <a:pt x="61231" y="91037"/>
                </a:lnTo>
                <a:lnTo>
                  <a:pt x="63831" y="90890"/>
                </a:lnTo>
                <a:lnTo>
                  <a:pt x="66432" y="90743"/>
                </a:lnTo>
                <a:close/>
                <a:moveTo>
                  <a:pt x="55441" y="0"/>
                </a:moveTo>
                <a:lnTo>
                  <a:pt x="54043" y="49"/>
                </a:lnTo>
                <a:lnTo>
                  <a:pt x="52645" y="98"/>
                </a:lnTo>
                <a:lnTo>
                  <a:pt x="51246" y="221"/>
                </a:lnTo>
                <a:lnTo>
                  <a:pt x="49848" y="343"/>
                </a:lnTo>
                <a:lnTo>
                  <a:pt x="48474" y="515"/>
                </a:lnTo>
                <a:lnTo>
                  <a:pt x="47101" y="711"/>
                </a:lnTo>
                <a:lnTo>
                  <a:pt x="45751" y="957"/>
                </a:lnTo>
                <a:lnTo>
                  <a:pt x="44402" y="1227"/>
                </a:lnTo>
                <a:lnTo>
                  <a:pt x="43077" y="1545"/>
                </a:lnTo>
                <a:lnTo>
                  <a:pt x="41753" y="1864"/>
                </a:lnTo>
                <a:lnTo>
                  <a:pt x="40428" y="2232"/>
                </a:lnTo>
                <a:lnTo>
                  <a:pt x="39128" y="2649"/>
                </a:lnTo>
                <a:lnTo>
                  <a:pt x="37852" y="3066"/>
                </a:lnTo>
                <a:lnTo>
                  <a:pt x="36577" y="3533"/>
                </a:lnTo>
                <a:lnTo>
                  <a:pt x="35301" y="4023"/>
                </a:lnTo>
                <a:lnTo>
                  <a:pt x="34050" y="4538"/>
                </a:lnTo>
                <a:lnTo>
                  <a:pt x="32823" y="5103"/>
                </a:lnTo>
                <a:lnTo>
                  <a:pt x="31597" y="5667"/>
                </a:lnTo>
                <a:lnTo>
                  <a:pt x="30395" y="6280"/>
                </a:lnTo>
                <a:lnTo>
                  <a:pt x="29217" y="6918"/>
                </a:lnTo>
                <a:lnTo>
                  <a:pt x="28040" y="7580"/>
                </a:lnTo>
                <a:lnTo>
                  <a:pt x="26887" y="8267"/>
                </a:lnTo>
                <a:lnTo>
                  <a:pt x="25758" y="8979"/>
                </a:lnTo>
                <a:lnTo>
                  <a:pt x="24654" y="9715"/>
                </a:lnTo>
                <a:lnTo>
                  <a:pt x="23550" y="10475"/>
                </a:lnTo>
                <a:lnTo>
                  <a:pt x="22471" y="11285"/>
                </a:lnTo>
                <a:lnTo>
                  <a:pt x="21416" y="12094"/>
                </a:lnTo>
                <a:lnTo>
                  <a:pt x="20361" y="12928"/>
                </a:lnTo>
                <a:lnTo>
                  <a:pt x="19355" y="13811"/>
                </a:lnTo>
                <a:lnTo>
                  <a:pt x="18350" y="14695"/>
                </a:lnTo>
                <a:lnTo>
                  <a:pt x="17368" y="15602"/>
                </a:lnTo>
                <a:lnTo>
                  <a:pt x="16412" y="16534"/>
                </a:lnTo>
                <a:lnTo>
                  <a:pt x="15479" y="17516"/>
                </a:lnTo>
                <a:lnTo>
                  <a:pt x="14572" y="18497"/>
                </a:lnTo>
                <a:lnTo>
                  <a:pt x="13664" y="19478"/>
                </a:lnTo>
                <a:lnTo>
                  <a:pt x="12805" y="20509"/>
                </a:lnTo>
                <a:lnTo>
                  <a:pt x="11971" y="21563"/>
                </a:lnTo>
                <a:lnTo>
                  <a:pt x="11162" y="22618"/>
                </a:lnTo>
                <a:lnTo>
                  <a:pt x="10352" y="23698"/>
                </a:lnTo>
                <a:lnTo>
                  <a:pt x="9592" y="24826"/>
                </a:lnTo>
                <a:lnTo>
                  <a:pt x="8856" y="25930"/>
                </a:lnTo>
                <a:lnTo>
                  <a:pt x="8144" y="27083"/>
                </a:lnTo>
                <a:lnTo>
                  <a:pt x="7458" y="28236"/>
                </a:lnTo>
                <a:lnTo>
                  <a:pt x="6795" y="29414"/>
                </a:lnTo>
                <a:lnTo>
                  <a:pt x="6157" y="30616"/>
                </a:lnTo>
                <a:lnTo>
                  <a:pt x="5544" y="31818"/>
                </a:lnTo>
                <a:lnTo>
                  <a:pt x="4980" y="33069"/>
                </a:lnTo>
                <a:lnTo>
                  <a:pt x="4416" y="34295"/>
                </a:lnTo>
                <a:lnTo>
                  <a:pt x="3901" y="35571"/>
                </a:lnTo>
                <a:lnTo>
                  <a:pt x="3410" y="36847"/>
                </a:lnTo>
                <a:lnTo>
                  <a:pt x="2968" y="38147"/>
                </a:lnTo>
                <a:lnTo>
                  <a:pt x="2527" y="39447"/>
                </a:lnTo>
                <a:lnTo>
                  <a:pt x="2134" y="40772"/>
                </a:lnTo>
                <a:lnTo>
                  <a:pt x="1791" y="42096"/>
                </a:lnTo>
                <a:lnTo>
                  <a:pt x="1447" y="43446"/>
                </a:lnTo>
                <a:lnTo>
                  <a:pt x="1153" y="44795"/>
                </a:lnTo>
                <a:lnTo>
                  <a:pt x="883" y="46169"/>
                </a:lnTo>
                <a:lnTo>
                  <a:pt x="662" y="47567"/>
                </a:lnTo>
                <a:lnTo>
                  <a:pt x="466" y="48965"/>
                </a:lnTo>
                <a:lnTo>
                  <a:pt x="294" y="50364"/>
                </a:lnTo>
                <a:lnTo>
                  <a:pt x="172" y="51786"/>
                </a:lnTo>
                <a:lnTo>
                  <a:pt x="74" y="53209"/>
                </a:lnTo>
                <a:lnTo>
                  <a:pt x="25" y="54657"/>
                </a:lnTo>
                <a:lnTo>
                  <a:pt x="0" y="56104"/>
                </a:lnTo>
                <a:lnTo>
                  <a:pt x="25" y="57527"/>
                </a:lnTo>
                <a:lnTo>
                  <a:pt x="74" y="58950"/>
                </a:lnTo>
                <a:lnTo>
                  <a:pt x="172" y="60373"/>
                </a:lnTo>
                <a:lnTo>
                  <a:pt x="294" y="61771"/>
                </a:lnTo>
                <a:lnTo>
                  <a:pt x="466" y="63194"/>
                </a:lnTo>
                <a:lnTo>
                  <a:pt x="662" y="64568"/>
                </a:lnTo>
                <a:lnTo>
                  <a:pt x="883" y="65966"/>
                </a:lnTo>
                <a:lnTo>
                  <a:pt x="1153" y="67340"/>
                </a:lnTo>
                <a:lnTo>
                  <a:pt x="1472" y="68689"/>
                </a:lnTo>
                <a:lnTo>
                  <a:pt x="1791" y="70038"/>
                </a:lnTo>
                <a:lnTo>
                  <a:pt x="2159" y="71387"/>
                </a:lnTo>
                <a:lnTo>
                  <a:pt x="2551" y="72712"/>
                </a:lnTo>
                <a:lnTo>
                  <a:pt x="2993" y="74012"/>
                </a:lnTo>
                <a:lnTo>
                  <a:pt x="3459" y="75312"/>
                </a:lnTo>
                <a:lnTo>
                  <a:pt x="3950" y="76588"/>
                </a:lnTo>
                <a:lnTo>
                  <a:pt x="4465" y="77864"/>
                </a:lnTo>
                <a:lnTo>
                  <a:pt x="5029" y="79115"/>
                </a:lnTo>
                <a:lnTo>
                  <a:pt x="5618" y="80366"/>
                </a:lnTo>
                <a:lnTo>
                  <a:pt x="6231" y="81593"/>
                </a:lnTo>
                <a:lnTo>
                  <a:pt x="6869" y="82795"/>
                </a:lnTo>
                <a:lnTo>
                  <a:pt x="7531" y="83972"/>
                </a:lnTo>
                <a:lnTo>
                  <a:pt x="8243" y="85150"/>
                </a:lnTo>
                <a:lnTo>
                  <a:pt x="8954" y="86303"/>
                </a:lnTo>
                <a:lnTo>
                  <a:pt x="9715" y="87456"/>
                </a:lnTo>
                <a:lnTo>
                  <a:pt x="10500" y="88560"/>
                </a:lnTo>
                <a:lnTo>
                  <a:pt x="11309" y="89663"/>
                </a:lnTo>
                <a:lnTo>
                  <a:pt x="12143" y="90743"/>
                </a:lnTo>
                <a:lnTo>
                  <a:pt x="13002" y="91798"/>
                </a:lnTo>
                <a:lnTo>
                  <a:pt x="13885" y="92828"/>
                </a:lnTo>
                <a:lnTo>
                  <a:pt x="14793" y="93858"/>
                </a:lnTo>
                <a:lnTo>
                  <a:pt x="15725" y="94840"/>
                </a:lnTo>
                <a:lnTo>
                  <a:pt x="16681" y="95821"/>
                </a:lnTo>
                <a:lnTo>
                  <a:pt x="17663" y="96778"/>
                </a:lnTo>
                <a:lnTo>
                  <a:pt x="18669" y="97685"/>
                </a:lnTo>
                <a:lnTo>
                  <a:pt x="19699" y="98593"/>
                </a:lnTo>
                <a:lnTo>
                  <a:pt x="20754" y="99476"/>
                </a:lnTo>
                <a:lnTo>
                  <a:pt x="21809" y="100310"/>
                </a:lnTo>
                <a:lnTo>
                  <a:pt x="22913" y="101144"/>
                </a:lnTo>
                <a:lnTo>
                  <a:pt x="24016" y="101954"/>
                </a:lnTo>
                <a:lnTo>
                  <a:pt x="25145" y="102714"/>
                </a:lnTo>
                <a:lnTo>
                  <a:pt x="26298" y="103475"/>
                </a:lnTo>
                <a:lnTo>
                  <a:pt x="27475" y="104186"/>
                </a:lnTo>
                <a:lnTo>
                  <a:pt x="28677" y="104873"/>
                </a:lnTo>
                <a:lnTo>
                  <a:pt x="29879" y="105535"/>
                </a:lnTo>
                <a:lnTo>
                  <a:pt x="31106" y="106173"/>
                </a:lnTo>
                <a:lnTo>
                  <a:pt x="32357" y="106787"/>
                </a:lnTo>
                <a:lnTo>
                  <a:pt x="33608" y="107351"/>
                </a:lnTo>
                <a:lnTo>
                  <a:pt x="34908" y="107891"/>
                </a:lnTo>
                <a:lnTo>
                  <a:pt x="36209" y="108406"/>
                </a:lnTo>
                <a:lnTo>
                  <a:pt x="37509" y="108896"/>
                </a:lnTo>
                <a:lnTo>
                  <a:pt x="38834" y="109338"/>
                </a:lnTo>
                <a:lnTo>
                  <a:pt x="40183" y="109755"/>
                </a:lnTo>
                <a:lnTo>
                  <a:pt x="41557" y="110123"/>
                </a:lnTo>
                <a:lnTo>
                  <a:pt x="42930" y="110491"/>
                </a:lnTo>
                <a:lnTo>
                  <a:pt x="44304" y="110810"/>
                </a:lnTo>
                <a:lnTo>
                  <a:pt x="45702" y="111080"/>
                </a:lnTo>
                <a:lnTo>
                  <a:pt x="47125" y="111325"/>
                </a:lnTo>
                <a:lnTo>
                  <a:pt x="48548" y="111546"/>
                </a:lnTo>
                <a:lnTo>
                  <a:pt x="49995" y="111717"/>
                </a:lnTo>
                <a:lnTo>
                  <a:pt x="51443" y="111840"/>
                </a:lnTo>
                <a:lnTo>
                  <a:pt x="52915" y="111938"/>
                </a:lnTo>
                <a:lnTo>
                  <a:pt x="54387" y="112012"/>
                </a:lnTo>
                <a:lnTo>
                  <a:pt x="55858" y="112036"/>
                </a:lnTo>
                <a:lnTo>
                  <a:pt x="57355" y="112012"/>
                </a:lnTo>
                <a:lnTo>
                  <a:pt x="58753" y="111963"/>
                </a:lnTo>
                <a:lnTo>
                  <a:pt x="60127" y="111889"/>
                </a:lnTo>
                <a:lnTo>
                  <a:pt x="61501" y="111767"/>
                </a:lnTo>
                <a:lnTo>
                  <a:pt x="62874" y="111619"/>
                </a:lnTo>
                <a:lnTo>
                  <a:pt x="64224" y="111448"/>
                </a:lnTo>
                <a:lnTo>
                  <a:pt x="65548" y="111227"/>
                </a:lnTo>
                <a:lnTo>
                  <a:pt x="66898" y="110982"/>
                </a:lnTo>
                <a:lnTo>
                  <a:pt x="68222" y="110712"/>
                </a:lnTo>
                <a:lnTo>
                  <a:pt x="69523" y="110393"/>
                </a:lnTo>
                <a:lnTo>
                  <a:pt x="70823" y="110049"/>
                </a:lnTo>
                <a:lnTo>
                  <a:pt x="72123" y="109681"/>
                </a:lnTo>
                <a:lnTo>
                  <a:pt x="73399" y="109289"/>
                </a:lnTo>
                <a:lnTo>
                  <a:pt x="74650" y="108847"/>
                </a:lnTo>
                <a:lnTo>
                  <a:pt x="75901" y="108381"/>
                </a:lnTo>
                <a:lnTo>
                  <a:pt x="77152" y="107891"/>
                </a:lnTo>
                <a:lnTo>
                  <a:pt x="78378" y="107375"/>
                </a:lnTo>
                <a:lnTo>
                  <a:pt x="79580" y="106836"/>
                </a:lnTo>
                <a:lnTo>
                  <a:pt x="80758" y="106247"/>
                </a:lnTo>
                <a:lnTo>
                  <a:pt x="81936" y="105658"/>
                </a:lnTo>
                <a:lnTo>
                  <a:pt x="83113" y="105020"/>
                </a:lnTo>
                <a:lnTo>
                  <a:pt x="84266" y="104382"/>
                </a:lnTo>
                <a:lnTo>
                  <a:pt x="85394" y="103696"/>
                </a:lnTo>
                <a:lnTo>
                  <a:pt x="86498" y="102984"/>
                </a:lnTo>
                <a:lnTo>
                  <a:pt x="87602" y="102248"/>
                </a:lnTo>
                <a:lnTo>
                  <a:pt x="88682" y="101488"/>
                </a:lnTo>
                <a:lnTo>
                  <a:pt x="89737" y="100703"/>
                </a:lnTo>
                <a:lnTo>
                  <a:pt x="90767" y="99918"/>
                </a:lnTo>
                <a:lnTo>
                  <a:pt x="91797" y="99084"/>
                </a:lnTo>
                <a:lnTo>
                  <a:pt x="92803" y="98225"/>
                </a:lnTo>
                <a:lnTo>
                  <a:pt x="93760" y="97342"/>
                </a:lnTo>
                <a:lnTo>
                  <a:pt x="94741" y="96459"/>
                </a:lnTo>
                <a:lnTo>
                  <a:pt x="95673" y="95527"/>
                </a:lnTo>
                <a:lnTo>
                  <a:pt x="96581" y="94594"/>
                </a:lnTo>
                <a:lnTo>
                  <a:pt x="97489" y="93613"/>
                </a:lnTo>
                <a:lnTo>
                  <a:pt x="98372" y="92632"/>
                </a:lnTo>
                <a:lnTo>
                  <a:pt x="99206" y="91626"/>
                </a:lnTo>
                <a:lnTo>
                  <a:pt x="100040" y="90620"/>
                </a:lnTo>
                <a:lnTo>
                  <a:pt x="100849" y="89565"/>
                </a:lnTo>
                <a:lnTo>
                  <a:pt x="101634" y="88510"/>
                </a:lnTo>
                <a:lnTo>
                  <a:pt x="102370" y="87407"/>
                </a:lnTo>
                <a:lnTo>
                  <a:pt x="103106" y="86303"/>
                </a:lnTo>
                <a:lnTo>
                  <a:pt x="103818" y="85199"/>
                </a:lnTo>
                <a:lnTo>
                  <a:pt x="104505" y="84046"/>
                </a:lnTo>
                <a:lnTo>
                  <a:pt x="105142" y="82893"/>
                </a:lnTo>
                <a:lnTo>
                  <a:pt x="105780" y="81740"/>
                </a:lnTo>
                <a:lnTo>
                  <a:pt x="106369" y="80538"/>
                </a:lnTo>
                <a:lnTo>
                  <a:pt x="106958" y="79336"/>
                </a:lnTo>
                <a:lnTo>
                  <a:pt x="107497" y="78109"/>
                </a:lnTo>
                <a:lnTo>
                  <a:pt x="108013" y="76882"/>
                </a:lnTo>
                <a:lnTo>
                  <a:pt x="108503" y="75631"/>
                </a:lnTo>
                <a:lnTo>
                  <a:pt x="108945" y="74380"/>
                </a:lnTo>
                <a:lnTo>
                  <a:pt x="109386" y="73080"/>
                </a:lnTo>
                <a:lnTo>
                  <a:pt x="109779" y="71804"/>
                </a:lnTo>
                <a:lnTo>
                  <a:pt x="110147" y="70480"/>
                </a:lnTo>
                <a:lnTo>
                  <a:pt x="110490" y="69179"/>
                </a:lnTo>
                <a:lnTo>
                  <a:pt x="110785" y="67830"/>
                </a:lnTo>
                <a:lnTo>
                  <a:pt x="111055" y="66506"/>
                </a:lnTo>
                <a:lnTo>
                  <a:pt x="111300" y="65132"/>
                </a:lnTo>
                <a:lnTo>
                  <a:pt x="111521" y="63782"/>
                </a:lnTo>
                <a:lnTo>
                  <a:pt x="111692" y="62409"/>
                </a:lnTo>
                <a:lnTo>
                  <a:pt x="111840" y="61010"/>
                </a:lnTo>
                <a:lnTo>
                  <a:pt x="111938" y="59612"/>
                </a:lnTo>
                <a:lnTo>
                  <a:pt x="112011" y="58214"/>
                </a:lnTo>
                <a:lnTo>
                  <a:pt x="112060" y="56791"/>
                </a:lnTo>
                <a:lnTo>
                  <a:pt x="112060" y="55319"/>
                </a:lnTo>
                <a:lnTo>
                  <a:pt x="112011" y="53847"/>
                </a:lnTo>
                <a:lnTo>
                  <a:pt x="111938" y="52375"/>
                </a:lnTo>
                <a:lnTo>
                  <a:pt x="111815" y="50928"/>
                </a:lnTo>
                <a:lnTo>
                  <a:pt x="111668" y="49480"/>
                </a:lnTo>
                <a:lnTo>
                  <a:pt x="111472" y="48058"/>
                </a:lnTo>
                <a:lnTo>
                  <a:pt x="111251" y="46635"/>
                </a:lnTo>
                <a:lnTo>
                  <a:pt x="111005" y="45237"/>
                </a:lnTo>
                <a:lnTo>
                  <a:pt x="110711" y="43838"/>
                </a:lnTo>
                <a:lnTo>
                  <a:pt x="110368" y="42464"/>
                </a:lnTo>
                <a:lnTo>
                  <a:pt x="110024" y="41115"/>
                </a:lnTo>
                <a:lnTo>
                  <a:pt x="109632" y="39766"/>
                </a:lnTo>
                <a:lnTo>
                  <a:pt x="109190" y="38417"/>
                </a:lnTo>
                <a:lnTo>
                  <a:pt x="108724" y="37092"/>
                </a:lnTo>
                <a:lnTo>
                  <a:pt x="108233" y="35792"/>
                </a:lnTo>
                <a:lnTo>
                  <a:pt x="107718" y="34516"/>
                </a:lnTo>
                <a:lnTo>
                  <a:pt x="107179" y="33240"/>
                </a:lnTo>
                <a:lnTo>
                  <a:pt x="106590" y="31989"/>
                </a:lnTo>
                <a:lnTo>
                  <a:pt x="105976" y="30738"/>
                </a:lnTo>
                <a:lnTo>
                  <a:pt x="105339" y="29512"/>
                </a:lnTo>
                <a:lnTo>
                  <a:pt x="104652" y="28310"/>
                </a:lnTo>
                <a:lnTo>
                  <a:pt x="103965" y="27132"/>
                </a:lnTo>
                <a:lnTo>
                  <a:pt x="103229" y="25955"/>
                </a:lnTo>
                <a:lnTo>
                  <a:pt x="102468" y="24826"/>
                </a:lnTo>
                <a:lnTo>
                  <a:pt x="101708" y="23698"/>
                </a:lnTo>
                <a:lnTo>
                  <a:pt x="100898" y="22594"/>
                </a:lnTo>
                <a:lnTo>
                  <a:pt x="100064" y="21514"/>
                </a:lnTo>
                <a:lnTo>
                  <a:pt x="99206" y="20435"/>
                </a:lnTo>
                <a:lnTo>
                  <a:pt x="98323" y="19405"/>
                </a:lnTo>
                <a:lnTo>
                  <a:pt x="97415" y="18374"/>
                </a:lnTo>
                <a:lnTo>
                  <a:pt x="96483" y="17368"/>
                </a:lnTo>
                <a:lnTo>
                  <a:pt x="95526" y="16412"/>
                </a:lnTo>
                <a:lnTo>
                  <a:pt x="94545" y="15455"/>
                </a:lnTo>
                <a:lnTo>
                  <a:pt x="93539" y="14523"/>
                </a:lnTo>
                <a:lnTo>
                  <a:pt x="92509" y="13615"/>
                </a:lnTo>
                <a:lnTo>
                  <a:pt x="91478" y="12732"/>
                </a:lnTo>
                <a:lnTo>
                  <a:pt x="90399" y="11898"/>
                </a:lnTo>
                <a:lnTo>
                  <a:pt x="89320" y="11064"/>
                </a:lnTo>
                <a:lnTo>
                  <a:pt x="88216" y="10254"/>
                </a:lnTo>
                <a:lnTo>
                  <a:pt x="87087" y="9494"/>
                </a:lnTo>
                <a:lnTo>
                  <a:pt x="85934" y="8733"/>
                </a:lnTo>
                <a:lnTo>
                  <a:pt x="84781" y="8022"/>
                </a:lnTo>
                <a:lnTo>
                  <a:pt x="83604" y="7335"/>
                </a:lnTo>
                <a:lnTo>
                  <a:pt x="82402" y="6673"/>
                </a:lnTo>
                <a:lnTo>
                  <a:pt x="81175" y="6035"/>
                </a:lnTo>
                <a:lnTo>
                  <a:pt x="79948" y="5422"/>
                </a:lnTo>
                <a:lnTo>
                  <a:pt x="78697" y="4833"/>
                </a:lnTo>
                <a:lnTo>
                  <a:pt x="77422" y="4293"/>
                </a:lnTo>
                <a:lnTo>
                  <a:pt x="76146" y="3778"/>
                </a:lnTo>
                <a:lnTo>
                  <a:pt x="74846" y="3287"/>
                </a:lnTo>
                <a:lnTo>
                  <a:pt x="73546" y="2846"/>
                </a:lnTo>
                <a:lnTo>
                  <a:pt x="72221" y="2429"/>
                </a:lnTo>
                <a:lnTo>
                  <a:pt x="70896" y="2036"/>
                </a:lnTo>
                <a:lnTo>
                  <a:pt x="69547" y="1668"/>
                </a:lnTo>
                <a:lnTo>
                  <a:pt x="68173" y="1349"/>
                </a:lnTo>
                <a:lnTo>
                  <a:pt x="66800" y="1055"/>
                </a:lnTo>
                <a:lnTo>
                  <a:pt x="65426" y="810"/>
                </a:lnTo>
                <a:lnTo>
                  <a:pt x="64027" y="589"/>
                </a:lnTo>
                <a:lnTo>
                  <a:pt x="62629" y="393"/>
                </a:lnTo>
                <a:lnTo>
                  <a:pt x="61206" y="245"/>
                </a:lnTo>
                <a:lnTo>
                  <a:pt x="59783" y="123"/>
                </a:lnTo>
                <a:lnTo>
                  <a:pt x="58336" y="49"/>
                </a:lnTo>
                <a:lnTo>
                  <a:pt x="56913" y="25"/>
                </a:lnTo>
                <a:lnTo>
                  <a:pt x="5544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6552072" y="4069932"/>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8492341F-2221-992B-0776-C012062D197C}"/>
              </a:ext>
            </a:extLst>
          </p:cNvPr>
          <p:cNvSpPr>
            <a:spLocks noGrp="1"/>
          </p:cNvSpPr>
          <p:nvPr>
            <p:ph type="subTitle" idx="1"/>
          </p:nvPr>
        </p:nvSpPr>
        <p:spPr>
          <a:xfrm>
            <a:off x="2077050" y="3460825"/>
            <a:ext cx="4989900" cy="553236"/>
          </a:xfrm>
        </p:spPr>
        <p:txBody>
          <a:bodyPr/>
          <a:lstStyle/>
          <a:p>
            <a:r>
              <a:rPr lang="en-US" b="1" dirty="0"/>
              <a:t>SV: Bùi </a:t>
            </a:r>
            <a:r>
              <a:rPr lang="en-US" b="1" dirty="0" err="1"/>
              <a:t>Nguyễn</a:t>
            </a:r>
            <a:r>
              <a:rPr lang="en-US" b="1" dirty="0"/>
              <a:t> Anh Duy</a:t>
            </a:r>
            <a:br>
              <a:rPr lang="en-US" b="1" dirty="0"/>
            </a:br>
            <a:r>
              <a:rPr lang="en-US" b="1" dirty="0"/>
              <a:t>MSSV: 20200174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38"/>
          <p:cNvSpPr/>
          <p:nvPr/>
        </p:nvSpPr>
        <p:spPr>
          <a:xfrm>
            <a:off x="4036950" y="1282545"/>
            <a:ext cx="1070100" cy="10701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8"/>
          <p:cNvSpPr txBox="1">
            <a:spLocks noGrp="1"/>
          </p:cNvSpPr>
          <p:nvPr>
            <p:ph type="title"/>
          </p:nvPr>
        </p:nvSpPr>
        <p:spPr>
          <a:xfrm>
            <a:off x="2131500" y="2494780"/>
            <a:ext cx="4881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NGUYÊN LÝ HOẠT ĐỘNG</a:t>
            </a:r>
            <a:endParaRPr sz="3600" dirty="0"/>
          </a:p>
        </p:txBody>
      </p:sp>
      <p:sp>
        <p:nvSpPr>
          <p:cNvPr id="2590" name="Google Shape;2590;p38"/>
          <p:cNvSpPr txBox="1">
            <a:spLocks noGrp="1"/>
          </p:cNvSpPr>
          <p:nvPr>
            <p:ph type="title" idx="2"/>
          </p:nvPr>
        </p:nvSpPr>
        <p:spPr>
          <a:xfrm>
            <a:off x="4114800" y="1472138"/>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591" name="Google Shape;2591;p38"/>
          <p:cNvSpPr txBox="1">
            <a:spLocks noGrp="1"/>
          </p:cNvSpPr>
          <p:nvPr>
            <p:ph type="subTitle" idx="1"/>
          </p:nvPr>
        </p:nvSpPr>
        <p:spPr>
          <a:xfrm>
            <a:off x="2189540" y="3136176"/>
            <a:ext cx="4878900" cy="10882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2.1 schematic</a:t>
            </a:r>
          </a:p>
          <a:p>
            <a:pPr marL="0" lvl="0" indent="0" algn="l" rtl="0">
              <a:spcBef>
                <a:spcPts val="0"/>
              </a:spcBef>
              <a:spcAft>
                <a:spcPts val="0"/>
              </a:spcAft>
              <a:buNone/>
            </a:pPr>
            <a:r>
              <a:rPr lang="en" sz="2000" dirty="0"/>
              <a:t>2.</a:t>
            </a:r>
            <a:r>
              <a:rPr lang="en-US" sz="2000" dirty="0"/>
              <a:t>f</a:t>
            </a:r>
            <a:r>
              <a:rPr lang="en" sz="2000" dirty="0"/>
              <a:t>lowchart</a:t>
            </a:r>
          </a:p>
          <a:p>
            <a:pPr marL="0" lvl="0" indent="0" algn="ctr" rtl="0">
              <a:spcBef>
                <a:spcPts val="0"/>
              </a:spcBef>
              <a:spcAft>
                <a:spcPts val="0"/>
              </a:spcAft>
              <a:buNone/>
            </a:pPr>
            <a:endParaRPr dirty="0"/>
          </a:p>
        </p:txBody>
      </p:sp>
      <p:grpSp>
        <p:nvGrpSpPr>
          <p:cNvPr id="2592" name="Google Shape;2592;p38"/>
          <p:cNvGrpSpPr/>
          <p:nvPr/>
        </p:nvGrpSpPr>
        <p:grpSpPr>
          <a:xfrm>
            <a:off x="4348668" y="1157621"/>
            <a:ext cx="446647" cy="276334"/>
            <a:chOff x="3419725" y="2613600"/>
            <a:chExt cx="1769600" cy="1094825"/>
          </a:xfrm>
        </p:grpSpPr>
        <p:sp>
          <p:nvSpPr>
            <p:cNvPr id="2593" name="Google Shape;2593;p38"/>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8"/>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8"/>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8"/>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8"/>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8"/>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9" name="Google Shape;2599;p38"/>
          <p:cNvSpPr/>
          <p:nvPr/>
        </p:nvSpPr>
        <p:spPr>
          <a:xfrm>
            <a:off x="6732013" y="3916029"/>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86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9"/>
                                        </p:tgtEl>
                                        <p:attrNameLst>
                                          <p:attrName>style.visibility</p:attrName>
                                        </p:attrNameLst>
                                      </p:cBhvr>
                                      <p:to>
                                        <p:strVal val="visible"/>
                                      </p:to>
                                    </p:set>
                                    <p:anim calcmode="lin" valueType="num">
                                      <p:cBhvr additive="base">
                                        <p:cTn id="7" dur="500" fill="hold"/>
                                        <p:tgtEl>
                                          <p:spTgt spid="2589"/>
                                        </p:tgtEl>
                                        <p:attrNameLst>
                                          <p:attrName>ppt_x</p:attrName>
                                        </p:attrNameLst>
                                      </p:cBhvr>
                                      <p:tavLst>
                                        <p:tav tm="0">
                                          <p:val>
                                            <p:strVal val="#ppt_x"/>
                                          </p:val>
                                        </p:tav>
                                        <p:tav tm="100000">
                                          <p:val>
                                            <p:strVal val="#ppt_x"/>
                                          </p:val>
                                        </p:tav>
                                      </p:tavLst>
                                    </p:anim>
                                    <p:anim calcmode="lin" valueType="num">
                                      <p:cBhvr additive="base">
                                        <p:cTn id="8" dur="500" fill="hold"/>
                                        <p:tgtEl>
                                          <p:spTgt spid="2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8" name="Google Shape;2768;p44"/>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2.1 schematic</a:t>
            </a:r>
            <a:endParaRPr dirty="0"/>
          </a:p>
        </p:txBody>
      </p:sp>
      <p:pic>
        <p:nvPicPr>
          <p:cNvPr id="27" name="Hình ảnh 45">
            <a:extLst>
              <a:ext uri="{FF2B5EF4-FFF2-40B4-BE49-F238E27FC236}">
                <a16:creationId xmlns:a16="http://schemas.microsoft.com/office/drawing/2014/main" id="{3DFE7CCB-AAF5-2E57-86B2-702922D89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276" y="1535601"/>
            <a:ext cx="5264724" cy="29925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itle 4">
            <a:extLst>
              <a:ext uri="{FF2B5EF4-FFF2-40B4-BE49-F238E27FC236}">
                <a16:creationId xmlns:a16="http://schemas.microsoft.com/office/drawing/2014/main" id="{634C9BBE-F864-F9B1-2564-AC5B4601DFA5}"/>
              </a:ext>
            </a:extLst>
          </p:cNvPr>
          <p:cNvSpPr>
            <a:spLocks noGrp="1"/>
          </p:cNvSpPr>
          <p:nvPr>
            <p:ph type="title" idx="2"/>
          </p:nvPr>
        </p:nvSpPr>
        <p:spPr>
          <a:xfrm>
            <a:off x="720000" y="1851386"/>
            <a:ext cx="2497307" cy="1440727"/>
          </a:xfrm>
        </p:spPr>
        <p:txBody>
          <a:bodyPr/>
          <a:lstStyle/>
          <a:p>
            <a:r>
              <a:rPr lang="en-US" dirty="0" err="1"/>
              <a:t>Sơ</a:t>
            </a:r>
            <a:r>
              <a:rPr lang="en-US" dirty="0"/>
              <a:t> </a:t>
            </a:r>
            <a:r>
              <a:rPr lang="en-US" dirty="0" err="1"/>
              <a:t>đồ</a:t>
            </a:r>
            <a:r>
              <a:rPr lang="en-US" dirty="0"/>
              <a:t> </a:t>
            </a:r>
            <a:r>
              <a:rPr lang="en-US" dirty="0" err="1"/>
              <a:t>chân</a:t>
            </a:r>
            <a:r>
              <a:rPr lang="en-US" dirty="0"/>
              <a:t> ICD 1602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5"/>
        <p:cNvGrpSpPr/>
        <p:nvPr/>
      </p:nvGrpSpPr>
      <p:grpSpPr>
        <a:xfrm>
          <a:off x="0" y="0"/>
          <a:ext cx="0" cy="0"/>
          <a:chOff x="0" y="0"/>
          <a:chExt cx="0" cy="0"/>
        </a:xfrm>
      </p:grpSpPr>
      <p:sp>
        <p:nvSpPr>
          <p:cNvPr id="2796" name="Google Shape;2796;p45"/>
          <p:cNvSpPr txBox="1">
            <a:spLocks noGrp="1"/>
          </p:cNvSpPr>
          <p:nvPr>
            <p:ph type="title"/>
          </p:nvPr>
        </p:nvSpPr>
        <p:spPr>
          <a:xfrm>
            <a:off x="71350" y="791461"/>
            <a:ext cx="4944135"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a:t>
            </a:r>
            <a:r>
              <a:rPr lang="en" dirty="0"/>
              <a:t>ạch tạo nguồn 5 v sử dụng IC 7805</a:t>
            </a:r>
            <a:endParaRPr dirty="0"/>
          </a:p>
        </p:txBody>
      </p:sp>
      <p:pic>
        <p:nvPicPr>
          <p:cNvPr id="23" name="Hình ảnh 42">
            <a:extLst>
              <a:ext uri="{FF2B5EF4-FFF2-40B4-BE49-F238E27FC236}">
                <a16:creationId xmlns:a16="http://schemas.microsoft.com/office/drawing/2014/main" id="{67D20F62-390B-B3AA-E083-F7446B94A6D6}"/>
              </a:ext>
            </a:extLst>
          </p:cNvPr>
          <p:cNvPicPr>
            <a:picLocks noChangeAspect="1"/>
          </p:cNvPicPr>
          <p:nvPr/>
        </p:nvPicPr>
        <p:blipFill rotWithShape="1">
          <a:blip r:embed="rId3">
            <a:extLst>
              <a:ext uri="{28A0092B-C50C-407E-A947-70E740481C1C}">
                <a14:useLocalDpi xmlns:a14="http://schemas.microsoft.com/office/drawing/2010/main" val="0"/>
              </a:ext>
            </a:extLst>
          </a:blip>
          <a:srcRect t="6179" r="-519"/>
          <a:stretch/>
        </p:blipFill>
        <p:spPr>
          <a:xfrm>
            <a:off x="1253187" y="1816491"/>
            <a:ext cx="6637625" cy="24424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5"/>
        <p:cNvGrpSpPr/>
        <p:nvPr/>
      </p:nvGrpSpPr>
      <p:grpSpPr>
        <a:xfrm>
          <a:off x="0" y="0"/>
          <a:ext cx="0" cy="0"/>
          <a:chOff x="0" y="0"/>
          <a:chExt cx="0" cy="0"/>
        </a:xfrm>
      </p:grpSpPr>
      <p:sp>
        <p:nvSpPr>
          <p:cNvPr id="2796" name="Google Shape;2796;p45"/>
          <p:cNvSpPr txBox="1">
            <a:spLocks noGrp="1"/>
          </p:cNvSpPr>
          <p:nvPr>
            <p:ph type="title"/>
          </p:nvPr>
        </p:nvSpPr>
        <p:spPr>
          <a:xfrm>
            <a:off x="71350" y="791461"/>
            <a:ext cx="4944135"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Khối</a:t>
            </a:r>
            <a:r>
              <a:rPr lang="en-US" dirty="0"/>
              <a:t> </a:t>
            </a:r>
            <a:r>
              <a:rPr lang="en-US" dirty="0" err="1"/>
              <a:t>cảm</a:t>
            </a:r>
            <a:r>
              <a:rPr lang="en-US" dirty="0"/>
              <a:t> </a:t>
            </a:r>
            <a:r>
              <a:rPr lang="en-US" dirty="0" err="1"/>
              <a:t>biến</a:t>
            </a:r>
            <a:r>
              <a:rPr lang="en-US" dirty="0"/>
              <a:t> </a:t>
            </a:r>
            <a:r>
              <a:rPr lang="en-US" dirty="0" err="1"/>
              <a:t>hồng</a:t>
            </a:r>
            <a:r>
              <a:rPr lang="en-US" dirty="0"/>
              <a:t> </a:t>
            </a:r>
            <a:r>
              <a:rPr lang="en-US" dirty="0" err="1"/>
              <a:t>ngoại</a:t>
            </a:r>
            <a:endParaRPr dirty="0"/>
          </a:p>
        </p:txBody>
      </p:sp>
      <p:pic>
        <p:nvPicPr>
          <p:cNvPr id="4" name="Hình ảnh 47">
            <a:extLst>
              <a:ext uri="{FF2B5EF4-FFF2-40B4-BE49-F238E27FC236}">
                <a16:creationId xmlns:a16="http://schemas.microsoft.com/office/drawing/2014/main" id="{CC9C22D3-3894-DF98-CF93-090CE5C9E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00" y="1779055"/>
            <a:ext cx="4139543" cy="2024284"/>
          </a:xfrm>
          <a:prstGeom prst="rect">
            <a:avLst/>
          </a:prstGeom>
        </p:spPr>
      </p:pic>
      <p:pic>
        <p:nvPicPr>
          <p:cNvPr id="5" name="Hình ảnh 45">
            <a:extLst>
              <a:ext uri="{FF2B5EF4-FFF2-40B4-BE49-F238E27FC236}">
                <a16:creationId xmlns:a16="http://schemas.microsoft.com/office/drawing/2014/main" id="{62EAB878-23A8-0B8E-73A8-105692CD0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687" y="1779055"/>
            <a:ext cx="3052125" cy="2024283"/>
          </a:xfrm>
          <a:prstGeom prst="rect">
            <a:avLst/>
          </a:prstGeom>
        </p:spPr>
      </p:pic>
      <p:sp>
        <p:nvSpPr>
          <p:cNvPr id="6" name="TextBox 46">
            <a:extLst>
              <a:ext uri="{FF2B5EF4-FFF2-40B4-BE49-F238E27FC236}">
                <a16:creationId xmlns:a16="http://schemas.microsoft.com/office/drawing/2014/main" id="{9A192FFB-F392-39BD-297C-A73D3492F02E}"/>
              </a:ext>
            </a:extLst>
          </p:cNvPr>
          <p:cNvSpPr txBox="1"/>
          <p:nvPr/>
        </p:nvSpPr>
        <p:spPr>
          <a:xfrm>
            <a:off x="5015485" y="4063656"/>
            <a:ext cx="3351562" cy="769441"/>
          </a:xfrm>
          <a:prstGeom prst="rect">
            <a:avLst/>
          </a:prstGeom>
          <a:noFill/>
        </p:spPr>
        <p:txBody>
          <a:bodyPr wrap="square" rtlCol="0">
            <a:spAutoFit/>
          </a:bodyPr>
          <a:lstStyle/>
          <a:p>
            <a:pPr algn="ctr"/>
            <a:r>
              <a:rPr lang="en-US" sz="4400" dirty="0">
                <a:ln>
                  <a:solidFill>
                    <a:schemeClr val="accent5">
                      <a:lumMod val="50000"/>
                    </a:schemeClr>
                  </a:solidFill>
                </a:ln>
                <a:solidFill>
                  <a:schemeClr val="accent5">
                    <a:lumMod val="20000"/>
                    <a:lumOff val="80000"/>
                  </a:schemeClr>
                </a:solidFill>
                <a:effectLst>
                  <a:outerShdw blurRad="50800" dist="38100" dir="5400000" algn="t" rotWithShape="0">
                    <a:prstClr val="black">
                      <a:alpha val="40000"/>
                    </a:prstClr>
                  </a:outerShdw>
                </a:effectLst>
                <a:latin typeface="Lobster" panose="00000500000000000000" pitchFamily="2" charset="-93"/>
              </a:rPr>
              <a:t>CẢM BIẾN</a:t>
            </a:r>
          </a:p>
        </p:txBody>
      </p:sp>
    </p:spTree>
    <p:extLst>
      <p:ext uri="{BB962C8B-B14F-4D97-AF65-F5344CB8AC3E}">
        <p14:creationId xmlns:p14="http://schemas.microsoft.com/office/powerpoint/2010/main" val="26362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5"/>
        <p:cNvGrpSpPr/>
        <p:nvPr/>
      </p:nvGrpSpPr>
      <p:grpSpPr>
        <a:xfrm>
          <a:off x="0" y="0"/>
          <a:ext cx="0" cy="0"/>
          <a:chOff x="0" y="0"/>
          <a:chExt cx="0" cy="0"/>
        </a:xfrm>
      </p:grpSpPr>
      <p:pic>
        <p:nvPicPr>
          <p:cNvPr id="8" name="Hình ảnh 43">
            <a:extLst>
              <a:ext uri="{FF2B5EF4-FFF2-40B4-BE49-F238E27FC236}">
                <a16:creationId xmlns:a16="http://schemas.microsoft.com/office/drawing/2014/main" id="{7DC53D9D-5FEE-1D20-689D-E51E60446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63" y="650393"/>
            <a:ext cx="4745406" cy="34767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Tiêu đề 40">
            <a:extLst>
              <a:ext uri="{FF2B5EF4-FFF2-40B4-BE49-F238E27FC236}">
                <a16:creationId xmlns:a16="http://schemas.microsoft.com/office/drawing/2014/main" id="{3E9C281E-6D42-E049-9BAD-D78EAD2B5466}"/>
              </a:ext>
            </a:extLst>
          </p:cNvPr>
          <p:cNvSpPr>
            <a:spLocks noGrp="1"/>
          </p:cNvSpPr>
          <p:nvPr>
            <p:ph type="title"/>
          </p:nvPr>
        </p:nvSpPr>
        <p:spPr>
          <a:xfrm>
            <a:off x="5832389" y="1041057"/>
            <a:ext cx="3240384" cy="2607523"/>
          </a:xfrm>
        </p:spPr>
        <p:txBody>
          <a:bodyPr>
            <a:normAutofit/>
          </a:bodyPr>
          <a:lstStyle/>
          <a:p>
            <a:r>
              <a:rPr lang="en-US" dirty="0">
                <a:solidFill>
                  <a:schemeClr val="bg1"/>
                </a:solidFill>
                <a:latin typeface="Lobster" panose="00000500000000000000" pitchFamily="2" charset="0"/>
              </a:rPr>
              <a:t>PIC18 </a:t>
            </a:r>
            <a:r>
              <a:rPr lang="en-US" dirty="0" err="1">
                <a:solidFill>
                  <a:schemeClr val="bg1"/>
                </a:solidFill>
                <a:latin typeface="Lobster" panose="00000500000000000000" pitchFamily="2" charset="0"/>
              </a:rPr>
              <a:t>sử</a:t>
            </a:r>
            <a:r>
              <a:rPr lang="en-US" dirty="0">
                <a:solidFill>
                  <a:schemeClr val="bg1"/>
                </a:solidFill>
                <a:latin typeface="Lobster" panose="00000500000000000000" pitchFamily="2" charset="0"/>
              </a:rPr>
              <a:t> </a:t>
            </a:r>
            <a:r>
              <a:rPr lang="en-US" dirty="0" err="1">
                <a:solidFill>
                  <a:schemeClr val="bg1"/>
                </a:solidFill>
                <a:latin typeface="Lobster" panose="00000500000000000000" pitchFamily="2" charset="0"/>
              </a:rPr>
              <a:t>dụng</a:t>
            </a:r>
            <a:r>
              <a:rPr lang="en-US" dirty="0">
                <a:solidFill>
                  <a:schemeClr val="bg1"/>
                </a:solidFill>
                <a:latin typeface="Lobster" panose="00000500000000000000" pitchFamily="2" charset="0"/>
              </a:rPr>
              <a:t> </a:t>
            </a:r>
            <a:r>
              <a:rPr lang="en-US" dirty="0" err="1">
                <a:solidFill>
                  <a:schemeClr val="bg1"/>
                </a:solidFill>
                <a:latin typeface="Lobster" panose="00000500000000000000" pitchFamily="2" charset="0"/>
              </a:rPr>
              <a:t>bộ</a:t>
            </a:r>
            <a:r>
              <a:rPr lang="en-US" dirty="0">
                <a:solidFill>
                  <a:schemeClr val="bg1"/>
                </a:solidFill>
                <a:latin typeface="Lobster" panose="00000500000000000000" pitchFamily="2" charset="0"/>
              </a:rPr>
              <a:t> </a:t>
            </a:r>
            <a:r>
              <a:rPr lang="en-US" dirty="0" err="1">
                <a:solidFill>
                  <a:schemeClr val="bg1"/>
                </a:solidFill>
                <a:latin typeface="Lobster" panose="00000500000000000000" pitchFamily="2" charset="0"/>
              </a:rPr>
              <a:t>dao</a:t>
            </a:r>
            <a:r>
              <a:rPr lang="en-US" dirty="0">
                <a:solidFill>
                  <a:schemeClr val="bg1"/>
                </a:solidFill>
                <a:latin typeface="Lobster" panose="00000500000000000000" pitchFamily="2" charset="0"/>
              </a:rPr>
              <a:t> </a:t>
            </a:r>
            <a:r>
              <a:rPr lang="en-US" dirty="0" err="1">
                <a:solidFill>
                  <a:schemeClr val="bg1"/>
                </a:solidFill>
                <a:latin typeface="Lobster" panose="00000500000000000000" pitchFamily="2" charset="0"/>
              </a:rPr>
              <a:t>động</a:t>
            </a:r>
            <a:r>
              <a:rPr lang="en-US" dirty="0">
                <a:solidFill>
                  <a:schemeClr val="bg1"/>
                </a:solidFill>
                <a:latin typeface="Lobster" panose="00000500000000000000" pitchFamily="2" charset="0"/>
              </a:rPr>
              <a:t> </a:t>
            </a:r>
            <a:r>
              <a:rPr lang="en-US" dirty="0" err="1">
                <a:solidFill>
                  <a:schemeClr val="bg1"/>
                </a:solidFill>
                <a:latin typeface="Lobster" panose="00000500000000000000" pitchFamily="2" charset="0"/>
              </a:rPr>
              <a:t>thạch</a:t>
            </a:r>
            <a:r>
              <a:rPr lang="en-US" dirty="0">
                <a:solidFill>
                  <a:schemeClr val="bg1"/>
                </a:solidFill>
                <a:latin typeface="Lobster" panose="00000500000000000000" pitchFamily="2" charset="0"/>
              </a:rPr>
              <a:t> </a:t>
            </a:r>
            <a:r>
              <a:rPr lang="en-US" dirty="0" err="1">
                <a:solidFill>
                  <a:schemeClr val="bg1"/>
                </a:solidFill>
                <a:latin typeface="Lobster" panose="00000500000000000000" pitchFamily="2" charset="0"/>
              </a:rPr>
              <a:t>anh</a:t>
            </a:r>
            <a:r>
              <a:rPr lang="en-US" dirty="0">
                <a:solidFill>
                  <a:schemeClr val="bg1"/>
                </a:solidFill>
                <a:latin typeface="Lobster" panose="00000500000000000000" pitchFamily="2" charset="0"/>
              </a:rPr>
              <a:t> 8Mhz</a:t>
            </a:r>
          </a:p>
        </p:txBody>
      </p:sp>
    </p:spTree>
    <p:extLst>
      <p:ext uri="{BB962C8B-B14F-4D97-AF65-F5344CB8AC3E}">
        <p14:creationId xmlns:p14="http://schemas.microsoft.com/office/powerpoint/2010/main" val="43557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8"/>
        <p:cNvGrpSpPr/>
        <p:nvPr/>
      </p:nvGrpSpPr>
      <p:grpSpPr>
        <a:xfrm>
          <a:off x="0" y="0"/>
          <a:ext cx="0" cy="0"/>
          <a:chOff x="0" y="0"/>
          <a:chExt cx="0" cy="0"/>
        </a:xfrm>
      </p:grpSpPr>
      <p:grpSp>
        <p:nvGrpSpPr>
          <p:cNvPr id="2836" name="Google Shape;2836;p46"/>
          <p:cNvGrpSpPr/>
          <p:nvPr/>
        </p:nvGrpSpPr>
        <p:grpSpPr>
          <a:xfrm>
            <a:off x="999327" y="4765050"/>
            <a:ext cx="7145346" cy="215400"/>
            <a:chOff x="1032945" y="4765050"/>
            <a:chExt cx="7145346" cy="215400"/>
          </a:xfrm>
        </p:grpSpPr>
        <p:sp>
          <p:nvSpPr>
            <p:cNvPr id="2837" name="Google Shape;2837;p46"/>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6"/>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6"/>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6"/>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6"/>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6"/>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6"/>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4" name="Google Shape;2844;p46"/>
            <p:cNvGrpSpPr/>
            <p:nvPr/>
          </p:nvGrpSpPr>
          <p:grpSpPr>
            <a:xfrm>
              <a:off x="7686297" y="4812750"/>
              <a:ext cx="110987" cy="125100"/>
              <a:chOff x="5597857" y="567504"/>
              <a:chExt cx="110987" cy="125100"/>
            </a:xfrm>
          </p:grpSpPr>
          <p:cxnSp>
            <p:nvCxnSpPr>
              <p:cNvPr id="2845" name="Google Shape;2845;p46"/>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846" name="Google Shape;2846;p46"/>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847" name="Google Shape;2847;p46"/>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sp>
        <p:nvSpPr>
          <p:cNvPr id="102" name="Oval 101">
            <a:extLst>
              <a:ext uri="{FF2B5EF4-FFF2-40B4-BE49-F238E27FC236}">
                <a16:creationId xmlns:a16="http://schemas.microsoft.com/office/drawing/2014/main" id="{030CA63A-314A-4D8A-9A23-400AF0CBFA78}"/>
              </a:ext>
            </a:extLst>
          </p:cNvPr>
          <p:cNvSpPr>
            <a:spLocks noChangeArrowheads="1"/>
          </p:cNvSpPr>
          <p:nvPr/>
        </p:nvSpPr>
        <p:spPr bwMode="auto">
          <a:xfrm>
            <a:off x="3384554" y="-20349"/>
            <a:ext cx="1170965" cy="591727"/>
          </a:xfrm>
          <a:prstGeom prst="ellipse">
            <a:avLst/>
          </a:prstGeom>
          <a:solidFill>
            <a:schemeClr val="accent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800" dirty="0">
                <a:solidFill>
                  <a:schemeClr val="accent3"/>
                </a:solidFill>
                <a:latin typeface="Arial" panose="020B0604020202020204" pitchFamily="34" charset="0"/>
              </a:rPr>
              <a:t>Begin</a:t>
            </a:r>
            <a:endParaRPr kumimoji="0" lang="en-US" altLang="en-US" sz="1800" b="0" i="0" u="none" strike="noStrike" cap="none" normalizeH="0" baseline="0" dirty="0">
              <a:ln>
                <a:noFill/>
              </a:ln>
              <a:solidFill>
                <a:schemeClr val="accent3"/>
              </a:solidFill>
              <a:effectLst/>
              <a:latin typeface="Arial" panose="020B0604020202020204" pitchFamily="34" charset="0"/>
            </a:endParaRPr>
          </a:p>
        </p:txBody>
      </p:sp>
      <p:sp>
        <p:nvSpPr>
          <p:cNvPr id="103" name="Rectangle 102">
            <a:extLst>
              <a:ext uri="{FF2B5EF4-FFF2-40B4-BE49-F238E27FC236}">
                <a16:creationId xmlns:a16="http://schemas.microsoft.com/office/drawing/2014/main" id="{BFA215E7-A229-02C0-EA39-0C44C0AB1497}"/>
              </a:ext>
            </a:extLst>
          </p:cNvPr>
          <p:cNvSpPr>
            <a:spLocks noChangeArrowheads="1"/>
          </p:cNvSpPr>
          <p:nvPr/>
        </p:nvSpPr>
        <p:spPr bwMode="auto">
          <a:xfrm>
            <a:off x="2810178" y="928976"/>
            <a:ext cx="2352675" cy="932674"/>
          </a:xfrm>
          <a:prstGeom prst="rect">
            <a:avLst/>
          </a:prstGeom>
          <a:solidFill>
            <a:schemeClr val="accent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err="1">
                <a:solidFill>
                  <a:schemeClr val="accent3"/>
                </a:solidFill>
                <a:latin typeface="Arial" panose="020B0604020202020204" pitchFamily="34" charset="0"/>
              </a:rPr>
              <a:t>Kiểm</a:t>
            </a:r>
            <a:r>
              <a:rPr lang="en-US" altLang="en-US" dirty="0">
                <a:solidFill>
                  <a:schemeClr val="accent3"/>
                </a:solidFill>
                <a:latin typeface="Arial" panose="020B0604020202020204" pitchFamily="34" charset="0"/>
              </a:rPr>
              <a:t> </a:t>
            </a:r>
            <a:r>
              <a:rPr lang="en-US" altLang="en-US" dirty="0" err="1">
                <a:solidFill>
                  <a:schemeClr val="accent3"/>
                </a:solidFill>
                <a:latin typeface="Arial" panose="020B0604020202020204" pitchFamily="34" charset="0"/>
              </a:rPr>
              <a:t>tra</a:t>
            </a:r>
            <a:r>
              <a:rPr lang="en-US" altLang="en-US" dirty="0">
                <a:solidFill>
                  <a:schemeClr val="accent3"/>
                </a:solidFill>
                <a:latin typeface="Arial" panose="020B0604020202020204" pitchFamily="34" charset="0"/>
              </a:rPr>
              <a:t> </a:t>
            </a:r>
            <a:r>
              <a:rPr lang="en-US" altLang="en-US" dirty="0" err="1">
                <a:solidFill>
                  <a:schemeClr val="accent3"/>
                </a:solidFill>
                <a:latin typeface="Arial" panose="020B0604020202020204" pitchFamily="34" charset="0"/>
              </a:rPr>
              <a:t>nút</a:t>
            </a:r>
            <a:r>
              <a:rPr lang="en-US" altLang="en-US" dirty="0">
                <a:solidFill>
                  <a:schemeClr val="accent3"/>
                </a:solidFill>
                <a:latin typeface="Arial" panose="020B0604020202020204" pitchFamily="34" charset="0"/>
              </a:rPr>
              <a:t> </a:t>
            </a:r>
            <a:r>
              <a:rPr lang="en-US" altLang="en-US" dirty="0" err="1">
                <a:solidFill>
                  <a:schemeClr val="accent3"/>
                </a:solidFill>
                <a:latin typeface="Arial" panose="020B0604020202020204" pitchFamily="34" charset="0"/>
              </a:rPr>
              <a:t>ấn</a:t>
            </a:r>
            <a:endParaRPr lang="en-US" altLang="en-US" dirty="0">
              <a:solidFill>
                <a:schemeClr val="accent3"/>
              </a:solidFill>
              <a:latin typeface="Arial" panose="020B0604020202020204" pitchFamily="34" charset="0"/>
            </a:endParaRPr>
          </a:p>
          <a:p>
            <a:pPr lvl="0" algn="ctr" eaLnBrk="0" fontAlgn="base" hangingPunct="0">
              <a:spcBef>
                <a:spcPct val="0"/>
              </a:spcBef>
              <a:spcAft>
                <a:spcPct val="0"/>
              </a:spcAft>
              <a:buClrTx/>
            </a:pPr>
            <a:r>
              <a:rPr kumimoji="0" lang="en-US" altLang="en-US" b="0" i="0" u="none" strike="noStrike" cap="none" normalizeH="0" baseline="0" dirty="0" err="1">
                <a:ln>
                  <a:noFill/>
                </a:ln>
                <a:solidFill>
                  <a:schemeClr val="accent3"/>
                </a:solidFill>
                <a:effectLst/>
                <a:latin typeface="Arial" panose="020B0604020202020204" pitchFamily="34" charset="0"/>
              </a:rPr>
              <a:t>Nếu</a:t>
            </a:r>
            <a:r>
              <a:rPr kumimoji="0" lang="en-US" altLang="en-US" b="0" i="0" u="none" strike="noStrike" cap="none" normalizeH="0" dirty="0">
                <a:ln>
                  <a:noFill/>
                </a:ln>
                <a:solidFill>
                  <a:schemeClr val="accent3"/>
                </a:solidFill>
                <a:effectLst/>
                <a:latin typeface="Arial" panose="020B0604020202020204" pitchFamily="34" charset="0"/>
              </a:rPr>
              <a:t> button 1</a:t>
            </a:r>
            <a:r>
              <a:rPr lang="en-US" altLang="en-US" dirty="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altLang="en-US" dirty="0">
                <a:solidFill>
                  <a:schemeClr val="accent3"/>
                </a:solidFill>
                <a:latin typeface="Arial" panose="020B0604020202020204" pitchFamily="34" charset="0"/>
                <a:ea typeface="Arial" panose="020B0604020202020204" pitchFamily="34" charset="0"/>
                <a:cs typeface="Arial" panose="020B0604020202020204" pitchFamily="34" charset="0"/>
              </a:rPr>
              <a:t>→ option==0</a:t>
            </a:r>
          </a:p>
          <a:p>
            <a:pPr algn="ctr" eaLnBrk="0" fontAlgn="base" hangingPunct="0">
              <a:spcBef>
                <a:spcPct val="0"/>
              </a:spcBef>
              <a:spcAft>
                <a:spcPct val="0"/>
              </a:spcAft>
              <a:buClrTx/>
            </a:pPr>
            <a:r>
              <a:rPr lang="en-US" altLang="en-US" dirty="0" err="1">
                <a:solidFill>
                  <a:schemeClr val="accent3"/>
                </a:solidFill>
                <a:latin typeface="Arial" panose="020B0604020202020204" pitchFamily="34" charset="0"/>
              </a:rPr>
              <a:t>Nếu</a:t>
            </a:r>
            <a:r>
              <a:rPr lang="en-US" altLang="en-US" dirty="0">
                <a:solidFill>
                  <a:schemeClr val="accent3"/>
                </a:solidFill>
                <a:latin typeface="Arial" panose="020B0604020202020204" pitchFamily="34" charset="0"/>
              </a:rPr>
              <a:t> button 2</a:t>
            </a:r>
            <a:r>
              <a:rPr lang="en-US" altLang="en-US" dirty="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altLang="en-US" dirty="0">
                <a:solidFill>
                  <a:schemeClr val="accent3"/>
                </a:solidFill>
                <a:latin typeface="Arial" panose="020B0604020202020204" pitchFamily="34" charset="0"/>
                <a:ea typeface="Arial" panose="020B0604020202020204" pitchFamily="34" charset="0"/>
                <a:cs typeface="Arial" panose="020B0604020202020204" pitchFamily="34" charset="0"/>
              </a:rPr>
              <a:t>→ option==1</a:t>
            </a:r>
            <a:r>
              <a:rPr lang="en-US" altLang="en-US" dirty="0">
                <a:solidFill>
                  <a:schemeClr val="bg1"/>
                </a:solidFill>
                <a:latin typeface="Arial" panose="020B0604020202020204" pitchFamily="34" charset="0"/>
                <a:ea typeface="Arial" panose="020B0604020202020204" pitchFamily="34" charset="0"/>
                <a:cs typeface="Times New Roman" panose="02020603050405020304" pitchFamily="18" charset="0"/>
              </a:rPr>
              <a:t> </a:t>
            </a:r>
            <a:endParaRPr lang="en-US" altLang="en-US" dirty="0">
              <a:solidFill>
                <a:schemeClr val="accent3"/>
              </a:solidFill>
              <a:latin typeface="Arial" panose="020B0604020202020204" pitchFamily="34" charset="0"/>
            </a:endParaRPr>
          </a:p>
          <a:p>
            <a:pPr lvl="0" algn="ctr" eaLnBrk="0" fontAlgn="base" hangingPunct="0">
              <a:spcBef>
                <a:spcPct val="0"/>
              </a:spcBef>
              <a:spcAft>
                <a:spcPct val="0"/>
              </a:spcAft>
              <a:buClrTx/>
            </a:pPr>
            <a:r>
              <a:rPr lang="en-US" altLang="en-US" dirty="0">
                <a:solidFill>
                  <a:schemeClr val="bg1"/>
                </a:solidFill>
                <a:latin typeface="Arial" panose="020B0604020202020204" pitchFamily="34" charset="0"/>
                <a:ea typeface="Arial" panose="020B0604020202020204" pitchFamily="34" charset="0"/>
                <a:cs typeface="Times New Roman" panose="02020603050405020304" pitchFamily="18" charset="0"/>
              </a:rPr>
              <a:t> </a:t>
            </a:r>
            <a:endParaRPr kumimoji="0" lang="en-US" altLang="en-US" b="0" i="0" u="none" strike="noStrike" cap="none" normalizeH="0" baseline="0" dirty="0">
              <a:ln>
                <a:noFill/>
              </a:ln>
              <a:solidFill>
                <a:schemeClr val="accent3"/>
              </a:solidFill>
              <a:effectLst/>
              <a:latin typeface="Arial" panose="020B0604020202020204" pitchFamily="34" charset="0"/>
            </a:endParaRPr>
          </a:p>
        </p:txBody>
      </p:sp>
      <p:cxnSp>
        <p:nvCxnSpPr>
          <p:cNvPr id="104" name="Straight Arrow Connector 3">
            <a:extLst>
              <a:ext uri="{FF2B5EF4-FFF2-40B4-BE49-F238E27FC236}">
                <a16:creationId xmlns:a16="http://schemas.microsoft.com/office/drawing/2014/main" id="{9C9BEFA9-2C6C-715C-0451-E72EAEFA4109}"/>
              </a:ext>
            </a:extLst>
          </p:cNvPr>
          <p:cNvCxnSpPr>
            <a:cxnSpLocks/>
          </p:cNvCxnSpPr>
          <p:nvPr/>
        </p:nvCxnSpPr>
        <p:spPr>
          <a:xfrm>
            <a:off x="3970037" y="546468"/>
            <a:ext cx="0" cy="357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5" name="Flowchart: Decision 4">
            <a:extLst>
              <a:ext uri="{FF2B5EF4-FFF2-40B4-BE49-F238E27FC236}">
                <a16:creationId xmlns:a16="http://schemas.microsoft.com/office/drawing/2014/main" id="{451C562A-5AFE-3642-96FA-115DA9A0B997}"/>
              </a:ext>
            </a:extLst>
          </p:cNvPr>
          <p:cNvSpPr/>
          <p:nvPr/>
        </p:nvSpPr>
        <p:spPr>
          <a:xfrm>
            <a:off x="3074972" y="2140653"/>
            <a:ext cx="1823085" cy="4801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Option ==1</a:t>
            </a:r>
          </a:p>
        </p:txBody>
      </p:sp>
      <p:sp>
        <p:nvSpPr>
          <p:cNvPr id="106" name="Rectangle 7">
            <a:extLst>
              <a:ext uri="{FF2B5EF4-FFF2-40B4-BE49-F238E27FC236}">
                <a16:creationId xmlns:a16="http://schemas.microsoft.com/office/drawing/2014/main" id="{60A51CB2-6432-C07B-270F-4AA01C334F67}"/>
              </a:ext>
            </a:extLst>
          </p:cNvPr>
          <p:cNvSpPr/>
          <p:nvPr/>
        </p:nvSpPr>
        <p:spPr>
          <a:xfrm>
            <a:off x="2918446" y="2911621"/>
            <a:ext cx="2167890" cy="60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Kiểm</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tra</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cảm</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biến</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hồng</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ngoại</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và</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xử</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lý</a:t>
            </a:r>
            <a:endPar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endParaRPr>
          </a:p>
        </p:txBody>
      </p:sp>
      <p:cxnSp>
        <p:nvCxnSpPr>
          <p:cNvPr id="107" name="Straight Arrow Connector 3">
            <a:extLst>
              <a:ext uri="{FF2B5EF4-FFF2-40B4-BE49-F238E27FC236}">
                <a16:creationId xmlns:a16="http://schemas.microsoft.com/office/drawing/2014/main" id="{FEC890B4-1818-14AD-60E0-0D3A4ADE305F}"/>
              </a:ext>
            </a:extLst>
          </p:cNvPr>
          <p:cNvCxnSpPr>
            <a:cxnSpLocks/>
          </p:cNvCxnSpPr>
          <p:nvPr/>
        </p:nvCxnSpPr>
        <p:spPr>
          <a:xfrm>
            <a:off x="3986515" y="1799621"/>
            <a:ext cx="0" cy="357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3">
            <a:extLst>
              <a:ext uri="{FF2B5EF4-FFF2-40B4-BE49-F238E27FC236}">
                <a16:creationId xmlns:a16="http://schemas.microsoft.com/office/drawing/2014/main" id="{033C9830-59BA-1FDC-8F49-6824D2284102}"/>
              </a:ext>
            </a:extLst>
          </p:cNvPr>
          <p:cNvCxnSpPr>
            <a:cxnSpLocks/>
          </p:cNvCxnSpPr>
          <p:nvPr/>
        </p:nvCxnSpPr>
        <p:spPr>
          <a:xfrm>
            <a:off x="4002391" y="2571750"/>
            <a:ext cx="0" cy="357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3">
            <a:extLst>
              <a:ext uri="{FF2B5EF4-FFF2-40B4-BE49-F238E27FC236}">
                <a16:creationId xmlns:a16="http://schemas.microsoft.com/office/drawing/2014/main" id="{F39943D8-31BF-55AA-DC8A-F14CEFC54963}"/>
              </a:ext>
            </a:extLst>
          </p:cNvPr>
          <p:cNvCxnSpPr>
            <a:cxnSpLocks/>
          </p:cNvCxnSpPr>
          <p:nvPr/>
        </p:nvCxnSpPr>
        <p:spPr>
          <a:xfrm>
            <a:off x="4017081" y="3518516"/>
            <a:ext cx="0" cy="357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0" name="Parallelogram 9">
            <a:extLst>
              <a:ext uri="{FF2B5EF4-FFF2-40B4-BE49-F238E27FC236}">
                <a16:creationId xmlns:a16="http://schemas.microsoft.com/office/drawing/2014/main" id="{1CDAD0D7-C706-DBAB-E4D8-124E247721F8}"/>
              </a:ext>
            </a:extLst>
          </p:cNvPr>
          <p:cNvSpPr/>
          <p:nvPr/>
        </p:nvSpPr>
        <p:spPr>
          <a:xfrm>
            <a:off x="2877257" y="3876114"/>
            <a:ext cx="2208530" cy="740392"/>
          </a:xfrm>
          <a:prstGeom prst="parallelogram">
            <a:avLst>
              <a:gd name="adj" fmla="val 4656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Xuất</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số</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lượng</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sinh</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viên</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ra</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LCD</a:t>
            </a:r>
          </a:p>
        </p:txBody>
      </p:sp>
      <p:sp>
        <p:nvSpPr>
          <p:cNvPr id="118" name="Rectangle 15">
            <a:extLst>
              <a:ext uri="{FF2B5EF4-FFF2-40B4-BE49-F238E27FC236}">
                <a16:creationId xmlns:a16="http://schemas.microsoft.com/office/drawing/2014/main" id="{D68D79D7-FBA3-2360-073E-F9FFA7E9AAB2}"/>
              </a:ext>
            </a:extLst>
          </p:cNvPr>
          <p:cNvSpPr/>
          <p:nvPr/>
        </p:nvSpPr>
        <p:spPr>
          <a:xfrm>
            <a:off x="6380571" y="1835229"/>
            <a:ext cx="1322070" cy="80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Đọc</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giá</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trị</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nhiệt</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độ</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độ</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ẩm</a:t>
            </a:r>
            <a:endPar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19" name="Flowchart: Data 19">
            <a:extLst>
              <a:ext uri="{FF2B5EF4-FFF2-40B4-BE49-F238E27FC236}">
                <a16:creationId xmlns:a16="http://schemas.microsoft.com/office/drawing/2014/main" id="{197FC3E5-5F3C-2665-7796-0F320E65E96B}"/>
              </a:ext>
            </a:extLst>
          </p:cNvPr>
          <p:cNvSpPr/>
          <p:nvPr/>
        </p:nvSpPr>
        <p:spPr>
          <a:xfrm>
            <a:off x="6040807" y="2911621"/>
            <a:ext cx="1820545" cy="740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Xuất</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nhiệt</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độ</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độ</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ẩm</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a:t>
            </a:r>
            <a:r>
              <a:rPr lang="en-US" sz="1100" dirty="0" err="1">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ra</a:t>
            </a:r>
            <a:r>
              <a:rPr lang="en-US" sz="1100" dirty="0">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 LCD</a:t>
            </a:r>
          </a:p>
        </p:txBody>
      </p:sp>
      <p:sp>
        <p:nvSpPr>
          <p:cNvPr id="78" name="Arrow: Left 77">
            <a:extLst>
              <a:ext uri="{FF2B5EF4-FFF2-40B4-BE49-F238E27FC236}">
                <a16:creationId xmlns:a16="http://schemas.microsoft.com/office/drawing/2014/main" id="{C4ACBDC4-E826-8484-84D9-626267880891}"/>
              </a:ext>
            </a:extLst>
          </p:cNvPr>
          <p:cNvSpPr/>
          <p:nvPr/>
        </p:nvSpPr>
        <p:spPr>
          <a:xfrm flipV="1">
            <a:off x="5212885" y="1227437"/>
            <a:ext cx="3245701" cy="1090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28">
            <a:extLst>
              <a:ext uri="{FF2B5EF4-FFF2-40B4-BE49-F238E27FC236}">
                <a16:creationId xmlns:a16="http://schemas.microsoft.com/office/drawing/2014/main" id="{F46F80DA-FA3D-8F0D-C35C-3E7B9A0745FE}"/>
              </a:ext>
            </a:extLst>
          </p:cNvPr>
          <p:cNvCxnSpPr>
            <a:cxnSpLocks/>
            <a:stCxn id="78" idx="3"/>
          </p:cNvCxnSpPr>
          <p:nvPr/>
        </p:nvCxnSpPr>
        <p:spPr>
          <a:xfrm>
            <a:off x="8458586" y="1281978"/>
            <a:ext cx="0" cy="3407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4" name="Straight Connector 28">
            <a:extLst>
              <a:ext uri="{FF2B5EF4-FFF2-40B4-BE49-F238E27FC236}">
                <a16:creationId xmlns:a16="http://schemas.microsoft.com/office/drawing/2014/main" id="{84237394-F030-D4F4-8C85-61CBB156D395}"/>
              </a:ext>
            </a:extLst>
          </p:cNvPr>
          <p:cNvCxnSpPr>
            <a:cxnSpLocks/>
          </p:cNvCxnSpPr>
          <p:nvPr/>
        </p:nvCxnSpPr>
        <p:spPr>
          <a:xfrm>
            <a:off x="5269394" y="4677318"/>
            <a:ext cx="316411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28">
            <a:extLst>
              <a:ext uri="{FF2B5EF4-FFF2-40B4-BE49-F238E27FC236}">
                <a16:creationId xmlns:a16="http://schemas.microsoft.com/office/drawing/2014/main" id="{75F0AF7C-6241-5D16-280F-8A28CB52E0E6}"/>
              </a:ext>
            </a:extLst>
          </p:cNvPr>
          <p:cNvCxnSpPr>
            <a:cxnSpLocks/>
          </p:cNvCxnSpPr>
          <p:nvPr/>
        </p:nvCxnSpPr>
        <p:spPr>
          <a:xfrm>
            <a:off x="5269394" y="4100833"/>
            <a:ext cx="0" cy="576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6" name="Straight Connector 28">
            <a:extLst>
              <a:ext uri="{FF2B5EF4-FFF2-40B4-BE49-F238E27FC236}">
                <a16:creationId xmlns:a16="http://schemas.microsoft.com/office/drawing/2014/main" id="{288D6AC3-FAFD-E209-9218-2CC6F096207A}"/>
              </a:ext>
            </a:extLst>
          </p:cNvPr>
          <p:cNvCxnSpPr>
            <a:cxnSpLocks/>
          </p:cNvCxnSpPr>
          <p:nvPr/>
        </p:nvCxnSpPr>
        <p:spPr>
          <a:xfrm>
            <a:off x="5257954" y="4100833"/>
            <a:ext cx="158205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7" name="Straight Connector 28">
            <a:extLst>
              <a:ext uri="{FF2B5EF4-FFF2-40B4-BE49-F238E27FC236}">
                <a16:creationId xmlns:a16="http://schemas.microsoft.com/office/drawing/2014/main" id="{46B38F48-86F2-0B02-920C-68E5DF88CE39}"/>
              </a:ext>
            </a:extLst>
          </p:cNvPr>
          <p:cNvCxnSpPr>
            <a:cxnSpLocks/>
          </p:cNvCxnSpPr>
          <p:nvPr/>
        </p:nvCxnSpPr>
        <p:spPr>
          <a:xfrm>
            <a:off x="6834166" y="3518516"/>
            <a:ext cx="0" cy="576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8" name="Straight Connector 28">
            <a:extLst>
              <a:ext uri="{FF2B5EF4-FFF2-40B4-BE49-F238E27FC236}">
                <a16:creationId xmlns:a16="http://schemas.microsoft.com/office/drawing/2014/main" id="{5BA09523-D27C-A9BF-A96E-FF23D79013CB}"/>
              </a:ext>
            </a:extLst>
          </p:cNvPr>
          <p:cNvCxnSpPr>
            <a:cxnSpLocks/>
          </p:cNvCxnSpPr>
          <p:nvPr/>
        </p:nvCxnSpPr>
        <p:spPr>
          <a:xfrm>
            <a:off x="4744995" y="4541428"/>
            <a:ext cx="4905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2" name="Arrow: Right 81">
            <a:extLst>
              <a:ext uri="{FF2B5EF4-FFF2-40B4-BE49-F238E27FC236}">
                <a16:creationId xmlns:a16="http://schemas.microsoft.com/office/drawing/2014/main" id="{5B6C43B6-AAD4-9B58-6744-456E6504C626}"/>
              </a:ext>
            </a:extLst>
          </p:cNvPr>
          <p:cNvSpPr/>
          <p:nvPr/>
        </p:nvSpPr>
        <p:spPr>
          <a:xfrm>
            <a:off x="4933251" y="2338307"/>
            <a:ext cx="1412125" cy="57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6">
            <a:extLst>
              <a:ext uri="{FF2B5EF4-FFF2-40B4-BE49-F238E27FC236}">
                <a16:creationId xmlns:a16="http://schemas.microsoft.com/office/drawing/2014/main" id="{51ADF8E8-241A-D7EB-43EB-57758D8D6EFB}"/>
              </a:ext>
            </a:extLst>
          </p:cNvPr>
          <p:cNvCxnSpPr>
            <a:cxnSpLocks/>
          </p:cNvCxnSpPr>
          <p:nvPr/>
        </p:nvCxnSpPr>
        <p:spPr>
          <a:xfrm>
            <a:off x="6951079" y="2620801"/>
            <a:ext cx="0" cy="274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3" name="Oval 32">
            <a:extLst>
              <a:ext uri="{FF2B5EF4-FFF2-40B4-BE49-F238E27FC236}">
                <a16:creationId xmlns:a16="http://schemas.microsoft.com/office/drawing/2014/main" id="{6DD59E92-23E6-1030-B3FF-928927407CF6}"/>
              </a:ext>
            </a:extLst>
          </p:cNvPr>
          <p:cNvSpPr/>
          <p:nvPr/>
        </p:nvSpPr>
        <p:spPr>
          <a:xfrm>
            <a:off x="5303399" y="1702064"/>
            <a:ext cx="936625" cy="55499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b="1">
                <a:ln w="6731" cap="flat" cmpd="sng" algn="ctr">
                  <a:solidFill>
                    <a:srgbClr val="FFFFFF"/>
                  </a:solidFill>
                  <a:prstDash val="solid"/>
                  <a:round/>
                </a:ln>
                <a:solidFill>
                  <a:srgbClr val="262626"/>
                </a:solidFill>
                <a:effectLst>
                  <a:outerShdw dist="38100" dir="2700000" algn="bl">
                    <a:schemeClr val="accent5"/>
                  </a:outerShdw>
                </a:effectLst>
                <a:latin typeface="Arial" panose="020B0604020202020204" pitchFamily="34" charset="0"/>
                <a:ea typeface="Arial" panose="020B0604020202020204" pitchFamily="34" charset="0"/>
                <a:cs typeface="Times New Roman" panose="02020603050405020304" pitchFamily="18" charset="0"/>
              </a:rPr>
              <a:t>SAI</a:t>
            </a:r>
            <a:endParaRPr lang="en-US" sz="1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135" name="Oval 31">
            <a:extLst>
              <a:ext uri="{FF2B5EF4-FFF2-40B4-BE49-F238E27FC236}">
                <a16:creationId xmlns:a16="http://schemas.microsoft.com/office/drawing/2014/main" id="{AB2A397F-E821-87CF-3325-6C1EDDB47583}"/>
              </a:ext>
            </a:extLst>
          </p:cNvPr>
          <p:cNvSpPr>
            <a:spLocks noChangeArrowheads="1"/>
          </p:cNvSpPr>
          <p:nvPr/>
        </p:nvSpPr>
        <p:spPr bwMode="auto">
          <a:xfrm>
            <a:off x="1328792" y="2234611"/>
            <a:ext cx="1376362" cy="515938"/>
          </a:xfrm>
          <a:prstGeom prst="ellipse">
            <a:avLst/>
          </a:prstGeom>
          <a:solidFill>
            <a:srgbClr val="FFFFFF"/>
          </a:solidFill>
          <a:ln w="127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62626"/>
                </a:solidFill>
                <a:effectLst/>
                <a:latin typeface="Times New Roman" panose="02020603050405020304" pitchFamily="18" charset="0"/>
                <a:ea typeface="Arial" panose="020B0604020202020204" pitchFamily="34" charset="0"/>
                <a:cs typeface="Times New Roman" panose="02020603050405020304" pitchFamily="18" charset="0"/>
              </a:rPr>
              <a:t>ĐÚNG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DB2DA312-04B5-F569-4E33-766A4785A322}"/>
              </a:ext>
            </a:extLst>
          </p:cNvPr>
          <p:cNvSpPr txBox="1"/>
          <p:nvPr/>
        </p:nvSpPr>
        <p:spPr>
          <a:xfrm>
            <a:off x="-31511" y="320856"/>
            <a:ext cx="2352675" cy="1015663"/>
          </a:xfrm>
          <a:prstGeom prst="rect">
            <a:avLst/>
          </a:prstGeom>
          <a:noFill/>
        </p:spPr>
        <p:txBody>
          <a:bodyPr wrap="square" rtlCol="0">
            <a:spAutoFit/>
          </a:bodyPr>
          <a:lstStyle/>
          <a:p>
            <a:pPr algn="ctr"/>
            <a:r>
              <a:rPr lang="en-US" sz="2000" dirty="0">
                <a:solidFill>
                  <a:schemeClr val="bg1"/>
                </a:solidFill>
                <a:latin typeface="Lobster" panose="00000500000000000000" pitchFamily="2" charset="0"/>
              </a:rPr>
              <a:t>Flowchart(</a:t>
            </a:r>
            <a:r>
              <a:rPr lang="en-US" sz="2000" dirty="0" err="1">
                <a:solidFill>
                  <a:schemeClr val="bg1"/>
                </a:solidFill>
                <a:latin typeface="Lobster" panose="00000500000000000000" pitchFamily="2" charset="0"/>
              </a:rPr>
              <a:t>lưu</a:t>
            </a:r>
            <a:r>
              <a:rPr lang="en-US" sz="2000" dirty="0">
                <a:solidFill>
                  <a:schemeClr val="bg1"/>
                </a:solidFill>
                <a:latin typeface="Lobster" panose="00000500000000000000" pitchFamily="2" charset="0"/>
              </a:rPr>
              <a:t> </a:t>
            </a:r>
            <a:r>
              <a:rPr lang="en-US" sz="2000" dirty="0" err="1">
                <a:solidFill>
                  <a:schemeClr val="bg1"/>
                </a:solidFill>
                <a:latin typeface="Lobster" panose="00000500000000000000" pitchFamily="2" charset="0"/>
              </a:rPr>
              <a:t>đồ</a:t>
            </a:r>
            <a:r>
              <a:rPr lang="en-US" sz="2000" dirty="0">
                <a:solidFill>
                  <a:schemeClr val="bg1"/>
                </a:solidFill>
                <a:latin typeface="Lobster" panose="00000500000000000000" pitchFamily="2" charset="0"/>
              </a:rPr>
              <a:t> </a:t>
            </a:r>
            <a:r>
              <a:rPr lang="en-US" sz="2000" dirty="0" err="1">
                <a:solidFill>
                  <a:schemeClr val="bg1"/>
                </a:solidFill>
                <a:latin typeface="Lobster" panose="00000500000000000000" pitchFamily="2" charset="0"/>
              </a:rPr>
              <a:t>giải</a:t>
            </a:r>
            <a:r>
              <a:rPr lang="en-US" sz="2000" dirty="0">
                <a:solidFill>
                  <a:schemeClr val="bg1"/>
                </a:solidFill>
                <a:latin typeface="Lobster" panose="00000500000000000000" pitchFamily="2" charset="0"/>
              </a:rPr>
              <a:t> </a:t>
            </a:r>
            <a:r>
              <a:rPr lang="en-US" sz="2000" dirty="0" err="1">
                <a:solidFill>
                  <a:schemeClr val="bg1"/>
                </a:solidFill>
                <a:latin typeface="Lobster" panose="00000500000000000000" pitchFamily="2" charset="0"/>
              </a:rPr>
              <a:t>thuật</a:t>
            </a:r>
            <a:r>
              <a:rPr lang="en-US" sz="2000" dirty="0">
                <a:solidFill>
                  <a:schemeClr val="bg1"/>
                </a:solidFill>
                <a:latin typeface="Lobster" panose="00000500000000000000" pitchFamily="2" charset="0"/>
              </a:rPr>
              <a:t>)</a:t>
            </a:r>
          </a:p>
          <a:p>
            <a:pPr algn="ct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down)">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wipe(down)">
                                      <p:cBhvr>
                                        <p:cTn id="23" dur="500"/>
                                        <p:tgtEl>
                                          <p:spTgt spid="10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5"/>
                                        </p:tgtEl>
                                        <p:attrNameLst>
                                          <p:attrName>style.visibility</p:attrName>
                                        </p:attrNameLst>
                                      </p:cBhvr>
                                      <p:to>
                                        <p:strVal val="visible"/>
                                      </p:to>
                                    </p:set>
                                    <p:anim calcmode="lin" valueType="num">
                                      <p:cBhvr additive="base">
                                        <p:cTn id="28" dur="500" fill="hold"/>
                                        <p:tgtEl>
                                          <p:spTgt spid="105"/>
                                        </p:tgtEl>
                                        <p:attrNameLst>
                                          <p:attrName>ppt_x</p:attrName>
                                        </p:attrNameLst>
                                      </p:cBhvr>
                                      <p:tavLst>
                                        <p:tav tm="0">
                                          <p:val>
                                            <p:strVal val="#ppt_x"/>
                                          </p:val>
                                        </p:tav>
                                        <p:tav tm="100000">
                                          <p:val>
                                            <p:strVal val="#ppt_x"/>
                                          </p:val>
                                        </p:tav>
                                      </p:tavLst>
                                    </p:anim>
                                    <p:anim calcmode="lin" valueType="num">
                                      <p:cBhvr additive="base">
                                        <p:cTn id="29"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wipe(down)">
                                      <p:cBhvr>
                                        <p:cTn id="34" dur="500"/>
                                        <p:tgtEl>
                                          <p:spTgt spid="10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fill="hold"/>
                                        <p:tgtEl>
                                          <p:spTgt spid="106"/>
                                        </p:tgtEl>
                                        <p:attrNameLst>
                                          <p:attrName>ppt_x</p:attrName>
                                        </p:attrNameLst>
                                      </p:cBhvr>
                                      <p:tavLst>
                                        <p:tav tm="0">
                                          <p:val>
                                            <p:strVal val="#ppt_x"/>
                                          </p:val>
                                        </p:tav>
                                        <p:tav tm="100000">
                                          <p:val>
                                            <p:strVal val="#ppt_x"/>
                                          </p:val>
                                        </p:tav>
                                      </p:tavLst>
                                    </p:anim>
                                    <p:anim calcmode="lin" valueType="num">
                                      <p:cBhvr additive="base">
                                        <p:cTn id="4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9"/>
                                        </p:tgtEl>
                                        <p:attrNameLst>
                                          <p:attrName>style.visibility</p:attrName>
                                        </p:attrNameLst>
                                      </p:cBhvr>
                                      <p:to>
                                        <p:strVal val="visible"/>
                                      </p:to>
                                    </p:set>
                                    <p:animEffect transition="in" filter="wipe(down)">
                                      <p:cBhvr>
                                        <p:cTn id="45" dur="500"/>
                                        <p:tgtEl>
                                          <p:spTgt spid="10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10"/>
                                        </p:tgtEl>
                                        <p:attrNameLst>
                                          <p:attrName>style.visibility</p:attrName>
                                        </p:attrNameLst>
                                      </p:cBhvr>
                                      <p:to>
                                        <p:strVal val="visible"/>
                                      </p:to>
                                    </p:set>
                                    <p:anim calcmode="lin" valueType="num">
                                      <p:cBhvr additive="base">
                                        <p:cTn id="50" dur="500" fill="hold"/>
                                        <p:tgtEl>
                                          <p:spTgt spid="110"/>
                                        </p:tgtEl>
                                        <p:attrNameLst>
                                          <p:attrName>ppt_x</p:attrName>
                                        </p:attrNameLst>
                                      </p:cBhvr>
                                      <p:tavLst>
                                        <p:tav tm="0">
                                          <p:val>
                                            <p:strVal val="#ppt_x"/>
                                          </p:val>
                                        </p:tav>
                                        <p:tav tm="100000">
                                          <p:val>
                                            <p:strVal val="#ppt_x"/>
                                          </p:val>
                                        </p:tav>
                                      </p:tavLst>
                                    </p:anim>
                                    <p:anim calcmode="lin" valueType="num">
                                      <p:cBhvr additive="base">
                                        <p:cTn id="51"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5"/>
                                        </p:tgtEl>
                                        <p:attrNameLst>
                                          <p:attrName>style.visibility</p:attrName>
                                        </p:attrNameLst>
                                      </p:cBhvr>
                                      <p:to>
                                        <p:strVal val="visible"/>
                                      </p:to>
                                    </p:set>
                                    <p:animEffect transition="in" filter="fade">
                                      <p:cBhvr>
                                        <p:cTn id="56" dur="500"/>
                                        <p:tgtEl>
                                          <p:spTgt spid="13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fade">
                                      <p:cBhvr>
                                        <p:cTn id="61" dur="500"/>
                                        <p:tgtEl>
                                          <p:spTgt spid="13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18"/>
                                        </p:tgtEl>
                                        <p:attrNameLst>
                                          <p:attrName>style.visibility</p:attrName>
                                        </p:attrNameLst>
                                      </p:cBhvr>
                                      <p:to>
                                        <p:strVal val="visible"/>
                                      </p:to>
                                    </p:set>
                                    <p:anim calcmode="lin" valueType="num">
                                      <p:cBhvr additive="base">
                                        <p:cTn id="70" dur="500" fill="hold"/>
                                        <p:tgtEl>
                                          <p:spTgt spid="118"/>
                                        </p:tgtEl>
                                        <p:attrNameLst>
                                          <p:attrName>ppt_x</p:attrName>
                                        </p:attrNameLst>
                                      </p:cBhvr>
                                      <p:tavLst>
                                        <p:tav tm="0">
                                          <p:val>
                                            <p:strVal val="#ppt_x"/>
                                          </p:val>
                                        </p:tav>
                                        <p:tav tm="100000">
                                          <p:val>
                                            <p:strVal val="#ppt_x"/>
                                          </p:val>
                                        </p:tav>
                                      </p:tavLst>
                                    </p:anim>
                                    <p:anim calcmode="lin" valueType="num">
                                      <p:cBhvr additive="base">
                                        <p:cTn id="71"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2"/>
                                        </p:tgtEl>
                                        <p:attrNameLst>
                                          <p:attrName>style.visibility</p:attrName>
                                        </p:attrNameLst>
                                      </p:cBhvr>
                                      <p:to>
                                        <p:strVal val="visible"/>
                                      </p:to>
                                    </p:set>
                                    <p:animEffect transition="in" filter="wipe(down)">
                                      <p:cBhvr>
                                        <p:cTn id="76" dur="500"/>
                                        <p:tgtEl>
                                          <p:spTgt spid="13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anim calcmode="lin" valueType="num">
                                      <p:cBhvr additive="base">
                                        <p:cTn id="81" dur="500" fill="hold"/>
                                        <p:tgtEl>
                                          <p:spTgt spid="119"/>
                                        </p:tgtEl>
                                        <p:attrNameLst>
                                          <p:attrName>ppt_x</p:attrName>
                                        </p:attrNameLst>
                                      </p:cBhvr>
                                      <p:tavLst>
                                        <p:tav tm="0">
                                          <p:val>
                                            <p:strVal val="#ppt_x"/>
                                          </p:val>
                                        </p:tav>
                                        <p:tav tm="100000">
                                          <p:val>
                                            <p:strVal val="#ppt_x"/>
                                          </p:val>
                                        </p:tav>
                                      </p:tavLst>
                                    </p:anim>
                                    <p:anim calcmode="lin" valueType="num">
                                      <p:cBhvr additive="base">
                                        <p:cTn id="8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6" presetClass="entr" presetSubtype="16" fill="hold" nodeType="withEffect">
                                  <p:stCondLst>
                                    <p:cond delay="0"/>
                                  </p:stCondLst>
                                  <p:childTnLst>
                                    <p:set>
                                      <p:cBhvr>
                                        <p:cTn id="88" dur="1" fill="hold">
                                          <p:stCondLst>
                                            <p:cond delay="0"/>
                                          </p:stCondLst>
                                        </p:cTn>
                                        <p:tgtEl>
                                          <p:spTgt spid="122"/>
                                        </p:tgtEl>
                                        <p:attrNameLst>
                                          <p:attrName>style.visibility</p:attrName>
                                        </p:attrNameLst>
                                      </p:cBhvr>
                                      <p:to>
                                        <p:strVal val="visible"/>
                                      </p:to>
                                    </p:set>
                                    <p:animEffect transition="in" filter="circle(in)">
                                      <p:cBhvr>
                                        <p:cTn id="89" dur="2000"/>
                                        <p:tgtEl>
                                          <p:spTgt spid="122"/>
                                        </p:tgtEl>
                                      </p:cBhvr>
                                    </p:animEffect>
                                  </p:childTnLst>
                                </p:cTn>
                              </p:par>
                              <p:par>
                                <p:cTn id="90" presetID="6" presetClass="entr" presetSubtype="16" fill="hold" nodeType="withEffect">
                                  <p:stCondLst>
                                    <p:cond delay="0"/>
                                  </p:stCondLst>
                                  <p:childTnLst>
                                    <p:set>
                                      <p:cBhvr>
                                        <p:cTn id="91" dur="1" fill="hold">
                                          <p:stCondLst>
                                            <p:cond delay="0"/>
                                          </p:stCondLst>
                                        </p:cTn>
                                        <p:tgtEl>
                                          <p:spTgt spid="124"/>
                                        </p:tgtEl>
                                        <p:attrNameLst>
                                          <p:attrName>style.visibility</p:attrName>
                                        </p:attrNameLst>
                                      </p:cBhvr>
                                      <p:to>
                                        <p:strVal val="visible"/>
                                      </p:to>
                                    </p:set>
                                    <p:animEffect transition="in" filter="circle(in)">
                                      <p:cBhvr>
                                        <p:cTn id="92" dur="2000"/>
                                        <p:tgtEl>
                                          <p:spTgt spid="124"/>
                                        </p:tgtEl>
                                      </p:cBhvr>
                                    </p:animEffect>
                                  </p:childTnLst>
                                </p:cTn>
                              </p:par>
                              <p:par>
                                <p:cTn id="93" presetID="6" presetClass="entr" presetSubtype="16" fill="hold" nodeType="withEffect">
                                  <p:stCondLst>
                                    <p:cond delay="0"/>
                                  </p:stCondLst>
                                  <p:childTnLst>
                                    <p:set>
                                      <p:cBhvr>
                                        <p:cTn id="94" dur="1" fill="hold">
                                          <p:stCondLst>
                                            <p:cond delay="0"/>
                                          </p:stCondLst>
                                        </p:cTn>
                                        <p:tgtEl>
                                          <p:spTgt spid="125"/>
                                        </p:tgtEl>
                                        <p:attrNameLst>
                                          <p:attrName>style.visibility</p:attrName>
                                        </p:attrNameLst>
                                      </p:cBhvr>
                                      <p:to>
                                        <p:strVal val="visible"/>
                                      </p:to>
                                    </p:set>
                                    <p:animEffect transition="in" filter="circle(in)">
                                      <p:cBhvr>
                                        <p:cTn id="95" dur="2000"/>
                                        <p:tgtEl>
                                          <p:spTgt spid="125"/>
                                        </p:tgtEl>
                                      </p:cBhvr>
                                    </p:animEffect>
                                  </p:childTnLst>
                                </p:cTn>
                              </p:par>
                              <p:par>
                                <p:cTn id="96" presetID="6" presetClass="entr" presetSubtype="16" fill="hold" nodeType="withEffect">
                                  <p:stCondLst>
                                    <p:cond delay="0"/>
                                  </p:stCondLst>
                                  <p:childTnLst>
                                    <p:set>
                                      <p:cBhvr>
                                        <p:cTn id="97" dur="1" fill="hold">
                                          <p:stCondLst>
                                            <p:cond delay="0"/>
                                          </p:stCondLst>
                                        </p:cTn>
                                        <p:tgtEl>
                                          <p:spTgt spid="127"/>
                                        </p:tgtEl>
                                        <p:attrNameLst>
                                          <p:attrName>style.visibility</p:attrName>
                                        </p:attrNameLst>
                                      </p:cBhvr>
                                      <p:to>
                                        <p:strVal val="visible"/>
                                      </p:to>
                                    </p:set>
                                    <p:animEffect transition="in" filter="circle(in)">
                                      <p:cBhvr>
                                        <p:cTn id="98" dur="2000"/>
                                        <p:tgtEl>
                                          <p:spTgt spid="127"/>
                                        </p:tgtEl>
                                      </p:cBhvr>
                                    </p:animEffect>
                                  </p:childTnLst>
                                </p:cTn>
                              </p:par>
                            </p:childTnLst>
                          </p:cTn>
                        </p:par>
                      </p:childTnLst>
                    </p:cTn>
                  </p:par>
                  <p:par>
                    <p:cTn id="99" fill="hold">
                      <p:stCondLst>
                        <p:cond delay="indefinite"/>
                      </p:stCondLst>
                      <p:childTnLst>
                        <p:par>
                          <p:cTn id="100" fill="hold">
                            <p:stCondLst>
                              <p:cond delay="0"/>
                            </p:stCondLst>
                            <p:childTnLst>
                              <p:par>
                                <p:cTn id="101" presetID="6" presetClass="entr" presetSubtype="16" fill="hold" nodeType="clickEffect">
                                  <p:stCondLst>
                                    <p:cond delay="0"/>
                                  </p:stCondLst>
                                  <p:childTnLst>
                                    <p:set>
                                      <p:cBhvr>
                                        <p:cTn id="102" dur="1" fill="hold">
                                          <p:stCondLst>
                                            <p:cond delay="0"/>
                                          </p:stCondLst>
                                        </p:cTn>
                                        <p:tgtEl>
                                          <p:spTgt spid="126"/>
                                        </p:tgtEl>
                                        <p:attrNameLst>
                                          <p:attrName>style.visibility</p:attrName>
                                        </p:attrNameLst>
                                      </p:cBhvr>
                                      <p:to>
                                        <p:strVal val="visible"/>
                                      </p:to>
                                    </p:set>
                                    <p:animEffect transition="in" filter="circle(in)">
                                      <p:cBhvr>
                                        <p:cTn id="103" dur="2000"/>
                                        <p:tgtEl>
                                          <p:spTgt spid="126"/>
                                        </p:tgtEl>
                                      </p:cBhvr>
                                    </p:animEffect>
                                  </p:childTnLst>
                                </p:cTn>
                              </p:par>
                              <p:par>
                                <p:cTn id="104" presetID="6" presetClass="entr" presetSubtype="16" fill="hold" nodeType="withEffect">
                                  <p:stCondLst>
                                    <p:cond delay="0"/>
                                  </p:stCondLst>
                                  <p:childTnLst>
                                    <p:set>
                                      <p:cBhvr>
                                        <p:cTn id="105" dur="1" fill="hold">
                                          <p:stCondLst>
                                            <p:cond delay="0"/>
                                          </p:stCondLst>
                                        </p:cTn>
                                        <p:tgtEl>
                                          <p:spTgt spid="128"/>
                                        </p:tgtEl>
                                        <p:attrNameLst>
                                          <p:attrName>style.visibility</p:attrName>
                                        </p:attrNameLst>
                                      </p:cBhvr>
                                      <p:to>
                                        <p:strVal val="visible"/>
                                      </p:to>
                                    </p:set>
                                    <p:animEffect transition="in" filter="circle(in)">
                                      <p:cBhvr>
                                        <p:cTn id="106" dur="2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6" grpId="0" animBg="1"/>
      <p:bldP spid="110" grpId="0" animBg="1"/>
      <p:bldP spid="118" grpId="0" animBg="1"/>
      <p:bldP spid="119" grpId="0" animBg="1"/>
      <p:bldP spid="78" grpId="0" animBg="1"/>
      <p:bldP spid="82" grpId="0" animBg="1"/>
      <p:bldP spid="133" grpId="0" animBg="1"/>
      <p:bldP spid="1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38"/>
          <p:cNvSpPr/>
          <p:nvPr/>
        </p:nvSpPr>
        <p:spPr>
          <a:xfrm>
            <a:off x="4036950" y="1282545"/>
            <a:ext cx="1070100" cy="10701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8"/>
          <p:cNvSpPr txBox="1">
            <a:spLocks noGrp="1"/>
          </p:cNvSpPr>
          <p:nvPr>
            <p:ph type="title"/>
          </p:nvPr>
        </p:nvSpPr>
        <p:spPr>
          <a:xfrm>
            <a:off x="2131500" y="2494780"/>
            <a:ext cx="4881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NHẬN XÉT &amp; ĐÁNH GIÁ</a:t>
            </a:r>
            <a:endParaRPr sz="3600" dirty="0"/>
          </a:p>
        </p:txBody>
      </p:sp>
      <p:sp>
        <p:nvSpPr>
          <p:cNvPr id="2590" name="Google Shape;2590;p38"/>
          <p:cNvSpPr txBox="1">
            <a:spLocks noGrp="1"/>
          </p:cNvSpPr>
          <p:nvPr>
            <p:ph type="title" idx="2"/>
          </p:nvPr>
        </p:nvSpPr>
        <p:spPr>
          <a:xfrm>
            <a:off x="4114800" y="1472138"/>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591" name="Google Shape;2591;p38"/>
          <p:cNvSpPr txBox="1">
            <a:spLocks noGrp="1"/>
          </p:cNvSpPr>
          <p:nvPr>
            <p:ph type="subTitle" idx="1"/>
          </p:nvPr>
        </p:nvSpPr>
        <p:spPr>
          <a:xfrm>
            <a:off x="2132491" y="3403755"/>
            <a:ext cx="4878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grpSp>
        <p:nvGrpSpPr>
          <p:cNvPr id="2592" name="Google Shape;2592;p38"/>
          <p:cNvGrpSpPr/>
          <p:nvPr/>
        </p:nvGrpSpPr>
        <p:grpSpPr>
          <a:xfrm>
            <a:off x="4348668" y="1157621"/>
            <a:ext cx="446647" cy="276334"/>
            <a:chOff x="3419725" y="2613600"/>
            <a:chExt cx="1769600" cy="1094825"/>
          </a:xfrm>
        </p:grpSpPr>
        <p:sp>
          <p:nvSpPr>
            <p:cNvPr id="2593" name="Google Shape;2593;p38"/>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8"/>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8"/>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8"/>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8"/>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8"/>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9" name="Google Shape;2599;p38"/>
          <p:cNvSpPr/>
          <p:nvPr/>
        </p:nvSpPr>
        <p:spPr>
          <a:xfrm>
            <a:off x="6888000" y="3725965"/>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04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9"/>
                                        </p:tgtEl>
                                        <p:attrNameLst>
                                          <p:attrName>style.visibility</p:attrName>
                                        </p:attrNameLst>
                                      </p:cBhvr>
                                      <p:to>
                                        <p:strVal val="visible"/>
                                      </p:to>
                                    </p:set>
                                    <p:anim calcmode="lin" valueType="num">
                                      <p:cBhvr additive="base">
                                        <p:cTn id="7" dur="500" fill="hold"/>
                                        <p:tgtEl>
                                          <p:spTgt spid="2589"/>
                                        </p:tgtEl>
                                        <p:attrNameLst>
                                          <p:attrName>ppt_x</p:attrName>
                                        </p:attrNameLst>
                                      </p:cBhvr>
                                      <p:tavLst>
                                        <p:tav tm="0">
                                          <p:val>
                                            <p:strVal val="#ppt_x"/>
                                          </p:val>
                                        </p:tav>
                                        <p:tav tm="100000">
                                          <p:val>
                                            <p:strVal val="#ppt_x"/>
                                          </p:val>
                                        </p:tav>
                                      </p:tavLst>
                                    </p:anim>
                                    <p:anim calcmode="lin" valueType="num">
                                      <p:cBhvr additive="base">
                                        <p:cTn id="8" dur="500" fill="hold"/>
                                        <p:tgtEl>
                                          <p:spTgt spid="2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5"/>
        <p:cNvGrpSpPr/>
        <p:nvPr/>
      </p:nvGrpSpPr>
      <p:grpSpPr>
        <a:xfrm>
          <a:off x="0" y="0"/>
          <a:ext cx="0" cy="0"/>
          <a:chOff x="0" y="0"/>
          <a:chExt cx="0" cy="0"/>
        </a:xfrm>
      </p:grpSpPr>
      <p:sp>
        <p:nvSpPr>
          <p:cNvPr id="2916" name="Google Shape;2916;p49"/>
          <p:cNvSpPr txBox="1">
            <a:spLocks noGrp="1"/>
          </p:cNvSpPr>
          <p:nvPr>
            <p:ph type="title"/>
          </p:nvPr>
        </p:nvSpPr>
        <p:spPr>
          <a:xfrm>
            <a:off x="2210856" y="3165575"/>
            <a:ext cx="502419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 FOR WATCHING</a:t>
            </a:r>
            <a:endParaRPr/>
          </a:p>
        </p:txBody>
      </p:sp>
      <p:grpSp>
        <p:nvGrpSpPr>
          <p:cNvPr id="2918" name="Google Shape;2918;p49"/>
          <p:cNvGrpSpPr/>
          <p:nvPr/>
        </p:nvGrpSpPr>
        <p:grpSpPr>
          <a:xfrm>
            <a:off x="3391831" y="778027"/>
            <a:ext cx="2561655" cy="2002329"/>
            <a:chOff x="4512816" y="1328697"/>
            <a:chExt cx="3180600" cy="2486130"/>
          </a:xfrm>
        </p:grpSpPr>
        <p:sp>
          <p:nvSpPr>
            <p:cNvPr id="2919" name="Google Shape;2919;p49"/>
            <p:cNvSpPr/>
            <p:nvPr/>
          </p:nvSpPr>
          <p:spPr>
            <a:xfrm>
              <a:off x="5619758" y="3420868"/>
              <a:ext cx="966704" cy="393959"/>
            </a:xfrm>
            <a:custGeom>
              <a:avLst/>
              <a:gdLst/>
              <a:ahLst/>
              <a:cxnLst/>
              <a:rect l="l" t="t" r="r" b="b"/>
              <a:pathLst>
                <a:path w="15037" h="6128" extrusionOk="0">
                  <a:moveTo>
                    <a:pt x="2443" y="1"/>
                  </a:moveTo>
                  <a:lnTo>
                    <a:pt x="2222" y="2875"/>
                  </a:lnTo>
                  <a:cubicBezTo>
                    <a:pt x="2222" y="2875"/>
                    <a:pt x="2339" y="3398"/>
                    <a:pt x="1529" y="4116"/>
                  </a:cubicBezTo>
                  <a:cubicBezTo>
                    <a:pt x="732" y="4835"/>
                    <a:pt x="92" y="5500"/>
                    <a:pt x="92" y="5500"/>
                  </a:cubicBezTo>
                  <a:cubicBezTo>
                    <a:pt x="92" y="5500"/>
                    <a:pt x="1" y="5657"/>
                    <a:pt x="1" y="5892"/>
                  </a:cubicBezTo>
                  <a:cubicBezTo>
                    <a:pt x="1" y="6115"/>
                    <a:pt x="131" y="6127"/>
                    <a:pt x="693" y="6127"/>
                  </a:cubicBezTo>
                  <a:lnTo>
                    <a:pt x="14345" y="6127"/>
                  </a:lnTo>
                  <a:cubicBezTo>
                    <a:pt x="14906" y="6127"/>
                    <a:pt x="15037" y="6115"/>
                    <a:pt x="15037" y="5892"/>
                  </a:cubicBezTo>
                  <a:cubicBezTo>
                    <a:pt x="15037" y="5657"/>
                    <a:pt x="14946" y="5500"/>
                    <a:pt x="14946" y="5500"/>
                  </a:cubicBezTo>
                  <a:cubicBezTo>
                    <a:pt x="14946" y="5500"/>
                    <a:pt x="14305" y="4835"/>
                    <a:pt x="13495" y="4116"/>
                  </a:cubicBezTo>
                  <a:cubicBezTo>
                    <a:pt x="12699" y="3398"/>
                    <a:pt x="12804" y="2875"/>
                    <a:pt x="12804" y="2875"/>
                  </a:cubicBezTo>
                  <a:lnTo>
                    <a:pt x="12595" y="1"/>
                  </a:lnTo>
                  <a:close/>
                </a:path>
              </a:pathLst>
            </a:custGeom>
            <a:solidFill>
              <a:schemeClr val="accent1"/>
            </a:solidFill>
            <a:ln>
              <a:noFill/>
            </a:ln>
            <a:effectLst>
              <a:outerShdw dist="95250" dir="20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9"/>
            <p:cNvSpPr/>
            <p:nvPr/>
          </p:nvSpPr>
          <p:spPr>
            <a:xfrm>
              <a:off x="4512816" y="1328697"/>
              <a:ext cx="3180600" cy="20922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9"/>
            <p:cNvSpPr/>
            <p:nvPr/>
          </p:nvSpPr>
          <p:spPr>
            <a:xfrm>
              <a:off x="6040660" y="3235753"/>
              <a:ext cx="124901" cy="124899"/>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22" name="Google Shape;2922;p49"/>
          <p:cNvPicPr preferRelativeResize="0"/>
          <p:nvPr/>
        </p:nvPicPr>
        <p:blipFill rotWithShape="1">
          <a:blip r:embed="rId3">
            <a:alphaModFix/>
          </a:blip>
          <a:srcRect t="524" b="534"/>
          <a:stretch/>
        </p:blipFill>
        <p:spPr>
          <a:xfrm>
            <a:off x="3498259" y="881005"/>
            <a:ext cx="2347500" cy="1306500"/>
          </a:xfrm>
          <a:prstGeom prst="roundRect">
            <a:avLst>
              <a:gd name="adj" fmla="val 0"/>
            </a:avLst>
          </a:prstGeom>
          <a:noFill/>
          <a:ln w="19050" cap="flat" cmpd="sng">
            <a:solidFill>
              <a:schemeClr val="dk1"/>
            </a:solidFill>
            <a:prstDash val="solid"/>
            <a:round/>
            <a:headEnd type="none" w="sm" len="sm"/>
            <a:tailEnd type="none" w="sm" len="sm"/>
          </a:ln>
        </p:spPr>
      </p:pic>
      <p:grpSp>
        <p:nvGrpSpPr>
          <p:cNvPr id="2923" name="Google Shape;2923;p49"/>
          <p:cNvGrpSpPr/>
          <p:nvPr/>
        </p:nvGrpSpPr>
        <p:grpSpPr>
          <a:xfrm>
            <a:off x="2957244" y="1437387"/>
            <a:ext cx="883323" cy="1343178"/>
            <a:chOff x="9253225" y="3272675"/>
            <a:chExt cx="1689600" cy="2569200"/>
          </a:xfrm>
        </p:grpSpPr>
        <p:sp>
          <p:nvSpPr>
            <p:cNvPr id="2924" name="Google Shape;2924;p49"/>
            <p:cNvSpPr/>
            <p:nvPr/>
          </p:nvSpPr>
          <p:spPr>
            <a:xfrm>
              <a:off x="9253225" y="3272675"/>
              <a:ext cx="1689600" cy="2569200"/>
            </a:xfrm>
            <a:prstGeom prst="rect">
              <a:avLst/>
            </a:prstGeom>
            <a:solidFill>
              <a:schemeClr val="l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9"/>
            <p:cNvSpPr/>
            <p:nvPr/>
          </p:nvSpPr>
          <p:spPr>
            <a:xfrm>
              <a:off x="10022850" y="5551729"/>
              <a:ext cx="150407" cy="151158"/>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26" name="Google Shape;2926;p49"/>
          <p:cNvPicPr preferRelativeResize="0"/>
          <p:nvPr/>
        </p:nvPicPr>
        <p:blipFill rotWithShape="1">
          <a:blip r:embed="rId4">
            <a:alphaModFix/>
          </a:blip>
          <a:srcRect l="6392" r="6400"/>
          <a:stretch/>
        </p:blipFill>
        <p:spPr>
          <a:xfrm>
            <a:off x="3032956" y="1542616"/>
            <a:ext cx="730800" cy="966900"/>
          </a:xfrm>
          <a:prstGeom prst="roundRect">
            <a:avLst>
              <a:gd name="adj" fmla="val 0"/>
            </a:avLst>
          </a:prstGeom>
          <a:noFill/>
          <a:ln w="19050" cap="flat" cmpd="sng">
            <a:solidFill>
              <a:schemeClr val="dk1"/>
            </a:solidFill>
            <a:prstDash val="solid"/>
            <a:round/>
            <a:headEnd type="none" w="sm" len="sm"/>
            <a:tailEnd type="none" w="sm" len="sm"/>
          </a:ln>
        </p:spPr>
      </p:pic>
      <p:grpSp>
        <p:nvGrpSpPr>
          <p:cNvPr id="2927" name="Google Shape;2927;p49"/>
          <p:cNvGrpSpPr/>
          <p:nvPr/>
        </p:nvGrpSpPr>
        <p:grpSpPr>
          <a:xfrm>
            <a:off x="5731563" y="1933484"/>
            <a:ext cx="455193" cy="847044"/>
            <a:chOff x="8195175" y="2310275"/>
            <a:chExt cx="659700" cy="1227600"/>
          </a:xfrm>
        </p:grpSpPr>
        <p:sp>
          <p:nvSpPr>
            <p:cNvPr id="2928" name="Google Shape;2928;p49"/>
            <p:cNvSpPr/>
            <p:nvPr/>
          </p:nvSpPr>
          <p:spPr>
            <a:xfrm>
              <a:off x="8195175" y="2310275"/>
              <a:ext cx="659700" cy="1227600"/>
            </a:xfrm>
            <a:prstGeom prst="rect">
              <a:avLst/>
            </a:prstGeom>
            <a:solidFill>
              <a:schemeClr val="accent2"/>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9"/>
            <p:cNvSpPr/>
            <p:nvPr/>
          </p:nvSpPr>
          <p:spPr>
            <a:xfrm>
              <a:off x="8478841" y="3364690"/>
              <a:ext cx="92384" cy="92410"/>
            </a:xfrm>
            <a:custGeom>
              <a:avLst/>
              <a:gdLst/>
              <a:ahLst/>
              <a:cxnLst/>
              <a:rect l="l" t="t" r="r" b="b"/>
              <a:pathLst>
                <a:path w="3123" h="3124" extrusionOk="0">
                  <a:moveTo>
                    <a:pt x="1555" y="1"/>
                  </a:moveTo>
                  <a:cubicBezTo>
                    <a:pt x="693" y="1"/>
                    <a:pt x="1" y="694"/>
                    <a:pt x="1" y="1556"/>
                  </a:cubicBezTo>
                  <a:cubicBezTo>
                    <a:pt x="1" y="2418"/>
                    <a:pt x="693" y="3124"/>
                    <a:pt x="1555" y="3124"/>
                  </a:cubicBezTo>
                  <a:cubicBezTo>
                    <a:pt x="2431" y="3124"/>
                    <a:pt x="3123" y="2418"/>
                    <a:pt x="3123" y="1556"/>
                  </a:cubicBezTo>
                  <a:cubicBezTo>
                    <a:pt x="3123" y="694"/>
                    <a:pt x="2431" y="1"/>
                    <a:pt x="1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30" name="Google Shape;2930;p49"/>
          <p:cNvPicPr preferRelativeResize="0"/>
          <p:nvPr/>
        </p:nvPicPr>
        <p:blipFill rotWithShape="1">
          <a:blip r:embed="rId5">
            <a:alphaModFix/>
          </a:blip>
          <a:srcRect l="396" r="396"/>
          <a:stretch/>
        </p:blipFill>
        <p:spPr>
          <a:xfrm>
            <a:off x="5789071" y="2014444"/>
            <a:ext cx="339000" cy="557400"/>
          </a:xfrm>
          <a:prstGeom prst="roundRect">
            <a:avLst>
              <a:gd name="adj" fmla="val 0"/>
            </a:avLst>
          </a:prstGeom>
          <a:noFill/>
          <a:ln w="19050" cap="flat" cmpd="sng">
            <a:solidFill>
              <a:schemeClr val="dk1"/>
            </a:solidFill>
            <a:prstDash val="solid"/>
            <a:round/>
            <a:headEnd type="none" w="sm" len="sm"/>
            <a:tailEnd type="none" w="sm" len="sm"/>
          </a:ln>
        </p:spPr>
      </p:pic>
      <p:sp>
        <p:nvSpPr>
          <p:cNvPr id="2931" name="Google Shape;2931;p49"/>
          <p:cNvSpPr/>
          <p:nvPr/>
        </p:nvSpPr>
        <p:spPr>
          <a:xfrm>
            <a:off x="5905625" y="1265390"/>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37"/>
          <p:cNvSpPr txBox="1">
            <a:spLocks noGrp="1"/>
          </p:cNvSpPr>
          <p:nvPr>
            <p:ph type="title"/>
          </p:nvPr>
        </p:nvSpPr>
        <p:spPr>
          <a:xfrm>
            <a:off x="1540200" y="1611004"/>
            <a:ext cx="60636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MÔ TẢ ĐỒ ÁN</a:t>
            </a:r>
            <a:endParaRPr sz="5400" dirty="0"/>
          </a:p>
        </p:txBody>
      </p:sp>
      <p:sp>
        <p:nvSpPr>
          <p:cNvPr id="2581" name="Google Shape;2581;p37"/>
          <p:cNvSpPr txBox="1">
            <a:spLocks noGrp="1"/>
          </p:cNvSpPr>
          <p:nvPr>
            <p:ph type="subTitle" idx="1"/>
          </p:nvPr>
        </p:nvSpPr>
        <p:spPr>
          <a:xfrm>
            <a:off x="1540200" y="2435096"/>
            <a:ext cx="6063600" cy="1097400"/>
          </a:xfrm>
          <a:prstGeom prst="rect">
            <a:avLst/>
          </a:prstGeom>
        </p:spPr>
        <p:txBody>
          <a:bodyPr spcFirstLastPara="1" wrap="square" lIns="91425" tIns="91425" rIns="91425" bIns="91425" anchor="ctr" anchorCtr="0">
            <a:noAutofit/>
          </a:bodyPr>
          <a:lstStyle/>
          <a:p>
            <a:r>
              <a:rPr lang="en-US" sz="1800" dirty="0" err="1">
                <a:solidFill>
                  <a:schemeClr val="bg1"/>
                </a:solidFill>
                <a:latin typeface="Times New Roman" panose="02020603050405020304" pitchFamily="18" charset="0"/>
                <a:cs typeface="Times New Roman" panose="02020603050405020304" pitchFamily="18" charset="0"/>
              </a:rPr>
              <a:t>Thực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hiện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lắp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ráp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mạch</a:t>
            </a:r>
            <a:r>
              <a:rPr lang="en-US" sz="1800" dirty="0">
                <a:solidFill>
                  <a:schemeClr val="bg1"/>
                </a:solidFill>
                <a:latin typeface="Times New Roman" panose="02020603050405020304" pitchFamily="18" charset="0"/>
                <a:cs typeface="Times New Roman" panose="02020603050405020304" pitchFamily="18" charset="0"/>
              </a:rPr>
              <a:t> vi </a:t>
            </a:r>
            <a:r>
              <a:rPr lang="en-US" sz="1800" dirty="0" err="1">
                <a:solidFill>
                  <a:schemeClr val="bg1"/>
                </a:solidFill>
                <a:latin typeface="Times New Roman" panose="02020603050405020304" pitchFamily="18" charset="0"/>
                <a:cs typeface="Times New Roman" panose="02020603050405020304" pitchFamily="18" charset="0"/>
              </a:rPr>
              <a:t>điều</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khiển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có</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công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dụng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kiểm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soát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tổng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số</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lượng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người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ra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đồng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thời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thực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hiện</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nhiệm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vụ</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đo</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độ</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ẩm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và</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nhiệt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độ</a:t>
            </a:r>
            <a:r>
              <a:rPr lang="en-US" sz="1800" dirty="0">
                <a:solidFill>
                  <a:schemeClr val="bg1"/>
                </a:solidFill>
                <a:latin typeface="Times New Roman" panose="02020603050405020304" pitchFamily="18" charset="0"/>
                <a:cs typeface="Times New Roman" panose="02020603050405020304" pitchFamily="18" charset="0"/>
              </a:rPr>
              <a:t> ở </a:t>
            </a:r>
            <a:r>
              <a:rPr lang="en-US" sz="1800" dirty="0" err="1">
                <a:solidFill>
                  <a:schemeClr val="bg1"/>
                </a:solidFill>
                <a:latin typeface="Times New Roman" panose="02020603050405020304" pitchFamily="18" charset="0"/>
                <a:cs typeface="Times New Roman" panose="02020603050405020304" pitchFamily="18" charset="0"/>
              </a:rPr>
              <a:t>trong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phòng</a:t>
            </a:r>
            <a:r>
              <a:rPr lang="en-US" sz="1800" dirty="0">
                <a:solidFill>
                  <a:schemeClr val="bg1"/>
                </a:solidFill>
                <a:latin typeface="Times New Roman" panose="02020603050405020304" pitchFamily="18" charset="0"/>
                <a:cs typeface="Times New Roman" panose="02020603050405020304" pitchFamily="18" charset="0"/>
              </a:rPr>
              <a:t>. </a:t>
            </a:r>
          </a:p>
        </p:txBody>
      </p:sp>
      <p:sp>
        <p:nvSpPr>
          <p:cNvPr id="2582" name="Google Shape;2582;p37"/>
          <p:cNvSpPr/>
          <p:nvPr/>
        </p:nvSpPr>
        <p:spPr>
          <a:xfrm>
            <a:off x="4358104" y="1097001"/>
            <a:ext cx="427793" cy="427701"/>
          </a:xfrm>
          <a:custGeom>
            <a:avLst/>
            <a:gdLst/>
            <a:ahLst/>
            <a:cxnLst/>
            <a:rect l="l" t="t" r="r" b="b"/>
            <a:pathLst>
              <a:path w="112061" h="112037" extrusionOk="0">
                <a:moveTo>
                  <a:pt x="56079" y="711"/>
                </a:moveTo>
                <a:lnTo>
                  <a:pt x="56496" y="736"/>
                </a:lnTo>
                <a:lnTo>
                  <a:pt x="56889" y="810"/>
                </a:lnTo>
                <a:lnTo>
                  <a:pt x="57257" y="932"/>
                </a:lnTo>
                <a:lnTo>
                  <a:pt x="57600" y="1104"/>
                </a:lnTo>
                <a:lnTo>
                  <a:pt x="57968" y="1300"/>
                </a:lnTo>
                <a:lnTo>
                  <a:pt x="58287" y="1521"/>
                </a:lnTo>
                <a:lnTo>
                  <a:pt x="58606" y="1766"/>
                </a:lnTo>
                <a:lnTo>
                  <a:pt x="58998" y="2110"/>
                </a:lnTo>
                <a:lnTo>
                  <a:pt x="59366" y="2478"/>
                </a:lnTo>
                <a:lnTo>
                  <a:pt x="59710" y="2870"/>
                </a:lnTo>
                <a:lnTo>
                  <a:pt x="60029" y="3263"/>
                </a:lnTo>
                <a:lnTo>
                  <a:pt x="60323" y="3680"/>
                </a:lnTo>
                <a:lnTo>
                  <a:pt x="60618" y="4121"/>
                </a:lnTo>
                <a:lnTo>
                  <a:pt x="61133" y="4980"/>
                </a:lnTo>
                <a:lnTo>
                  <a:pt x="61746" y="6084"/>
                </a:lnTo>
                <a:lnTo>
                  <a:pt x="62286" y="7212"/>
                </a:lnTo>
                <a:lnTo>
                  <a:pt x="62801" y="8365"/>
                </a:lnTo>
                <a:lnTo>
                  <a:pt x="63267" y="9518"/>
                </a:lnTo>
                <a:lnTo>
                  <a:pt x="63684" y="10696"/>
                </a:lnTo>
                <a:lnTo>
                  <a:pt x="64077" y="11873"/>
                </a:lnTo>
                <a:lnTo>
                  <a:pt x="64444" y="13075"/>
                </a:lnTo>
                <a:lnTo>
                  <a:pt x="64763" y="14277"/>
                </a:lnTo>
                <a:lnTo>
                  <a:pt x="65205" y="15995"/>
                </a:lnTo>
                <a:lnTo>
                  <a:pt x="65622" y="17712"/>
                </a:lnTo>
                <a:lnTo>
                  <a:pt x="66407" y="21171"/>
                </a:lnTo>
                <a:lnTo>
                  <a:pt x="66456" y="21465"/>
                </a:lnTo>
                <a:lnTo>
                  <a:pt x="66456" y="21465"/>
                </a:lnTo>
                <a:lnTo>
                  <a:pt x="65156" y="21318"/>
                </a:lnTo>
                <a:lnTo>
                  <a:pt x="63856" y="21195"/>
                </a:lnTo>
                <a:lnTo>
                  <a:pt x="62531" y="21097"/>
                </a:lnTo>
                <a:lnTo>
                  <a:pt x="61231" y="20999"/>
                </a:lnTo>
                <a:lnTo>
                  <a:pt x="59931" y="20926"/>
                </a:lnTo>
                <a:lnTo>
                  <a:pt x="58631" y="20876"/>
                </a:lnTo>
                <a:lnTo>
                  <a:pt x="57330" y="20852"/>
                </a:lnTo>
                <a:lnTo>
                  <a:pt x="54730" y="20852"/>
                </a:lnTo>
                <a:lnTo>
                  <a:pt x="53430" y="20876"/>
                </a:lnTo>
                <a:lnTo>
                  <a:pt x="52105" y="20926"/>
                </a:lnTo>
                <a:lnTo>
                  <a:pt x="50805" y="20999"/>
                </a:lnTo>
                <a:lnTo>
                  <a:pt x="49505" y="21097"/>
                </a:lnTo>
                <a:lnTo>
                  <a:pt x="48180" y="21195"/>
                </a:lnTo>
                <a:lnTo>
                  <a:pt x="46880" y="21318"/>
                </a:lnTo>
                <a:lnTo>
                  <a:pt x="45580" y="21465"/>
                </a:lnTo>
                <a:lnTo>
                  <a:pt x="45580" y="21465"/>
                </a:lnTo>
                <a:lnTo>
                  <a:pt x="45874" y="20042"/>
                </a:lnTo>
                <a:lnTo>
                  <a:pt x="46144" y="18718"/>
                </a:lnTo>
                <a:lnTo>
                  <a:pt x="46463" y="17368"/>
                </a:lnTo>
                <a:lnTo>
                  <a:pt x="46806" y="16019"/>
                </a:lnTo>
                <a:lnTo>
                  <a:pt x="47150" y="14670"/>
                </a:lnTo>
                <a:lnTo>
                  <a:pt x="47542" y="13321"/>
                </a:lnTo>
                <a:lnTo>
                  <a:pt x="47935" y="11996"/>
                </a:lnTo>
                <a:lnTo>
                  <a:pt x="48376" y="10696"/>
                </a:lnTo>
                <a:lnTo>
                  <a:pt x="48867" y="9396"/>
                </a:lnTo>
                <a:lnTo>
                  <a:pt x="49382" y="8095"/>
                </a:lnTo>
                <a:lnTo>
                  <a:pt x="49701" y="7360"/>
                </a:lnTo>
                <a:lnTo>
                  <a:pt x="50044" y="6624"/>
                </a:lnTo>
                <a:lnTo>
                  <a:pt x="50388" y="5912"/>
                </a:lnTo>
                <a:lnTo>
                  <a:pt x="50756" y="5225"/>
                </a:lnTo>
                <a:lnTo>
                  <a:pt x="51173" y="4538"/>
                </a:lnTo>
                <a:lnTo>
                  <a:pt x="51614" y="3851"/>
                </a:lnTo>
                <a:lnTo>
                  <a:pt x="52081" y="3214"/>
                </a:lnTo>
                <a:lnTo>
                  <a:pt x="52596" y="2600"/>
                </a:lnTo>
                <a:lnTo>
                  <a:pt x="52915" y="2257"/>
                </a:lnTo>
                <a:lnTo>
                  <a:pt x="53234" y="1938"/>
                </a:lnTo>
                <a:lnTo>
                  <a:pt x="53577" y="1644"/>
                </a:lnTo>
                <a:lnTo>
                  <a:pt x="53945" y="1374"/>
                </a:lnTo>
                <a:lnTo>
                  <a:pt x="54337" y="1153"/>
                </a:lnTo>
                <a:lnTo>
                  <a:pt x="54755" y="957"/>
                </a:lnTo>
                <a:lnTo>
                  <a:pt x="55196" y="834"/>
                </a:lnTo>
                <a:lnTo>
                  <a:pt x="55417" y="785"/>
                </a:lnTo>
                <a:lnTo>
                  <a:pt x="55662" y="736"/>
                </a:lnTo>
                <a:lnTo>
                  <a:pt x="56079" y="711"/>
                </a:lnTo>
                <a:close/>
                <a:moveTo>
                  <a:pt x="53209" y="883"/>
                </a:moveTo>
                <a:lnTo>
                  <a:pt x="53283" y="1030"/>
                </a:lnTo>
                <a:lnTo>
                  <a:pt x="52620" y="1644"/>
                </a:lnTo>
                <a:lnTo>
                  <a:pt x="52203" y="2061"/>
                </a:lnTo>
                <a:lnTo>
                  <a:pt x="51811" y="2527"/>
                </a:lnTo>
                <a:lnTo>
                  <a:pt x="51443" y="2993"/>
                </a:lnTo>
                <a:lnTo>
                  <a:pt x="51099" y="3459"/>
                </a:lnTo>
                <a:lnTo>
                  <a:pt x="50780" y="3950"/>
                </a:lnTo>
                <a:lnTo>
                  <a:pt x="50461" y="4465"/>
                </a:lnTo>
                <a:lnTo>
                  <a:pt x="50167" y="4980"/>
                </a:lnTo>
                <a:lnTo>
                  <a:pt x="49897" y="5495"/>
                </a:lnTo>
                <a:lnTo>
                  <a:pt x="49554" y="6133"/>
                </a:lnTo>
                <a:lnTo>
                  <a:pt x="49259" y="6771"/>
                </a:lnTo>
                <a:lnTo>
                  <a:pt x="48671" y="8071"/>
                </a:lnTo>
                <a:lnTo>
                  <a:pt x="48156" y="9396"/>
                </a:lnTo>
                <a:lnTo>
                  <a:pt x="47665" y="10720"/>
                </a:lnTo>
                <a:lnTo>
                  <a:pt x="47223" y="12070"/>
                </a:lnTo>
                <a:lnTo>
                  <a:pt x="46806" y="13443"/>
                </a:lnTo>
                <a:lnTo>
                  <a:pt x="46438" y="14793"/>
                </a:lnTo>
                <a:lnTo>
                  <a:pt x="46070" y="16191"/>
                </a:lnTo>
                <a:lnTo>
                  <a:pt x="45776" y="17393"/>
                </a:lnTo>
                <a:lnTo>
                  <a:pt x="45506" y="18620"/>
                </a:lnTo>
                <a:lnTo>
                  <a:pt x="44991" y="21073"/>
                </a:lnTo>
                <a:lnTo>
                  <a:pt x="44942" y="21195"/>
                </a:lnTo>
                <a:lnTo>
                  <a:pt x="44917" y="21318"/>
                </a:lnTo>
                <a:lnTo>
                  <a:pt x="44844" y="21392"/>
                </a:lnTo>
                <a:lnTo>
                  <a:pt x="44795" y="21465"/>
                </a:lnTo>
                <a:lnTo>
                  <a:pt x="44697" y="21539"/>
                </a:lnTo>
                <a:lnTo>
                  <a:pt x="44623" y="21588"/>
                </a:lnTo>
                <a:lnTo>
                  <a:pt x="44500" y="21612"/>
                </a:lnTo>
                <a:lnTo>
                  <a:pt x="44378" y="21637"/>
                </a:lnTo>
                <a:lnTo>
                  <a:pt x="42685" y="21858"/>
                </a:lnTo>
                <a:lnTo>
                  <a:pt x="40992" y="22128"/>
                </a:lnTo>
                <a:lnTo>
                  <a:pt x="39300" y="22447"/>
                </a:lnTo>
                <a:lnTo>
                  <a:pt x="37631" y="22790"/>
                </a:lnTo>
                <a:lnTo>
                  <a:pt x="35988" y="23158"/>
                </a:lnTo>
                <a:lnTo>
                  <a:pt x="34320" y="23600"/>
                </a:lnTo>
                <a:lnTo>
                  <a:pt x="32676" y="24041"/>
                </a:lnTo>
                <a:lnTo>
                  <a:pt x="31032" y="24556"/>
                </a:lnTo>
                <a:lnTo>
                  <a:pt x="29364" y="25120"/>
                </a:lnTo>
                <a:lnTo>
                  <a:pt x="27672" y="25685"/>
                </a:lnTo>
                <a:lnTo>
                  <a:pt x="27451" y="25758"/>
                </a:lnTo>
                <a:lnTo>
                  <a:pt x="27132" y="25807"/>
                </a:lnTo>
                <a:lnTo>
                  <a:pt x="27451" y="24998"/>
                </a:lnTo>
                <a:lnTo>
                  <a:pt x="27745" y="24262"/>
                </a:lnTo>
                <a:lnTo>
                  <a:pt x="28260" y="23109"/>
                </a:lnTo>
                <a:lnTo>
                  <a:pt x="28825" y="21980"/>
                </a:lnTo>
                <a:lnTo>
                  <a:pt x="29389" y="20852"/>
                </a:lnTo>
                <a:lnTo>
                  <a:pt x="29953" y="19724"/>
                </a:lnTo>
                <a:lnTo>
                  <a:pt x="30566" y="18620"/>
                </a:lnTo>
                <a:lnTo>
                  <a:pt x="31204" y="17540"/>
                </a:lnTo>
                <a:lnTo>
                  <a:pt x="31867" y="16461"/>
                </a:lnTo>
                <a:lnTo>
                  <a:pt x="32553" y="15406"/>
                </a:lnTo>
                <a:lnTo>
                  <a:pt x="33265" y="14400"/>
                </a:lnTo>
                <a:lnTo>
                  <a:pt x="33976" y="13394"/>
                </a:lnTo>
                <a:lnTo>
                  <a:pt x="34712" y="12438"/>
                </a:lnTo>
                <a:lnTo>
                  <a:pt x="35497" y="11481"/>
                </a:lnTo>
                <a:lnTo>
                  <a:pt x="36282" y="10573"/>
                </a:lnTo>
                <a:lnTo>
                  <a:pt x="37116" y="9666"/>
                </a:lnTo>
                <a:lnTo>
                  <a:pt x="37975" y="8807"/>
                </a:lnTo>
                <a:lnTo>
                  <a:pt x="38858" y="7973"/>
                </a:lnTo>
                <a:lnTo>
                  <a:pt x="39545" y="7360"/>
                </a:lnTo>
                <a:lnTo>
                  <a:pt x="40256" y="6771"/>
                </a:lnTo>
                <a:lnTo>
                  <a:pt x="40968" y="6207"/>
                </a:lnTo>
                <a:lnTo>
                  <a:pt x="41679" y="5642"/>
                </a:lnTo>
                <a:lnTo>
                  <a:pt x="42415" y="5127"/>
                </a:lnTo>
                <a:lnTo>
                  <a:pt x="43176" y="4636"/>
                </a:lnTo>
                <a:lnTo>
                  <a:pt x="43936" y="4170"/>
                </a:lnTo>
                <a:lnTo>
                  <a:pt x="44721" y="3704"/>
                </a:lnTo>
                <a:lnTo>
                  <a:pt x="45506" y="3287"/>
                </a:lnTo>
                <a:lnTo>
                  <a:pt x="46316" y="2895"/>
                </a:lnTo>
                <a:lnTo>
                  <a:pt x="47125" y="2551"/>
                </a:lnTo>
                <a:lnTo>
                  <a:pt x="47959" y="2208"/>
                </a:lnTo>
                <a:lnTo>
                  <a:pt x="48818" y="1913"/>
                </a:lnTo>
                <a:lnTo>
                  <a:pt x="49701" y="1619"/>
                </a:lnTo>
                <a:lnTo>
                  <a:pt x="50584" y="1398"/>
                </a:lnTo>
                <a:lnTo>
                  <a:pt x="51492" y="1178"/>
                </a:lnTo>
                <a:lnTo>
                  <a:pt x="52350" y="1030"/>
                </a:lnTo>
                <a:lnTo>
                  <a:pt x="53209" y="883"/>
                </a:lnTo>
                <a:close/>
                <a:moveTo>
                  <a:pt x="58827" y="908"/>
                </a:moveTo>
                <a:lnTo>
                  <a:pt x="59416" y="981"/>
                </a:lnTo>
                <a:lnTo>
                  <a:pt x="59980" y="1079"/>
                </a:lnTo>
                <a:lnTo>
                  <a:pt x="60568" y="1178"/>
                </a:lnTo>
                <a:lnTo>
                  <a:pt x="61133" y="1300"/>
                </a:lnTo>
                <a:lnTo>
                  <a:pt x="61721" y="1447"/>
                </a:lnTo>
                <a:lnTo>
                  <a:pt x="62286" y="1619"/>
                </a:lnTo>
                <a:lnTo>
                  <a:pt x="63414" y="1963"/>
                </a:lnTo>
                <a:lnTo>
                  <a:pt x="63978" y="2183"/>
                </a:lnTo>
                <a:lnTo>
                  <a:pt x="64543" y="2404"/>
                </a:lnTo>
                <a:lnTo>
                  <a:pt x="65107" y="2625"/>
                </a:lnTo>
                <a:lnTo>
                  <a:pt x="65647" y="2870"/>
                </a:lnTo>
                <a:lnTo>
                  <a:pt x="66726" y="3385"/>
                </a:lnTo>
                <a:lnTo>
                  <a:pt x="67781" y="3974"/>
                </a:lnTo>
                <a:lnTo>
                  <a:pt x="68811" y="4587"/>
                </a:lnTo>
                <a:lnTo>
                  <a:pt x="69817" y="5250"/>
                </a:lnTo>
                <a:lnTo>
                  <a:pt x="70774" y="5961"/>
                </a:lnTo>
                <a:lnTo>
                  <a:pt x="71730" y="6722"/>
                </a:lnTo>
                <a:lnTo>
                  <a:pt x="72442" y="7310"/>
                </a:lnTo>
                <a:lnTo>
                  <a:pt x="73129" y="7924"/>
                </a:lnTo>
                <a:lnTo>
                  <a:pt x="73791" y="8537"/>
                </a:lnTo>
                <a:lnTo>
                  <a:pt x="74453" y="9175"/>
                </a:lnTo>
                <a:lnTo>
                  <a:pt x="75091" y="9837"/>
                </a:lnTo>
                <a:lnTo>
                  <a:pt x="75704" y="10500"/>
                </a:lnTo>
                <a:lnTo>
                  <a:pt x="76318" y="11186"/>
                </a:lnTo>
                <a:lnTo>
                  <a:pt x="76907" y="11898"/>
                </a:lnTo>
                <a:lnTo>
                  <a:pt x="77471" y="12585"/>
                </a:lnTo>
                <a:lnTo>
                  <a:pt x="78035" y="13321"/>
                </a:lnTo>
                <a:lnTo>
                  <a:pt x="78575" y="14057"/>
                </a:lnTo>
                <a:lnTo>
                  <a:pt x="79090" y="14817"/>
                </a:lnTo>
                <a:lnTo>
                  <a:pt x="79605" y="15578"/>
                </a:lnTo>
                <a:lnTo>
                  <a:pt x="80096" y="16338"/>
                </a:lnTo>
                <a:lnTo>
                  <a:pt x="80562" y="17123"/>
                </a:lnTo>
                <a:lnTo>
                  <a:pt x="81028" y="17933"/>
                </a:lnTo>
                <a:lnTo>
                  <a:pt x="81518" y="18816"/>
                </a:lnTo>
                <a:lnTo>
                  <a:pt x="82009" y="19724"/>
                </a:lnTo>
                <a:lnTo>
                  <a:pt x="82917" y="21563"/>
                </a:lnTo>
                <a:lnTo>
                  <a:pt x="83800" y="23403"/>
                </a:lnTo>
                <a:lnTo>
                  <a:pt x="84708" y="25243"/>
                </a:lnTo>
                <a:lnTo>
                  <a:pt x="84757" y="25366"/>
                </a:lnTo>
                <a:lnTo>
                  <a:pt x="84781" y="25488"/>
                </a:lnTo>
                <a:lnTo>
                  <a:pt x="84879" y="25832"/>
                </a:lnTo>
                <a:lnTo>
                  <a:pt x="84217" y="25636"/>
                </a:lnTo>
                <a:lnTo>
                  <a:pt x="83628" y="25439"/>
                </a:lnTo>
                <a:lnTo>
                  <a:pt x="82132" y="24900"/>
                </a:lnTo>
                <a:lnTo>
                  <a:pt x="80635" y="24434"/>
                </a:lnTo>
                <a:lnTo>
                  <a:pt x="79139" y="23967"/>
                </a:lnTo>
                <a:lnTo>
                  <a:pt x="77618" y="23550"/>
                </a:lnTo>
                <a:lnTo>
                  <a:pt x="76072" y="23158"/>
                </a:lnTo>
                <a:lnTo>
                  <a:pt x="74527" y="22815"/>
                </a:lnTo>
                <a:lnTo>
                  <a:pt x="72981" y="22496"/>
                </a:lnTo>
                <a:lnTo>
                  <a:pt x="71436" y="22226"/>
                </a:lnTo>
                <a:lnTo>
                  <a:pt x="69547" y="21907"/>
                </a:lnTo>
                <a:lnTo>
                  <a:pt x="67658" y="21612"/>
                </a:lnTo>
                <a:lnTo>
                  <a:pt x="67437" y="21563"/>
                </a:lnTo>
                <a:lnTo>
                  <a:pt x="67364" y="21539"/>
                </a:lnTo>
                <a:lnTo>
                  <a:pt x="67266" y="21465"/>
                </a:lnTo>
                <a:lnTo>
                  <a:pt x="67217" y="21392"/>
                </a:lnTo>
                <a:lnTo>
                  <a:pt x="67167" y="21318"/>
                </a:lnTo>
                <a:lnTo>
                  <a:pt x="67118" y="21195"/>
                </a:lnTo>
                <a:lnTo>
                  <a:pt x="67069" y="21073"/>
                </a:lnTo>
                <a:lnTo>
                  <a:pt x="66800" y="19724"/>
                </a:lnTo>
                <a:lnTo>
                  <a:pt x="66505" y="18374"/>
                </a:lnTo>
                <a:lnTo>
                  <a:pt x="66211" y="17050"/>
                </a:lnTo>
                <a:lnTo>
                  <a:pt x="65867" y="15725"/>
                </a:lnTo>
                <a:lnTo>
                  <a:pt x="65524" y="14400"/>
                </a:lnTo>
                <a:lnTo>
                  <a:pt x="65131" y="13075"/>
                </a:lnTo>
                <a:lnTo>
                  <a:pt x="64714" y="11775"/>
                </a:lnTo>
                <a:lnTo>
                  <a:pt x="64273" y="10475"/>
                </a:lnTo>
                <a:lnTo>
                  <a:pt x="63929" y="9494"/>
                </a:lnTo>
                <a:lnTo>
                  <a:pt x="63561" y="8537"/>
                </a:lnTo>
                <a:lnTo>
                  <a:pt x="63169" y="7580"/>
                </a:lnTo>
                <a:lnTo>
                  <a:pt x="62752" y="6648"/>
                </a:lnTo>
                <a:lnTo>
                  <a:pt x="62286" y="5716"/>
                </a:lnTo>
                <a:lnTo>
                  <a:pt x="61795" y="4808"/>
                </a:lnTo>
                <a:lnTo>
                  <a:pt x="61255" y="3925"/>
                </a:lnTo>
                <a:lnTo>
                  <a:pt x="60961" y="3508"/>
                </a:lnTo>
                <a:lnTo>
                  <a:pt x="60667" y="3091"/>
                </a:lnTo>
                <a:lnTo>
                  <a:pt x="60274" y="2600"/>
                </a:lnTo>
                <a:lnTo>
                  <a:pt x="59882" y="2159"/>
                </a:lnTo>
                <a:lnTo>
                  <a:pt x="59023" y="1276"/>
                </a:lnTo>
                <a:lnTo>
                  <a:pt x="58949" y="1202"/>
                </a:lnTo>
                <a:lnTo>
                  <a:pt x="58876" y="1153"/>
                </a:lnTo>
                <a:lnTo>
                  <a:pt x="58729" y="1055"/>
                </a:lnTo>
                <a:lnTo>
                  <a:pt x="58827" y="908"/>
                </a:lnTo>
                <a:close/>
                <a:moveTo>
                  <a:pt x="57453" y="21514"/>
                </a:moveTo>
                <a:lnTo>
                  <a:pt x="58900" y="21563"/>
                </a:lnTo>
                <a:lnTo>
                  <a:pt x="60323" y="21637"/>
                </a:lnTo>
                <a:lnTo>
                  <a:pt x="61746" y="21711"/>
                </a:lnTo>
                <a:lnTo>
                  <a:pt x="63169" y="21809"/>
                </a:lnTo>
                <a:lnTo>
                  <a:pt x="64616" y="21931"/>
                </a:lnTo>
                <a:lnTo>
                  <a:pt x="65450" y="22005"/>
                </a:lnTo>
                <a:lnTo>
                  <a:pt x="66309" y="22128"/>
                </a:lnTo>
                <a:lnTo>
                  <a:pt x="66407" y="22177"/>
                </a:lnTo>
                <a:lnTo>
                  <a:pt x="66530" y="22275"/>
                </a:lnTo>
                <a:lnTo>
                  <a:pt x="66603" y="22373"/>
                </a:lnTo>
                <a:lnTo>
                  <a:pt x="66652" y="22496"/>
                </a:lnTo>
                <a:lnTo>
                  <a:pt x="67118" y="25071"/>
                </a:lnTo>
                <a:lnTo>
                  <a:pt x="67339" y="26372"/>
                </a:lnTo>
                <a:lnTo>
                  <a:pt x="67511" y="27696"/>
                </a:lnTo>
                <a:lnTo>
                  <a:pt x="68075" y="32087"/>
                </a:lnTo>
                <a:lnTo>
                  <a:pt x="68590" y="36528"/>
                </a:lnTo>
                <a:lnTo>
                  <a:pt x="68713" y="37828"/>
                </a:lnTo>
                <a:lnTo>
                  <a:pt x="68811" y="39153"/>
                </a:lnTo>
                <a:lnTo>
                  <a:pt x="68983" y="41778"/>
                </a:lnTo>
                <a:lnTo>
                  <a:pt x="68983" y="41998"/>
                </a:lnTo>
                <a:lnTo>
                  <a:pt x="68958" y="42293"/>
                </a:lnTo>
                <a:lnTo>
                  <a:pt x="65720" y="42121"/>
                </a:lnTo>
                <a:lnTo>
                  <a:pt x="62482" y="41998"/>
                </a:lnTo>
                <a:lnTo>
                  <a:pt x="59244" y="41925"/>
                </a:lnTo>
                <a:lnTo>
                  <a:pt x="52767" y="41925"/>
                </a:lnTo>
                <a:lnTo>
                  <a:pt x="49529" y="41998"/>
                </a:lnTo>
                <a:lnTo>
                  <a:pt x="46267" y="42121"/>
                </a:lnTo>
                <a:lnTo>
                  <a:pt x="43004" y="42293"/>
                </a:lnTo>
                <a:lnTo>
                  <a:pt x="43004" y="42293"/>
                </a:lnTo>
                <a:lnTo>
                  <a:pt x="43225" y="39521"/>
                </a:lnTo>
                <a:lnTo>
                  <a:pt x="43323" y="38147"/>
                </a:lnTo>
                <a:lnTo>
                  <a:pt x="43445" y="36822"/>
                </a:lnTo>
                <a:lnTo>
                  <a:pt x="44010" y="32038"/>
                </a:lnTo>
                <a:lnTo>
                  <a:pt x="44598" y="27255"/>
                </a:lnTo>
                <a:lnTo>
                  <a:pt x="44770" y="26053"/>
                </a:lnTo>
                <a:lnTo>
                  <a:pt x="44966" y="24875"/>
                </a:lnTo>
                <a:lnTo>
                  <a:pt x="45383" y="22496"/>
                </a:lnTo>
                <a:lnTo>
                  <a:pt x="45433" y="22373"/>
                </a:lnTo>
                <a:lnTo>
                  <a:pt x="45555" y="22275"/>
                </a:lnTo>
                <a:lnTo>
                  <a:pt x="45678" y="22177"/>
                </a:lnTo>
                <a:lnTo>
                  <a:pt x="45800" y="22128"/>
                </a:lnTo>
                <a:lnTo>
                  <a:pt x="49480" y="21833"/>
                </a:lnTo>
                <a:lnTo>
                  <a:pt x="51320" y="21686"/>
                </a:lnTo>
                <a:lnTo>
                  <a:pt x="53160" y="21588"/>
                </a:lnTo>
                <a:lnTo>
                  <a:pt x="54607" y="21539"/>
                </a:lnTo>
                <a:lnTo>
                  <a:pt x="56030" y="21514"/>
                </a:lnTo>
                <a:close/>
                <a:moveTo>
                  <a:pt x="67364" y="22250"/>
                </a:moveTo>
                <a:lnTo>
                  <a:pt x="69007" y="22471"/>
                </a:lnTo>
                <a:lnTo>
                  <a:pt x="69792" y="22594"/>
                </a:lnTo>
                <a:lnTo>
                  <a:pt x="70577" y="22741"/>
                </a:lnTo>
                <a:lnTo>
                  <a:pt x="74650" y="23600"/>
                </a:lnTo>
                <a:lnTo>
                  <a:pt x="76686" y="24066"/>
                </a:lnTo>
                <a:lnTo>
                  <a:pt x="78697" y="24581"/>
                </a:lnTo>
                <a:lnTo>
                  <a:pt x="79507" y="24802"/>
                </a:lnTo>
                <a:lnTo>
                  <a:pt x="80292" y="25047"/>
                </a:lnTo>
                <a:lnTo>
                  <a:pt x="81862" y="25562"/>
                </a:lnTo>
                <a:lnTo>
                  <a:pt x="85002" y="26641"/>
                </a:lnTo>
                <a:lnTo>
                  <a:pt x="85125" y="26715"/>
                </a:lnTo>
                <a:lnTo>
                  <a:pt x="85247" y="26813"/>
                </a:lnTo>
                <a:lnTo>
                  <a:pt x="85345" y="26936"/>
                </a:lnTo>
                <a:lnTo>
                  <a:pt x="85419" y="27058"/>
                </a:lnTo>
                <a:lnTo>
                  <a:pt x="85959" y="28555"/>
                </a:lnTo>
                <a:lnTo>
                  <a:pt x="86498" y="30027"/>
                </a:lnTo>
                <a:lnTo>
                  <a:pt x="86964" y="31548"/>
                </a:lnTo>
                <a:lnTo>
                  <a:pt x="87431" y="33044"/>
                </a:lnTo>
                <a:lnTo>
                  <a:pt x="87848" y="34565"/>
                </a:lnTo>
                <a:lnTo>
                  <a:pt x="88216" y="36111"/>
                </a:lnTo>
                <a:lnTo>
                  <a:pt x="88584" y="37656"/>
                </a:lnTo>
                <a:lnTo>
                  <a:pt x="88902" y="39202"/>
                </a:lnTo>
                <a:lnTo>
                  <a:pt x="89123" y="40477"/>
                </a:lnTo>
                <a:lnTo>
                  <a:pt x="89344" y="41778"/>
                </a:lnTo>
                <a:lnTo>
                  <a:pt x="89761" y="44353"/>
                </a:lnTo>
                <a:lnTo>
                  <a:pt x="89761" y="44501"/>
                </a:lnTo>
                <a:lnTo>
                  <a:pt x="89761" y="44697"/>
                </a:lnTo>
                <a:lnTo>
                  <a:pt x="88657" y="44525"/>
                </a:lnTo>
                <a:lnTo>
                  <a:pt x="87578" y="44353"/>
                </a:lnTo>
                <a:lnTo>
                  <a:pt x="82058" y="43617"/>
                </a:lnTo>
                <a:lnTo>
                  <a:pt x="79311" y="43249"/>
                </a:lnTo>
                <a:lnTo>
                  <a:pt x="76539" y="42906"/>
                </a:lnTo>
                <a:lnTo>
                  <a:pt x="74944" y="42734"/>
                </a:lnTo>
                <a:lnTo>
                  <a:pt x="73349" y="42612"/>
                </a:lnTo>
                <a:lnTo>
                  <a:pt x="70160" y="42366"/>
                </a:lnTo>
                <a:lnTo>
                  <a:pt x="70038" y="42366"/>
                </a:lnTo>
                <a:lnTo>
                  <a:pt x="69940" y="42342"/>
                </a:lnTo>
                <a:lnTo>
                  <a:pt x="69841" y="42293"/>
                </a:lnTo>
                <a:lnTo>
                  <a:pt x="69792" y="42244"/>
                </a:lnTo>
                <a:lnTo>
                  <a:pt x="69743" y="42170"/>
                </a:lnTo>
                <a:lnTo>
                  <a:pt x="69719" y="42096"/>
                </a:lnTo>
                <a:lnTo>
                  <a:pt x="69670" y="41876"/>
                </a:lnTo>
                <a:lnTo>
                  <a:pt x="69277" y="37117"/>
                </a:lnTo>
                <a:lnTo>
                  <a:pt x="69081" y="34737"/>
                </a:lnTo>
                <a:lnTo>
                  <a:pt x="68811" y="32382"/>
                </a:lnTo>
                <a:lnTo>
                  <a:pt x="68492" y="29929"/>
                </a:lnTo>
                <a:lnTo>
                  <a:pt x="68149" y="27500"/>
                </a:lnTo>
                <a:lnTo>
                  <a:pt x="67413" y="22643"/>
                </a:lnTo>
                <a:lnTo>
                  <a:pt x="67364" y="22250"/>
                </a:lnTo>
                <a:close/>
                <a:moveTo>
                  <a:pt x="44697" y="22250"/>
                </a:moveTo>
                <a:lnTo>
                  <a:pt x="44476" y="23796"/>
                </a:lnTo>
                <a:lnTo>
                  <a:pt x="43666" y="29536"/>
                </a:lnTo>
                <a:lnTo>
                  <a:pt x="43298" y="32406"/>
                </a:lnTo>
                <a:lnTo>
                  <a:pt x="42930" y="35277"/>
                </a:lnTo>
                <a:lnTo>
                  <a:pt x="42759" y="36896"/>
                </a:lnTo>
                <a:lnTo>
                  <a:pt x="42611" y="38539"/>
                </a:lnTo>
                <a:lnTo>
                  <a:pt x="42366" y="41802"/>
                </a:lnTo>
                <a:lnTo>
                  <a:pt x="42366" y="41949"/>
                </a:lnTo>
                <a:lnTo>
                  <a:pt x="42342" y="42072"/>
                </a:lnTo>
                <a:lnTo>
                  <a:pt x="42292" y="42146"/>
                </a:lnTo>
                <a:lnTo>
                  <a:pt x="42243" y="42244"/>
                </a:lnTo>
                <a:lnTo>
                  <a:pt x="42170" y="42293"/>
                </a:lnTo>
                <a:lnTo>
                  <a:pt x="42072" y="42342"/>
                </a:lnTo>
                <a:lnTo>
                  <a:pt x="41949" y="42366"/>
                </a:lnTo>
                <a:lnTo>
                  <a:pt x="41802" y="42391"/>
                </a:lnTo>
                <a:lnTo>
                  <a:pt x="38024" y="42661"/>
                </a:lnTo>
                <a:lnTo>
                  <a:pt x="36135" y="42832"/>
                </a:lnTo>
                <a:lnTo>
                  <a:pt x="34246" y="43004"/>
                </a:lnTo>
                <a:lnTo>
                  <a:pt x="31965" y="43298"/>
                </a:lnTo>
                <a:lnTo>
                  <a:pt x="29659" y="43593"/>
                </a:lnTo>
                <a:lnTo>
                  <a:pt x="25096" y="44231"/>
                </a:lnTo>
                <a:lnTo>
                  <a:pt x="24409" y="44329"/>
                </a:lnTo>
                <a:lnTo>
                  <a:pt x="23698" y="44451"/>
                </a:lnTo>
                <a:lnTo>
                  <a:pt x="22250" y="44721"/>
                </a:lnTo>
                <a:lnTo>
                  <a:pt x="22520" y="42759"/>
                </a:lnTo>
                <a:lnTo>
                  <a:pt x="22667" y="41827"/>
                </a:lnTo>
                <a:lnTo>
                  <a:pt x="22839" y="40894"/>
                </a:lnTo>
                <a:lnTo>
                  <a:pt x="23133" y="39349"/>
                </a:lnTo>
                <a:lnTo>
                  <a:pt x="23452" y="37803"/>
                </a:lnTo>
                <a:lnTo>
                  <a:pt x="23796" y="36258"/>
                </a:lnTo>
                <a:lnTo>
                  <a:pt x="24164" y="34737"/>
                </a:lnTo>
                <a:lnTo>
                  <a:pt x="24581" y="33216"/>
                </a:lnTo>
                <a:lnTo>
                  <a:pt x="25022" y="31720"/>
                </a:lnTo>
                <a:lnTo>
                  <a:pt x="25488" y="30223"/>
                </a:lnTo>
                <a:lnTo>
                  <a:pt x="26003" y="28727"/>
                </a:lnTo>
                <a:lnTo>
                  <a:pt x="26053" y="28604"/>
                </a:lnTo>
                <a:lnTo>
                  <a:pt x="26077" y="28481"/>
                </a:lnTo>
                <a:lnTo>
                  <a:pt x="26126" y="28211"/>
                </a:lnTo>
                <a:lnTo>
                  <a:pt x="26200" y="27942"/>
                </a:lnTo>
                <a:lnTo>
                  <a:pt x="26298" y="27696"/>
                </a:lnTo>
                <a:lnTo>
                  <a:pt x="26396" y="27476"/>
                </a:lnTo>
                <a:lnTo>
                  <a:pt x="26543" y="27279"/>
                </a:lnTo>
                <a:lnTo>
                  <a:pt x="26690" y="27108"/>
                </a:lnTo>
                <a:lnTo>
                  <a:pt x="26838" y="26936"/>
                </a:lnTo>
                <a:lnTo>
                  <a:pt x="27009" y="26789"/>
                </a:lnTo>
                <a:lnTo>
                  <a:pt x="27206" y="26666"/>
                </a:lnTo>
                <a:lnTo>
                  <a:pt x="27402" y="26519"/>
                </a:lnTo>
                <a:lnTo>
                  <a:pt x="27843" y="26323"/>
                </a:lnTo>
                <a:lnTo>
                  <a:pt x="28309" y="26126"/>
                </a:lnTo>
                <a:lnTo>
                  <a:pt x="28800" y="25955"/>
                </a:lnTo>
                <a:lnTo>
                  <a:pt x="30321" y="25464"/>
                </a:lnTo>
                <a:lnTo>
                  <a:pt x="31867" y="24998"/>
                </a:lnTo>
                <a:lnTo>
                  <a:pt x="33412" y="24556"/>
                </a:lnTo>
                <a:lnTo>
                  <a:pt x="34958" y="24139"/>
                </a:lnTo>
                <a:lnTo>
                  <a:pt x="36503" y="23747"/>
                </a:lnTo>
                <a:lnTo>
                  <a:pt x="38073" y="23403"/>
                </a:lnTo>
                <a:lnTo>
                  <a:pt x="39643" y="23084"/>
                </a:lnTo>
                <a:lnTo>
                  <a:pt x="41213" y="22790"/>
                </a:lnTo>
                <a:lnTo>
                  <a:pt x="44697" y="22250"/>
                </a:lnTo>
                <a:close/>
                <a:moveTo>
                  <a:pt x="64886" y="1447"/>
                </a:moveTo>
                <a:lnTo>
                  <a:pt x="65205" y="1472"/>
                </a:lnTo>
                <a:lnTo>
                  <a:pt x="65941" y="1570"/>
                </a:lnTo>
                <a:lnTo>
                  <a:pt x="66800" y="1742"/>
                </a:lnTo>
                <a:lnTo>
                  <a:pt x="67805" y="1963"/>
                </a:lnTo>
                <a:lnTo>
                  <a:pt x="68934" y="2257"/>
                </a:lnTo>
                <a:lnTo>
                  <a:pt x="70111" y="2576"/>
                </a:lnTo>
                <a:lnTo>
                  <a:pt x="71362" y="2944"/>
                </a:lnTo>
                <a:lnTo>
                  <a:pt x="72663" y="3361"/>
                </a:lnTo>
                <a:lnTo>
                  <a:pt x="73963" y="3802"/>
                </a:lnTo>
                <a:lnTo>
                  <a:pt x="75287" y="4269"/>
                </a:lnTo>
                <a:lnTo>
                  <a:pt x="76563" y="4735"/>
                </a:lnTo>
                <a:lnTo>
                  <a:pt x="77790" y="5225"/>
                </a:lnTo>
                <a:lnTo>
                  <a:pt x="78943" y="5691"/>
                </a:lnTo>
                <a:lnTo>
                  <a:pt x="80022" y="6182"/>
                </a:lnTo>
                <a:lnTo>
                  <a:pt x="80979" y="6648"/>
                </a:lnTo>
                <a:lnTo>
                  <a:pt x="81960" y="7163"/>
                </a:lnTo>
                <a:lnTo>
                  <a:pt x="82941" y="7678"/>
                </a:lnTo>
                <a:lnTo>
                  <a:pt x="83898" y="8243"/>
                </a:lnTo>
                <a:lnTo>
                  <a:pt x="84830" y="8807"/>
                </a:lnTo>
                <a:lnTo>
                  <a:pt x="85762" y="9371"/>
                </a:lnTo>
                <a:lnTo>
                  <a:pt x="86695" y="9984"/>
                </a:lnTo>
                <a:lnTo>
                  <a:pt x="87602" y="10598"/>
                </a:lnTo>
                <a:lnTo>
                  <a:pt x="88510" y="11236"/>
                </a:lnTo>
                <a:lnTo>
                  <a:pt x="89393" y="11898"/>
                </a:lnTo>
                <a:lnTo>
                  <a:pt x="90252" y="12560"/>
                </a:lnTo>
                <a:lnTo>
                  <a:pt x="91110" y="13247"/>
                </a:lnTo>
                <a:lnTo>
                  <a:pt x="91969" y="13959"/>
                </a:lnTo>
                <a:lnTo>
                  <a:pt x="92778" y="14670"/>
                </a:lnTo>
                <a:lnTo>
                  <a:pt x="93613" y="15430"/>
                </a:lnTo>
                <a:lnTo>
                  <a:pt x="94422" y="16191"/>
                </a:lnTo>
                <a:lnTo>
                  <a:pt x="95207" y="16951"/>
                </a:lnTo>
                <a:lnTo>
                  <a:pt x="95968" y="17761"/>
                </a:lnTo>
                <a:lnTo>
                  <a:pt x="96728" y="18546"/>
                </a:lnTo>
                <a:lnTo>
                  <a:pt x="97464" y="19380"/>
                </a:lnTo>
                <a:lnTo>
                  <a:pt x="98200" y="20214"/>
                </a:lnTo>
                <a:lnTo>
                  <a:pt x="98887" y="21048"/>
                </a:lnTo>
                <a:lnTo>
                  <a:pt x="99574" y="21907"/>
                </a:lnTo>
                <a:lnTo>
                  <a:pt x="100261" y="22765"/>
                </a:lnTo>
                <a:lnTo>
                  <a:pt x="100898" y="23649"/>
                </a:lnTo>
                <a:lnTo>
                  <a:pt x="101536" y="24532"/>
                </a:lnTo>
                <a:lnTo>
                  <a:pt x="102150" y="25439"/>
                </a:lnTo>
                <a:lnTo>
                  <a:pt x="102738" y="26372"/>
                </a:lnTo>
                <a:lnTo>
                  <a:pt x="103327" y="27304"/>
                </a:lnTo>
                <a:lnTo>
                  <a:pt x="103891" y="28236"/>
                </a:lnTo>
                <a:lnTo>
                  <a:pt x="104431" y="29193"/>
                </a:lnTo>
                <a:lnTo>
                  <a:pt x="104946" y="30174"/>
                </a:lnTo>
                <a:lnTo>
                  <a:pt x="105461" y="31155"/>
                </a:lnTo>
                <a:lnTo>
                  <a:pt x="105952" y="32137"/>
                </a:lnTo>
                <a:lnTo>
                  <a:pt x="106418" y="33142"/>
                </a:lnTo>
                <a:lnTo>
                  <a:pt x="106860" y="34148"/>
                </a:lnTo>
                <a:lnTo>
                  <a:pt x="107277" y="35154"/>
                </a:lnTo>
                <a:lnTo>
                  <a:pt x="107694" y="36184"/>
                </a:lnTo>
                <a:lnTo>
                  <a:pt x="108086" y="37190"/>
                </a:lnTo>
                <a:lnTo>
                  <a:pt x="108430" y="38220"/>
                </a:lnTo>
                <a:lnTo>
                  <a:pt x="108773" y="39275"/>
                </a:lnTo>
                <a:lnTo>
                  <a:pt x="109092" y="40306"/>
                </a:lnTo>
                <a:lnTo>
                  <a:pt x="109386" y="41360"/>
                </a:lnTo>
                <a:lnTo>
                  <a:pt x="109681" y="42415"/>
                </a:lnTo>
                <a:lnTo>
                  <a:pt x="109926" y="43495"/>
                </a:lnTo>
                <a:lnTo>
                  <a:pt x="110171" y="44550"/>
                </a:lnTo>
                <a:lnTo>
                  <a:pt x="110368" y="45629"/>
                </a:lnTo>
                <a:lnTo>
                  <a:pt x="110564" y="46708"/>
                </a:lnTo>
                <a:lnTo>
                  <a:pt x="110736" y="47812"/>
                </a:lnTo>
                <a:lnTo>
                  <a:pt x="110564" y="47861"/>
                </a:lnTo>
                <a:lnTo>
                  <a:pt x="109926" y="46463"/>
                </a:lnTo>
                <a:lnTo>
                  <a:pt x="109558" y="45629"/>
                </a:lnTo>
                <a:lnTo>
                  <a:pt x="109166" y="44844"/>
                </a:lnTo>
                <a:lnTo>
                  <a:pt x="108724" y="44059"/>
                </a:lnTo>
                <a:lnTo>
                  <a:pt x="108282" y="43298"/>
                </a:lnTo>
                <a:lnTo>
                  <a:pt x="107792" y="42538"/>
                </a:lnTo>
                <a:lnTo>
                  <a:pt x="107301" y="41827"/>
                </a:lnTo>
                <a:lnTo>
                  <a:pt x="106761" y="41091"/>
                </a:lnTo>
                <a:lnTo>
                  <a:pt x="106222" y="40404"/>
                </a:lnTo>
                <a:lnTo>
                  <a:pt x="105535" y="39594"/>
                </a:lnTo>
                <a:lnTo>
                  <a:pt x="104848" y="38785"/>
                </a:lnTo>
                <a:lnTo>
                  <a:pt x="104161" y="38024"/>
                </a:lnTo>
                <a:lnTo>
                  <a:pt x="103425" y="37264"/>
                </a:lnTo>
                <a:lnTo>
                  <a:pt x="102763" y="36601"/>
                </a:lnTo>
                <a:lnTo>
                  <a:pt x="102100" y="35988"/>
                </a:lnTo>
                <a:lnTo>
                  <a:pt x="101414" y="35375"/>
                </a:lnTo>
                <a:lnTo>
                  <a:pt x="100702" y="34786"/>
                </a:lnTo>
                <a:lnTo>
                  <a:pt x="99991" y="34197"/>
                </a:lnTo>
                <a:lnTo>
                  <a:pt x="99255" y="33633"/>
                </a:lnTo>
                <a:lnTo>
                  <a:pt x="98519" y="33093"/>
                </a:lnTo>
                <a:lnTo>
                  <a:pt x="97758" y="32554"/>
                </a:lnTo>
                <a:lnTo>
                  <a:pt x="96924" y="31989"/>
                </a:lnTo>
                <a:lnTo>
                  <a:pt x="96090" y="31425"/>
                </a:lnTo>
                <a:lnTo>
                  <a:pt x="95232" y="30885"/>
                </a:lnTo>
                <a:lnTo>
                  <a:pt x="94373" y="30370"/>
                </a:lnTo>
                <a:lnTo>
                  <a:pt x="93514" y="29880"/>
                </a:lnTo>
                <a:lnTo>
                  <a:pt x="92631" y="29389"/>
                </a:lnTo>
                <a:lnTo>
                  <a:pt x="91724" y="28923"/>
                </a:lnTo>
                <a:lnTo>
                  <a:pt x="90840" y="28457"/>
                </a:lnTo>
                <a:lnTo>
                  <a:pt x="89663" y="27917"/>
                </a:lnTo>
                <a:lnTo>
                  <a:pt x="88510" y="27402"/>
                </a:lnTo>
                <a:lnTo>
                  <a:pt x="87332" y="26887"/>
                </a:lnTo>
                <a:lnTo>
                  <a:pt x="86179" y="26347"/>
                </a:lnTo>
                <a:lnTo>
                  <a:pt x="86008" y="26273"/>
                </a:lnTo>
                <a:lnTo>
                  <a:pt x="85885" y="26151"/>
                </a:lnTo>
                <a:lnTo>
                  <a:pt x="85762" y="26028"/>
                </a:lnTo>
                <a:lnTo>
                  <a:pt x="85689" y="25881"/>
                </a:lnTo>
                <a:lnTo>
                  <a:pt x="85051" y="24335"/>
                </a:lnTo>
                <a:lnTo>
                  <a:pt x="84364" y="22815"/>
                </a:lnTo>
                <a:lnTo>
                  <a:pt x="83653" y="21318"/>
                </a:lnTo>
                <a:lnTo>
                  <a:pt x="82892" y="19822"/>
                </a:lnTo>
                <a:lnTo>
                  <a:pt x="82107" y="18374"/>
                </a:lnTo>
                <a:lnTo>
                  <a:pt x="81249" y="16951"/>
                </a:lnTo>
                <a:lnTo>
                  <a:pt x="80807" y="16240"/>
                </a:lnTo>
                <a:lnTo>
                  <a:pt x="80341" y="15553"/>
                </a:lnTo>
                <a:lnTo>
                  <a:pt x="79875" y="14866"/>
                </a:lnTo>
                <a:lnTo>
                  <a:pt x="79409" y="14179"/>
                </a:lnTo>
                <a:lnTo>
                  <a:pt x="78427" y="12904"/>
                </a:lnTo>
                <a:lnTo>
                  <a:pt x="77446" y="11653"/>
                </a:lnTo>
                <a:lnTo>
                  <a:pt x="76416" y="10426"/>
                </a:lnTo>
                <a:lnTo>
                  <a:pt x="75337" y="9248"/>
                </a:lnTo>
                <a:lnTo>
                  <a:pt x="74821" y="8684"/>
                </a:lnTo>
                <a:lnTo>
                  <a:pt x="74306" y="8145"/>
                </a:lnTo>
                <a:lnTo>
                  <a:pt x="73766" y="7605"/>
                </a:lnTo>
                <a:lnTo>
                  <a:pt x="73202" y="7114"/>
                </a:lnTo>
                <a:lnTo>
                  <a:pt x="72638" y="6599"/>
                </a:lnTo>
                <a:lnTo>
                  <a:pt x="72074" y="6133"/>
                </a:lnTo>
                <a:lnTo>
                  <a:pt x="71485" y="5667"/>
                </a:lnTo>
                <a:lnTo>
                  <a:pt x="70896" y="5201"/>
                </a:lnTo>
                <a:lnTo>
                  <a:pt x="70283" y="4759"/>
                </a:lnTo>
                <a:lnTo>
                  <a:pt x="69670" y="4342"/>
                </a:lnTo>
                <a:lnTo>
                  <a:pt x="69032" y="3950"/>
                </a:lnTo>
                <a:lnTo>
                  <a:pt x="68394" y="3557"/>
                </a:lnTo>
                <a:lnTo>
                  <a:pt x="67756" y="3189"/>
                </a:lnTo>
                <a:lnTo>
                  <a:pt x="67069" y="2821"/>
                </a:lnTo>
                <a:lnTo>
                  <a:pt x="66407" y="2478"/>
                </a:lnTo>
                <a:lnTo>
                  <a:pt x="65720" y="2159"/>
                </a:lnTo>
                <a:lnTo>
                  <a:pt x="64248" y="1521"/>
                </a:lnTo>
                <a:lnTo>
                  <a:pt x="64420" y="1472"/>
                </a:lnTo>
                <a:lnTo>
                  <a:pt x="64641" y="1447"/>
                </a:lnTo>
                <a:close/>
                <a:moveTo>
                  <a:pt x="47886" y="1300"/>
                </a:moveTo>
                <a:lnTo>
                  <a:pt x="47959" y="1447"/>
                </a:lnTo>
                <a:lnTo>
                  <a:pt x="47591" y="1619"/>
                </a:lnTo>
                <a:lnTo>
                  <a:pt x="47223" y="1791"/>
                </a:lnTo>
                <a:lnTo>
                  <a:pt x="46659" y="2012"/>
                </a:lnTo>
                <a:lnTo>
                  <a:pt x="46095" y="2257"/>
                </a:lnTo>
                <a:lnTo>
                  <a:pt x="45015" y="2797"/>
                </a:lnTo>
                <a:lnTo>
                  <a:pt x="43961" y="3385"/>
                </a:lnTo>
                <a:lnTo>
                  <a:pt x="42930" y="3999"/>
                </a:lnTo>
                <a:lnTo>
                  <a:pt x="41924" y="4686"/>
                </a:lnTo>
                <a:lnTo>
                  <a:pt x="40943" y="5397"/>
                </a:lnTo>
                <a:lnTo>
                  <a:pt x="39986" y="6133"/>
                </a:lnTo>
                <a:lnTo>
                  <a:pt x="39079" y="6918"/>
                </a:lnTo>
                <a:lnTo>
                  <a:pt x="38392" y="7531"/>
                </a:lnTo>
                <a:lnTo>
                  <a:pt x="37754" y="8145"/>
                </a:lnTo>
                <a:lnTo>
                  <a:pt x="37116" y="8782"/>
                </a:lnTo>
                <a:lnTo>
                  <a:pt x="36503" y="9420"/>
                </a:lnTo>
                <a:lnTo>
                  <a:pt x="35890" y="10058"/>
                </a:lnTo>
                <a:lnTo>
                  <a:pt x="35301" y="10745"/>
                </a:lnTo>
                <a:lnTo>
                  <a:pt x="34737" y="11407"/>
                </a:lnTo>
                <a:lnTo>
                  <a:pt x="34173" y="12094"/>
                </a:lnTo>
                <a:lnTo>
                  <a:pt x="33633" y="12806"/>
                </a:lnTo>
                <a:lnTo>
                  <a:pt x="33093" y="13517"/>
                </a:lnTo>
                <a:lnTo>
                  <a:pt x="32578" y="14253"/>
                </a:lnTo>
                <a:lnTo>
                  <a:pt x="32087" y="14964"/>
                </a:lnTo>
                <a:lnTo>
                  <a:pt x="31597" y="15725"/>
                </a:lnTo>
                <a:lnTo>
                  <a:pt x="31106" y="16461"/>
                </a:lnTo>
                <a:lnTo>
                  <a:pt x="30174" y="18006"/>
                </a:lnTo>
                <a:lnTo>
                  <a:pt x="29634" y="18963"/>
                </a:lnTo>
                <a:lnTo>
                  <a:pt x="29119" y="19920"/>
                </a:lnTo>
                <a:lnTo>
                  <a:pt x="28628" y="20901"/>
                </a:lnTo>
                <a:lnTo>
                  <a:pt x="28138" y="21882"/>
                </a:lnTo>
                <a:lnTo>
                  <a:pt x="27672" y="22888"/>
                </a:lnTo>
                <a:lnTo>
                  <a:pt x="27206" y="23869"/>
                </a:lnTo>
                <a:lnTo>
                  <a:pt x="26347" y="25906"/>
                </a:lnTo>
                <a:lnTo>
                  <a:pt x="26273" y="26028"/>
                </a:lnTo>
                <a:lnTo>
                  <a:pt x="26151" y="26175"/>
                </a:lnTo>
                <a:lnTo>
                  <a:pt x="26003" y="26273"/>
                </a:lnTo>
                <a:lnTo>
                  <a:pt x="25856" y="26347"/>
                </a:lnTo>
                <a:lnTo>
                  <a:pt x="24384" y="26985"/>
                </a:lnTo>
                <a:lnTo>
                  <a:pt x="22937" y="27647"/>
                </a:lnTo>
                <a:lnTo>
                  <a:pt x="21490" y="28334"/>
                </a:lnTo>
                <a:lnTo>
                  <a:pt x="20067" y="29046"/>
                </a:lnTo>
                <a:lnTo>
                  <a:pt x="18669" y="29806"/>
                </a:lnTo>
                <a:lnTo>
                  <a:pt x="17270" y="30616"/>
                </a:lnTo>
                <a:lnTo>
                  <a:pt x="15921" y="31450"/>
                </a:lnTo>
                <a:lnTo>
                  <a:pt x="14596" y="32333"/>
                </a:lnTo>
                <a:lnTo>
                  <a:pt x="13591" y="33044"/>
                </a:lnTo>
                <a:lnTo>
                  <a:pt x="12634" y="33756"/>
                </a:lnTo>
                <a:lnTo>
                  <a:pt x="11677" y="34516"/>
                </a:lnTo>
                <a:lnTo>
                  <a:pt x="10745" y="35277"/>
                </a:lnTo>
                <a:lnTo>
                  <a:pt x="9837" y="36086"/>
                </a:lnTo>
                <a:lnTo>
                  <a:pt x="8954" y="36920"/>
                </a:lnTo>
                <a:lnTo>
                  <a:pt x="8120" y="37779"/>
                </a:lnTo>
                <a:lnTo>
                  <a:pt x="7286" y="38662"/>
                </a:lnTo>
                <a:lnTo>
                  <a:pt x="6403" y="39668"/>
                </a:lnTo>
                <a:lnTo>
                  <a:pt x="5569" y="40698"/>
                </a:lnTo>
                <a:lnTo>
                  <a:pt x="4784" y="41753"/>
                </a:lnTo>
                <a:lnTo>
                  <a:pt x="4416" y="42293"/>
                </a:lnTo>
                <a:lnTo>
                  <a:pt x="4048" y="42832"/>
                </a:lnTo>
                <a:lnTo>
                  <a:pt x="3704" y="43397"/>
                </a:lnTo>
                <a:lnTo>
                  <a:pt x="3385" y="43961"/>
                </a:lnTo>
                <a:lnTo>
                  <a:pt x="3042" y="44550"/>
                </a:lnTo>
                <a:lnTo>
                  <a:pt x="2748" y="45138"/>
                </a:lnTo>
                <a:lnTo>
                  <a:pt x="2453" y="45727"/>
                </a:lnTo>
                <a:lnTo>
                  <a:pt x="2159" y="46316"/>
                </a:lnTo>
                <a:lnTo>
                  <a:pt x="1889" y="46929"/>
                </a:lnTo>
                <a:lnTo>
                  <a:pt x="1644" y="47542"/>
                </a:lnTo>
                <a:lnTo>
                  <a:pt x="1472" y="47960"/>
                </a:lnTo>
                <a:lnTo>
                  <a:pt x="1276" y="47861"/>
                </a:lnTo>
                <a:lnTo>
                  <a:pt x="1472" y="46684"/>
                </a:lnTo>
                <a:lnTo>
                  <a:pt x="1693" y="45482"/>
                </a:lnTo>
                <a:lnTo>
                  <a:pt x="1938" y="44304"/>
                </a:lnTo>
                <a:lnTo>
                  <a:pt x="2208" y="43151"/>
                </a:lnTo>
                <a:lnTo>
                  <a:pt x="2502" y="41998"/>
                </a:lnTo>
                <a:lnTo>
                  <a:pt x="2821" y="40845"/>
                </a:lnTo>
                <a:lnTo>
                  <a:pt x="3140" y="39717"/>
                </a:lnTo>
                <a:lnTo>
                  <a:pt x="3508" y="38588"/>
                </a:lnTo>
                <a:lnTo>
                  <a:pt x="3876" y="37484"/>
                </a:lnTo>
                <a:lnTo>
                  <a:pt x="4269" y="36405"/>
                </a:lnTo>
                <a:lnTo>
                  <a:pt x="4686" y="35301"/>
                </a:lnTo>
                <a:lnTo>
                  <a:pt x="5127" y="34246"/>
                </a:lnTo>
                <a:lnTo>
                  <a:pt x="5593" y="33167"/>
                </a:lnTo>
                <a:lnTo>
                  <a:pt x="6084" y="32137"/>
                </a:lnTo>
                <a:lnTo>
                  <a:pt x="6599" y="31082"/>
                </a:lnTo>
                <a:lnTo>
                  <a:pt x="7114" y="30076"/>
                </a:lnTo>
                <a:lnTo>
                  <a:pt x="7678" y="29046"/>
                </a:lnTo>
                <a:lnTo>
                  <a:pt x="8243" y="28040"/>
                </a:lnTo>
                <a:lnTo>
                  <a:pt x="8831" y="27058"/>
                </a:lnTo>
                <a:lnTo>
                  <a:pt x="9469" y="26077"/>
                </a:lnTo>
                <a:lnTo>
                  <a:pt x="10107" y="25120"/>
                </a:lnTo>
                <a:lnTo>
                  <a:pt x="10769" y="24164"/>
                </a:lnTo>
                <a:lnTo>
                  <a:pt x="11456" y="23207"/>
                </a:lnTo>
                <a:lnTo>
                  <a:pt x="12168" y="22275"/>
                </a:lnTo>
                <a:lnTo>
                  <a:pt x="12879" y="21367"/>
                </a:lnTo>
                <a:lnTo>
                  <a:pt x="13640" y="20459"/>
                </a:lnTo>
                <a:lnTo>
                  <a:pt x="14425" y="19576"/>
                </a:lnTo>
                <a:lnTo>
                  <a:pt x="15210" y="18693"/>
                </a:lnTo>
                <a:lnTo>
                  <a:pt x="16044" y="17810"/>
                </a:lnTo>
                <a:lnTo>
                  <a:pt x="16878" y="16951"/>
                </a:lnTo>
                <a:lnTo>
                  <a:pt x="17736" y="16117"/>
                </a:lnTo>
                <a:lnTo>
                  <a:pt x="18619" y="15283"/>
                </a:lnTo>
                <a:lnTo>
                  <a:pt x="19404" y="14572"/>
                </a:lnTo>
                <a:lnTo>
                  <a:pt x="20190" y="13885"/>
                </a:lnTo>
                <a:lnTo>
                  <a:pt x="20999" y="13198"/>
                </a:lnTo>
                <a:lnTo>
                  <a:pt x="21809" y="12560"/>
                </a:lnTo>
                <a:lnTo>
                  <a:pt x="22618" y="11922"/>
                </a:lnTo>
                <a:lnTo>
                  <a:pt x="23452" y="11285"/>
                </a:lnTo>
                <a:lnTo>
                  <a:pt x="24286" y="10696"/>
                </a:lnTo>
                <a:lnTo>
                  <a:pt x="25145" y="10107"/>
                </a:lnTo>
                <a:lnTo>
                  <a:pt x="25979" y="9543"/>
                </a:lnTo>
                <a:lnTo>
                  <a:pt x="26838" y="8979"/>
                </a:lnTo>
                <a:lnTo>
                  <a:pt x="27721" y="8463"/>
                </a:lnTo>
                <a:lnTo>
                  <a:pt x="28604" y="7948"/>
                </a:lnTo>
                <a:lnTo>
                  <a:pt x="29487" y="7433"/>
                </a:lnTo>
                <a:lnTo>
                  <a:pt x="30370" y="6967"/>
                </a:lnTo>
                <a:lnTo>
                  <a:pt x="31278" y="6501"/>
                </a:lnTo>
                <a:lnTo>
                  <a:pt x="32185" y="6059"/>
                </a:lnTo>
                <a:lnTo>
                  <a:pt x="33118" y="5642"/>
                </a:lnTo>
                <a:lnTo>
                  <a:pt x="34050" y="5225"/>
                </a:lnTo>
                <a:lnTo>
                  <a:pt x="34982" y="4833"/>
                </a:lnTo>
                <a:lnTo>
                  <a:pt x="35914" y="4465"/>
                </a:lnTo>
                <a:lnTo>
                  <a:pt x="36871" y="4097"/>
                </a:lnTo>
                <a:lnTo>
                  <a:pt x="37828" y="3753"/>
                </a:lnTo>
                <a:lnTo>
                  <a:pt x="38809" y="3434"/>
                </a:lnTo>
                <a:lnTo>
                  <a:pt x="39790" y="3116"/>
                </a:lnTo>
                <a:lnTo>
                  <a:pt x="40772" y="2846"/>
                </a:lnTo>
                <a:lnTo>
                  <a:pt x="41753" y="2576"/>
                </a:lnTo>
                <a:lnTo>
                  <a:pt x="42759" y="2306"/>
                </a:lnTo>
                <a:lnTo>
                  <a:pt x="43764" y="2085"/>
                </a:lnTo>
                <a:lnTo>
                  <a:pt x="44795" y="1864"/>
                </a:lnTo>
                <a:lnTo>
                  <a:pt x="45825" y="1644"/>
                </a:lnTo>
                <a:lnTo>
                  <a:pt x="46855" y="1472"/>
                </a:lnTo>
                <a:lnTo>
                  <a:pt x="47886" y="1300"/>
                </a:lnTo>
                <a:close/>
                <a:moveTo>
                  <a:pt x="25832" y="27157"/>
                </a:moveTo>
                <a:lnTo>
                  <a:pt x="25660" y="27672"/>
                </a:lnTo>
                <a:lnTo>
                  <a:pt x="25513" y="28138"/>
                </a:lnTo>
                <a:lnTo>
                  <a:pt x="25022" y="29585"/>
                </a:lnTo>
                <a:lnTo>
                  <a:pt x="24532" y="31033"/>
                </a:lnTo>
                <a:lnTo>
                  <a:pt x="24090" y="32505"/>
                </a:lnTo>
                <a:lnTo>
                  <a:pt x="23673" y="33952"/>
                </a:lnTo>
                <a:lnTo>
                  <a:pt x="23305" y="35448"/>
                </a:lnTo>
                <a:lnTo>
                  <a:pt x="22937" y="36945"/>
                </a:lnTo>
                <a:lnTo>
                  <a:pt x="22618" y="38441"/>
                </a:lnTo>
                <a:lnTo>
                  <a:pt x="22348" y="39938"/>
                </a:lnTo>
                <a:lnTo>
                  <a:pt x="21956" y="42219"/>
                </a:lnTo>
                <a:lnTo>
                  <a:pt x="21588" y="44501"/>
                </a:lnTo>
                <a:lnTo>
                  <a:pt x="21539" y="44697"/>
                </a:lnTo>
                <a:lnTo>
                  <a:pt x="21465" y="44819"/>
                </a:lnTo>
                <a:lnTo>
                  <a:pt x="21342" y="44918"/>
                </a:lnTo>
                <a:lnTo>
                  <a:pt x="21171" y="44967"/>
                </a:lnTo>
                <a:lnTo>
                  <a:pt x="19969" y="45187"/>
                </a:lnTo>
                <a:lnTo>
                  <a:pt x="18767" y="45433"/>
                </a:lnTo>
                <a:lnTo>
                  <a:pt x="17565" y="45703"/>
                </a:lnTo>
                <a:lnTo>
                  <a:pt x="16387" y="45997"/>
                </a:lnTo>
                <a:lnTo>
                  <a:pt x="15210" y="46316"/>
                </a:lnTo>
                <a:lnTo>
                  <a:pt x="14008" y="46635"/>
                </a:lnTo>
                <a:lnTo>
                  <a:pt x="12855" y="46978"/>
                </a:lnTo>
                <a:lnTo>
                  <a:pt x="11677" y="47371"/>
                </a:lnTo>
                <a:lnTo>
                  <a:pt x="10500" y="47763"/>
                </a:lnTo>
                <a:lnTo>
                  <a:pt x="9347" y="48180"/>
                </a:lnTo>
                <a:lnTo>
                  <a:pt x="8194" y="48622"/>
                </a:lnTo>
                <a:lnTo>
                  <a:pt x="7065" y="49113"/>
                </a:lnTo>
                <a:lnTo>
                  <a:pt x="6501" y="49382"/>
                </a:lnTo>
                <a:lnTo>
                  <a:pt x="5937" y="49652"/>
                </a:lnTo>
                <a:lnTo>
                  <a:pt x="5397" y="49922"/>
                </a:lnTo>
                <a:lnTo>
                  <a:pt x="4857" y="50241"/>
                </a:lnTo>
                <a:lnTo>
                  <a:pt x="4342" y="50560"/>
                </a:lnTo>
                <a:lnTo>
                  <a:pt x="3802" y="50903"/>
                </a:lnTo>
                <a:lnTo>
                  <a:pt x="3312" y="51247"/>
                </a:lnTo>
                <a:lnTo>
                  <a:pt x="2797" y="51615"/>
                </a:lnTo>
                <a:lnTo>
                  <a:pt x="2429" y="51934"/>
                </a:lnTo>
                <a:lnTo>
                  <a:pt x="2061" y="52253"/>
                </a:lnTo>
                <a:lnTo>
                  <a:pt x="1374" y="52939"/>
                </a:lnTo>
                <a:lnTo>
                  <a:pt x="1006" y="53258"/>
                </a:lnTo>
                <a:lnTo>
                  <a:pt x="859" y="53185"/>
                </a:lnTo>
                <a:lnTo>
                  <a:pt x="1079" y="51909"/>
                </a:lnTo>
                <a:lnTo>
                  <a:pt x="1227" y="51271"/>
                </a:lnTo>
                <a:lnTo>
                  <a:pt x="1374" y="50633"/>
                </a:lnTo>
                <a:lnTo>
                  <a:pt x="1545" y="49947"/>
                </a:lnTo>
                <a:lnTo>
                  <a:pt x="1766" y="49260"/>
                </a:lnTo>
                <a:lnTo>
                  <a:pt x="1987" y="48573"/>
                </a:lnTo>
                <a:lnTo>
                  <a:pt x="2232" y="47910"/>
                </a:lnTo>
                <a:lnTo>
                  <a:pt x="2478" y="47248"/>
                </a:lnTo>
                <a:lnTo>
                  <a:pt x="2772" y="46586"/>
                </a:lnTo>
                <a:lnTo>
                  <a:pt x="3066" y="45948"/>
                </a:lnTo>
                <a:lnTo>
                  <a:pt x="3385" y="45310"/>
                </a:lnTo>
                <a:lnTo>
                  <a:pt x="3729" y="44697"/>
                </a:lnTo>
                <a:lnTo>
                  <a:pt x="4072" y="44084"/>
                </a:lnTo>
                <a:lnTo>
                  <a:pt x="4440" y="43470"/>
                </a:lnTo>
                <a:lnTo>
                  <a:pt x="4833" y="42881"/>
                </a:lnTo>
                <a:lnTo>
                  <a:pt x="5225" y="42293"/>
                </a:lnTo>
                <a:lnTo>
                  <a:pt x="5642" y="41704"/>
                </a:lnTo>
                <a:lnTo>
                  <a:pt x="6059" y="41140"/>
                </a:lnTo>
                <a:lnTo>
                  <a:pt x="6501" y="40551"/>
                </a:lnTo>
                <a:lnTo>
                  <a:pt x="7114" y="39840"/>
                </a:lnTo>
                <a:lnTo>
                  <a:pt x="7727" y="39128"/>
                </a:lnTo>
                <a:lnTo>
                  <a:pt x="8341" y="38441"/>
                </a:lnTo>
                <a:lnTo>
                  <a:pt x="8979" y="37779"/>
                </a:lnTo>
                <a:lnTo>
                  <a:pt x="9641" y="37141"/>
                </a:lnTo>
                <a:lnTo>
                  <a:pt x="10303" y="36503"/>
                </a:lnTo>
                <a:lnTo>
                  <a:pt x="10990" y="35890"/>
                </a:lnTo>
                <a:lnTo>
                  <a:pt x="11702" y="35301"/>
                </a:lnTo>
                <a:lnTo>
                  <a:pt x="12413" y="34712"/>
                </a:lnTo>
                <a:lnTo>
                  <a:pt x="13149" y="34148"/>
                </a:lnTo>
                <a:lnTo>
                  <a:pt x="13885" y="33608"/>
                </a:lnTo>
                <a:lnTo>
                  <a:pt x="14645" y="33069"/>
                </a:lnTo>
                <a:lnTo>
                  <a:pt x="15406" y="32554"/>
                </a:lnTo>
                <a:lnTo>
                  <a:pt x="16191" y="32063"/>
                </a:lnTo>
                <a:lnTo>
                  <a:pt x="16976" y="31572"/>
                </a:lnTo>
                <a:lnTo>
                  <a:pt x="17785" y="31106"/>
                </a:lnTo>
                <a:lnTo>
                  <a:pt x="18718" y="30591"/>
                </a:lnTo>
                <a:lnTo>
                  <a:pt x="19650" y="30100"/>
                </a:lnTo>
                <a:lnTo>
                  <a:pt x="21563" y="29144"/>
                </a:lnTo>
                <a:lnTo>
                  <a:pt x="23477" y="28211"/>
                </a:lnTo>
                <a:lnTo>
                  <a:pt x="25390" y="27279"/>
                </a:lnTo>
                <a:lnTo>
                  <a:pt x="25562" y="27230"/>
                </a:lnTo>
                <a:lnTo>
                  <a:pt x="25832" y="27157"/>
                </a:lnTo>
                <a:close/>
                <a:moveTo>
                  <a:pt x="86204" y="27132"/>
                </a:moveTo>
                <a:lnTo>
                  <a:pt x="86793" y="27353"/>
                </a:lnTo>
                <a:lnTo>
                  <a:pt x="87283" y="27549"/>
                </a:lnTo>
                <a:lnTo>
                  <a:pt x="88584" y="28113"/>
                </a:lnTo>
                <a:lnTo>
                  <a:pt x="89859" y="28727"/>
                </a:lnTo>
                <a:lnTo>
                  <a:pt x="91135" y="29340"/>
                </a:lnTo>
                <a:lnTo>
                  <a:pt x="92386" y="30002"/>
                </a:lnTo>
                <a:lnTo>
                  <a:pt x="93613" y="30689"/>
                </a:lnTo>
                <a:lnTo>
                  <a:pt x="94815" y="31401"/>
                </a:lnTo>
                <a:lnTo>
                  <a:pt x="96017" y="32161"/>
                </a:lnTo>
                <a:lnTo>
                  <a:pt x="97194" y="32946"/>
                </a:lnTo>
                <a:lnTo>
                  <a:pt x="98175" y="33633"/>
                </a:lnTo>
                <a:lnTo>
                  <a:pt x="99132" y="34344"/>
                </a:lnTo>
                <a:lnTo>
                  <a:pt x="100064" y="35080"/>
                </a:lnTo>
                <a:lnTo>
                  <a:pt x="100972" y="35865"/>
                </a:lnTo>
                <a:lnTo>
                  <a:pt x="101880" y="36650"/>
                </a:lnTo>
                <a:lnTo>
                  <a:pt x="102738" y="37460"/>
                </a:lnTo>
                <a:lnTo>
                  <a:pt x="103572" y="38319"/>
                </a:lnTo>
                <a:lnTo>
                  <a:pt x="104382" y="39177"/>
                </a:lnTo>
                <a:lnTo>
                  <a:pt x="104897" y="39766"/>
                </a:lnTo>
                <a:lnTo>
                  <a:pt x="105388" y="40355"/>
                </a:lnTo>
                <a:lnTo>
                  <a:pt x="105854" y="40943"/>
                </a:lnTo>
                <a:lnTo>
                  <a:pt x="106320" y="41557"/>
                </a:lnTo>
                <a:lnTo>
                  <a:pt x="106761" y="42170"/>
                </a:lnTo>
                <a:lnTo>
                  <a:pt x="107179" y="42783"/>
                </a:lnTo>
                <a:lnTo>
                  <a:pt x="107596" y="43421"/>
                </a:lnTo>
                <a:lnTo>
                  <a:pt x="107988" y="44059"/>
                </a:lnTo>
                <a:lnTo>
                  <a:pt x="108356" y="44721"/>
                </a:lnTo>
                <a:lnTo>
                  <a:pt x="108724" y="45384"/>
                </a:lnTo>
                <a:lnTo>
                  <a:pt x="109043" y="46071"/>
                </a:lnTo>
                <a:lnTo>
                  <a:pt x="109362" y="46757"/>
                </a:lnTo>
                <a:lnTo>
                  <a:pt x="109656" y="47444"/>
                </a:lnTo>
                <a:lnTo>
                  <a:pt x="109926" y="48156"/>
                </a:lnTo>
                <a:lnTo>
                  <a:pt x="110171" y="48892"/>
                </a:lnTo>
                <a:lnTo>
                  <a:pt x="110392" y="49628"/>
                </a:lnTo>
                <a:lnTo>
                  <a:pt x="110613" y="50462"/>
                </a:lnTo>
                <a:lnTo>
                  <a:pt x="110785" y="51296"/>
                </a:lnTo>
                <a:lnTo>
                  <a:pt x="111128" y="52964"/>
                </a:lnTo>
                <a:lnTo>
                  <a:pt x="111153" y="53038"/>
                </a:lnTo>
                <a:lnTo>
                  <a:pt x="111128" y="53111"/>
                </a:lnTo>
                <a:lnTo>
                  <a:pt x="111128" y="53283"/>
                </a:lnTo>
                <a:lnTo>
                  <a:pt x="111005" y="53357"/>
                </a:lnTo>
                <a:lnTo>
                  <a:pt x="110343" y="52621"/>
                </a:lnTo>
                <a:lnTo>
                  <a:pt x="110000" y="52253"/>
                </a:lnTo>
                <a:lnTo>
                  <a:pt x="109632" y="51934"/>
                </a:lnTo>
                <a:lnTo>
                  <a:pt x="108945" y="51369"/>
                </a:lnTo>
                <a:lnTo>
                  <a:pt x="108233" y="50879"/>
                </a:lnTo>
                <a:lnTo>
                  <a:pt x="107522" y="50413"/>
                </a:lnTo>
                <a:lnTo>
                  <a:pt x="106761" y="49996"/>
                </a:lnTo>
                <a:lnTo>
                  <a:pt x="106001" y="49579"/>
                </a:lnTo>
                <a:lnTo>
                  <a:pt x="105216" y="49211"/>
                </a:lnTo>
                <a:lnTo>
                  <a:pt x="104431" y="48867"/>
                </a:lnTo>
                <a:lnTo>
                  <a:pt x="103621" y="48548"/>
                </a:lnTo>
                <a:lnTo>
                  <a:pt x="102076" y="47960"/>
                </a:lnTo>
                <a:lnTo>
                  <a:pt x="100530" y="47420"/>
                </a:lnTo>
                <a:lnTo>
                  <a:pt x="98960" y="46929"/>
                </a:lnTo>
                <a:lnTo>
                  <a:pt x="97390" y="46463"/>
                </a:lnTo>
                <a:lnTo>
                  <a:pt x="95820" y="46046"/>
                </a:lnTo>
                <a:lnTo>
                  <a:pt x="94226" y="45678"/>
                </a:lnTo>
                <a:lnTo>
                  <a:pt x="92607" y="45310"/>
                </a:lnTo>
                <a:lnTo>
                  <a:pt x="91012" y="44991"/>
                </a:lnTo>
                <a:lnTo>
                  <a:pt x="90865" y="44942"/>
                </a:lnTo>
                <a:lnTo>
                  <a:pt x="90742" y="44918"/>
                </a:lnTo>
                <a:lnTo>
                  <a:pt x="90669" y="44869"/>
                </a:lnTo>
                <a:lnTo>
                  <a:pt x="90595" y="44795"/>
                </a:lnTo>
                <a:lnTo>
                  <a:pt x="90522" y="44721"/>
                </a:lnTo>
                <a:lnTo>
                  <a:pt x="90497" y="44623"/>
                </a:lnTo>
                <a:lnTo>
                  <a:pt x="90448" y="44378"/>
                </a:lnTo>
                <a:lnTo>
                  <a:pt x="90129" y="42244"/>
                </a:lnTo>
                <a:lnTo>
                  <a:pt x="89761" y="40134"/>
                </a:lnTo>
                <a:lnTo>
                  <a:pt x="89344" y="38049"/>
                </a:lnTo>
                <a:lnTo>
                  <a:pt x="88878" y="35964"/>
                </a:lnTo>
                <a:lnTo>
                  <a:pt x="88633" y="34909"/>
                </a:lnTo>
                <a:lnTo>
                  <a:pt x="88338" y="33878"/>
                </a:lnTo>
                <a:lnTo>
                  <a:pt x="88068" y="32848"/>
                </a:lnTo>
                <a:lnTo>
                  <a:pt x="87750" y="31818"/>
                </a:lnTo>
                <a:lnTo>
                  <a:pt x="87455" y="30812"/>
                </a:lnTo>
                <a:lnTo>
                  <a:pt x="87112" y="29782"/>
                </a:lnTo>
                <a:lnTo>
                  <a:pt x="86768" y="28776"/>
                </a:lnTo>
                <a:lnTo>
                  <a:pt x="86400" y="27770"/>
                </a:lnTo>
                <a:lnTo>
                  <a:pt x="86204" y="27132"/>
                </a:lnTo>
                <a:close/>
                <a:moveTo>
                  <a:pt x="90595" y="45629"/>
                </a:moveTo>
                <a:lnTo>
                  <a:pt x="91061" y="45678"/>
                </a:lnTo>
                <a:lnTo>
                  <a:pt x="91478" y="45752"/>
                </a:lnTo>
                <a:lnTo>
                  <a:pt x="93048" y="46095"/>
                </a:lnTo>
                <a:lnTo>
                  <a:pt x="94643" y="46463"/>
                </a:lnTo>
                <a:lnTo>
                  <a:pt x="96213" y="46856"/>
                </a:lnTo>
                <a:lnTo>
                  <a:pt x="97783" y="47273"/>
                </a:lnTo>
                <a:lnTo>
                  <a:pt x="99328" y="47739"/>
                </a:lnTo>
                <a:lnTo>
                  <a:pt x="100874" y="48229"/>
                </a:lnTo>
                <a:lnTo>
                  <a:pt x="102395" y="48769"/>
                </a:lnTo>
                <a:lnTo>
                  <a:pt x="103155" y="49063"/>
                </a:lnTo>
                <a:lnTo>
                  <a:pt x="103916" y="49382"/>
                </a:lnTo>
                <a:lnTo>
                  <a:pt x="104603" y="49677"/>
                </a:lnTo>
                <a:lnTo>
                  <a:pt x="105290" y="49996"/>
                </a:lnTo>
                <a:lnTo>
                  <a:pt x="105976" y="50315"/>
                </a:lnTo>
                <a:lnTo>
                  <a:pt x="106639" y="50658"/>
                </a:lnTo>
                <a:lnTo>
                  <a:pt x="107301" y="51051"/>
                </a:lnTo>
                <a:lnTo>
                  <a:pt x="107939" y="51443"/>
                </a:lnTo>
                <a:lnTo>
                  <a:pt x="108552" y="51885"/>
                </a:lnTo>
                <a:lnTo>
                  <a:pt x="109166" y="52351"/>
                </a:lnTo>
                <a:lnTo>
                  <a:pt x="109509" y="52670"/>
                </a:lnTo>
                <a:lnTo>
                  <a:pt x="109852" y="52989"/>
                </a:lnTo>
                <a:lnTo>
                  <a:pt x="110147" y="53332"/>
                </a:lnTo>
                <a:lnTo>
                  <a:pt x="110441" y="53675"/>
                </a:lnTo>
                <a:lnTo>
                  <a:pt x="110662" y="53970"/>
                </a:lnTo>
                <a:lnTo>
                  <a:pt x="110858" y="54264"/>
                </a:lnTo>
                <a:lnTo>
                  <a:pt x="111005" y="54583"/>
                </a:lnTo>
                <a:lnTo>
                  <a:pt x="111128" y="54877"/>
                </a:lnTo>
                <a:lnTo>
                  <a:pt x="111226" y="55172"/>
                </a:lnTo>
                <a:lnTo>
                  <a:pt x="111300" y="55466"/>
                </a:lnTo>
                <a:lnTo>
                  <a:pt x="111349" y="55785"/>
                </a:lnTo>
                <a:lnTo>
                  <a:pt x="111349" y="56080"/>
                </a:lnTo>
                <a:lnTo>
                  <a:pt x="111324" y="56374"/>
                </a:lnTo>
                <a:lnTo>
                  <a:pt x="111300" y="56668"/>
                </a:lnTo>
                <a:lnTo>
                  <a:pt x="111202" y="56987"/>
                </a:lnTo>
                <a:lnTo>
                  <a:pt x="111104" y="57282"/>
                </a:lnTo>
                <a:lnTo>
                  <a:pt x="110981" y="57576"/>
                </a:lnTo>
                <a:lnTo>
                  <a:pt x="110809" y="57870"/>
                </a:lnTo>
                <a:lnTo>
                  <a:pt x="110613" y="58165"/>
                </a:lnTo>
                <a:lnTo>
                  <a:pt x="110392" y="58459"/>
                </a:lnTo>
                <a:lnTo>
                  <a:pt x="109951" y="58974"/>
                </a:lnTo>
                <a:lnTo>
                  <a:pt x="109484" y="59440"/>
                </a:lnTo>
                <a:lnTo>
                  <a:pt x="108994" y="59857"/>
                </a:lnTo>
                <a:lnTo>
                  <a:pt x="108479" y="60250"/>
                </a:lnTo>
                <a:lnTo>
                  <a:pt x="107939" y="60618"/>
                </a:lnTo>
                <a:lnTo>
                  <a:pt x="107399" y="60961"/>
                </a:lnTo>
                <a:lnTo>
                  <a:pt x="106811" y="61280"/>
                </a:lnTo>
                <a:lnTo>
                  <a:pt x="106246" y="61599"/>
                </a:lnTo>
                <a:lnTo>
                  <a:pt x="105020" y="62188"/>
                </a:lnTo>
                <a:lnTo>
                  <a:pt x="103769" y="62752"/>
                </a:lnTo>
                <a:lnTo>
                  <a:pt x="102493" y="63267"/>
                </a:lnTo>
                <a:lnTo>
                  <a:pt x="101217" y="63709"/>
                </a:lnTo>
                <a:lnTo>
                  <a:pt x="99917" y="64150"/>
                </a:lnTo>
                <a:lnTo>
                  <a:pt x="98617" y="64543"/>
                </a:lnTo>
                <a:lnTo>
                  <a:pt x="97292" y="64911"/>
                </a:lnTo>
                <a:lnTo>
                  <a:pt x="95968" y="65254"/>
                </a:lnTo>
                <a:lnTo>
                  <a:pt x="94716" y="65549"/>
                </a:lnTo>
                <a:lnTo>
                  <a:pt x="93465" y="65819"/>
                </a:lnTo>
                <a:lnTo>
                  <a:pt x="90963" y="66383"/>
                </a:lnTo>
                <a:lnTo>
                  <a:pt x="90816" y="66407"/>
                </a:lnTo>
                <a:lnTo>
                  <a:pt x="90620" y="66407"/>
                </a:lnTo>
                <a:lnTo>
                  <a:pt x="90742" y="65107"/>
                </a:lnTo>
                <a:lnTo>
                  <a:pt x="90865" y="63807"/>
                </a:lnTo>
                <a:lnTo>
                  <a:pt x="90988" y="62531"/>
                </a:lnTo>
                <a:lnTo>
                  <a:pt x="91061" y="61231"/>
                </a:lnTo>
                <a:lnTo>
                  <a:pt x="91135" y="59931"/>
                </a:lnTo>
                <a:lnTo>
                  <a:pt x="91184" y="58631"/>
                </a:lnTo>
                <a:lnTo>
                  <a:pt x="91208" y="57331"/>
                </a:lnTo>
                <a:lnTo>
                  <a:pt x="91208" y="56030"/>
                </a:lnTo>
                <a:lnTo>
                  <a:pt x="91208" y="54730"/>
                </a:lnTo>
                <a:lnTo>
                  <a:pt x="91184" y="53430"/>
                </a:lnTo>
                <a:lnTo>
                  <a:pt x="91135" y="52130"/>
                </a:lnTo>
                <a:lnTo>
                  <a:pt x="91061" y="50830"/>
                </a:lnTo>
                <a:lnTo>
                  <a:pt x="90988" y="49530"/>
                </a:lnTo>
                <a:lnTo>
                  <a:pt x="90865" y="48229"/>
                </a:lnTo>
                <a:lnTo>
                  <a:pt x="90742" y="46929"/>
                </a:lnTo>
                <a:lnTo>
                  <a:pt x="90595" y="45629"/>
                </a:lnTo>
                <a:close/>
                <a:moveTo>
                  <a:pt x="21195" y="45629"/>
                </a:moveTo>
                <a:lnTo>
                  <a:pt x="21465" y="45654"/>
                </a:lnTo>
                <a:lnTo>
                  <a:pt x="21293" y="46954"/>
                </a:lnTo>
                <a:lnTo>
                  <a:pt x="21171" y="48254"/>
                </a:lnTo>
                <a:lnTo>
                  <a:pt x="21048" y="49554"/>
                </a:lnTo>
                <a:lnTo>
                  <a:pt x="20975" y="50854"/>
                </a:lnTo>
                <a:lnTo>
                  <a:pt x="20901" y="52154"/>
                </a:lnTo>
                <a:lnTo>
                  <a:pt x="20876" y="53455"/>
                </a:lnTo>
                <a:lnTo>
                  <a:pt x="20852" y="54755"/>
                </a:lnTo>
                <a:lnTo>
                  <a:pt x="20827" y="56030"/>
                </a:lnTo>
                <a:lnTo>
                  <a:pt x="20827" y="57331"/>
                </a:lnTo>
                <a:lnTo>
                  <a:pt x="20876" y="58631"/>
                </a:lnTo>
                <a:lnTo>
                  <a:pt x="20901" y="59931"/>
                </a:lnTo>
                <a:lnTo>
                  <a:pt x="20975" y="61231"/>
                </a:lnTo>
                <a:lnTo>
                  <a:pt x="21073" y="62531"/>
                </a:lnTo>
                <a:lnTo>
                  <a:pt x="21171" y="63832"/>
                </a:lnTo>
                <a:lnTo>
                  <a:pt x="21318" y="65132"/>
                </a:lnTo>
                <a:lnTo>
                  <a:pt x="21465" y="66456"/>
                </a:lnTo>
                <a:lnTo>
                  <a:pt x="20582" y="66309"/>
                </a:lnTo>
                <a:lnTo>
                  <a:pt x="19748" y="66138"/>
                </a:lnTo>
                <a:lnTo>
                  <a:pt x="17197" y="65549"/>
                </a:lnTo>
                <a:lnTo>
                  <a:pt x="15946" y="65230"/>
                </a:lnTo>
                <a:lnTo>
                  <a:pt x="14670" y="64911"/>
                </a:lnTo>
                <a:lnTo>
                  <a:pt x="13419" y="64543"/>
                </a:lnTo>
                <a:lnTo>
                  <a:pt x="12168" y="64175"/>
                </a:lnTo>
                <a:lnTo>
                  <a:pt x="10941" y="63758"/>
                </a:lnTo>
                <a:lnTo>
                  <a:pt x="9715" y="63316"/>
                </a:lnTo>
                <a:lnTo>
                  <a:pt x="8831" y="62973"/>
                </a:lnTo>
                <a:lnTo>
                  <a:pt x="7948" y="62605"/>
                </a:lnTo>
                <a:lnTo>
                  <a:pt x="7090" y="62237"/>
                </a:lnTo>
                <a:lnTo>
                  <a:pt x="6231" y="61820"/>
                </a:lnTo>
                <a:lnTo>
                  <a:pt x="5397" y="61403"/>
                </a:lnTo>
                <a:lnTo>
                  <a:pt x="4587" y="60912"/>
                </a:lnTo>
                <a:lnTo>
                  <a:pt x="3802" y="60397"/>
                </a:lnTo>
                <a:lnTo>
                  <a:pt x="3017" y="59857"/>
                </a:lnTo>
                <a:lnTo>
                  <a:pt x="2698" y="59588"/>
                </a:lnTo>
                <a:lnTo>
                  <a:pt x="2380" y="59318"/>
                </a:lnTo>
                <a:lnTo>
                  <a:pt x="2085" y="59023"/>
                </a:lnTo>
                <a:lnTo>
                  <a:pt x="1815" y="58729"/>
                </a:lnTo>
                <a:lnTo>
                  <a:pt x="1570" y="58410"/>
                </a:lnTo>
                <a:lnTo>
                  <a:pt x="1325" y="58091"/>
                </a:lnTo>
                <a:lnTo>
                  <a:pt x="1128" y="57723"/>
                </a:lnTo>
                <a:lnTo>
                  <a:pt x="957" y="57355"/>
                </a:lnTo>
                <a:lnTo>
                  <a:pt x="859" y="57036"/>
                </a:lnTo>
                <a:lnTo>
                  <a:pt x="760" y="56742"/>
                </a:lnTo>
                <a:lnTo>
                  <a:pt x="711" y="56448"/>
                </a:lnTo>
                <a:lnTo>
                  <a:pt x="687" y="56178"/>
                </a:lnTo>
                <a:lnTo>
                  <a:pt x="687" y="55883"/>
                </a:lnTo>
                <a:lnTo>
                  <a:pt x="711" y="55613"/>
                </a:lnTo>
                <a:lnTo>
                  <a:pt x="760" y="55344"/>
                </a:lnTo>
                <a:lnTo>
                  <a:pt x="810" y="55074"/>
                </a:lnTo>
                <a:lnTo>
                  <a:pt x="908" y="54804"/>
                </a:lnTo>
                <a:lnTo>
                  <a:pt x="1006" y="54559"/>
                </a:lnTo>
                <a:lnTo>
                  <a:pt x="1128" y="54289"/>
                </a:lnTo>
                <a:lnTo>
                  <a:pt x="1276" y="54043"/>
                </a:lnTo>
                <a:lnTo>
                  <a:pt x="1447" y="53823"/>
                </a:lnTo>
                <a:lnTo>
                  <a:pt x="1619" y="53577"/>
                </a:lnTo>
                <a:lnTo>
                  <a:pt x="2036" y="53111"/>
                </a:lnTo>
                <a:lnTo>
                  <a:pt x="2576" y="52596"/>
                </a:lnTo>
                <a:lnTo>
                  <a:pt x="3140" y="52105"/>
                </a:lnTo>
                <a:lnTo>
                  <a:pt x="3753" y="51664"/>
                </a:lnTo>
                <a:lnTo>
                  <a:pt x="4367" y="51247"/>
                </a:lnTo>
                <a:lnTo>
                  <a:pt x="5004" y="50879"/>
                </a:lnTo>
                <a:lnTo>
                  <a:pt x="5667" y="50511"/>
                </a:lnTo>
                <a:lnTo>
                  <a:pt x="6329" y="50167"/>
                </a:lnTo>
                <a:lnTo>
                  <a:pt x="7016" y="49848"/>
                </a:lnTo>
                <a:lnTo>
                  <a:pt x="7875" y="49480"/>
                </a:lnTo>
                <a:lnTo>
                  <a:pt x="8709" y="49137"/>
                </a:lnTo>
                <a:lnTo>
                  <a:pt x="9567" y="48794"/>
                </a:lnTo>
                <a:lnTo>
                  <a:pt x="10401" y="48499"/>
                </a:lnTo>
                <a:lnTo>
                  <a:pt x="11260" y="48180"/>
                </a:lnTo>
                <a:lnTo>
                  <a:pt x="12143" y="47910"/>
                </a:lnTo>
                <a:lnTo>
                  <a:pt x="13885" y="47371"/>
                </a:lnTo>
                <a:lnTo>
                  <a:pt x="15627" y="46905"/>
                </a:lnTo>
                <a:lnTo>
                  <a:pt x="17393" y="46463"/>
                </a:lnTo>
                <a:lnTo>
                  <a:pt x="19184" y="46046"/>
                </a:lnTo>
                <a:lnTo>
                  <a:pt x="20950" y="45654"/>
                </a:lnTo>
                <a:lnTo>
                  <a:pt x="21195" y="45629"/>
                </a:lnTo>
                <a:close/>
                <a:moveTo>
                  <a:pt x="42023" y="43053"/>
                </a:moveTo>
                <a:lnTo>
                  <a:pt x="42121" y="43078"/>
                </a:lnTo>
                <a:lnTo>
                  <a:pt x="42292" y="43102"/>
                </a:lnTo>
                <a:lnTo>
                  <a:pt x="42121" y="46316"/>
                </a:lnTo>
                <a:lnTo>
                  <a:pt x="41998" y="49554"/>
                </a:lnTo>
                <a:lnTo>
                  <a:pt x="41924" y="52792"/>
                </a:lnTo>
                <a:lnTo>
                  <a:pt x="41924" y="56030"/>
                </a:lnTo>
                <a:lnTo>
                  <a:pt x="41924" y="59269"/>
                </a:lnTo>
                <a:lnTo>
                  <a:pt x="41998" y="62507"/>
                </a:lnTo>
                <a:lnTo>
                  <a:pt x="42121" y="65745"/>
                </a:lnTo>
                <a:lnTo>
                  <a:pt x="42292" y="69008"/>
                </a:lnTo>
                <a:lnTo>
                  <a:pt x="40428" y="68885"/>
                </a:lnTo>
                <a:lnTo>
                  <a:pt x="38637" y="68762"/>
                </a:lnTo>
                <a:lnTo>
                  <a:pt x="35252" y="68444"/>
                </a:lnTo>
                <a:lnTo>
                  <a:pt x="33559" y="68272"/>
                </a:lnTo>
                <a:lnTo>
                  <a:pt x="31867" y="68076"/>
                </a:lnTo>
                <a:lnTo>
                  <a:pt x="29536" y="67757"/>
                </a:lnTo>
                <a:lnTo>
                  <a:pt x="27206" y="67389"/>
                </a:lnTo>
                <a:lnTo>
                  <a:pt x="22545" y="66677"/>
                </a:lnTo>
                <a:lnTo>
                  <a:pt x="22348" y="66628"/>
                </a:lnTo>
                <a:lnTo>
                  <a:pt x="22275" y="66579"/>
                </a:lnTo>
                <a:lnTo>
                  <a:pt x="22226" y="66530"/>
                </a:lnTo>
                <a:lnTo>
                  <a:pt x="22177" y="66456"/>
                </a:lnTo>
                <a:lnTo>
                  <a:pt x="22152" y="66383"/>
                </a:lnTo>
                <a:lnTo>
                  <a:pt x="22103" y="66187"/>
                </a:lnTo>
                <a:lnTo>
                  <a:pt x="21931" y="64568"/>
                </a:lnTo>
                <a:lnTo>
                  <a:pt x="21784" y="62948"/>
                </a:lnTo>
                <a:lnTo>
                  <a:pt x="21661" y="61354"/>
                </a:lnTo>
                <a:lnTo>
                  <a:pt x="21588" y="59735"/>
                </a:lnTo>
                <a:lnTo>
                  <a:pt x="21539" y="58116"/>
                </a:lnTo>
                <a:lnTo>
                  <a:pt x="21514" y="56497"/>
                </a:lnTo>
                <a:lnTo>
                  <a:pt x="21539" y="54877"/>
                </a:lnTo>
                <a:lnTo>
                  <a:pt x="21563" y="53283"/>
                </a:lnTo>
                <a:lnTo>
                  <a:pt x="21612" y="52326"/>
                </a:lnTo>
                <a:lnTo>
                  <a:pt x="21661" y="51394"/>
                </a:lnTo>
                <a:lnTo>
                  <a:pt x="21809" y="49530"/>
                </a:lnTo>
                <a:lnTo>
                  <a:pt x="21980" y="47665"/>
                </a:lnTo>
                <a:lnTo>
                  <a:pt x="22127" y="45801"/>
                </a:lnTo>
                <a:lnTo>
                  <a:pt x="22152" y="45629"/>
                </a:lnTo>
                <a:lnTo>
                  <a:pt x="22177" y="45555"/>
                </a:lnTo>
                <a:lnTo>
                  <a:pt x="22226" y="45482"/>
                </a:lnTo>
                <a:lnTo>
                  <a:pt x="22299" y="45457"/>
                </a:lnTo>
                <a:lnTo>
                  <a:pt x="22348" y="45408"/>
                </a:lnTo>
                <a:lnTo>
                  <a:pt x="22520" y="45359"/>
                </a:lnTo>
                <a:lnTo>
                  <a:pt x="26322" y="44770"/>
                </a:lnTo>
                <a:lnTo>
                  <a:pt x="28236" y="44451"/>
                </a:lnTo>
                <a:lnTo>
                  <a:pt x="30149" y="44182"/>
                </a:lnTo>
                <a:lnTo>
                  <a:pt x="31891" y="43961"/>
                </a:lnTo>
                <a:lnTo>
                  <a:pt x="33608" y="43765"/>
                </a:lnTo>
                <a:lnTo>
                  <a:pt x="37092" y="43421"/>
                </a:lnTo>
                <a:lnTo>
                  <a:pt x="38318" y="43323"/>
                </a:lnTo>
                <a:lnTo>
                  <a:pt x="39569" y="43225"/>
                </a:lnTo>
                <a:lnTo>
                  <a:pt x="42023" y="43053"/>
                </a:lnTo>
                <a:close/>
                <a:moveTo>
                  <a:pt x="69768" y="43053"/>
                </a:moveTo>
                <a:lnTo>
                  <a:pt x="71191" y="43127"/>
                </a:lnTo>
                <a:lnTo>
                  <a:pt x="72564" y="43225"/>
                </a:lnTo>
                <a:lnTo>
                  <a:pt x="76490" y="43593"/>
                </a:lnTo>
                <a:lnTo>
                  <a:pt x="78452" y="43789"/>
                </a:lnTo>
                <a:lnTo>
                  <a:pt x="80415" y="43985"/>
                </a:lnTo>
                <a:lnTo>
                  <a:pt x="81985" y="44206"/>
                </a:lnTo>
                <a:lnTo>
                  <a:pt x="83579" y="44427"/>
                </a:lnTo>
                <a:lnTo>
                  <a:pt x="86744" y="44893"/>
                </a:lnTo>
                <a:lnTo>
                  <a:pt x="87382" y="45016"/>
                </a:lnTo>
                <a:lnTo>
                  <a:pt x="88019" y="45138"/>
                </a:lnTo>
                <a:lnTo>
                  <a:pt x="88657" y="45237"/>
                </a:lnTo>
                <a:lnTo>
                  <a:pt x="89295" y="45335"/>
                </a:lnTo>
                <a:lnTo>
                  <a:pt x="89467" y="45359"/>
                </a:lnTo>
                <a:lnTo>
                  <a:pt x="89614" y="45408"/>
                </a:lnTo>
                <a:lnTo>
                  <a:pt x="89712" y="45482"/>
                </a:lnTo>
                <a:lnTo>
                  <a:pt x="89810" y="45555"/>
                </a:lnTo>
                <a:lnTo>
                  <a:pt x="89884" y="45654"/>
                </a:lnTo>
                <a:lnTo>
                  <a:pt x="89933" y="45776"/>
                </a:lnTo>
                <a:lnTo>
                  <a:pt x="89957" y="45923"/>
                </a:lnTo>
                <a:lnTo>
                  <a:pt x="89982" y="46071"/>
                </a:lnTo>
                <a:lnTo>
                  <a:pt x="90203" y="48916"/>
                </a:lnTo>
                <a:lnTo>
                  <a:pt x="90325" y="50339"/>
                </a:lnTo>
                <a:lnTo>
                  <a:pt x="90423" y="51786"/>
                </a:lnTo>
                <a:lnTo>
                  <a:pt x="90473" y="53258"/>
                </a:lnTo>
                <a:lnTo>
                  <a:pt x="90522" y="54755"/>
                </a:lnTo>
                <a:lnTo>
                  <a:pt x="90522" y="56227"/>
                </a:lnTo>
                <a:lnTo>
                  <a:pt x="90522" y="57723"/>
                </a:lnTo>
                <a:lnTo>
                  <a:pt x="90473" y="59220"/>
                </a:lnTo>
                <a:lnTo>
                  <a:pt x="90399" y="60691"/>
                </a:lnTo>
                <a:lnTo>
                  <a:pt x="90301" y="62188"/>
                </a:lnTo>
                <a:lnTo>
                  <a:pt x="90178" y="63660"/>
                </a:lnTo>
                <a:lnTo>
                  <a:pt x="89933" y="66236"/>
                </a:lnTo>
                <a:lnTo>
                  <a:pt x="89908" y="66407"/>
                </a:lnTo>
                <a:lnTo>
                  <a:pt x="89859" y="66481"/>
                </a:lnTo>
                <a:lnTo>
                  <a:pt x="89810" y="66530"/>
                </a:lnTo>
                <a:lnTo>
                  <a:pt x="89761" y="66579"/>
                </a:lnTo>
                <a:lnTo>
                  <a:pt x="89687" y="66628"/>
                </a:lnTo>
                <a:lnTo>
                  <a:pt x="89516" y="66653"/>
                </a:lnTo>
                <a:lnTo>
                  <a:pt x="85910" y="67241"/>
                </a:lnTo>
                <a:lnTo>
                  <a:pt x="84094" y="67536"/>
                </a:lnTo>
                <a:lnTo>
                  <a:pt x="82279" y="67806"/>
                </a:lnTo>
                <a:lnTo>
                  <a:pt x="80071" y="68051"/>
                </a:lnTo>
                <a:lnTo>
                  <a:pt x="77839" y="68296"/>
                </a:lnTo>
                <a:lnTo>
                  <a:pt x="73399" y="68738"/>
                </a:lnTo>
                <a:lnTo>
                  <a:pt x="72491" y="68836"/>
                </a:lnTo>
                <a:lnTo>
                  <a:pt x="71608" y="68885"/>
                </a:lnTo>
                <a:lnTo>
                  <a:pt x="69768" y="69008"/>
                </a:lnTo>
                <a:lnTo>
                  <a:pt x="69915" y="65770"/>
                </a:lnTo>
                <a:lnTo>
                  <a:pt x="70038" y="62507"/>
                </a:lnTo>
                <a:lnTo>
                  <a:pt x="70111" y="59269"/>
                </a:lnTo>
                <a:lnTo>
                  <a:pt x="70136" y="56030"/>
                </a:lnTo>
                <a:lnTo>
                  <a:pt x="70111" y="52792"/>
                </a:lnTo>
                <a:lnTo>
                  <a:pt x="70038" y="49554"/>
                </a:lnTo>
                <a:lnTo>
                  <a:pt x="69915" y="46291"/>
                </a:lnTo>
                <a:lnTo>
                  <a:pt x="69768" y="43053"/>
                </a:lnTo>
                <a:close/>
                <a:moveTo>
                  <a:pt x="58680" y="42636"/>
                </a:moveTo>
                <a:lnTo>
                  <a:pt x="60765" y="42661"/>
                </a:lnTo>
                <a:lnTo>
                  <a:pt x="62825" y="42734"/>
                </a:lnTo>
                <a:lnTo>
                  <a:pt x="66996" y="42906"/>
                </a:lnTo>
                <a:lnTo>
                  <a:pt x="67879" y="42931"/>
                </a:lnTo>
                <a:lnTo>
                  <a:pt x="68762" y="43004"/>
                </a:lnTo>
                <a:lnTo>
                  <a:pt x="68860" y="43053"/>
                </a:lnTo>
                <a:lnTo>
                  <a:pt x="68958" y="43151"/>
                </a:lnTo>
                <a:lnTo>
                  <a:pt x="69032" y="43249"/>
                </a:lnTo>
                <a:lnTo>
                  <a:pt x="69081" y="43348"/>
                </a:lnTo>
                <a:lnTo>
                  <a:pt x="69277" y="47493"/>
                </a:lnTo>
                <a:lnTo>
                  <a:pt x="69351" y="49554"/>
                </a:lnTo>
                <a:lnTo>
                  <a:pt x="69400" y="51639"/>
                </a:lnTo>
                <a:lnTo>
                  <a:pt x="69424" y="53700"/>
                </a:lnTo>
                <a:lnTo>
                  <a:pt x="69449" y="55761"/>
                </a:lnTo>
                <a:lnTo>
                  <a:pt x="69424" y="57846"/>
                </a:lnTo>
                <a:lnTo>
                  <a:pt x="69400" y="59906"/>
                </a:lnTo>
                <a:lnTo>
                  <a:pt x="69253" y="64273"/>
                </a:lnTo>
                <a:lnTo>
                  <a:pt x="69081" y="68615"/>
                </a:lnTo>
                <a:lnTo>
                  <a:pt x="69081" y="68811"/>
                </a:lnTo>
                <a:lnTo>
                  <a:pt x="69056" y="68885"/>
                </a:lnTo>
                <a:lnTo>
                  <a:pt x="69007" y="68959"/>
                </a:lnTo>
                <a:lnTo>
                  <a:pt x="68958" y="69008"/>
                </a:lnTo>
                <a:lnTo>
                  <a:pt x="68885" y="69032"/>
                </a:lnTo>
                <a:lnTo>
                  <a:pt x="68811" y="69057"/>
                </a:lnTo>
                <a:lnTo>
                  <a:pt x="68688" y="69081"/>
                </a:lnTo>
                <a:lnTo>
                  <a:pt x="66726" y="69179"/>
                </a:lnTo>
                <a:lnTo>
                  <a:pt x="64763" y="69278"/>
                </a:lnTo>
                <a:lnTo>
                  <a:pt x="62825" y="69327"/>
                </a:lnTo>
                <a:lnTo>
                  <a:pt x="60863" y="69376"/>
                </a:lnTo>
                <a:lnTo>
                  <a:pt x="58900" y="69425"/>
                </a:lnTo>
                <a:lnTo>
                  <a:pt x="54975" y="69425"/>
                </a:lnTo>
                <a:lnTo>
                  <a:pt x="53013" y="69400"/>
                </a:lnTo>
                <a:lnTo>
                  <a:pt x="50609" y="69351"/>
                </a:lnTo>
                <a:lnTo>
                  <a:pt x="48205" y="69253"/>
                </a:lnTo>
                <a:lnTo>
                  <a:pt x="43372" y="69081"/>
                </a:lnTo>
                <a:lnTo>
                  <a:pt x="43176" y="69057"/>
                </a:lnTo>
                <a:lnTo>
                  <a:pt x="43127" y="69008"/>
                </a:lnTo>
                <a:lnTo>
                  <a:pt x="43053" y="68983"/>
                </a:lnTo>
                <a:lnTo>
                  <a:pt x="43028" y="68934"/>
                </a:lnTo>
                <a:lnTo>
                  <a:pt x="43004" y="68861"/>
                </a:lnTo>
                <a:lnTo>
                  <a:pt x="42979" y="68664"/>
                </a:lnTo>
                <a:lnTo>
                  <a:pt x="42857" y="66211"/>
                </a:lnTo>
                <a:lnTo>
                  <a:pt x="42783" y="64960"/>
                </a:lnTo>
                <a:lnTo>
                  <a:pt x="42734" y="63733"/>
                </a:lnTo>
                <a:lnTo>
                  <a:pt x="42660" y="60054"/>
                </a:lnTo>
                <a:lnTo>
                  <a:pt x="42636" y="58214"/>
                </a:lnTo>
                <a:lnTo>
                  <a:pt x="42611" y="56398"/>
                </a:lnTo>
                <a:lnTo>
                  <a:pt x="42660" y="53994"/>
                </a:lnTo>
                <a:lnTo>
                  <a:pt x="42685" y="51590"/>
                </a:lnTo>
                <a:lnTo>
                  <a:pt x="42808" y="46782"/>
                </a:lnTo>
                <a:lnTo>
                  <a:pt x="42881" y="44918"/>
                </a:lnTo>
                <a:lnTo>
                  <a:pt x="42979" y="43004"/>
                </a:lnTo>
                <a:lnTo>
                  <a:pt x="44672" y="42906"/>
                </a:lnTo>
                <a:lnTo>
                  <a:pt x="45482" y="42857"/>
                </a:lnTo>
                <a:lnTo>
                  <a:pt x="46291" y="42808"/>
                </a:lnTo>
                <a:lnTo>
                  <a:pt x="52473" y="42685"/>
                </a:lnTo>
                <a:lnTo>
                  <a:pt x="55564" y="42661"/>
                </a:lnTo>
                <a:lnTo>
                  <a:pt x="58680" y="42636"/>
                </a:lnTo>
                <a:close/>
                <a:moveTo>
                  <a:pt x="111177" y="58803"/>
                </a:moveTo>
                <a:lnTo>
                  <a:pt x="111055" y="59563"/>
                </a:lnTo>
                <a:lnTo>
                  <a:pt x="110932" y="60348"/>
                </a:lnTo>
                <a:lnTo>
                  <a:pt x="110785" y="60986"/>
                </a:lnTo>
                <a:lnTo>
                  <a:pt x="110637" y="61624"/>
                </a:lnTo>
                <a:lnTo>
                  <a:pt x="110466" y="62262"/>
                </a:lnTo>
                <a:lnTo>
                  <a:pt x="110270" y="62875"/>
                </a:lnTo>
                <a:lnTo>
                  <a:pt x="110049" y="63488"/>
                </a:lnTo>
                <a:lnTo>
                  <a:pt x="109828" y="64101"/>
                </a:lnTo>
                <a:lnTo>
                  <a:pt x="109607" y="64715"/>
                </a:lnTo>
                <a:lnTo>
                  <a:pt x="109337" y="65303"/>
                </a:lnTo>
                <a:lnTo>
                  <a:pt x="109067" y="65892"/>
                </a:lnTo>
                <a:lnTo>
                  <a:pt x="108773" y="66481"/>
                </a:lnTo>
                <a:lnTo>
                  <a:pt x="108479" y="67045"/>
                </a:lnTo>
                <a:lnTo>
                  <a:pt x="108160" y="67634"/>
                </a:lnTo>
                <a:lnTo>
                  <a:pt x="107841" y="68198"/>
                </a:lnTo>
                <a:lnTo>
                  <a:pt x="107497" y="68738"/>
                </a:lnTo>
                <a:lnTo>
                  <a:pt x="106761" y="69842"/>
                </a:lnTo>
                <a:lnTo>
                  <a:pt x="106295" y="70480"/>
                </a:lnTo>
                <a:lnTo>
                  <a:pt x="105829" y="71117"/>
                </a:lnTo>
                <a:lnTo>
                  <a:pt x="105339" y="71731"/>
                </a:lnTo>
                <a:lnTo>
                  <a:pt x="104848" y="72344"/>
                </a:lnTo>
                <a:lnTo>
                  <a:pt x="104333" y="72933"/>
                </a:lnTo>
                <a:lnTo>
                  <a:pt x="103793" y="73497"/>
                </a:lnTo>
                <a:lnTo>
                  <a:pt x="103253" y="74061"/>
                </a:lnTo>
                <a:lnTo>
                  <a:pt x="102689" y="74626"/>
                </a:lnTo>
                <a:lnTo>
                  <a:pt x="102125" y="75165"/>
                </a:lnTo>
                <a:lnTo>
                  <a:pt x="101561" y="75680"/>
                </a:lnTo>
                <a:lnTo>
                  <a:pt x="100972" y="76196"/>
                </a:lnTo>
                <a:lnTo>
                  <a:pt x="100359" y="76711"/>
                </a:lnTo>
                <a:lnTo>
                  <a:pt x="99132" y="77692"/>
                </a:lnTo>
                <a:lnTo>
                  <a:pt x="97881" y="78624"/>
                </a:lnTo>
                <a:lnTo>
                  <a:pt x="96875" y="79336"/>
                </a:lnTo>
                <a:lnTo>
                  <a:pt x="95869" y="79998"/>
                </a:lnTo>
                <a:lnTo>
                  <a:pt x="94864" y="80636"/>
                </a:lnTo>
                <a:lnTo>
                  <a:pt x="93809" y="81249"/>
                </a:lnTo>
                <a:lnTo>
                  <a:pt x="92778" y="81838"/>
                </a:lnTo>
                <a:lnTo>
                  <a:pt x="91699" y="82402"/>
                </a:lnTo>
                <a:lnTo>
                  <a:pt x="90620" y="82966"/>
                </a:lnTo>
                <a:lnTo>
                  <a:pt x="89540" y="83481"/>
                </a:lnTo>
                <a:lnTo>
                  <a:pt x="88755" y="83849"/>
                </a:lnTo>
                <a:lnTo>
                  <a:pt x="87946" y="84217"/>
                </a:lnTo>
                <a:lnTo>
                  <a:pt x="86351" y="84904"/>
                </a:lnTo>
                <a:lnTo>
                  <a:pt x="86204" y="84806"/>
                </a:lnTo>
                <a:lnTo>
                  <a:pt x="86817" y="83113"/>
                </a:lnTo>
                <a:lnTo>
                  <a:pt x="87332" y="81593"/>
                </a:lnTo>
                <a:lnTo>
                  <a:pt x="87799" y="80072"/>
                </a:lnTo>
                <a:lnTo>
                  <a:pt x="88240" y="78526"/>
                </a:lnTo>
                <a:lnTo>
                  <a:pt x="88657" y="76981"/>
                </a:lnTo>
                <a:lnTo>
                  <a:pt x="89050" y="75411"/>
                </a:lnTo>
                <a:lnTo>
                  <a:pt x="89393" y="73865"/>
                </a:lnTo>
                <a:lnTo>
                  <a:pt x="89687" y="72270"/>
                </a:lnTo>
                <a:lnTo>
                  <a:pt x="89982" y="70700"/>
                </a:lnTo>
                <a:lnTo>
                  <a:pt x="90227" y="69081"/>
                </a:lnTo>
                <a:lnTo>
                  <a:pt x="90473" y="67462"/>
                </a:lnTo>
                <a:lnTo>
                  <a:pt x="90522" y="67364"/>
                </a:lnTo>
                <a:lnTo>
                  <a:pt x="90620" y="67241"/>
                </a:lnTo>
                <a:lnTo>
                  <a:pt x="90718" y="67168"/>
                </a:lnTo>
                <a:lnTo>
                  <a:pt x="90840" y="67119"/>
                </a:lnTo>
                <a:lnTo>
                  <a:pt x="92778" y="66653"/>
                </a:lnTo>
                <a:lnTo>
                  <a:pt x="94716" y="66187"/>
                </a:lnTo>
                <a:lnTo>
                  <a:pt x="96679" y="65720"/>
                </a:lnTo>
                <a:lnTo>
                  <a:pt x="98617" y="65230"/>
                </a:lnTo>
                <a:lnTo>
                  <a:pt x="99844" y="64862"/>
                </a:lnTo>
                <a:lnTo>
                  <a:pt x="101070" y="64494"/>
                </a:lnTo>
                <a:lnTo>
                  <a:pt x="102272" y="64077"/>
                </a:lnTo>
                <a:lnTo>
                  <a:pt x="103474" y="63611"/>
                </a:lnTo>
                <a:lnTo>
                  <a:pt x="104652" y="63120"/>
                </a:lnTo>
                <a:lnTo>
                  <a:pt x="105216" y="62850"/>
                </a:lnTo>
                <a:lnTo>
                  <a:pt x="105805" y="62580"/>
                </a:lnTo>
                <a:lnTo>
                  <a:pt x="106369" y="62286"/>
                </a:lnTo>
                <a:lnTo>
                  <a:pt x="106933" y="61967"/>
                </a:lnTo>
                <a:lnTo>
                  <a:pt x="107473" y="61648"/>
                </a:lnTo>
                <a:lnTo>
                  <a:pt x="108037" y="61305"/>
                </a:lnTo>
                <a:lnTo>
                  <a:pt x="108405" y="61035"/>
                </a:lnTo>
                <a:lnTo>
                  <a:pt x="108773" y="60765"/>
                </a:lnTo>
                <a:lnTo>
                  <a:pt x="109460" y="60176"/>
                </a:lnTo>
                <a:lnTo>
                  <a:pt x="110147" y="59563"/>
                </a:lnTo>
                <a:lnTo>
                  <a:pt x="110834" y="58950"/>
                </a:lnTo>
                <a:lnTo>
                  <a:pt x="110956" y="58876"/>
                </a:lnTo>
                <a:lnTo>
                  <a:pt x="111055" y="58827"/>
                </a:lnTo>
                <a:lnTo>
                  <a:pt x="111177" y="58803"/>
                </a:lnTo>
                <a:close/>
                <a:moveTo>
                  <a:pt x="957" y="58803"/>
                </a:moveTo>
                <a:lnTo>
                  <a:pt x="1128" y="58901"/>
                </a:lnTo>
                <a:lnTo>
                  <a:pt x="1202" y="58950"/>
                </a:lnTo>
                <a:lnTo>
                  <a:pt x="1276" y="59023"/>
                </a:lnTo>
                <a:lnTo>
                  <a:pt x="1595" y="59367"/>
                </a:lnTo>
                <a:lnTo>
                  <a:pt x="1938" y="59686"/>
                </a:lnTo>
                <a:lnTo>
                  <a:pt x="2281" y="60005"/>
                </a:lnTo>
                <a:lnTo>
                  <a:pt x="2625" y="60324"/>
                </a:lnTo>
                <a:lnTo>
                  <a:pt x="2993" y="60593"/>
                </a:lnTo>
                <a:lnTo>
                  <a:pt x="3361" y="60888"/>
                </a:lnTo>
                <a:lnTo>
                  <a:pt x="4146" y="61403"/>
                </a:lnTo>
                <a:lnTo>
                  <a:pt x="4931" y="61869"/>
                </a:lnTo>
                <a:lnTo>
                  <a:pt x="5765" y="62311"/>
                </a:lnTo>
                <a:lnTo>
                  <a:pt x="6599" y="62703"/>
                </a:lnTo>
                <a:lnTo>
                  <a:pt x="7458" y="63096"/>
                </a:lnTo>
                <a:lnTo>
                  <a:pt x="8267" y="63439"/>
                </a:lnTo>
                <a:lnTo>
                  <a:pt x="9101" y="63782"/>
                </a:lnTo>
                <a:lnTo>
                  <a:pt x="9935" y="64101"/>
                </a:lnTo>
                <a:lnTo>
                  <a:pt x="10769" y="64396"/>
                </a:lnTo>
                <a:lnTo>
                  <a:pt x="11603" y="64690"/>
                </a:lnTo>
                <a:lnTo>
                  <a:pt x="12438" y="64960"/>
                </a:lnTo>
                <a:lnTo>
                  <a:pt x="14155" y="65451"/>
                </a:lnTo>
                <a:lnTo>
                  <a:pt x="15847" y="65892"/>
                </a:lnTo>
                <a:lnTo>
                  <a:pt x="17589" y="66309"/>
                </a:lnTo>
                <a:lnTo>
                  <a:pt x="19306" y="66702"/>
                </a:lnTo>
                <a:lnTo>
                  <a:pt x="21048" y="67070"/>
                </a:lnTo>
                <a:lnTo>
                  <a:pt x="21220" y="67119"/>
                </a:lnTo>
                <a:lnTo>
                  <a:pt x="21342" y="67168"/>
                </a:lnTo>
                <a:lnTo>
                  <a:pt x="21441" y="67241"/>
                </a:lnTo>
                <a:lnTo>
                  <a:pt x="21514" y="67340"/>
                </a:lnTo>
                <a:lnTo>
                  <a:pt x="21563" y="67438"/>
                </a:lnTo>
                <a:lnTo>
                  <a:pt x="21588" y="67536"/>
                </a:lnTo>
                <a:lnTo>
                  <a:pt x="21637" y="67806"/>
                </a:lnTo>
                <a:lnTo>
                  <a:pt x="22201" y="71191"/>
                </a:lnTo>
                <a:lnTo>
                  <a:pt x="22520" y="72884"/>
                </a:lnTo>
                <a:lnTo>
                  <a:pt x="22839" y="74576"/>
                </a:lnTo>
                <a:lnTo>
                  <a:pt x="23109" y="75828"/>
                </a:lnTo>
                <a:lnTo>
                  <a:pt x="23403" y="77079"/>
                </a:lnTo>
                <a:lnTo>
                  <a:pt x="23722" y="78305"/>
                </a:lnTo>
                <a:lnTo>
                  <a:pt x="24065" y="79532"/>
                </a:lnTo>
                <a:lnTo>
                  <a:pt x="24458" y="80758"/>
                </a:lnTo>
                <a:lnTo>
                  <a:pt x="24851" y="81985"/>
                </a:lnTo>
                <a:lnTo>
                  <a:pt x="25268" y="83187"/>
                </a:lnTo>
                <a:lnTo>
                  <a:pt x="25709" y="84414"/>
                </a:lnTo>
                <a:lnTo>
                  <a:pt x="25758" y="84634"/>
                </a:lnTo>
                <a:lnTo>
                  <a:pt x="25856" y="84953"/>
                </a:lnTo>
                <a:lnTo>
                  <a:pt x="25856" y="84953"/>
                </a:lnTo>
                <a:lnTo>
                  <a:pt x="24581" y="84414"/>
                </a:lnTo>
                <a:lnTo>
                  <a:pt x="23428" y="83923"/>
                </a:lnTo>
                <a:lnTo>
                  <a:pt x="21980" y="83261"/>
                </a:lnTo>
                <a:lnTo>
                  <a:pt x="20582" y="82549"/>
                </a:lnTo>
                <a:lnTo>
                  <a:pt x="19184" y="81789"/>
                </a:lnTo>
                <a:lnTo>
                  <a:pt x="17810" y="81004"/>
                </a:lnTo>
                <a:lnTo>
                  <a:pt x="16461" y="80170"/>
                </a:lnTo>
                <a:lnTo>
                  <a:pt x="15136" y="79311"/>
                </a:lnTo>
                <a:lnTo>
                  <a:pt x="13836" y="78403"/>
                </a:lnTo>
                <a:lnTo>
                  <a:pt x="12560" y="77447"/>
                </a:lnTo>
                <a:lnTo>
                  <a:pt x="11481" y="76564"/>
                </a:lnTo>
                <a:lnTo>
                  <a:pt x="10450" y="75656"/>
                </a:lnTo>
                <a:lnTo>
                  <a:pt x="9445" y="74724"/>
                </a:lnTo>
                <a:lnTo>
                  <a:pt x="8463" y="73742"/>
                </a:lnTo>
                <a:lnTo>
                  <a:pt x="7531" y="72737"/>
                </a:lnTo>
                <a:lnTo>
                  <a:pt x="6648" y="71682"/>
                </a:lnTo>
                <a:lnTo>
                  <a:pt x="6206" y="71142"/>
                </a:lnTo>
                <a:lnTo>
                  <a:pt x="5789" y="70578"/>
                </a:lnTo>
                <a:lnTo>
                  <a:pt x="5397" y="70038"/>
                </a:lnTo>
                <a:lnTo>
                  <a:pt x="5004" y="69449"/>
                </a:lnTo>
                <a:lnTo>
                  <a:pt x="4612" y="68885"/>
                </a:lnTo>
                <a:lnTo>
                  <a:pt x="4269" y="68296"/>
                </a:lnTo>
                <a:lnTo>
                  <a:pt x="3901" y="67708"/>
                </a:lnTo>
                <a:lnTo>
                  <a:pt x="3582" y="67119"/>
                </a:lnTo>
                <a:lnTo>
                  <a:pt x="3263" y="66506"/>
                </a:lnTo>
                <a:lnTo>
                  <a:pt x="2968" y="65917"/>
                </a:lnTo>
                <a:lnTo>
                  <a:pt x="2698" y="65279"/>
                </a:lnTo>
                <a:lnTo>
                  <a:pt x="2429" y="64666"/>
                </a:lnTo>
                <a:lnTo>
                  <a:pt x="2183" y="64052"/>
                </a:lnTo>
                <a:lnTo>
                  <a:pt x="1938" y="63415"/>
                </a:lnTo>
                <a:lnTo>
                  <a:pt x="1742" y="62752"/>
                </a:lnTo>
                <a:lnTo>
                  <a:pt x="1545" y="62114"/>
                </a:lnTo>
                <a:lnTo>
                  <a:pt x="1374" y="61452"/>
                </a:lnTo>
                <a:lnTo>
                  <a:pt x="1202" y="60790"/>
                </a:lnTo>
                <a:lnTo>
                  <a:pt x="1079" y="60127"/>
                </a:lnTo>
                <a:lnTo>
                  <a:pt x="957" y="59440"/>
                </a:lnTo>
                <a:lnTo>
                  <a:pt x="908" y="58999"/>
                </a:lnTo>
                <a:lnTo>
                  <a:pt x="932" y="58925"/>
                </a:lnTo>
                <a:lnTo>
                  <a:pt x="957" y="58803"/>
                </a:lnTo>
                <a:close/>
                <a:moveTo>
                  <a:pt x="89786" y="67389"/>
                </a:moveTo>
                <a:lnTo>
                  <a:pt x="89638" y="68566"/>
                </a:lnTo>
                <a:lnTo>
                  <a:pt x="89467" y="69719"/>
                </a:lnTo>
                <a:lnTo>
                  <a:pt x="89246" y="70970"/>
                </a:lnTo>
                <a:lnTo>
                  <a:pt x="89025" y="72221"/>
                </a:lnTo>
                <a:lnTo>
                  <a:pt x="88780" y="73473"/>
                </a:lnTo>
                <a:lnTo>
                  <a:pt x="88510" y="74699"/>
                </a:lnTo>
                <a:lnTo>
                  <a:pt x="88240" y="75950"/>
                </a:lnTo>
                <a:lnTo>
                  <a:pt x="87921" y="77177"/>
                </a:lnTo>
                <a:lnTo>
                  <a:pt x="87578" y="78403"/>
                </a:lnTo>
                <a:lnTo>
                  <a:pt x="87234" y="79605"/>
                </a:lnTo>
                <a:lnTo>
                  <a:pt x="86793" y="80955"/>
                </a:lnTo>
                <a:lnTo>
                  <a:pt x="86351" y="82304"/>
                </a:lnTo>
                <a:lnTo>
                  <a:pt x="85419" y="84978"/>
                </a:lnTo>
                <a:lnTo>
                  <a:pt x="85345" y="85101"/>
                </a:lnTo>
                <a:lnTo>
                  <a:pt x="85247" y="85248"/>
                </a:lnTo>
                <a:lnTo>
                  <a:pt x="85100" y="85346"/>
                </a:lnTo>
                <a:lnTo>
                  <a:pt x="84977" y="85419"/>
                </a:lnTo>
                <a:lnTo>
                  <a:pt x="83383" y="86008"/>
                </a:lnTo>
                <a:lnTo>
                  <a:pt x="81764" y="86572"/>
                </a:lnTo>
                <a:lnTo>
                  <a:pt x="80169" y="87088"/>
                </a:lnTo>
                <a:lnTo>
                  <a:pt x="78526" y="87554"/>
                </a:lnTo>
                <a:lnTo>
                  <a:pt x="76907" y="87995"/>
                </a:lnTo>
                <a:lnTo>
                  <a:pt x="75238" y="88388"/>
                </a:lnTo>
                <a:lnTo>
                  <a:pt x="73595" y="88756"/>
                </a:lnTo>
                <a:lnTo>
                  <a:pt x="71927" y="89075"/>
                </a:lnTo>
                <a:lnTo>
                  <a:pt x="70921" y="89246"/>
                </a:lnTo>
                <a:lnTo>
                  <a:pt x="69891" y="89418"/>
                </a:lnTo>
                <a:lnTo>
                  <a:pt x="67879" y="89713"/>
                </a:lnTo>
                <a:lnTo>
                  <a:pt x="67634" y="89737"/>
                </a:lnTo>
                <a:lnTo>
                  <a:pt x="67339" y="89762"/>
                </a:lnTo>
                <a:lnTo>
                  <a:pt x="67781" y="87235"/>
                </a:lnTo>
                <a:lnTo>
                  <a:pt x="67977" y="85984"/>
                </a:lnTo>
                <a:lnTo>
                  <a:pt x="68149" y="84757"/>
                </a:lnTo>
                <a:lnTo>
                  <a:pt x="68738" y="79949"/>
                </a:lnTo>
                <a:lnTo>
                  <a:pt x="69277" y="75141"/>
                </a:lnTo>
                <a:lnTo>
                  <a:pt x="69400" y="73865"/>
                </a:lnTo>
                <a:lnTo>
                  <a:pt x="69498" y="72589"/>
                </a:lnTo>
                <a:lnTo>
                  <a:pt x="69596" y="71314"/>
                </a:lnTo>
                <a:lnTo>
                  <a:pt x="69694" y="70038"/>
                </a:lnTo>
                <a:lnTo>
                  <a:pt x="69743" y="69915"/>
                </a:lnTo>
                <a:lnTo>
                  <a:pt x="69841" y="69817"/>
                </a:lnTo>
                <a:lnTo>
                  <a:pt x="69940" y="69719"/>
                </a:lnTo>
                <a:lnTo>
                  <a:pt x="70038" y="69695"/>
                </a:lnTo>
                <a:lnTo>
                  <a:pt x="71878" y="69547"/>
                </a:lnTo>
                <a:lnTo>
                  <a:pt x="73693" y="69400"/>
                </a:lnTo>
                <a:lnTo>
                  <a:pt x="75533" y="69253"/>
                </a:lnTo>
                <a:lnTo>
                  <a:pt x="77348" y="69081"/>
                </a:lnTo>
                <a:lnTo>
                  <a:pt x="79384" y="68836"/>
                </a:lnTo>
                <a:lnTo>
                  <a:pt x="81420" y="68591"/>
                </a:lnTo>
                <a:lnTo>
                  <a:pt x="85493" y="68026"/>
                </a:lnTo>
                <a:lnTo>
                  <a:pt x="86474" y="67879"/>
                </a:lnTo>
                <a:lnTo>
                  <a:pt x="87455" y="67732"/>
                </a:lnTo>
                <a:lnTo>
                  <a:pt x="89393" y="67389"/>
                </a:lnTo>
                <a:close/>
                <a:moveTo>
                  <a:pt x="22250" y="67340"/>
                </a:moveTo>
                <a:lnTo>
                  <a:pt x="23501" y="67560"/>
                </a:lnTo>
                <a:lnTo>
                  <a:pt x="24679" y="67757"/>
                </a:lnTo>
                <a:lnTo>
                  <a:pt x="29291" y="68394"/>
                </a:lnTo>
                <a:lnTo>
                  <a:pt x="31597" y="68689"/>
                </a:lnTo>
                <a:lnTo>
                  <a:pt x="33878" y="68983"/>
                </a:lnTo>
                <a:lnTo>
                  <a:pt x="35914" y="69179"/>
                </a:lnTo>
                <a:lnTo>
                  <a:pt x="37926" y="69351"/>
                </a:lnTo>
                <a:lnTo>
                  <a:pt x="41974" y="69670"/>
                </a:lnTo>
                <a:lnTo>
                  <a:pt x="42096" y="69695"/>
                </a:lnTo>
                <a:lnTo>
                  <a:pt x="42194" y="69719"/>
                </a:lnTo>
                <a:lnTo>
                  <a:pt x="42243" y="69768"/>
                </a:lnTo>
                <a:lnTo>
                  <a:pt x="42292" y="69817"/>
                </a:lnTo>
                <a:lnTo>
                  <a:pt x="42317" y="69891"/>
                </a:lnTo>
                <a:lnTo>
                  <a:pt x="42342" y="69964"/>
                </a:lnTo>
                <a:lnTo>
                  <a:pt x="42366" y="70161"/>
                </a:lnTo>
                <a:lnTo>
                  <a:pt x="42489" y="72172"/>
                </a:lnTo>
                <a:lnTo>
                  <a:pt x="42562" y="73203"/>
                </a:lnTo>
                <a:lnTo>
                  <a:pt x="42660" y="74208"/>
                </a:lnTo>
                <a:lnTo>
                  <a:pt x="43323" y="79851"/>
                </a:lnTo>
                <a:lnTo>
                  <a:pt x="44010" y="85493"/>
                </a:lnTo>
                <a:lnTo>
                  <a:pt x="44132" y="86450"/>
                </a:lnTo>
                <a:lnTo>
                  <a:pt x="44304" y="87382"/>
                </a:lnTo>
                <a:lnTo>
                  <a:pt x="44623" y="89246"/>
                </a:lnTo>
                <a:lnTo>
                  <a:pt x="44697" y="89786"/>
                </a:lnTo>
                <a:lnTo>
                  <a:pt x="43813" y="89663"/>
                </a:lnTo>
                <a:lnTo>
                  <a:pt x="42930" y="89565"/>
                </a:lnTo>
                <a:lnTo>
                  <a:pt x="41139" y="89271"/>
                </a:lnTo>
                <a:lnTo>
                  <a:pt x="39324" y="88928"/>
                </a:lnTo>
                <a:lnTo>
                  <a:pt x="37533" y="88560"/>
                </a:lnTo>
                <a:lnTo>
                  <a:pt x="35767" y="88142"/>
                </a:lnTo>
                <a:lnTo>
                  <a:pt x="34001" y="87676"/>
                </a:lnTo>
                <a:lnTo>
                  <a:pt x="32235" y="87186"/>
                </a:lnTo>
                <a:lnTo>
                  <a:pt x="30493" y="86646"/>
                </a:lnTo>
                <a:lnTo>
                  <a:pt x="28751" y="86057"/>
                </a:lnTo>
                <a:lnTo>
                  <a:pt x="28334" y="85886"/>
                </a:lnTo>
                <a:lnTo>
                  <a:pt x="28138" y="85812"/>
                </a:lnTo>
                <a:lnTo>
                  <a:pt x="27917" y="85763"/>
                </a:lnTo>
                <a:lnTo>
                  <a:pt x="27598" y="85689"/>
                </a:lnTo>
                <a:lnTo>
                  <a:pt x="27328" y="85567"/>
                </a:lnTo>
                <a:lnTo>
                  <a:pt x="27083" y="85395"/>
                </a:lnTo>
                <a:lnTo>
                  <a:pt x="26862" y="85223"/>
                </a:lnTo>
                <a:lnTo>
                  <a:pt x="26690" y="84978"/>
                </a:lnTo>
                <a:lnTo>
                  <a:pt x="26543" y="84733"/>
                </a:lnTo>
                <a:lnTo>
                  <a:pt x="26396" y="84463"/>
                </a:lnTo>
                <a:lnTo>
                  <a:pt x="26273" y="84144"/>
                </a:lnTo>
                <a:lnTo>
                  <a:pt x="25734" y="82549"/>
                </a:lnTo>
                <a:lnTo>
                  <a:pt x="25218" y="80955"/>
                </a:lnTo>
                <a:lnTo>
                  <a:pt x="24728" y="79360"/>
                </a:lnTo>
                <a:lnTo>
                  <a:pt x="24286" y="77741"/>
                </a:lnTo>
                <a:lnTo>
                  <a:pt x="23869" y="76122"/>
                </a:lnTo>
                <a:lnTo>
                  <a:pt x="23501" y="74503"/>
                </a:lnTo>
                <a:lnTo>
                  <a:pt x="23158" y="72859"/>
                </a:lnTo>
                <a:lnTo>
                  <a:pt x="22839" y="71216"/>
                </a:lnTo>
                <a:lnTo>
                  <a:pt x="22667" y="70283"/>
                </a:lnTo>
                <a:lnTo>
                  <a:pt x="22520" y="69327"/>
                </a:lnTo>
                <a:lnTo>
                  <a:pt x="22250" y="67340"/>
                </a:lnTo>
                <a:close/>
                <a:moveTo>
                  <a:pt x="43028" y="69768"/>
                </a:moveTo>
                <a:lnTo>
                  <a:pt x="46291" y="69915"/>
                </a:lnTo>
                <a:lnTo>
                  <a:pt x="49529" y="70038"/>
                </a:lnTo>
                <a:lnTo>
                  <a:pt x="52767" y="70112"/>
                </a:lnTo>
                <a:lnTo>
                  <a:pt x="56006" y="70136"/>
                </a:lnTo>
                <a:lnTo>
                  <a:pt x="59268" y="70112"/>
                </a:lnTo>
                <a:lnTo>
                  <a:pt x="62506" y="70038"/>
                </a:lnTo>
                <a:lnTo>
                  <a:pt x="65745" y="69915"/>
                </a:lnTo>
                <a:lnTo>
                  <a:pt x="69007" y="69768"/>
                </a:lnTo>
                <a:lnTo>
                  <a:pt x="69007" y="69768"/>
                </a:lnTo>
                <a:lnTo>
                  <a:pt x="68934" y="71117"/>
                </a:lnTo>
                <a:lnTo>
                  <a:pt x="68836" y="72393"/>
                </a:lnTo>
                <a:lnTo>
                  <a:pt x="68345" y="77422"/>
                </a:lnTo>
                <a:lnTo>
                  <a:pt x="68075" y="79924"/>
                </a:lnTo>
                <a:lnTo>
                  <a:pt x="67781" y="82427"/>
                </a:lnTo>
                <a:lnTo>
                  <a:pt x="67535" y="84193"/>
                </a:lnTo>
                <a:lnTo>
                  <a:pt x="67266" y="85959"/>
                </a:lnTo>
                <a:lnTo>
                  <a:pt x="66947" y="87725"/>
                </a:lnTo>
                <a:lnTo>
                  <a:pt x="66677" y="89516"/>
                </a:lnTo>
                <a:lnTo>
                  <a:pt x="66603" y="89713"/>
                </a:lnTo>
                <a:lnTo>
                  <a:pt x="66579" y="89786"/>
                </a:lnTo>
                <a:lnTo>
                  <a:pt x="66530" y="89835"/>
                </a:lnTo>
                <a:lnTo>
                  <a:pt x="66456" y="89884"/>
                </a:lnTo>
                <a:lnTo>
                  <a:pt x="66382" y="89909"/>
                </a:lnTo>
                <a:lnTo>
                  <a:pt x="66211" y="89933"/>
                </a:lnTo>
                <a:lnTo>
                  <a:pt x="62997" y="90228"/>
                </a:lnTo>
                <a:lnTo>
                  <a:pt x="61403" y="90350"/>
                </a:lnTo>
                <a:lnTo>
                  <a:pt x="59808" y="90424"/>
                </a:lnTo>
                <a:lnTo>
                  <a:pt x="58017" y="90473"/>
                </a:lnTo>
                <a:lnTo>
                  <a:pt x="56202" y="90498"/>
                </a:lnTo>
                <a:lnTo>
                  <a:pt x="54411" y="90473"/>
                </a:lnTo>
                <a:lnTo>
                  <a:pt x="52620" y="90424"/>
                </a:lnTo>
                <a:lnTo>
                  <a:pt x="50928" y="90350"/>
                </a:lnTo>
                <a:lnTo>
                  <a:pt x="49235" y="90228"/>
                </a:lnTo>
                <a:lnTo>
                  <a:pt x="45825" y="89933"/>
                </a:lnTo>
                <a:lnTo>
                  <a:pt x="45653" y="89909"/>
                </a:lnTo>
                <a:lnTo>
                  <a:pt x="45580" y="89884"/>
                </a:lnTo>
                <a:lnTo>
                  <a:pt x="45506" y="89835"/>
                </a:lnTo>
                <a:lnTo>
                  <a:pt x="45457" y="89762"/>
                </a:lnTo>
                <a:lnTo>
                  <a:pt x="45433" y="89688"/>
                </a:lnTo>
                <a:lnTo>
                  <a:pt x="45383" y="89492"/>
                </a:lnTo>
                <a:lnTo>
                  <a:pt x="45065" y="87505"/>
                </a:lnTo>
                <a:lnTo>
                  <a:pt x="44721" y="85542"/>
                </a:lnTo>
                <a:lnTo>
                  <a:pt x="44427" y="83555"/>
                </a:lnTo>
                <a:lnTo>
                  <a:pt x="44280" y="82574"/>
                </a:lnTo>
                <a:lnTo>
                  <a:pt x="44157" y="81593"/>
                </a:lnTo>
                <a:lnTo>
                  <a:pt x="43862" y="78943"/>
                </a:lnTo>
                <a:lnTo>
                  <a:pt x="43617" y="76294"/>
                </a:lnTo>
                <a:lnTo>
                  <a:pt x="43127" y="70970"/>
                </a:lnTo>
                <a:lnTo>
                  <a:pt x="43028" y="69768"/>
                </a:lnTo>
                <a:close/>
                <a:moveTo>
                  <a:pt x="110588" y="64224"/>
                </a:moveTo>
                <a:lnTo>
                  <a:pt x="110736" y="64298"/>
                </a:lnTo>
                <a:lnTo>
                  <a:pt x="110588" y="65230"/>
                </a:lnTo>
                <a:lnTo>
                  <a:pt x="110417" y="66162"/>
                </a:lnTo>
                <a:lnTo>
                  <a:pt x="110245" y="67094"/>
                </a:lnTo>
                <a:lnTo>
                  <a:pt x="110049" y="68002"/>
                </a:lnTo>
                <a:lnTo>
                  <a:pt x="109828" y="68934"/>
                </a:lnTo>
                <a:lnTo>
                  <a:pt x="109607" y="69842"/>
                </a:lnTo>
                <a:lnTo>
                  <a:pt x="109362" y="70750"/>
                </a:lnTo>
                <a:lnTo>
                  <a:pt x="109117" y="71633"/>
                </a:lnTo>
                <a:lnTo>
                  <a:pt x="108847" y="72516"/>
                </a:lnTo>
                <a:lnTo>
                  <a:pt x="108577" y="73399"/>
                </a:lnTo>
                <a:lnTo>
                  <a:pt x="108258" y="74282"/>
                </a:lnTo>
                <a:lnTo>
                  <a:pt x="107964" y="75165"/>
                </a:lnTo>
                <a:lnTo>
                  <a:pt x="107645" y="76024"/>
                </a:lnTo>
                <a:lnTo>
                  <a:pt x="107301" y="76882"/>
                </a:lnTo>
                <a:lnTo>
                  <a:pt x="106933" y="77741"/>
                </a:lnTo>
                <a:lnTo>
                  <a:pt x="106565" y="78575"/>
                </a:lnTo>
                <a:lnTo>
                  <a:pt x="106197" y="79409"/>
                </a:lnTo>
                <a:lnTo>
                  <a:pt x="105805" y="80243"/>
                </a:lnTo>
                <a:lnTo>
                  <a:pt x="105388" y="81077"/>
                </a:lnTo>
                <a:lnTo>
                  <a:pt x="104946" y="81887"/>
                </a:lnTo>
                <a:lnTo>
                  <a:pt x="104505" y="82721"/>
                </a:lnTo>
                <a:lnTo>
                  <a:pt x="104063" y="83531"/>
                </a:lnTo>
                <a:lnTo>
                  <a:pt x="103597" y="84316"/>
                </a:lnTo>
                <a:lnTo>
                  <a:pt x="103106" y="85125"/>
                </a:lnTo>
                <a:lnTo>
                  <a:pt x="102616" y="85910"/>
                </a:lnTo>
                <a:lnTo>
                  <a:pt x="102100" y="86671"/>
                </a:lnTo>
                <a:lnTo>
                  <a:pt x="101561" y="87456"/>
                </a:lnTo>
                <a:lnTo>
                  <a:pt x="101021" y="88216"/>
                </a:lnTo>
                <a:lnTo>
                  <a:pt x="100457" y="88977"/>
                </a:lnTo>
                <a:lnTo>
                  <a:pt x="99893" y="89737"/>
                </a:lnTo>
                <a:lnTo>
                  <a:pt x="99304" y="90473"/>
                </a:lnTo>
                <a:lnTo>
                  <a:pt x="98715" y="91233"/>
                </a:lnTo>
                <a:lnTo>
                  <a:pt x="97660" y="92460"/>
                </a:lnTo>
                <a:lnTo>
                  <a:pt x="96605" y="93638"/>
                </a:lnTo>
                <a:lnTo>
                  <a:pt x="95526" y="94766"/>
                </a:lnTo>
                <a:lnTo>
                  <a:pt x="94447" y="95845"/>
                </a:lnTo>
                <a:lnTo>
                  <a:pt x="93343" y="96876"/>
                </a:lnTo>
                <a:lnTo>
                  <a:pt x="92214" y="97882"/>
                </a:lnTo>
                <a:lnTo>
                  <a:pt x="91086" y="98838"/>
                </a:lnTo>
                <a:lnTo>
                  <a:pt x="89957" y="99746"/>
                </a:lnTo>
                <a:lnTo>
                  <a:pt x="88804" y="100605"/>
                </a:lnTo>
                <a:lnTo>
                  <a:pt x="87676" y="101414"/>
                </a:lnTo>
                <a:lnTo>
                  <a:pt x="86523" y="102199"/>
                </a:lnTo>
                <a:lnTo>
                  <a:pt x="85370" y="102935"/>
                </a:lnTo>
                <a:lnTo>
                  <a:pt x="84192" y="103647"/>
                </a:lnTo>
                <a:lnTo>
                  <a:pt x="83039" y="104309"/>
                </a:lnTo>
                <a:lnTo>
                  <a:pt x="81886" y="104947"/>
                </a:lnTo>
                <a:lnTo>
                  <a:pt x="80758" y="105535"/>
                </a:lnTo>
                <a:lnTo>
                  <a:pt x="79605" y="106075"/>
                </a:lnTo>
                <a:lnTo>
                  <a:pt x="78477" y="106590"/>
                </a:lnTo>
                <a:lnTo>
                  <a:pt x="77348" y="107081"/>
                </a:lnTo>
                <a:lnTo>
                  <a:pt x="76244" y="107523"/>
                </a:lnTo>
                <a:lnTo>
                  <a:pt x="75140" y="107940"/>
                </a:lnTo>
                <a:lnTo>
                  <a:pt x="74036" y="108332"/>
                </a:lnTo>
                <a:lnTo>
                  <a:pt x="72957" y="108700"/>
                </a:lnTo>
                <a:lnTo>
                  <a:pt x="71902" y="109019"/>
                </a:lnTo>
                <a:lnTo>
                  <a:pt x="70872" y="109313"/>
                </a:lnTo>
                <a:lnTo>
                  <a:pt x="69841" y="109559"/>
                </a:lnTo>
                <a:lnTo>
                  <a:pt x="68836" y="109804"/>
                </a:lnTo>
                <a:lnTo>
                  <a:pt x="67879" y="110025"/>
                </a:lnTo>
                <a:lnTo>
                  <a:pt x="66922" y="110197"/>
                </a:lnTo>
                <a:lnTo>
                  <a:pt x="65990" y="110368"/>
                </a:lnTo>
                <a:lnTo>
                  <a:pt x="65082" y="110491"/>
                </a:lnTo>
                <a:lnTo>
                  <a:pt x="64224" y="110589"/>
                </a:lnTo>
                <a:lnTo>
                  <a:pt x="64444" y="110466"/>
                </a:lnTo>
                <a:lnTo>
                  <a:pt x="64665" y="110344"/>
                </a:lnTo>
                <a:lnTo>
                  <a:pt x="65352" y="110049"/>
                </a:lnTo>
                <a:lnTo>
                  <a:pt x="66039" y="109755"/>
                </a:lnTo>
                <a:lnTo>
                  <a:pt x="66701" y="109412"/>
                </a:lnTo>
                <a:lnTo>
                  <a:pt x="67364" y="109068"/>
                </a:lnTo>
                <a:lnTo>
                  <a:pt x="68026" y="108700"/>
                </a:lnTo>
                <a:lnTo>
                  <a:pt x="68664" y="108332"/>
                </a:lnTo>
                <a:lnTo>
                  <a:pt x="69302" y="107915"/>
                </a:lnTo>
                <a:lnTo>
                  <a:pt x="69940" y="107498"/>
                </a:lnTo>
                <a:lnTo>
                  <a:pt x="70896" y="106811"/>
                </a:lnTo>
                <a:lnTo>
                  <a:pt x="71853" y="106075"/>
                </a:lnTo>
                <a:lnTo>
                  <a:pt x="72761" y="105315"/>
                </a:lnTo>
                <a:lnTo>
                  <a:pt x="73644" y="104530"/>
                </a:lnTo>
                <a:lnTo>
                  <a:pt x="74502" y="103696"/>
                </a:lnTo>
                <a:lnTo>
                  <a:pt x="75337" y="102862"/>
                </a:lnTo>
                <a:lnTo>
                  <a:pt x="76146" y="101978"/>
                </a:lnTo>
                <a:lnTo>
                  <a:pt x="76931" y="101095"/>
                </a:lnTo>
                <a:lnTo>
                  <a:pt x="77471" y="100457"/>
                </a:lnTo>
                <a:lnTo>
                  <a:pt x="77986" y="99795"/>
                </a:lnTo>
                <a:lnTo>
                  <a:pt x="78477" y="99157"/>
                </a:lnTo>
                <a:lnTo>
                  <a:pt x="78967" y="98495"/>
                </a:lnTo>
                <a:lnTo>
                  <a:pt x="79924" y="97146"/>
                </a:lnTo>
                <a:lnTo>
                  <a:pt x="80832" y="95772"/>
                </a:lnTo>
                <a:lnTo>
                  <a:pt x="81666" y="94374"/>
                </a:lnTo>
                <a:lnTo>
                  <a:pt x="82475" y="92951"/>
                </a:lnTo>
                <a:lnTo>
                  <a:pt x="83260" y="91479"/>
                </a:lnTo>
                <a:lnTo>
                  <a:pt x="83996" y="90007"/>
                </a:lnTo>
                <a:lnTo>
                  <a:pt x="84413" y="89099"/>
                </a:lnTo>
                <a:lnTo>
                  <a:pt x="84806" y="88192"/>
                </a:lnTo>
                <a:lnTo>
                  <a:pt x="85591" y="86352"/>
                </a:lnTo>
                <a:lnTo>
                  <a:pt x="85713" y="86106"/>
                </a:lnTo>
                <a:lnTo>
                  <a:pt x="85861" y="85910"/>
                </a:lnTo>
                <a:lnTo>
                  <a:pt x="85934" y="85812"/>
                </a:lnTo>
                <a:lnTo>
                  <a:pt x="86057" y="85738"/>
                </a:lnTo>
                <a:lnTo>
                  <a:pt x="86302" y="85616"/>
                </a:lnTo>
                <a:lnTo>
                  <a:pt x="87308" y="85199"/>
                </a:lnTo>
                <a:lnTo>
                  <a:pt x="88314" y="84757"/>
                </a:lnTo>
                <a:lnTo>
                  <a:pt x="89320" y="84316"/>
                </a:lnTo>
                <a:lnTo>
                  <a:pt x="90301" y="83849"/>
                </a:lnTo>
                <a:lnTo>
                  <a:pt x="91282" y="83359"/>
                </a:lnTo>
                <a:lnTo>
                  <a:pt x="92263" y="82844"/>
                </a:lnTo>
                <a:lnTo>
                  <a:pt x="93220" y="82328"/>
                </a:lnTo>
                <a:lnTo>
                  <a:pt x="94177" y="81789"/>
                </a:lnTo>
                <a:lnTo>
                  <a:pt x="95109" y="81225"/>
                </a:lnTo>
                <a:lnTo>
                  <a:pt x="96017" y="80660"/>
                </a:lnTo>
                <a:lnTo>
                  <a:pt x="96900" y="80096"/>
                </a:lnTo>
                <a:lnTo>
                  <a:pt x="97783" y="79483"/>
                </a:lnTo>
                <a:lnTo>
                  <a:pt x="98666" y="78870"/>
                </a:lnTo>
                <a:lnTo>
                  <a:pt x="99500" y="78232"/>
                </a:lnTo>
                <a:lnTo>
                  <a:pt x="100359" y="77569"/>
                </a:lnTo>
                <a:lnTo>
                  <a:pt x="101168" y="76882"/>
                </a:lnTo>
                <a:lnTo>
                  <a:pt x="101904" y="76245"/>
                </a:lnTo>
                <a:lnTo>
                  <a:pt x="102616" y="75582"/>
                </a:lnTo>
                <a:lnTo>
                  <a:pt x="103327" y="74895"/>
                </a:lnTo>
                <a:lnTo>
                  <a:pt x="104014" y="74208"/>
                </a:lnTo>
                <a:lnTo>
                  <a:pt x="104676" y="73497"/>
                </a:lnTo>
                <a:lnTo>
                  <a:pt x="105314" y="72786"/>
                </a:lnTo>
                <a:lnTo>
                  <a:pt x="105952" y="72050"/>
                </a:lnTo>
                <a:lnTo>
                  <a:pt x="106541" y="71289"/>
                </a:lnTo>
                <a:lnTo>
                  <a:pt x="107105" y="70529"/>
                </a:lnTo>
                <a:lnTo>
                  <a:pt x="107669" y="69719"/>
                </a:lnTo>
                <a:lnTo>
                  <a:pt x="108184" y="68910"/>
                </a:lnTo>
                <a:lnTo>
                  <a:pt x="108699" y="68076"/>
                </a:lnTo>
                <a:lnTo>
                  <a:pt x="109166" y="67241"/>
                </a:lnTo>
                <a:lnTo>
                  <a:pt x="109607" y="66358"/>
                </a:lnTo>
                <a:lnTo>
                  <a:pt x="110024" y="65475"/>
                </a:lnTo>
                <a:lnTo>
                  <a:pt x="110392" y="64543"/>
                </a:lnTo>
                <a:lnTo>
                  <a:pt x="110490" y="64371"/>
                </a:lnTo>
                <a:lnTo>
                  <a:pt x="110588" y="64224"/>
                </a:lnTo>
                <a:close/>
                <a:moveTo>
                  <a:pt x="1447" y="64126"/>
                </a:moveTo>
                <a:lnTo>
                  <a:pt x="1545" y="64273"/>
                </a:lnTo>
                <a:lnTo>
                  <a:pt x="1644" y="64445"/>
                </a:lnTo>
                <a:lnTo>
                  <a:pt x="1889" y="65058"/>
                </a:lnTo>
                <a:lnTo>
                  <a:pt x="2159" y="65671"/>
                </a:lnTo>
                <a:lnTo>
                  <a:pt x="2429" y="66285"/>
                </a:lnTo>
                <a:lnTo>
                  <a:pt x="2723" y="66873"/>
                </a:lnTo>
                <a:lnTo>
                  <a:pt x="3042" y="67462"/>
                </a:lnTo>
                <a:lnTo>
                  <a:pt x="3361" y="68026"/>
                </a:lnTo>
                <a:lnTo>
                  <a:pt x="3680" y="68591"/>
                </a:lnTo>
                <a:lnTo>
                  <a:pt x="4048" y="69155"/>
                </a:lnTo>
                <a:lnTo>
                  <a:pt x="4391" y="69719"/>
                </a:lnTo>
                <a:lnTo>
                  <a:pt x="4759" y="70259"/>
                </a:lnTo>
                <a:lnTo>
                  <a:pt x="5544" y="71314"/>
                </a:lnTo>
                <a:lnTo>
                  <a:pt x="6378" y="72344"/>
                </a:lnTo>
                <a:lnTo>
                  <a:pt x="7261" y="73350"/>
                </a:lnTo>
                <a:lnTo>
                  <a:pt x="7850" y="73988"/>
                </a:lnTo>
                <a:lnTo>
                  <a:pt x="8439" y="74601"/>
                </a:lnTo>
                <a:lnTo>
                  <a:pt x="9052" y="75214"/>
                </a:lnTo>
                <a:lnTo>
                  <a:pt x="9665" y="75803"/>
                </a:lnTo>
                <a:lnTo>
                  <a:pt x="10303" y="76367"/>
                </a:lnTo>
                <a:lnTo>
                  <a:pt x="10966" y="76931"/>
                </a:lnTo>
                <a:lnTo>
                  <a:pt x="11603" y="77471"/>
                </a:lnTo>
                <a:lnTo>
                  <a:pt x="12290" y="78011"/>
                </a:lnTo>
                <a:lnTo>
                  <a:pt x="12953" y="78526"/>
                </a:lnTo>
                <a:lnTo>
                  <a:pt x="13640" y="79041"/>
                </a:lnTo>
                <a:lnTo>
                  <a:pt x="14351" y="79532"/>
                </a:lnTo>
                <a:lnTo>
                  <a:pt x="15062" y="80022"/>
                </a:lnTo>
                <a:lnTo>
                  <a:pt x="16485" y="80955"/>
                </a:lnTo>
                <a:lnTo>
                  <a:pt x="17957" y="81838"/>
                </a:lnTo>
                <a:lnTo>
                  <a:pt x="18914" y="82378"/>
                </a:lnTo>
                <a:lnTo>
                  <a:pt x="19871" y="82893"/>
                </a:lnTo>
                <a:lnTo>
                  <a:pt x="20852" y="83408"/>
                </a:lnTo>
                <a:lnTo>
                  <a:pt x="21833" y="83874"/>
                </a:lnTo>
                <a:lnTo>
                  <a:pt x="22814" y="84340"/>
                </a:lnTo>
                <a:lnTo>
                  <a:pt x="23796" y="84806"/>
                </a:lnTo>
                <a:lnTo>
                  <a:pt x="24801" y="85248"/>
                </a:lnTo>
                <a:lnTo>
                  <a:pt x="25807" y="85665"/>
                </a:lnTo>
                <a:lnTo>
                  <a:pt x="25979" y="85763"/>
                </a:lnTo>
                <a:lnTo>
                  <a:pt x="26151" y="85910"/>
                </a:lnTo>
                <a:lnTo>
                  <a:pt x="26273" y="86082"/>
                </a:lnTo>
                <a:lnTo>
                  <a:pt x="26371" y="86254"/>
                </a:lnTo>
                <a:lnTo>
                  <a:pt x="26985" y="87701"/>
                </a:lnTo>
                <a:lnTo>
                  <a:pt x="27647" y="89124"/>
                </a:lnTo>
                <a:lnTo>
                  <a:pt x="28309" y="90547"/>
                </a:lnTo>
                <a:lnTo>
                  <a:pt x="29021" y="91920"/>
                </a:lnTo>
                <a:lnTo>
                  <a:pt x="29757" y="93319"/>
                </a:lnTo>
                <a:lnTo>
                  <a:pt x="30542" y="94668"/>
                </a:lnTo>
                <a:lnTo>
                  <a:pt x="31376" y="95993"/>
                </a:lnTo>
                <a:lnTo>
                  <a:pt x="32235" y="97317"/>
                </a:lnTo>
                <a:lnTo>
                  <a:pt x="32897" y="98274"/>
                </a:lnTo>
                <a:lnTo>
                  <a:pt x="33584" y="99206"/>
                </a:lnTo>
                <a:lnTo>
                  <a:pt x="34295" y="100114"/>
                </a:lnTo>
                <a:lnTo>
                  <a:pt x="35031" y="101022"/>
                </a:lnTo>
                <a:lnTo>
                  <a:pt x="35792" y="101880"/>
                </a:lnTo>
                <a:lnTo>
                  <a:pt x="36577" y="102739"/>
                </a:lnTo>
                <a:lnTo>
                  <a:pt x="37386" y="103573"/>
                </a:lnTo>
                <a:lnTo>
                  <a:pt x="38220" y="104382"/>
                </a:lnTo>
                <a:lnTo>
                  <a:pt x="39030" y="105118"/>
                </a:lnTo>
                <a:lnTo>
                  <a:pt x="39864" y="105805"/>
                </a:lnTo>
                <a:lnTo>
                  <a:pt x="40722" y="106492"/>
                </a:lnTo>
                <a:lnTo>
                  <a:pt x="41581" y="107130"/>
                </a:lnTo>
                <a:lnTo>
                  <a:pt x="42489" y="107743"/>
                </a:lnTo>
                <a:lnTo>
                  <a:pt x="43396" y="108332"/>
                </a:lnTo>
                <a:lnTo>
                  <a:pt x="44329" y="108872"/>
                </a:lnTo>
                <a:lnTo>
                  <a:pt x="45285" y="109387"/>
                </a:lnTo>
                <a:lnTo>
                  <a:pt x="45825" y="109657"/>
                </a:lnTo>
                <a:lnTo>
                  <a:pt x="46365" y="109878"/>
                </a:lnTo>
                <a:lnTo>
                  <a:pt x="47420" y="110344"/>
                </a:lnTo>
                <a:lnTo>
                  <a:pt x="47616" y="110466"/>
                </a:lnTo>
                <a:lnTo>
                  <a:pt x="47788" y="110564"/>
                </a:lnTo>
                <a:lnTo>
                  <a:pt x="47714" y="110736"/>
                </a:lnTo>
                <a:lnTo>
                  <a:pt x="46708" y="110564"/>
                </a:lnTo>
                <a:lnTo>
                  <a:pt x="45702" y="110393"/>
                </a:lnTo>
                <a:lnTo>
                  <a:pt x="44697" y="110197"/>
                </a:lnTo>
                <a:lnTo>
                  <a:pt x="43715" y="109976"/>
                </a:lnTo>
                <a:lnTo>
                  <a:pt x="42734" y="109755"/>
                </a:lnTo>
                <a:lnTo>
                  <a:pt x="41777" y="109485"/>
                </a:lnTo>
                <a:lnTo>
                  <a:pt x="40796" y="109240"/>
                </a:lnTo>
                <a:lnTo>
                  <a:pt x="39839" y="108945"/>
                </a:lnTo>
                <a:lnTo>
                  <a:pt x="38907" y="108651"/>
                </a:lnTo>
                <a:lnTo>
                  <a:pt x="37950" y="108332"/>
                </a:lnTo>
                <a:lnTo>
                  <a:pt x="37018" y="108013"/>
                </a:lnTo>
                <a:lnTo>
                  <a:pt x="36111" y="107670"/>
                </a:lnTo>
                <a:lnTo>
                  <a:pt x="35178" y="107302"/>
                </a:lnTo>
                <a:lnTo>
                  <a:pt x="34271" y="106934"/>
                </a:lnTo>
                <a:lnTo>
                  <a:pt x="33363" y="106517"/>
                </a:lnTo>
                <a:lnTo>
                  <a:pt x="32480" y="106124"/>
                </a:lnTo>
                <a:lnTo>
                  <a:pt x="31597" y="105683"/>
                </a:lnTo>
                <a:lnTo>
                  <a:pt x="30714" y="105241"/>
                </a:lnTo>
                <a:lnTo>
                  <a:pt x="29830" y="104775"/>
                </a:lnTo>
                <a:lnTo>
                  <a:pt x="28972" y="104309"/>
                </a:lnTo>
                <a:lnTo>
                  <a:pt x="28113" y="103818"/>
                </a:lnTo>
                <a:lnTo>
                  <a:pt x="27279" y="103303"/>
                </a:lnTo>
                <a:lnTo>
                  <a:pt x="26421" y="102788"/>
                </a:lnTo>
                <a:lnTo>
                  <a:pt x="25586" y="102248"/>
                </a:lnTo>
                <a:lnTo>
                  <a:pt x="24777" y="101684"/>
                </a:lnTo>
                <a:lnTo>
                  <a:pt x="23943" y="101120"/>
                </a:lnTo>
                <a:lnTo>
                  <a:pt x="23133" y="100506"/>
                </a:lnTo>
                <a:lnTo>
                  <a:pt x="22348" y="99918"/>
                </a:lnTo>
                <a:lnTo>
                  <a:pt x="21539" y="99280"/>
                </a:lnTo>
                <a:lnTo>
                  <a:pt x="20754" y="98642"/>
                </a:lnTo>
                <a:lnTo>
                  <a:pt x="19969" y="97980"/>
                </a:lnTo>
                <a:lnTo>
                  <a:pt x="19208" y="97317"/>
                </a:lnTo>
                <a:lnTo>
                  <a:pt x="18031" y="96262"/>
                </a:lnTo>
                <a:lnTo>
                  <a:pt x="16927" y="95183"/>
                </a:lnTo>
                <a:lnTo>
                  <a:pt x="15847" y="94079"/>
                </a:lnTo>
                <a:lnTo>
                  <a:pt x="14817" y="92975"/>
                </a:lnTo>
                <a:lnTo>
                  <a:pt x="13860" y="91847"/>
                </a:lnTo>
                <a:lnTo>
                  <a:pt x="12904" y="90718"/>
                </a:lnTo>
                <a:lnTo>
                  <a:pt x="12020" y="89590"/>
                </a:lnTo>
                <a:lnTo>
                  <a:pt x="11186" y="88437"/>
                </a:lnTo>
                <a:lnTo>
                  <a:pt x="10377" y="87308"/>
                </a:lnTo>
                <a:lnTo>
                  <a:pt x="9616" y="86155"/>
                </a:lnTo>
                <a:lnTo>
                  <a:pt x="8880" y="85002"/>
                </a:lnTo>
                <a:lnTo>
                  <a:pt x="8194" y="83849"/>
                </a:lnTo>
                <a:lnTo>
                  <a:pt x="7556" y="82721"/>
                </a:lnTo>
                <a:lnTo>
                  <a:pt x="6942" y="81568"/>
                </a:lnTo>
                <a:lnTo>
                  <a:pt x="6378" y="80440"/>
                </a:lnTo>
                <a:lnTo>
                  <a:pt x="5839" y="79336"/>
                </a:lnTo>
                <a:lnTo>
                  <a:pt x="5348" y="78207"/>
                </a:lnTo>
                <a:lnTo>
                  <a:pt x="4882" y="77128"/>
                </a:lnTo>
                <a:lnTo>
                  <a:pt x="4440" y="76024"/>
                </a:lnTo>
                <a:lnTo>
                  <a:pt x="4048" y="74969"/>
                </a:lnTo>
                <a:lnTo>
                  <a:pt x="3680" y="73914"/>
                </a:lnTo>
                <a:lnTo>
                  <a:pt x="3336" y="72884"/>
                </a:lnTo>
                <a:lnTo>
                  <a:pt x="3017" y="71878"/>
                </a:lnTo>
                <a:lnTo>
                  <a:pt x="2748" y="70897"/>
                </a:lnTo>
                <a:lnTo>
                  <a:pt x="2478" y="69940"/>
                </a:lnTo>
                <a:lnTo>
                  <a:pt x="2257" y="69008"/>
                </a:lnTo>
                <a:lnTo>
                  <a:pt x="2061" y="68125"/>
                </a:lnTo>
                <a:lnTo>
                  <a:pt x="1889" y="67241"/>
                </a:lnTo>
                <a:lnTo>
                  <a:pt x="1742" y="66407"/>
                </a:lnTo>
                <a:lnTo>
                  <a:pt x="1619" y="65598"/>
                </a:lnTo>
                <a:lnTo>
                  <a:pt x="1521" y="64837"/>
                </a:lnTo>
                <a:lnTo>
                  <a:pt x="1447" y="64126"/>
                </a:lnTo>
                <a:close/>
                <a:moveTo>
                  <a:pt x="84757" y="86254"/>
                </a:moveTo>
                <a:lnTo>
                  <a:pt x="84879" y="86352"/>
                </a:lnTo>
                <a:lnTo>
                  <a:pt x="84340" y="87603"/>
                </a:lnTo>
                <a:lnTo>
                  <a:pt x="83800" y="88854"/>
                </a:lnTo>
                <a:lnTo>
                  <a:pt x="83309" y="89909"/>
                </a:lnTo>
                <a:lnTo>
                  <a:pt x="82794" y="90988"/>
                </a:lnTo>
                <a:lnTo>
                  <a:pt x="82254" y="92019"/>
                </a:lnTo>
                <a:lnTo>
                  <a:pt x="81690" y="93049"/>
                </a:lnTo>
                <a:lnTo>
                  <a:pt x="81101" y="94079"/>
                </a:lnTo>
                <a:lnTo>
                  <a:pt x="80488" y="95085"/>
                </a:lnTo>
                <a:lnTo>
                  <a:pt x="79875" y="96066"/>
                </a:lnTo>
                <a:lnTo>
                  <a:pt x="79213" y="97048"/>
                </a:lnTo>
                <a:lnTo>
                  <a:pt x="78550" y="98029"/>
                </a:lnTo>
                <a:lnTo>
                  <a:pt x="77839" y="98961"/>
                </a:lnTo>
                <a:lnTo>
                  <a:pt x="77127" y="99893"/>
                </a:lnTo>
                <a:lnTo>
                  <a:pt x="76367" y="100776"/>
                </a:lnTo>
                <a:lnTo>
                  <a:pt x="75606" y="101659"/>
                </a:lnTo>
                <a:lnTo>
                  <a:pt x="74797" y="102518"/>
                </a:lnTo>
                <a:lnTo>
                  <a:pt x="73963" y="103352"/>
                </a:lnTo>
                <a:lnTo>
                  <a:pt x="73129" y="104162"/>
                </a:lnTo>
                <a:lnTo>
                  <a:pt x="72564" y="104652"/>
                </a:lnTo>
                <a:lnTo>
                  <a:pt x="72000" y="105143"/>
                </a:lnTo>
                <a:lnTo>
                  <a:pt x="71436" y="105609"/>
                </a:lnTo>
                <a:lnTo>
                  <a:pt x="70847" y="106051"/>
                </a:lnTo>
                <a:lnTo>
                  <a:pt x="70258" y="106492"/>
                </a:lnTo>
                <a:lnTo>
                  <a:pt x="69670" y="106934"/>
                </a:lnTo>
                <a:lnTo>
                  <a:pt x="69056" y="107326"/>
                </a:lnTo>
                <a:lnTo>
                  <a:pt x="68419" y="107719"/>
                </a:lnTo>
                <a:lnTo>
                  <a:pt x="67805" y="108111"/>
                </a:lnTo>
                <a:lnTo>
                  <a:pt x="67167" y="108455"/>
                </a:lnTo>
                <a:lnTo>
                  <a:pt x="66505" y="108798"/>
                </a:lnTo>
                <a:lnTo>
                  <a:pt x="65843" y="109117"/>
                </a:lnTo>
                <a:lnTo>
                  <a:pt x="65180" y="109412"/>
                </a:lnTo>
                <a:lnTo>
                  <a:pt x="64494" y="109706"/>
                </a:lnTo>
                <a:lnTo>
                  <a:pt x="63782" y="109951"/>
                </a:lnTo>
                <a:lnTo>
                  <a:pt x="63071" y="110197"/>
                </a:lnTo>
                <a:lnTo>
                  <a:pt x="62605" y="110344"/>
                </a:lnTo>
                <a:lnTo>
                  <a:pt x="62114" y="110466"/>
                </a:lnTo>
                <a:lnTo>
                  <a:pt x="61133" y="110712"/>
                </a:lnTo>
                <a:lnTo>
                  <a:pt x="59146" y="111129"/>
                </a:lnTo>
                <a:lnTo>
                  <a:pt x="58974" y="111153"/>
                </a:lnTo>
                <a:lnTo>
                  <a:pt x="58753" y="111153"/>
                </a:lnTo>
                <a:lnTo>
                  <a:pt x="58827" y="110982"/>
                </a:lnTo>
                <a:lnTo>
                  <a:pt x="58876" y="110908"/>
                </a:lnTo>
                <a:lnTo>
                  <a:pt x="58925" y="110859"/>
                </a:lnTo>
                <a:lnTo>
                  <a:pt x="59244" y="110589"/>
                </a:lnTo>
                <a:lnTo>
                  <a:pt x="59538" y="110295"/>
                </a:lnTo>
                <a:lnTo>
                  <a:pt x="59808" y="110000"/>
                </a:lnTo>
                <a:lnTo>
                  <a:pt x="60078" y="109706"/>
                </a:lnTo>
                <a:lnTo>
                  <a:pt x="60593" y="109068"/>
                </a:lnTo>
                <a:lnTo>
                  <a:pt x="61059" y="108430"/>
                </a:lnTo>
                <a:lnTo>
                  <a:pt x="61501" y="107743"/>
                </a:lnTo>
                <a:lnTo>
                  <a:pt x="61893" y="107032"/>
                </a:lnTo>
                <a:lnTo>
                  <a:pt x="62261" y="106321"/>
                </a:lnTo>
                <a:lnTo>
                  <a:pt x="62629" y="105585"/>
                </a:lnTo>
                <a:lnTo>
                  <a:pt x="63193" y="104382"/>
                </a:lnTo>
                <a:lnTo>
                  <a:pt x="63709" y="103156"/>
                </a:lnTo>
                <a:lnTo>
                  <a:pt x="64175" y="101929"/>
                </a:lnTo>
                <a:lnTo>
                  <a:pt x="64592" y="100678"/>
                </a:lnTo>
                <a:lnTo>
                  <a:pt x="65009" y="99427"/>
                </a:lnTo>
                <a:lnTo>
                  <a:pt x="65377" y="98151"/>
                </a:lnTo>
                <a:lnTo>
                  <a:pt x="65720" y="96876"/>
                </a:lnTo>
                <a:lnTo>
                  <a:pt x="66039" y="95600"/>
                </a:lnTo>
                <a:lnTo>
                  <a:pt x="66333" y="94423"/>
                </a:lnTo>
                <a:lnTo>
                  <a:pt x="66579" y="93245"/>
                </a:lnTo>
                <a:lnTo>
                  <a:pt x="67094" y="90890"/>
                </a:lnTo>
                <a:lnTo>
                  <a:pt x="67143" y="90694"/>
                </a:lnTo>
                <a:lnTo>
                  <a:pt x="67192" y="90620"/>
                </a:lnTo>
                <a:lnTo>
                  <a:pt x="67241" y="90571"/>
                </a:lnTo>
                <a:lnTo>
                  <a:pt x="67315" y="90522"/>
                </a:lnTo>
                <a:lnTo>
                  <a:pt x="67388" y="90498"/>
                </a:lnTo>
                <a:lnTo>
                  <a:pt x="67560" y="90448"/>
                </a:lnTo>
                <a:lnTo>
                  <a:pt x="69572" y="90154"/>
                </a:lnTo>
                <a:lnTo>
                  <a:pt x="71583" y="89835"/>
                </a:lnTo>
                <a:lnTo>
                  <a:pt x="73595" y="89443"/>
                </a:lnTo>
                <a:lnTo>
                  <a:pt x="75582" y="89001"/>
                </a:lnTo>
                <a:lnTo>
                  <a:pt x="77544" y="88510"/>
                </a:lnTo>
                <a:lnTo>
                  <a:pt x="79507" y="87971"/>
                </a:lnTo>
                <a:lnTo>
                  <a:pt x="81469" y="87382"/>
                </a:lnTo>
                <a:lnTo>
                  <a:pt x="83383" y="86720"/>
                </a:lnTo>
                <a:lnTo>
                  <a:pt x="84757" y="86254"/>
                </a:lnTo>
                <a:close/>
                <a:moveTo>
                  <a:pt x="27083" y="86180"/>
                </a:moveTo>
                <a:lnTo>
                  <a:pt x="28481" y="86646"/>
                </a:lnTo>
                <a:lnTo>
                  <a:pt x="30051" y="87186"/>
                </a:lnTo>
                <a:lnTo>
                  <a:pt x="31621" y="87701"/>
                </a:lnTo>
                <a:lnTo>
                  <a:pt x="33191" y="88167"/>
                </a:lnTo>
                <a:lnTo>
                  <a:pt x="34786" y="88584"/>
                </a:lnTo>
                <a:lnTo>
                  <a:pt x="36380" y="88977"/>
                </a:lnTo>
                <a:lnTo>
                  <a:pt x="37999" y="89345"/>
                </a:lnTo>
                <a:lnTo>
                  <a:pt x="39619" y="89663"/>
                </a:lnTo>
                <a:lnTo>
                  <a:pt x="41238" y="89958"/>
                </a:lnTo>
                <a:lnTo>
                  <a:pt x="42881" y="90228"/>
                </a:lnTo>
                <a:lnTo>
                  <a:pt x="44525" y="90448"/>
                </a:lnTo>
                <a:lnTo>
                  <a:pt x="44647" y="90473"/>
                </a:lnTo>
                <a:lnTo>
                  <a:pt x="44721" y="90498"/>
                </a:lnTo>
                <a:lnTo>
                  <a:pt x="44795" y="90547"/>
                </a:lnTo>
                <a:lnTo>
                  <a:pt x="44844" y="90620"/>
                </a:lnTo>
                <a:lnTo>
                  <a:pt x="44917" y="90743"/>
                </a:lnTo>
                <a:lnTo>
                  <a:pt x="44966" y="90915"/>
                </a:lnTo>
                <a:lnTo>
                  <a:pt x="45800" y="94496"/>
                </a:lnTo>
                <a:lnTo>
                  <a:pt x="46218" y="96262"/>
                </a:lnTo>
                <a:lnTo>
                  <a:pt x="46659" y="98053"/>
                </a:lnTo>
                <a:lnTo>
                  <a:pt x="46953" y="99108"/>
                </a:lnTo>
                <a:lnTo>
                  <a:pt x="47272" y="100163"/>
                </a:lnTo>
                <a:lnTo>
                  <a:pt x="47616" y="101193"/>
                </a:lnTo>
                <a:lnTo>
                  <a:pt x="47984" y="102224"/>
                </a:lnTo>
                <a:lnTo>
                  <a:pt x="48376" y="103254"/>
                </a:lnTo>
                <a:lnTo>
                  <a:pt x="48793" y="104260"/>
                </a:lnTo>
                <a:lnTo>
                  <a:pt x="49235" y="105266"/>
                </a:lnTo>
                <a:lnTo>
                  <a:pt x="49726" y="106247"/>
                </a:lnTo>
                <a:lnTo>
                  <a:pt x="50069" y="106909"/>
                </a:lnTo>
                <a:lnTo>
                  <a:pt x="50437" y="107547"/>
                </a:lnTo>
                <a:lnTo>
                  <a:pt x="50829" y="108185"/>
                </a:lnTo>
                <a:lnTo>
                  <a:pt x="51246" y="108798"/>
                </a:lnTo>
                <a:lnTo>
                  <a:pt x="51688" y="109362"/>
                </a:lnTo>
                <a:lnTo>
                  <a:pt x="52179" y="109927"/>
                </a:lnTo>
                <a:lnTo>
                  <a:pt x="52694" y="110466"/>
                </a:lnTo>
                <a:lnTo>
                  <a:pt x="53234" y="110957"/>
                </a:lnTo>
                <a:lnTo>
                  <a:pt x="53283" y="111031"/>
                </a:lnTo>
                <a:lnTo>
                  <a:pt x="53381" y="111251"/>
                </a:lnTo>
                <a:lnTo>
                  <a:pt x="51811" y="110932"/>
                </a:lnTo>
                <a:lnTo>
                  <a:pt x="51075" y="110785"/>
                </a:lnTo>
                <a:lnTo>
                  <a:pt x="50363" y="110614"/>
                </a:lnTo>
                <a:lnTo>
                  <a:pt x="49652" y="110417"/>
                </a:lnTo>
                <a:lnTo>
                  <a:pt x="48941" y="110197"/>
                </a:lnTo>
                <a:lnTo>
                  <a:pt x="48278" y="109976"/>
                </a:lnTo>
                <a:lnTo>
                  <a:pt x="47591" y="109706"/>
                </a:lnTo>
                <a:lnTo>
                  <a:pt x="46929" y="109436"/>
                </a:lnTo>
                <a:lnTo>
                  <a:pt x="46267" y="109142"/>
                </a:lnTo>
                <a:lnTo>
                  <a:pt x="45629" y="108823"/>
                </a:lnTo>
                <a:lnTo>
                  <a:pt x="44991" y="108504"/>
                </a:lnTo>
                <a:lnTo>
                  <a:pt x="44353" y="108136"/>
                </a:lnTo>
                <a:lnTo>
                  <a:pt x="43740" y="107792"/>
                </a:lnTo>
                <a:lnTo>
                  <a:pt x="43127" y="107400"/>
                </a:lnTo>
                <a:lnTo>
                  <a:pt x="42538" y="107007"/>
                </a:lnTo>
                <a:lnTo>
                  <a:pt x="41924" y="106590"/>
                </a:lnTo>
                <a:lnTo>
                  <a:pt x="41336" y="106173"/>
                </a:lnTo>
                <a:lnTo>
                  <a:pt x="40772" y="105732"/>
                </a:lnTo>
                <a:lnTo>
                  <a:pt x="40207" y="105266"/>
                </a:lnTo>
                <a:lnTo>
                  <a:pt x="39373" y="104579"/>
                </a:lnTo>
                <a:lnTo>
                  <a:pt x="38588" y="103843"/>
                </a:lnTo>
                <a:lnTo>
                  <a:pt x="37803" y="103107"/>
                </a:lnTo>
                <a:lnTo>
                  <a:pt x="37067" y="102322"/>
                </a:lnTo>
                <a:lnTo>
                  <a:pt x="36331" y="101537"/>
                </a:lnTo>
                <a:lnTo>
                  <a:pt x="35644" y="100727"/>
                </a:lnTo>
                <a:lnTo>
                  <a:pt x="34958" y="99893"/>
                </a:lnTo>
                <a:lnTo>
                  <a:pt x="34295" y="99035"/>
                </a:lnTo>
                <a:lnTo>
                  <a:pt x="33437" y="97882"/>
                </a:lnTo>
                <a:lnTo>
                  <a:pt x="32602" y="96704"/>
                </a:lnTo>
                <a:lnTo>
                  <a:pt x="31842" y="95502"/>
                </a:lnTo>
                <a:lnTo>
                  <a:pt x="31082" y="94300"/>
                </a:lnTo>
                <a:lnTo>
                  <a:pt x="30370" y="93049"/>
                </a:lnTo>
                <a:lnTo>
                  <a:pt x="29683" y="91798"/>
                </a:lnTo>
                <a:lnTo>
                  <a:pt x="29045" y="90522"/>
                </a:lnTo>
                <a:lnTo>
                  <a:pt x="28408" y="89222"/>
                </a:lnTo>
                <a:lnTo>
                  <a:pt x="28089" y="88510"/>
                </a:lnTo>
                <a:lnTo>
                  <a:pt x="27770" y="87775"/>
                </a:lnTo>
                <a:lnTo>
                  <a:pt x="27083" y="86180"/>
                </a:lnTo>
                <a:close/>
                <a:moveTo>
                  <a:pt x="66432" y="90743"/>
                </a:moveTo>
                <a:lnTo>
                  <a:pt x="66260" y="91675"/>
                </a:lnTo>
                <a:lnTo>
                  <a:pt x="66162" y="92166"/>
                </a:lnTo>
                <a:lnTo>
                  <a:pt x="66039" y="92656"/>
                </a:lnTo>
                <a:lnTo>
                  <a:pt x="64911" y="96925"/>
                </a:lnTo>
                <a:lnTo>
                  <a:pt x="64346" y="99059"/>
                </a:lnTo>
                <a:lnTo>
                  <a:pt x="63709" y="101169"/>
                </a:lnTo>
                <a:lnTo>
                  <a:pt x="63390" y="102126"/>
                </a:lnTo>
                <a:lnTo>
                  <a:pt x="63046" y="103058"/>
                </a:lnTo>
                <a:lnTo>
                  <a:pt x="62678" y="103990"/>
                </a:lnTo>
                <a:lnTo>
                  <a:pt x="62286" y="104922"/>
                </a:lnTo>
                <a:lnTo>
                  <a:pt x="61844" y="105830"/>
                </a:lnTo>
                <a:lnTo>
                  <a:pt x="61378" y="106713"/>
                </a:lnTo>
                <a:lnTo>
                  <a:pt x="60863" y="107572"/>
                </a:lnTo>
                <a:lnTo>
                  <a:pt x="60299" y="108406"/>
                </a:lnTo>
                <a:lnTo>
                  <a:pt x="59808" y="109093"/>
                </a:lnTo>
                <a:lnTo>
                  <a:pt x="59538" y="109412"/>
                </a:lnTo>
                <a:lnTo>
                  <a:pt x="59268" y="109706"/>
                </a:lnTo>
                <a:lnTo>
                  <a:pt x="58974" y="110000"/>
                </a:lnTo>
                <a:lnTo>
                  <a:pt x="58655" y="110270"/>
                </a:lnTo>
                <a:lnTo>
                  <a:pt x="58336" y="110540"/>
                </a:lnTo>
                <a:lnTo>
                  <a:pt x="57968" y="110761"/>
                </a:lnTo>
                <a:lnTo>
                  <a:pt x="57698" y="110908"/>
                </a:lnTo>
                <a:lnTo>
                  <a:pt x="57404" y="111055"/>
                </a:lnTo>
                <a:lnTo>
                  <a:pt x="57134" y="111153"/>
                </a:lnTo>
                <a:lnTo>
                  <a:pt x="56840" y="111251"/>
                </a:lnTo>
                <a:lnTo>
                  <a:pt x="56545" y="111300"/>
                </a:lnTo>
                <a:lnTo>
                  <a:pt x="56275" y="111325"/>
                </a:lnTo>
                <a:lnTo>
                  <a:pt x="55981" y="111350"/>
                </a:lnTo>
                <a:lnTo>
                  <a:pt x="55711" y="111350"/>
                </a:lnTo>
                <a:lnTo>
                  <a:pt x="55417" y="111300"/>
                </a:lnTo>
                <a:lnTo>
                  <a:pt x="55147" y="111251"/>
                </a:lnTo>
                <a:lnTo>
                  <a:pt x="54877" y="111153"/>
                </a:lnTo>
                <a:lnTo>
                  <a:pt x="54607" y="111055"/>
                </a:lnTo>
                <a:lnTo>
                  <a:pt x="54337" y="110932"/>
                </a:lnTo>
                <a:lnTo>
                  <a:pt x="54068" y="110761"/>
                </a:lnTo>
                <a:lnTo>
                  <a:pt x="53798" y="110589"/>
                </a:lnTo>
                <a:lnTo>
                  <a:pt x="53552" y="110393"/>
                </a:lnTo>
                <a:lnTo>
                  <a:pt x="53037" y="109951"/>
                </a:lnTo>
                <a:lnTo>
                  <a:pt x="52596" y="109485"/>
                </a:lnTo>
                <a:lnTo>
                  <a:pt x="52179" y="109019"/>
                </a:lnTo>
                <a:lnTo>
                  <a:pt x="51786" y="108504"/>
                </a:lnTo>
                <a:lnTo>
                  <a:pt x="51418" y="107964"/>
                </a:lnTo>
                <a:lnTo>
                  <a:pt x="51099" y="107424"/>
                </a:lnTo>
                <a:lnTo>
                  <a:pt x="50780" y="106860"/>
                </a:lnTo>
                <a:lnTo>
                  <a:pt x="50461" y="106271"/>
                </a:lnTo>
                <a:lnTo>
                  <a:pt x="50143" y="105634"/>
                </a:lnTo>
                <a:lnTo>
                  <a:pt x="49824" y="104971"/>
                </a:lnTo>
                <a:lnTo>
                  <a:pt x="49235" y="103647"/>
                </a:lnTo>
                <a:lnTo>
                  <a:pt x="48720" y="102297"/>
                </a:lnTo>
                <a:lnTo>
                  <a:pt x="48229" y="100948"/>
                </a:lnTo>
                <a:lnTo>
                  <a:pt x="47788" y="99550"/>
                </a:lnTo>
                <a:lnTo>
                  <a:pt x="47371" y="98176"/>
                </a:lnTo>
                <a:lnTo>
                  <a:pt x="47003" y="96778"/>
                </a:lnTo>
                <a:lnTo>
                  <a:pt x="46635" y="95355"/>
                </a:lnTo>
                <a:lnTo>
                  <a:pt x="46144" y="93245"/>
                </a:lnTo>
                <a:lnTo>
                  <a:pt x="45678" y="91135"/>
                </a:lnTo>
                <a:lnTo>
                  <a:pt x="45653" y="90915"/>
                </a:lnTo>
                <a:lnTo>
                  <a:pt x="45653" y="90767"/>
                </a:lnTo>
                <a:lnTo>
                  <a:pt x="48254" y="90890"/>
                </a:lnTo>
                <a:lnTo>
                  <a:pt x="50879" y="91037"/>
                </a:lnTo>
                <a:lnTo>
                  <a:pt x="53454" y="91135"/>
                </a:lnTo>
                <a:lnTo>
                  <a:pt x="54755" y="91184"/>
                </a:lnTo>
                <a:lnTo>
                  <a:pt x="57330" y="91184"/>
                </a:lnTo>
                <a:lnTo>
                  <a:pt x="58631" y="91135"/>
                </a:lnTo>
                <a:lnTo>
                  <a:pt x="61231" y="91037"/>
                </a:lnTo>
                <a:lnTo>
                  <a:pt x="63831" y="90890"/>
                </a:lnTo>
                <a:lnTo>
                  <a:pt x="66432" y="90743"/>
                </a:lnTo>
                <a:close/>
                <a:moveTo>
                  <a:pt x="55441" y="0"/>
                </a:moveTo>
                <a:lnTo>
                  <a:pt x="54043" y="49"/>
                </a:lnTo>
                <a:lnTo>
                  <a:pt x="52645" y="98"/>
                </a:lnTo>
                <a:lnTo>
                  <a:pt x="51246" y="221"/>
                </a:lnTo>
                <a:lnTo>
                  <a:pt x="49848" y="343"/>
                </a:lnTo>
                <a:lnTo>
                  <a:pt x="48474" y="515"/>
                </a:lnTo>
                <a:lnTo>
                  <a:pt x="47101" y="711"/>
                </a:lnTo>
                <a:lnTo>
                  <a:pt x="45751" y="957"/>
                </a:lnTo>
                <a:lnTo>
                  <a:pt x="44402" y="1227"/>
                </a:lnTo>
                <a:lnTo>
                  <a:pt x="43077" y="1545"/>
                </a:lnTo>
                <a:lnTo>
                  <a:pt x="41753" y="1864"/>
                </a:lnTo>
                <a:lnTo>
                  <a:pt x="40428" y="2232"/>
                </a:lnTo>
                <a:lnTo>
                  <a:pt x="39128" y="2649"/>
                </a:lnTo>
                <a:lnTo>
                  <a:pt x="37852" y="3066"/>
                </a:lnTo>
                <a:lnTo>
                  <a:pt x="36577" y="3533"/>
                </a:lnTo>
                <a:lnTo>
                  <a:pt x="35301" y="4023"/>
                </a:lnTo>
                <a:lnTo>
                  <a:pt x="34050" y="4538"/>
                </a:lnTo>
                <a:lnTo>
                  <a:pt x="32823" y="5103"/>
                </a:lnTo>
                <a:lnTo>
                  <a:pt x="31597" y="5667"/>
                </a:lnTo>
                <a:lnTo>
                  <a:pt x="30395" y="6280"/>
                </a:lnTo>
                <a:lnTo>
                  <a:pt x="29217" y="6918"/>
                </a:lnTo>
                <a:lnTo>
                  <a:pt x="28040" y="7580"/>
                </a:lnTo>
                <a:lnTo>
                  <a:pt x="26887" y="8267"/>
                </a:lnTo>
                <a:lnTo>
                  <a:pt x="25758" y="8979"/>
                </a:lnTo>
                <a:lnTo>
                  <a:pt x="24654" y="9715"/>
                </a:lnTo>
                <a:lnTo>
                  <a:pt x="23550" y="10475"/>
                </a:lnTo>
                <a:lnTo>
                  <a:pt x="22471" y="11285"/>
                </a:lnTo>
                <a:lnTo>
                  <a:pt x="21416" y="12094"/>
                </a:lnTo>
                <a:lnTo>
                  <a:pt x="20361" y="12928"/>
                </a:lnTo>
                <a:lnTo>
                  <a:pt x="19355" y="13811"/>
                </a:lnTo>
                <a:lnTo>
                  <a:pt x="18350" y="14695"/>
                </a:lnTo>
                <a:lnTo>
                  <a:pt x="17368" y="15602"/>
                </a:lnTo>
                <a:lnTo>
                  <a:pt x="16412" y="16534"/>
                </a:lnTo>
                <a:lnTo>
                  <a:pt x="15479" y="17516"/>
                </a:lnTo>
                <a:lnTo>
                  <a:pt x="14572" y="18497"/>
                </a:lnTo>
                <a:lnTo>
                  <a:pt x="13664" y="19478"/>
                </a:lnTo>
                <a:lnTo>
                  <a:pt x="12805" y="20509"/>
                </a:lnTo>
                <a:lnTo>
                  <a:pt x="11971" y="21563"/>
                </a:lnTo>
                <a:lnTo>
                  <a:pt x="11162" y="22618"/>
                </a:lnTo>
                <a:lnTo>
                  <a:pt x="10352" y="23698"/>
                </a:lnTo>
                <a:lnTo>
                  <a:pt x="9592" y="24826"/>
                </a:lnTo>
                <a:lnTo>
                  <a:pt x="8856" y="25930"/>
                </a:lnTo>
                <a:lnTo>
                  <a:pt x="8144" y="27083"/>
                </a:lnTo>
                <a:lnTo>
                  <a:pt x="7458" y="28236"/>
                </a:lnTo>
                <a:lnTo>
                  <a:pt x="6795" y="29414"/>
                </a:lnTo>
                <a:lnTo>
                  <a:pt x="6157" y="30616"/>
                </a:lnTo>
                <a:lnTo>
                  <a:pt x="5544" y="31818"/>
                </a:lnTo>
                <a:lnTo>
                  <a:pt x="4980" y="33069"/>
                </a:lnTo>
                <a:lnTo>
                  <a:pt x="4416" y="34295"/>
                </a:lnTo>
                <a:lnTo>
                  <a:pt x="3901" y="35571"/>
                </a:lnTo>
                <a:lnTo>
                  <a:pt x="3410" y="36847"/>
                </a:lnTo>
                <a:lnTo>
                  <a:pt x="2968" y="38147"/>
                </a:lnTo>
                <a:lnTo>
                  <a:pt x="2527" y="39447"/>
                </a:lnTo>
                <a:lnTo>
                  <a:pt x="2134" y="40772"/>
                </a:lnTo>
                <a:lnTo>
                  <a:pt x="1791" y="42096"/>
                </a:lnTo>
                <a:lnTo>
                  <a:pt x="1447" y="43446"/>
                </a:lnTo>
                <a:lnTo>
                  <a:pt x="1153" y="44795"/>
                </a:lnTo>
                <a:lnTo>
                  <a:pt x="883" y="46169"/>
                </a:lnTo>
                <a:lnTo>
                  <a:pt x="662" y="47567"/>
                </a:lnTo>
                <a:lnTo>
                  <a:pt x="466" y="48965"/>
                </a:lnTo>
                <a:lnTo>
                  <a:pt x="294" y="50364"/>
                </a:lnTo>
                <a:lnTo>
                  <a:pt x="172" y="51786"/>
                </a:lnTo>
                <a:lnTo>
                  <a:pt x="74" y="53209"/>
                </a:lnTo>
                <a:lnTo>
                  <a:pt x="25" y="54657"/>
                </a:lnTo>
                <a:lnTo>
                  <a:pt x="0" y="56104"/>
                </a:lnTo>
                <a:lnTo>
                  <a:pt x="25" y="57527"/>
                </a:lnTo>
                <a:lnTo>
                  <a:pt x="74" y="58950"/>
                </a:lnTo>
                <a:lnTo>
                  <a:pt x="172" y="60373"/>
                </a:lnTo>
                <a:lnTo>
                  <a:pt x="294" y="61771"/>
                </a:lnTo>
                <a:lnTo>
                  <a:pt x="466" y="63194"/>
                </a:lnTo>
                <a:lnTo>
                  <a:pt x="662" y="64568"/>
                </a:lnTo>
                <a:lnTo>
                  <a:pt x="883" y="65966"/>
                </a:lnTo>
                <a:lnTo>
                  <a:pt x="1153" y="67340"/>
                </a:lnTo>
                <a:lnTo>
                  <a:pt x="1472" y="68689"/>
                </a:lnTo>
                <a:lnTo>
                  <a:pt x="1791" y="70038"/>
                </a:lnTo>
                <a:lnTo>
                  <a:pt x="2159" y="71387"/>
                </a:lnTo>
                <a:lnTo>
                  <a:pt x="2551" y="72712"/>
                </a:lnTo>
                <a:lnTo>
                  <a:pt x="2993" y="74012"/>
                </a:lnTo>
                <a:lnTo>
                  <a:pt x="3459" y="75312"/>
                </a:lnTo>
                <a:lnTo>
                  <a:pt x="3950" y="76588"/>
                </a:lnTo>
                <a:lnTo>
                  <a:pt x="4465" y="77864"/>
                </a:lnTo>
                <a:lnTo>
                  <a:pt x="5029" y="79115"/>
                </a:lnTo>
                <a:lnTo>
                  <a:pt x="5618" y="80366"/>
                </a:lnTo>
                <a:lnTo>
                  <a:pt x="6231" y="81593"/>
                </a:lnTo>
                <a:lnTo>
                  <a:pt x="6869" y="82795"/>
                </a:lnTo>
                <a:lnTo>
                  <a:pt x="7531" y="83972"/>
                </a:lnTo>
                <a:lnTo>
                  <a:pt x="8243" y="85150"/>
                </a:lnTo>
                <a:lnTo>
                  <a:pt x="8954" y="86303"/>
                </a:lnTo>
                <a:lnTo>
                  <a:pt x="9715" y="87456"/>
                </a:lnTo>
                <a:lnTo>
                  <a:pt x="10500" y="88560"/>
                </a:lnTo>
                <a:lnTo>
                  <a:pt x="11309" y="89663"/>
                </a:lnTo>
                <a:lnTo>
                  <a:pt x="12143" y="90743"/>
                </a:lnTo>
                <a:lnTo>
                  <a:pt x="13002" y="91798"/>
                </a:lnTo>
                <a:lnTo>
                  <a:pt x="13885" y="92828"/>
                </a:lnTo>
                <a:lnTo>
                  <a:pt x="14793" y="93858"/>
                </a:lnTo>
                <a:lnTo>
                  <a:pt x="15725" y="94840"/>
                </a:lnTo>
                <a:lnTo>
                  <a:pt x="16681" y="95821"/>
                </a:lnTo>
                <a:lnTo>
                  <a:pt x="17663" y="96778"/>
                </a:lnTo>
                <a:lnTo>
                  <a:pt x="18669" y="97685"/>
                </a:lnTo>
                <a:lnTo>
                  <a:pt x="19699" y="98593"/>
                </a:lnTo>
                <a:lnTo>
                  <a:pt x="20754" y="99476"/>
                </a:lnTo>
                <a:lnTo>
                  <a:pt x="21809" y="100310"/>
                </a:lnTo>
                <a:lnTo>
                  <a:pt x="22913" y="101144"/>
                </a:lnTo>
                <a:lnTo>
                  <a:pt x="24016" y="101954"/>
                </a:lnTo>
                <a:lnTo>
                  <a:pt x="25145" y="102714"/>
                </a:lnTo>
                <a:lnTo>
                  <a:pt x="26298" y="103475"/>
                </a:lnTo>
                <a:lnTo>
                  <a:pt x="27475" y="104186"/>
                </a:lnTo>
                <a:lnTo>
                  <a:pt x="28677" y="104873"/>
                </a:lnTo>
                <a:lnTo>
                  <a:pt x="29879" y="105535"/>
                </a:lnTo>
                <a:lnTo>
                  <a:pt x="31106" y="106173"/>
                </a:lnTo>
                <a:lnTo>
                  <a:pt x="32357" y="106787"/>
                </a:lnTo>
                <a:lnTo>
                  <a:pt x="33608" y="107351"/>
                </a:lnTo>
                <a:lnTo>
                  <a:pt x="34908" y="107891"/>
                </a:lnTo>
                <a:lnTo>
                  <a:pt x="36209" y="108406"/>
                </a:lnTo>
                <a:lnTo>
                  <a:pt x="37509" y="108896"/>
                </a:lnTo>
                <a:lnTo>
                  <a:pt x="38834" y="109338"/>
                </a:lnTo>
                <a:lnTo>
                  <a:pt x="40183" y="109755"/>
                </a:lnTo>
                <a:lnTo>
                  <a:pt x="41557" y="110123"/>
                </a:lnTo>
                <a:lnTo>
                  <a:pt x="42930" y="110491"/>
                </a:lnTo>
                <a:lnTo>
                  <a:pt x="44304" y="110810"/>
                </a:lnTo>
                <a:lnTo>
                  <a:pt x="45702" y="111080"/>
                </a:lnTo>
                <a:lnTo>
                  <a:pt x="47125" y="111325"/>
                </a:lnTo>
                <a:lnTo>
                  <a:pt x="48548" y="111546"/>
                </a:lnTo>
                <a:lnTo>
                  <a:pt x="49995" y="111717"/>
                </a:lnTo>
                <a:lnTo>
                  <a:pt x="51443" y="111840"/>
                </a:lnTo>
                <a:lnTo>
                  <a:pt x="52915" y="111938"/>
                </a:lnTo>
                <a:lnTo>
                  <a:pt x="54387" y="112012"/>
                </a:lnTo>
                <a:lnTo>
                  <a:pt x="55858" y="112036"/>
                </a:lnTo>
                <a:lnTo>
                  <a:pt x="57355" y="112012"/>
                </a:lnTo>
                <a:lnTo>
                  <a:pt x="58753" y="111963"/>
                </a:lnTo>
                <a:lnTo>
                  <a:pt x="60127" y="111889"/>
                </a:lnTo>
                <a:lnTo>
                  <a:pt x="61501" y="111767"/>
                </a:lnTo>
                <a:lnTo>
                  <a:pt x="62874" y="111619"/>
                </a:lnTo>
                <a:lnTo>
                  <a:pt x="64224" y="111448"/>
                </a:lnTo>
                <a:lnTo>
                  <a:pt x="65548" y="111227"/>
                </a:lnTo>
                <a:lnTo>
                  <a:pt x="66898" y="110982"/>
                </a:lnTo>
                <a:lnTo>
                  <a:pt x="68222" y="110712"/>
                </a:lnTo>
                <a:lnTo>
                  <a:pt x="69523" y="110393"/>
                </a:lnTo>
                <a:lnTo>
                  <a:pt x="70823" y="110049"/>
                </a:lnTo>
                <a:lnTo>
                  <a:pt x="72123" y="109681"/>
                </a:lnTo>
                <a:lnTo>
                  <a:pt x="73399" y="109289"/>
                </a:lnTo>
                <a:lnTo>
                  <a:pt x="74650" y="108847"/>
                </a:lnTo>
                <a:lnTo>
                  <a:pt x="75901" y="108381"/>
                </a:lnTo>
                <a:lnTo>
                  <a:pt x="77152" y="107891"/>
                </a:lnTo>
                <a:lnTo>
                  <a:pt x="78378" y="107375"/>
                </a:lnTo>
                <a:lnTo>
                  <a:pt x="79580" y="106836"/>
                </a:lnTo>
                <a:lnTo>
                  <a:pt x="80758" y="106247"/>
                </a:lnTo>
                <a:lnTo>
                  <a:pt x="81936" y="105658"/>
                </a:lnTo>
                <a:lnTo>
                  <a:pt x="83113" y="105020"/>
                </a:lnTo>
                <a:lnTo>
                  <a:pt x="84266" y="104382"/>
                </a:lnTo>
                <a:lnTo>
                  <a:pt x="85394" y="103696"/>
                </a:lnTo>
                <a:lnTo>
                  <a:pt x="86498" y="102984"/>
                </a:lnTo>
                <a:lnTo>
                  <a:pt x="87602" y="102248"/>
                </a:lnTo>
                <a:lnTo>
                  <a:pt x="88682" y="101488"/>
                </a:lnTo>
                <a:lnTo>
                  <a:pt x="89737" y="100703"/>
                </a:lnTo>
                <a:lnTo>
                  <a:pt x="90767" y="99918"/>
                </a:lnTo>
                <a:lnTo>
                  <a:pt x="91797" y="99084"/>
                </a:lnTo>
                <a:lnTo>
                  <a:pt x="92803" y="98225"/>
                </a:lnTo>
                <a:lnTo>
                  <a:pt x="93760" y="97342"/>
                </a:lnTo>
                <a:lnTo>
                  <a:pt x="94741" y="96459"/>
                </a:lnTo>
                <a:lnTo>
                  <a:pt x="95673" y="95527"/>
                </a:lnTo>
                <a:lnTo>
                  <a:pt x="96581" y="94594"/>
                </a:lnTo>
                <a:lnTo>
                  <a:pt x="97489" y="93613"/>
                </a:lnTo>
                <a:lnTo>
                  <a:pt x="98372" y="92632"/>
                </a:lnTo>
                <a:lnTo>
                  <a:pt x="99206" y="91626"/>
                </a:lnTo>
                <a:lnTo>
                  <a:pt x="100040" y="90620"/>
                </a:lnTo>
                <a:lnTo>
                  <a:pt x="100849" y="89565"/>
                </a:lnTo>
                <a:lnTo>
                  <a:pt x="101634" y="88510"/>
                </a:lnTo>
                <a:lnTo>
                  <a:pt x="102370" y="87407"/>
                </a:lnTo>
                <a:lnTo>
                  <a:pt x="103106" y="86303"/>
                </a:lnTo>
                <a:lnTo>
                  <a:pt x="103818" y="85199"/>
                </a:lnTo>
                <a:lnTo>
                  <a:pt x="104505" y="84046"/>
                </a:lnTo>
                <a:lnTo>
                  <a:pt x="105142" y="82893"/>
                </a:lnTo>
                <a:lnTo>
                  <a:pt x="105780" y="81740"/>
                </a:lnTo>
                <a:lnTo>
                  <a:pt x="106369" y="80538"/>
                </a:lnTo>
                <a:lnTo>
                  <a:pt x="106958" y="79336"/>
                </a:lnTo>
                <a:lnTo>
                  <a:pt x="107497" y="78109"/>
                </a:lnTo>
                <a:lnTo>
                  <a:pt x="108013" y="76882"/>
                </a:lnTo>
                <a:lnTo>
                  <a:pt x="108503" y="75631"/>
                </a:lnTo>
                <a:lnTo>
                  <a:pt x="108945" y="74380"/>
                </a:lnTo>
                <a:lnTo>
                  <a:pt x="109386" y="73080"/>
                </a:lnTo>
                <a:lnTo>
                  <a:pt x="109779" y="71804"/>
                </a:lnTo>
                <a:lnTo>
                  <a:pt x="110147" y="70480"/>
                </a:lnTo>
                <a:lnTo>
                  <a:pt x="110490" y="69179"/>
                </a:lnTo>
                <a:lnTo>
                  <a:pt x="110785" y="67830"/>
                </a:lnTo>
                <a:lnTo>
                  <a:pt x="111055" y="66506"/>
                </a:lnTo>
                <a:lnTo>
                  <a:pt x="111300" y="65132"/>
                </a:lnTo>
                <a:lnTo>
                  <a:pt x="111521" y="63782"/>
                </a:lnTo>
                <a:lnTo>
                  <a:pt x="111692" y="62409"/>
                </a:lnTo>
                <a:lnTo>
                  <a:pt x="111840" y="61010"/>
                </a:lnTo>
                <a:lnTo>
                  <a:pt x="111938" y="59612"/>
                </a:lnTo>
                <a:lnTo>
                  <a:pt x="112011" y="58214"/>
                </a:lnTo>
                <a:lnTo>
                  <a:pt x="112060" y="56791"/>
                </a:lnTo>
                <a:lnTo>
                  <a:pt x="112060" y="55319"/>
                </a:lnTo>
                <a:lnTo>
                  <a:pt x="112011" y="53847"/>
                </a:lnTo>
                <a:lnTo>
                  <a:pt x="111938" y="52375"/>
                </a:lnTo>
                <a:lnTo>
                  <a:pt x="111815" y="50928"/>
                </a:lnTo>
                <a:lnTo>
                  <a:pt x="111668" y="49480"/>
                </a:lnTo>
                <a:lnTo>
                  <a:pt x="111472" y="48058"/>
                </a:lnTo>
                <a:lnTo>
                  <a:pt x="111251" y="46635"/>
                </a:lnTo>
                <a:lnTo>
                  <a:pt x="111005" y="45237"/>
                </a:lnTo>
                <a:lnTo>
                  <a:pt x="110711" y="43838"/>
                </a:lnTo>
                <a:lnTo>
                  <a:pt x="110368" y="42464"/>
                </a:lnTo>
                <a:lnTo>
                  <a:pt x="110024" y="41115"/>
                </a:lnTo>
                <a:lnTo>
                  <a:pt x="109632" y="39766"/>
                </a:lnTo>
                <a:lnTo>
                  <a:pt x="109190" y="38417"/>
                </a:lnTo>
                <a:lnTo>
                  <a:pt x="108724" y="37092"/>
                </a:lnTo>
                <a:lnTo>
                  <a:pt x="108233" y="35792"/>
                </a:lnTo>
                <a:lnTo>
                  <a:pt x="107718" y="34516"/>
                </a:lnTo>
                <a:lnTo>
                  <a:pt x="107179" y="33240"/>
                </a:lnTo>
                <a:lnTo>
                  <a:pt x="106590" y="31989"/>
                </a:lnTo>
                <a:lnTo>
                  <a:pt x="105976" y="30738"/>
                </a:lnTo>
                <a:lnTo>
                  <a:pt x="105339" y="29512"/>
                </a:lnTo>
                <a:lnTo>
                  <a:pt x="104652" y="28310"/>
                </a:lnTo>
                <a:lnTo>
                  <a:pt x="103965" y="27132"/>
                </a:lnTo>
                <a:lnTo>
                  <a:pt x="103229" y="25955"/>
                </a:lnTo>
                <a:lnTo>
                  <a:pt x="102468" y="24826"/>
                </a:lnTo>
                <a:lnTo>
                  <a:pt x="101708" y="23698"/>
                </a:lnTo>
                <a:lnTo>
                  <a:pt x="100898" y="22594"/>
                </a:lnTo>
                <a:lnTo>
                  <a:pt x="100064" y="21514"/>
                </a:lnTo>
                <a:lnTo>
                  <a:pt x="99206" y="20435"/>
                </a:lnTo>
                <a:lnTo>
                  <a:pt x="98323" y="19405"/>
                </a:lnTo>
                <a:lnTo>
                  <a:pt x="97415" y="18374"/>
                </a:lnTo>
                <a:lnTo>
                  <a:pt x="96483" y="17368"/>
                </a:lnTo>
                <a:lnTo>
                  <a:pt x="95526" y="16412"/>
                </a:lnTo>
                <a:lnTo>
                  <a:pt x="94545" y="15455"/>
                </a:lnTo>
                <a:lnTo>
                  <a:pt x="93539" y="14523"/>
                </a:lnTo>
                <a:lnTo>
                  <a:pt x="92509" y="13615"/>
                </a:lnTo>
                <a:lnTo>
                  <a:pt x="91478" y="12732"/>
                </a:lnTo>
                <a:lnTo>
                  <a:pt x="90399" y="11898"/>
                </a:lnTo>
                <a:lnTo>
                  <a:pt x="89320" y="11064"/>
                </a:lnTo>
                <a:lnTo>
                  <a:pt x="88216" y="10254"/>
                </a:lnTo>
                <a:lnTo>
                  <a:pt x="87087" y="9494"/>
                </a:lnTo>
                <a:lnTo>
                  <a:pt x="85934" y="8733"/>
                </a:lnTo>
                <a:lnTo>
                  <a:pt x="84781" y="8022"/>
                </a:lnTo>
                <a:lnTo>
                  <a:pt x="83604" y="7335"/>
                </a:lnTo>
                <a:lnTo>
                  <a:pt x="82402" y="6673"/>
                </a:lnTo>
                <a:lnTo>
                  <a:pt x="81175" y="6035"/>
                </a:lnTo>
                <a:lnTo>
                  <a:pt x="79948" y="5422"/>
                </a:lnTo>
                <a:lnTo>
                  <a:pt x="78697" y="4833"/>
                </a:lnTo>
                <a:lnTo>
                  <a:pt x="77422" y="4293"/>
                </a:lnTo>
                <a:lnTo>
                  <a:pt x="76146" y="3778"/>
                </a:lnTo>
                <a:lnTo>
                  <a:pt x="74846" y="3287"/>
                </a:lnTo>
                <a:lnTo>
                  <a:pt x="73546" y="2846"/>
                </a:lnTo>
                <a:lnTo>
                  <a:pt x="72221" y="2429"/>
                </a:lnTo>
                <a:lnTo>
                  <a:pt x="70896" y="2036"/>
                </a:lnTo>
                <a:lnTo>
                  <a:pt x="69547" y="1668"/>
                </a:lnTo>
                <a:lnTo>
                  <a:pt x="68173" y="1349"/>
                </a:lnTo>
                <a:lnTo>
                  <a:pt x="66800" y="1055"/>
                </a:lnTo>
                <a:lnTo>
                  <a:pt x="65426" y="810"/>
                </a:lnTo>
                <a:lnTo>
                  <a:pt x="64027" y="589"/>
                </a:lnTo>
                <a:lnTo>
                  <a:pt x="62629" y="393"/>
                </a:lnTo>
                <a:lnTo>
                  <a:pt x="61206" y="245"/>
                </a:lnTo>
                <a:lnTo>
                  <a:pt x="59783" y="123"/>
                </a:lnTo>
                <a:lnTo>
                  <a:pt x="58336" y="49"/>
                </a:lnTo>
                <a:lnTo>
                  <a:pt x="56913" y="25"/>
                </a:lnTo>
                <a:lnTo>
                  <a:pt x="5544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7"/>
          <p:cNvSpPr/>
          <p:nvPr/>
        </p:nvSpPr>
        <p:spPr>
          <a:xfrm>
            <a:off x="6235767" y="3593461"/>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2" name="Google Shape;2552;p36"/>
          <p:cNvSpPr/>
          <p:nvPr/>
        </p:nvSpPr>
        <p:spPr>
          <a:xfrm>
            <a:off x="1804893" y="2260302"/>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a:off x="1810421" y="3412209"/>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a:off x="1804893" y="1213396"/>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txBox="1">
            <a:spLocks noGrp="1"/>
          </p:cNvSpPr>
          <p:nvPr>
            <p:ph type="title" idx="9"/>
          </p:nvPr>
        </p:nvSpPr>
        <p:spPr>
          <a:xfrm>
            <a:off x="836321" y="509086"/>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NỘI DUNG</a:t>
            </a:r>
            <a:endParaRPr dirty="0"/>
          </a:p>
        </p:txBody>
      </p:sp>
      <p:sp>
        <p:nvSpPr>
          <p:cNvPr id="2557" name="Google Shape;2557;p36"/>
          <p:cNvSpPr txBox="1">
            <a:spLocks noGrp="1"/>
          </p:cNvSpPr>
          <p:nvPr>
            <p:ph type="subTitle" idx="5"/>
          </p:nvPr>
        </p:nvSpPr>
        <p:spPr>
          <a:xfrm flipH="1">
            <a:off x="2834623" y="2587080"/>
            <a:ext cx="28668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2.1 schematic</a:t>
            </a:r>
          </a:p>
          <a:p>
            <a:pPr marL="0" lvl="0" indent="0" algn="l" rtl="0">
              <a:spcBef>
                <a:spcPts val="0"/>
              </a:spcBef>
              <a:spcAft>
                <a:spcPts val="0"/>
              </a:spcAft>
              <a:buNone/>
            </a:pPr>
            <a:r>
              <a:rPr lang="en-US" dirty="0"/>
              <a:t>2.2 flowchart(</a:t>
            </a:r>
            <a:r>
              <a:rPr lang="en-US" dirty="0" err="1"/>
              <a:t>lưu</a:t>
            </a:r>
            <a:r>
              <a:rPr lang="en-US" dirty="0"/>
              <a:t> </a:t>
            </a:r>
            <a:r>
              <a:rPr lang="en-US" dirty="0" err="1"/>
              <a:t>đồ</a:t>
            </a:r>
            <a:r>
              <a:rPr lang="en-US" dirty="0"/>
              <a:t> </a:t>
            </a:r>
            <a:r>
              <a:rPr lang="en-US" dirty="0" err="1"/>
              <a:t>giải</a:t>
            </a:r>
            <a:r>
              <a:rPr lang="en-US" dirty="0"/>
              <a:t> </a:t>
            </a:r>
            <a:r>
              <a:rPr lang="en-US" dirty="0" err="1"/>
              <a:t>thuật</a:t>
            </a:r>
            <a:r>
              <a:rPr lang="en-US" dirty="0"/>
              <a:t>)</a:t>
            </a:r>
            <a:endParaRPr dirty="0"/>
          </a:p>
        </p:txBody>
      </p:sp>
      <p:sp>
        <p:nvSpPr>
          <p:cNvPr id="2558" name="Google Shape;2558;p36"/>
          <p:cNvSpPr txBox="1">
            <a:spLocks noGrp="1"/>
          </p:cNvSpPr>
          <p:nvPr>
            <p:ph type="title"/>
          </p:nvPr>
        </p:nvSpPr>
        <p:spPr>
          <a:xfrm>
            <a:off x="2660698" y="1403756"/>
            <a:ext cx="2867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a:t>
            </a:r>
            <a:r>
              <a:rPr lang="en" dirty="0"/>
              <a:t>iới thiệu linh kiện</a:t>
            </a:r>
            <a:endParaRPr dirty="0"/>
          </a:p>
        </p:txBody>
      </p:sp>
      <p:sp>
        <p:nvSpPr>
          <p:cNvPr id="2562" name="Google Shape;2562;p36"/>
          <p:cNvSpPr txBox="1">
            <a:spLocks noGrp="1"/>
          </p:cNvSpPr>
          <p:nvPr>
            <p:ph type="title" idx="4"/>
          </p:nvPr>
        </p:nvSpPr>
        <p:spPr>
          <a:xfrm flipH="1">
            <a:off x="2660698" y="2166900"/>
            <a:ext cx="2867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Nguyên lý hoạt động</a:t>
            </a:r>
            <a:endParaRPr dirty="0"/>
          </a:p>
        </p:txBody>
      </p:sp>
      <p:sp>
        <p:nvSpPr>
          <p:cNvPr id="2563" name="Google Shape;2563;p36"/>
          <p:cNvSpPr txBox="1">
            <a:spLocks noGrp="1"/>
          </p:cNvSpPr>
          <p:nvPr>
            <p:ph type="title" idx="13"/>
          </p:nvPr>
        </p:nvSpPr>
        <p:spPr>
          <a:xfrm>
            <a:off x="2660698" y="3602109"/>
            <a:ext cx="2867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Nhận xét &amp; đánh giá</a:t>
            </a:r>
            <a:endParaRPr dirty="0"/>
          </a:p>
        </p:txBody>
      </p:sp>
      <p:sp>
        <p:nvSpPr>
          <p:cNvPr id="2569" name="Google Shape;2569;p36"/>
          <p:cNvSpPr txBox="1">
            <a:spLocks noGrp="1"/>
          </p:cNvSpPr>
          <p:nvPr>
            <p:ph type="title" idx="6"/>
          </p:nvPr>
        </p:nvSpPr>
        <p:spPr>
          <a:xfrm>
            <a:off x="1810293" y="1385192"/>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570" name="Google Shape;2570;p36"/>
          <p:cNvSpPr txBox="1">
            <a:spLocks noGrp="1"/>
          </p:cNvSpPr>
          <p:nvPr>
            <p:ph type="title" idx="19"/>
          </p:nvPr>
        </p:nvSpPr>
        <p:spPr>
          <a:xfrm>
            <a:off x="1804893" y="3572290"/>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03</a:t>
            </a:r>
            <a:endParaRPr dirty="0"/>
          </a:p>
        </p:txBody>
      </p:sp>
      <p:sp>
        <p:nvSpPr>
          <p:cNvPr id="2571" name="Google Shape;2571;p36"/>
          <p:cNvSpPr txBox="1">
            <a:spLocks noGrp="1"/>
          </p:cNvSpPr>
          <p:nvPr>
            <p:ph type="title" idx="7"/>
          </p:nvPr>
        </p:nvSpPr>
        <p:spPr>
          <a:xfrm flipH="1">
            <a:off x="1462553" y="2427444"/>
            <a:ext cx="137207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572" name="Google Shape;2572;p36"/>
          <p:cNvSpPr txBox="1">
            <a:spLocks noGrp="1"/>
          </p:cNvSpPr>
          <p:nvPr>
            <p:ph type="title" idx="20"/>
          </p:nvPr>
        </p:nvSpPr>
        <p:spPr>
          <a:xfrm flipH="1">
            <a:off x="4671693" y="2624100"/>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74" name="Google Shape;2574;p36"/>
          <p:cNvSpPr txBox="1">
            <a:spLocks noGrp="1"/>
          </p:cNvSpPr>
          <p:nvPr>
            <p:ph type="title" idx="21"/>
          </p:nvPr>
        </p:nvSpPr>
        <p:spPr>
          <a:xfrm>
            <a:off x="4688321" y="3856244"/>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5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558"/>
                                        </p:tgtEl>
                                        <p:attrNameLst>
                                          <p:attrName>style.visibility</p:attrName>
                                        </p:attrNameLst>
                                      </p:cBhvr>
                                      <p:to>
                                        <p:strVal val="visible"/>
                                      </p:to>
                                    </p:set>
                                    <p:animEffect transition="in" filter="fade">
                                      <p:cBhvr>
                                        <p:cTn id="10" dur="500"/>
                                        <p:tgtEl>
                                          <p:spTgt spid="255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62"/>
                                        </p:tgtEl>
                                        <p:attrNameLst>
                                          <p:attrName>style.visibility</p:attrName>
                                        </p:attrNameLst>
                                      </p:cBhvr>
                                      <p:to>
                                        <p:strVal val="visible"/>
                                      </p:to>
                                    </p:set>
                                    <p:animEffect transition="in" filter="fade">
                                      <p:cBhvr>
                                        <p:cTn id="14" dur="500"/>
                                        <p:tgtEl>
                                          <p:spTgt spid="256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557">
                                            <p:txEl>
                                              <p:pRg st="0" end="0"/>
                                            </p:txEl>
                                          </p:spTgt>
                                        </p:tgtEl>
                                        <p:attrNameLst>
                                          <p:attrName>style.visibility</p:attrName>
                                        </p:attrNameLst>
                                      </p:cBhvr>
                                      <p:to>
                                        <p:strVal val="visible"/>
                                      </p:to>
                                    </p:set>
                                    <p:animEffect transition="in" filter="fade">
                                      <p:cBhvr>
                                        <p:cTn id="18" dur="500"/>
                                        <p:tgtEl>
                                          <p:spTgt spid="2557">
                                            <p:txEl>
                                              <p:pRg st="0" end="0"/>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557">
                                            <p:txEl>
                                              <p:pRg st="1" end="1"/>
                                            </p:txEl>
                                          </p:spTgt>
                                        </p:tgtEl>
                                        <p:attrNameLst>
                                          <p:attrName>style.visibility</p:attrName>
                                        </p:attrNameLst>
                                      </p:cBhvr>
                                      <p:to>
                                        <p:strVal val="visible"/>
                                      </p:to>
                                    </p:set>
                                    <p:animEffect transition="in" filter="fade">
                                      <p:cBhvr>
                                        <p:cTn id="22" dur="500"/>
                                        <p:tgtEl>
                                          <p:spTgt spid="2557">
                                            <p:txEl>
                                              <p:pRg st="1" end="1"/>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563"/>
                                        </p:tgtEl>
                                        <p:attrNameLst>
                                          <p:attrName>style.visibility</p:attrName>
                                        </p:attrNameLst>
                                      </p:cBhvr>
                                      <p:to>
                                        <p:strVal val="visible"/>
                                      </p:to>
                                    </p:set>
                                    <p:animEffect transition="in" filter="fade">
                                      <p:cBhvr>
                                        <p:cTn id="26" dur="500"/>
                                        <p:tgtEl>
                                          <p:spTgt spid="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6" grpId="0"/>
      <p:bldP spid="2558" grpId="0"/>
      <p:bldP spid="2562" grpId="0"/>
      <p:bldP spid="25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38"/>
          <p:cNvSpPr/>
          <p:nvPr/>
        </p:nvSpPr>
        <p:spPr>
          <a:xfrm>
            <a:off x="4036950" y="1282545"/>
            <a:ext cx="1070100" cy="10701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8"/>
          <p:cNvSpPr txBox="1">
            <a:spLocks noGrp="1"/>
          </p:cNvSpPr>
          <p:nvPr>
            <p:ph type="title"/>
          </p:nvPr>
        </p:nvSpPr>
        <p:spPr>
          <a:xfrm>
            <a:off x="2131500" y="2494780"/>
            <a:ext cx="4881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GIỚI THIỆU LINH KIỆN</a:t>
            </a:r>
            <a:endParaRPr sz="4000" dirty="0"/>
          </a:p>
        </p:txBody>
      </p:sp>
      <p:sp>
        <p:nvSpPr>
          <p:cNvPr id="2590" name="Google Shape;2590;p38"/>
          <p:cNvSpPr txBox="1">
            <a:spLocks noGrp="1"/>
          </p:cNvSpPr>
          <p:nvPr>
            <p:ph type="title" idx="2"/>
          </p:nvPr>
        </p:nvSpPr>
        <p:spPr>
          <a:xfrm>
            <a:off x="4114800" y="1472138"/>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1" name="Google Shape;2591;p38"/>
          <p:cNvSpPr txBox="1">
            <a:spLocks noGrp="1"/>
          </p:cNvSpPr>
          <p:nvPr>
            <p:ph type="subTitle" idx="1"/>
          </p:nvPr>
        </p:nvSpPr>
        <p:spPr>
          <a:xfrm>
            <a:off x="2132491" y="3403755"/>
            <a:ext cx="4878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grpSp>
        <p:nvGrpSpPr>
          <p:cNvPr id="2592" name="Google Shape;2592;p38"/>
          <p:cNvGrpSpPr/>
          <p:nvPr/>
        </p:nvGrpSpPr>
        <p:grpSpPr>
          <a:xfrm>
            <a:off x="4348668" y="1157621"/>
            <a:ext cx="446647" cy="276334"/>
            <a:chOff x="3419725" y="2613600"/>
            <a:chExt cx="1769600" cy="1094825"/>
          </a:xfrm>
        </p:grpSpPr>
        <p:sp>
          <p:nvSpPr>
            <p:cNvPr id="2593" name="Google Shape;2593;p38"/>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8"/>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8"/>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8"/>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8"/>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8"/>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9" name="Google Shape;2599;p38"/>
          <p:cNvSpPr/>
          <p:nvPr/>
        </p:nvSpPr>
        <p:spPr>
          <a:xfrm>
            <a:off x="6888000" y="3725965"/>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9"/>
                                        </p:tgtEl>
                                        <p:attrNameLst>
                                          <p:attrName>style.visibility</p:attrName>
                                        </p:attrNameLst>
                                      </p:cBhvr>
                                      <p:to>
                                        <p:strVal val="visible"/>
                                      </p:to>
                                    </p:set>
                                    <p:anim calcmode="lin" valueType="num">
                                      <p:cBhvr additive="base">
                                        <p:cTn id="7" dur="500" fill="hold"/>
                                        <p:tgtEl>
                                          <p:spTgt spid="2589"/>
                                        </p:tgtEl>
                                        <p:attrNameLst>
                                          <p:attrName>ppt_x</p:attrName>
                                        </p:attrNameLst>
                                      </p:cBhvr>
                                      <p:tavLst>
                                        <p:tav tm="0">
                                          <p:val>
                                            <p:strVal val="#ppt_x"/>
                                          </p:val>
                                        </p:tav>
                                        <p:tav tm="100000">
                                          <p:val>
                                            <p:strVal val="#ppt_x"/>
                                          </p:val>
                                        </p:tav>
                                      </p:tavLst>
                                    </p:anim>
                                    <p:anim calcmode="lin" valueType="num">
                                      <p:cBhvr additive="base">
                                        <p:cTn id="8" dur="500" fill="hold"/>
                                        <p:tgtEl>
                                          <p:spTgt spid="2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6"/>
        <p:cNvGrpSpPr/>
        <p:nvPr/>
      </p:nvGrpSpPr>
      <p:grpSpPr>
        <a:xfrm>
          <a:off x="0" y="0"/>
          <a:ext cx="0" cy="0"/>
          <a:chOff x="0" y="0"/>
          <a:chExt cx="0" cy="0"/>
        </a:xfrm>
      </p:grpSpPr>
      <p:sp>
        <p:nvSpPr>
          <p:cNvPr id="2636" name="Google Shape;2636;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MỘT VÀI LINH KIỆN</a:t>
            </a:r>
            <a:endParaRPr dirty="0">
              <a:solidFill>
                <a:schemeClr val="lt1"/>
              </a:solidFill>
            </a:endParaRPr>
          </a:p>
        </p:txBody>
      </p:sp>
      <p:sp>
        <p:nvSpPr>
          <p:cNvPr id="2637" name="Google Shape;2637;p41"/>
          <p:cNvSpPr txBox="1">
            <a:spLocks noGrp="1"/>
          </p:cNvSpPr>
          <p:nvPr>
            <p:ph type="subTitle" idx="1"/>
          </p:nvPr>
        </p:nvSpPr>
        <p:spPr>
          <a:xfrm>
            <a:off x="2498652" y="1628003"/>
            <a:ext cx="2427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LCD 1602</a:t>
            </a:r>
            <a:endParaRPr dirty="0"/>
          </a:p>
        </p:txBody>
      </p:sp>
      <p:sp>
        <p:nvSpPr>
          <p:cNvPr id="2641" name="Google Shape;2641;p41"/>
          <p:cNvSpPr txBox="1">
            <a:spLocks noGrp="1"/>
          </p:cNvSpPr>
          <p:nvPr>
            <p:ph type="subTitle" idx="5"/>
          </p:nvPr>
        </p:nvSpPr>
        <p:spPr>
          <a:xfrm>
            <a:off x="2438438" y="2908790"/>
            <a:ext cx="2427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Cảm biến</a:t>
            </a:r>
            <a:endParaRPr dirty="0"/>
          </a:p>
        </p:txBody>
      </p:sp>
      <p:grpSp>
        <p:nvGrpSpPr>
          <p:cNvPr id="2655" name="Google Shape;2655;p41"/>
          <p:cNvGrpSpPr/>
          <p:nvPr/>
        </p:nvGrpSpPr>
        <p:grpSpPr>
          <a:xfrm>
            <a:off x="2186967" y="2618935"/>
            <a:ext cx="433387" cy="356417"/>
            <a:chOff x="1626190" y="1231843"/>
            <a:chExt cx="433387" cy="356417"/>
          </a:xfrm>
        </p:grpSpPr>
        <p:sp>
          <p:nvSpPr>
            <p:cNvPr id="2656" name="Google Shape;2656;p41"/>
            <p:cNvSpPr/>
            <p:nvPr/>
          </p:nvSpPr>
          <p:spPr>
            <a:xfrm>
              <a:off x="1913254" y="1257508"/>
              <a:ext cx="49244" cy="12494"/>
            </a:xfrm>
            <a:custGeom>
              <a:avLst/>
              <a:gdLst/>
              <a:ahLst/>
              <a:cxnLst/>
              <a:rect l="l" t="t" r="r" b="b"/>
              <a:pathLst>
                <a:path w="1888" h="479" extrusionOk="0">
                  <a:moveTo>
                    <a:pt x="239" y="0"/>
                  </a:moveTo>
                  <a:lnTo>
                    <a:pt x="160" y="27"/>
                  </a:lnTo>
                  <a:lnTo>
                    <a:pt x="80" y="80"/>
                  </a:lnTo>
                  <a:lnTo>
                    <a:pt x="27" y="133"/>
                  </a:lnTo>
                  <a:lnTo>
                    <a:pt x="0" y="240"/>
                  </a:lnTo>
                  <a:lnTo>
                    <a:pt x="27" y="346"/>
                  </a:lnTo>
                  <a:lnTo>
                    <a:pt x="80" y="399"/>
                  </a:lnTo>
                  <a:lnTo>
                    <a:pt x="160" y="452"/>
                  </a:lnTo>
                  <a:lnTo>
                    <a:pt x="239" y="479"/>
                  </a:lnTo>
                  <a:lnTo>
                    <a:pt x="1648" y="479"/>
                  </a:lnTo>
                  <a:lnTo>
                    <a:pt x="1728" y="452"/>
                  </a:lnTo>
                  <a:lnTo>
                    <a:pt x="1808" y="399"/>
                  </a:lnTo>
                  <a:lnTo>
                    <a:pt x="1861" y="346"/>
                  </a:lnTo>
                  <a:lnTo>
                    <a:pt x="1888" y="240"/>
                  </a:lnTo>
                  <a:lnTo>
                    <a:pt x="1861" y="133"/>
                  </a:lnTo>
                  <a:lnTo>
                    <a:pt x="1808" y="80"/>
                  </a:lnTo>
                  <a:lnTo>
                    <a:pt x="1728" y="27"/>
                  </a:lnTo>
                  <a:lnTo>
                    <a:pt x="16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1"/>
            <p:cNvSpPr/>
            <p:nvPr/>
          </p:nvSpPr>
          <p:spPr>
            <a:xfrm>
              <a:off x="1710098" y="1374670"/>
              <a:ext cx="45775" cy="118597"/>
            </a:xfrm>
            <a:custGeom>
              <a:avLst/>
              <a:gdLst/>
              <a:ahLst/>
              <a:cxnLst/>
              <a:rect l="l" t="t" r="r" b="b"/>
              <a:pathLst>
                <a:path w="1755" h="4547" extrusionOk="0">
                  <a:moveTo>
                    <a:pt x="239" y="1"/>
                  </a:moveTo>
                  <a:lnTo>
                    <a:pt x="160" y="28"/>
                  </a:lnTo>
                  <a:lnTo>
                    <a:pt x="80" y="81"/>
                  </a:lnTo>
                  <a:lnTo>
                    <a:pt x="27" y="160"/>
                  </a:lnTo>
                  <a:lnTo>
                    <a:pt x="0" y="240"/>
                  </a:lnTo>
                  <a:lnTo>
                    <a:pt x="0" y="347"/>
                  </a:lnTo>
                  <a:lnTo>
                    <a:pt x="53" y="426"/>
                  </a:lnTo>
                  <a:lnTo>
                    <a:pt x="133" y="479"/>
                  </a:lnTo>
                  <a:lnTo>
                    <a:pt x="372" y="612"/>
                  </a:lnTo>
                  <a:lnTo>
                    <a:pt x="612" y="798"/>
                  </a:lnTo>
                  <a:lnTo>
                    <a:pt x="798" y="985"/>
                  </a:lnTo>
                  <a:lnTo>
                    <a:pt x="957" y="1224"/>
                  </a:lnTo>
                  <a:lnTo>
                    <a:pt x="1090" y="1463"/>
                  </a:lnTo>
                  <a:lnTo>
                    <a:pt x="1196" y="1729"/>
                  </a:lnTo>
                  <a:lnTo>
                    <a:pt x="1250" y="1995"/>
                  </a:lnTo>
                  <a:lnTo>
                    <a:pt x="1276" y="2287"/>
                  </a:lnTo>
                  <a:lnTo>
                    <a:pt x="1250" y="2553"/>
                  </a:lnTo>
                  <a:lnTo>
                    <a:pt x="1196" y="2845"/>
                  </a:lnTo>
                  <a:lnTo>
                    <a:pt x="1090" y="3111"/>
                  </a:lnTo>
                  <a:lnTo>
                    <a:pt x="957" y="3350"/>
                  </a:lnTo>
                  <a:lnTo>
                    <a:pt x="798" y="3563"/>
                  </a:lnTo>
                  <a:lnTo>
                    <a:pt x="612" y="3776"/>
                  </a:lnTo>
                  <a:lnTo>
                    <a:pt x="372" y="3935"/>
                  </a:lnTo>
                  <a:lnTo>
                    <a:pt x="133" y="4095"/>
                  </a:lnTo>
                  <a:lnTo>
                    <a:pt x="53" y="4148"/>
                  </a:lnTo>
                  <a:lnTo>
                    <a:pt x="0" y="4228"/>
                  </a:lnTo>
                  <a:lnTo>
                    <a:pt x="0" y="4307"/>
                  </a:lnTo>
                  <a:lnTo>
                    <a:pt x="27" y="4414"/>
                  </a:lnTo>
                  <a:lnTo>
                    <a:pt x="80" y="4494"/>
                  </a:lnTo>
                  <a:lnTo>
                    <a:pt x="160" y="4547"/>
                  </a:lnTo>
                  <a:lnTo>
                    <a:pt x="239" y="4547"/>
                  </a:lnTo>
                  <a:lnTo>
                    <a:pt x="346" y="4520"/>
                  </a:lnTo>
                  <a:lnTo>
                    <a:pt x="638" y="4361"/>
                  </a:lnTo>
                  <a:lnTo>
                    <a:pt x="931" y="4148"/>
                  </a:lnTo>
                  <a:lnTo>
                    <a:pt x="1170" y="3882"/>
                  </a:lnTo>
                  <a:lnTo>
                    <a:pt x="1382" y="3616"/>
                  </a:lnTo>
                  <a:lnTo>
                    <a:pt x="1542" y="3297"/>
                  </a:lnTo>
                  <a:lnTo>
                    <a:pt x="1648" y="2978"/>
                  </a:lnTo>
                  <a:lnTo>
                    <a:pt x="1728" y="2633"/>
                  </a:lnTo>
                  <a:lnTo>
                    <a:pt x="1755" y="2287"/>
                  </a:lnTo>
                  <a:lnTo>
                    <a:pt x="1728" y="1915"/>
                  </a:lnTo>
                  <a:lnTo>
                    <a:pt x="1648" y="1596"/>
                  </a:lnTo>
                  <a:lnTo>
                    <a:pt x="1542" y="1250"/>
                  </a:lnTo>
                  <a:lnTo>
                    <a:pt x="1382" y="958"/>
                  </a:lnTo>
                  <a:lnTo>
                    <a:pt x="1170" y="666"/>
                  </a:lnTo>
                  <a:lnTo>
                    <a:pt x="931" y="426"/>
                  </a:lnTo>
                  <a:lnTo>
                    <a:pt x="638" y="214"/>
                  </a:lnTo>
                  <a:lnTo>
                    <a:pt x="346" y="28"/>
                  </a:lnTo>
                  <a:lnTo>
                    <a:pt x="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1"/>
            <p:cNvSpPr/>
            <p:nvPr/>
          </p:nvSpPr>
          <p:spPr>
            <a:xfrm>
              <a:off x="1687901" y="1421149"/>
              <a:ext cx="17345" cy="26369"/>
            </a:xfrm>
            <a:custGeom>
              <a:avLst/>
              <a:gdLst/>
              <a:ahLst/>
              <a:cxnLst/>
              <a:rect l="l" t="t" r="r" b="b"/>
              <a:pathLst>
                <a:path w="665" h="1011" extrusionOk="0">
                  <a:moveTo>
                    <a:pt x="160" y="0"/>
                  </a:moveTo>
                  <a:lnTo>
                    <a:pt x="80" y="53"/>
                  </a:lnTo>
                  <a:lnTo>
                    <a:pt x="27" y="133"/>
                  </a:lnTo>
                  <a:lnTo>
                    <a:pt x="0" y="213"/>
                  </a:lnTo>
                  <a:lnTo>
                    <a:pt x="27" y="319"/>
                  </a:lnTo>
                  <a:lnTo>
                    <a:pt x="54" y="399"/>
                  </a:lnTo>
                  <a:lnTo>
                    <a:pt x="133" y="452"/>
                  </a:lnTo>
                  <a:lnTo>
                    <a:pt x="160" y="479"/>
                  </a:lnTo>
                  <a:lnTo>
                    <a:pt x="160" y="505"/>
                  </a:lnTo>
                  <a:lnTo>
                    <a:pt x="160" y="532"/>
                  </a:lnTo>
                  <a:lnTo>
                    <a:pt x="133" y="532"/>
                  </a:lnTo>
                  <a:lnTo>
                    <a:pt x="54" y="611"/>
                  </a:lnTo>
                  <a:lnTo>
                    <a:pt x="27" y="691"/>
                  </a:lnTo>
                  <a:lnTo>
                    <a:pt x="0" y="771"/>
                  </a:lnTo>
                  <a:lnTo>
                    <a:pt x="27" y="877"/>
                  </a:lnTo>
                  <a:lnTo>
                    <a:pt x="80" y="930"/>
                  </a:lnTo>
                  <a:lnTo>
                    <a:pt x="160" y="984"/>
                  </a:lnTo>
                  <a:lnTo>
                    <a:pt x="266" y="1010"/>
                  </a:lnTo>
                  <a:lnTo>
                    <a:pt x="346" y="984"/>
                  </a:lnTo>
                  <a:lnTo>
                    <a:pt x="479" y="904"/>
                  </a:lnTo>
                  <a:lnTo>
                    <a:pt x="585" y="771"/>
                  </a:lnTo>
                  <a:lnTo>
                    <a:pt x="638" y="638"/>
                  </a:lnTo>
                  <a:lnTo>
                    <a:pt x="665" y="505"/>
                  </a:lnTo>
                  <a:lnTo>
                    <a:pt x="638" y="346"/>
                  </a:lnTo>
                  <a:lnTo>
                    <a:pt x="585" y="213"/>
                  </a:lnTo>
                  <a:lnTo>
                    <a:pt x="479" y="106"/>
                  </a:lnTo>
                  <a:lnTo>
                    <a:pt x="346" y="27"/>
                  </a:lnTo>
                  <a:lnTo>
                    <a:pt x="2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1"/>
            <p:cNvSpPr/>
            <p:nvPr/>
          </p:nvSpPr>
          <p:spPr>
            <a:xfrm>
              <a:off x="1697604" y="1401040"/>
              <a:ext cx="29160" cy="65884"/>
            </a:xfrm>
            <a:custGeom>
              <a:avLst/>
              <a:gdLst/>
              <a:ahLst/>
              <a:cxnLst/>
              <a:rect l="l" t="t" r="r" b="b"/>
              <a:pathLst>
                <a:path w="1118" h="2526" extrusionOk="0">
                  <a:moveTo>
                    <a:pt x="240" y="0"/>
                  </a:moveTo>
                  <a:lnTo>
                    <a:pt x="160" y="27"/>
                  </a:lnTo>
                  <a:lnTo>
                    <a:pt x="80" y="53"/>
                  </a:lnTo>
                  <a:lnTo>
                    <a:pt x="27" y="133"/>
                  </a:lnTo>
                  <a:lnTo>
                    <a:pt x="1" y="239"/>
                  </a:lnTo>
                  <a:lnTo>
                    <a:pt x="1" y="319"/>
                  </a:lnTo>
                  <a:lnTo>
                    <a:pt x="54" y="399"/>
                  </a:lnTo>
                  <a:lnTo>
                    <a:pt x="133" y="479"/>
                  </a:lnTo>
                  <a:lnTo>
                    <a:pt x="240" y="532"/>
                  </a:lnTo>
                  <a:lnTo>
                    <a:pt x="346" y="612"/>
                  </a:lnTo>
                  <a:lnTo>
                    <a:pt x="426" y="691"/>
                  </a:lnTo>
                  <a:lnTo>
                    <a:pt x="506" y="798"/>
                  </a:lnTo>
                  <a:lnTo>
                    <a:pt x="559" y="904"/>
                  </a:lnTo>
                  <a:lnTo>
                    <a:pt x="612" y="1010"/>
                  </a:lnTo>
                  <a:lnTo>
                    <a:pt x="639" y="1143"/>
                  </a:lnTo>
                  <a:lnTo>
                    <a:pt x="639" y="1276"/>
                  </a:lnTo>
                  <a:lnTo>
                    <a:pt x="639" y="1382"/>
                  </a:lnTo>
                  <a:lnTo>
                    <a:pt x="612" y="1515"/>
                  </a:lnTo>
                  <a:lnTo>
                    <a:pt x="559" y="1622"/>
                  </a:lnTo>
                  <a:lnTo>
                    <a:pt x="506" y="1755"/>
                  </a:lnTo>
                  <a:lnTo>
                    <a:pt x="426" y="1834"/>
                  </a:lnTo>
                  <a:lnTo>
                    <a:pt x="346" y="1941"/>
                  </a:lnTo>
                  <a:lnTo>
                    <a:pt x="240" y="2020"/>
                  </a:lnTo>
                  <a:lnTo>
                    <a:pt x="133" y="2074"/>
                  </a:lnTo>
                  <a:lnTo>
                    <a:pt x="54" y="2127"/>
                  </a:lnTo>
                  <a:lnTo>
                    <a:pt x="1" y="2207"/>
                  </a:lnTo>
                  <a:lnTo>
                    <a:pt x="1" y="2313"/>
                  </a:lnTo>
                  <a:lnTo>
                    <a:pt x="27" y="2393"/>
                  </a:lnTo>
                  <a:lnTo>
                    <a:pt x="80" y="2472"/>
                  </a:lnTo>
                  <a:lnTo>
                    <a:pt x="160" y="2526"/>
                  </a:lnTo>
                  <a:lnTo>
                    <a:pt x="240" y="2526"/>
                  </a:lnTo>
                  <a:lnTo>
                    <a:pt x="346" y="2499"/>
                  </a:lnTo>
                  <a:lnTo>
                    <a:pt x="506" y="2419"/>
                  </a:lnTo>
                  <a:lnTo>
                    <a:pt x="665" y="2286"/>
                  </a:lnTo>
                  <a:lnTo>
                    <a:pt x="798" y="2153"/>
                  </a:lnTo>
                  <a:lnTo>
                    <a:pt x="904" y="1994"/>
                  </a:lnTo>
                  <a:lnTo>
                    <a:pt x="1011" y="1834"/>
                  </a:lnTo>
                  <a:lnTo>
                    <a:pt x="1064" y="1648"/>
                  </a:lnTo>
                  <a:lnTo>
                    <a:pt x="1117" y="1462"/>
                  </a:lnTo>
                  <a:lnTo>
                    <a:pt x="1117" y="1276"/>
                  </a:lnTo>
                  <a:lnTo>
                    <a:pt x="1117" y="1063"/>
                  </a:lnTo>
                  <a:lnTo>
                    <a:pt x="1064" y="877"/>
                  </a:lnTo>
                  <a:lnTo>
                    <a:pt x="1011" y="718"/>
                  </a:lnTo>
                  <a:lnTo>
                    <a:pt x="904" y="532"/>
                  </a:lnTo>
                  <a:lnTo>
                    <a:pt x="798" y="372"/>
                  </a:lnTo>
                  <a:lnTo>
                    <a:pt x="665" y="239"/>
                  </a:lnTo>
                  <a:lnTo>
                    <a:pt x="506" y="133"/>
                  </a:lnTo>
                  <a:lnTo>
                    <a:pt x="346" y="27"/>
                  </a:lnTo>
                  <a:lnTo>
                    <a:pt x="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1"/>
            <p:cNvSpPr/>
            <p:nvPr/>
          </p:nvSpPr>
          <p:spPr>
            <a:xfrm>
              <a:off x="1895909" y="1344858"/>
              <a:ext cx="83933" cy="129682"/>
            </a:xfrm>
            <a:custGeom>
              <a:avLst/>
              <a:gdLst/>
              <a:ahLst/>
              <a:cxnLst/>
              <a:rect l="l" t="t" r="r" b="b"/>
              <a:pathLst>
                <a:path w="3218" h="4972" extrusionOk="0">
                  <a:moveTo>
                    <a:pt x="2739" y="2234"/>
                  </a:moveTo>
                  <a:lnTo>
                    <a:pt x="2739" y="4493"/>
                  </a:lnTo>
                  <a:lnTo>
                    <a:pt x="479" y="4493"/>
                  </a:lnTo>
                  <a:lnTo>
                    <a:pt x="479" y="2234"/>
                  </a:lnTo>
                  <a:close/>
                  <a:moveTo>
                    <a:pt x="1596" y="1"/>
                  </a:moveTo>
                  <a:lnTo>
                    <a:pt x="1410" y="27"/>
                  </a:lnTo>
                  <a:lnTo>
                    <a:pt x="1223" y="81"/>
                  </a:lnTo>
                  <a:lnTo>
                    <a:pt x="1037" y="187"/>
                  </a:lnTo>
                  <a:lnTo>
                    <a:pt x="878" y="320"/>
                  </a:lnTo>
                  <a:lnTo>
                    <a:pt x="771" y="453"/>
                  </a:lnTo>
                  <a:lnTo>
                    <a:pt x="665" y="639"/>
                  </a:lnTo>
                  <a:lnTo>
                    <a:pt x="612" y="825"/>
                  </a:lnTo>
                  <a:lnTo>
                    <a:pt x="585" y="1038"/>
                  </a:lnTo>
                  <a:lnTo>
                    <a:pt x="585" y="1755"/>
                  </a:lnTo>
                  <a:lnTo>
                    <a:pt x="293" y="1755"/>
                  </a:lnTo>
                  <a:lnTo>
                    <a:pt x="240" y="1782"/>
                  </a:lnTo>
                  <a:lnTo>
                    <a:pt x="107" y="1862"/>
                  </a:lnTo>
                  <a:lnTo>
                    <a:pt x="27" y="1995"/>
                  </a:lnTo>
                  <a:lnTo>
                    <a:pt x="1" y="2074"/>
                  </a:lnTo>
                  <a:lnTo>
                    <a:pt x="1" y="2154"/>
                  </a:lnTo>
                  <a:lnTo>
                    <a:pt x="1" y="4600"/>
                  </a:lnTo>
                  <a:lnTo>
                    <a:pt x="1" y="4680"/>
                  </a:lnTo>
                  <a:lnTo>
                    <a:pt x="27" y="4733"/>
                  </a:lnTo>
                  <a:lnTo>
                    <a:pt x="107" y="4866"/>
                  </a:lnTo>
                  <a:lnTo>
                    <a:pt x="240" y="4945"/>
                  </a:lnTo>
                  <a:lnTo>
                    <a:pt x="293" y="4972"/>
                  </a:lnTo>
                  <a:lnTo>
                    <a:pt x="2898" y="4972"/>
                  </a:lnTo>
                  <a:lnTo>
                    <a:pt x="2978" y="4945"/>
                  </a:lnTo>
                  <a:lnTo>
                    <a:pt x="3111" y="4866"/>
                  </a:lnTo>
                  <a:lnTo>
                    <a:pt x="3191" y="4733"/>
                  </a:lnTo>
                  <a:lnTo>
                    <a:pt x="3217" y="4680"/>
                  </a:lnTo>
                  <a:lnTo>
                    <a:pt x="3217" y="4600"/>
                  </a:lnTo>
                  <a:lnTo>
                    <a:pt x="3217" y="2154"/>
                  </a:lnTo>
                  <a:lnTo>
                    <a:pt x="3217" y="2074"/>
                  </a:lnTo>
                  <a:lnTo>
                    <a:pt x="3191" y="1995"/>
                  </a:lnTo>
                  <a:lnTo>
                    <a:pt x="3111" y="1862"/>
                  </a:lnTo>
                  <a:lnTo>
                    <a:pt x="2978" y="1782"/>
                  </a:lnTo>
                  <a:lnTo>
                    <a:pt x="2898" y="1755"/>
                  </a:lnTo>
                  <a:lnTo>
                    <a:pt x="1064" y="1755"/>
                  </a:lnTo>
                  <a:lnTo>
                    <a:pt x="1064" y="1038"/>
                  </a:lnTo>
                  <a:lnTo>
                    <a:pt x="1091" y="931"/>
                  </a:lnTo>
                  <a:lnTo>
                    <a:pt x="1117" y="825"/>
                  </a:lnTo>
                  <a:lnTo>
                    <a:pt x="1170" y="745"/>
                  </a:lnTo>
                  <a:lnTo>
                    <a:pt x="1223" y="665"/>
                  </a:lnTo>
                  <a:lnTo>
                    <a:pt x="1303" y="586"/>
                  </a:lnTo>
                  <a:lnTo>
                    <a:pt x="1410" y="532"/>
                  </a:lnTo>
                  <a:lnTo>
                    <a:pt x="1489" y="506"/>
                  </a:lnTo>
                  <a:lnTo>
                    <a:pt x="1729" y="506"/>
                  </a:lnTo>
                  <a:lnTo>
                    <a:pt x="1808" y="532"/>
                  </a:lnTo>
                  <a:lnTo>
                    <a:pt x="1915" y="586"/>
                  </a:lnTo>
                  <a:lnTo>
                    <a:pt x="1994" y="665"/>
                  </a:lnTo>
                  <a:lnTo>
                    <a:pt x="2048" y="745"/>
                  </a:lnTo>
                  <a:lnTo>
                    <a:pt x="2101" y="825"/>
                  </a:lnTo>
                  <a:lnTo>
                    <a:pt x="2127" y="931"/>
                  </a:lnTo>
                  <a:lnTo>
                    <a:pt x="2154" y="1038"/>
                  </a:lnTo>
                  <a:lnTo>
                    <a:pt x="2154" y="1117"/>
                  </a:lnTo>
                  <a:lnTo>
                    <a:pt x="2207" y="1197"/>
                  </a:lnTo>
                  <a:lnTo>
                    <a:pt x="2287" y="1250"/>
                  </a:lnTo>
                  <a:lnTo>
                    <a:pt x="2393" y="1277"/>
                  </a:lnTo>
                  <a:lnTo>
                    <a:pt x="2473" y="1250"/>
                  </a:lnTo>
                  <a:lnTo>
                    <a:pt x="2553" y="1197"/>
                  </a:lnTo>
                  <a:lnTo>
                    <a:pt x="2606" y="1117"/>
                  </a:lnTo>
                  <a:lnTo>
                    <a:pt x="2632" y="1038"/>
                  </a:lnTo>
                  <a:lnTo>
                    <a:pt x="2606" y="825"/>
                  </a:lnTo>
                  <a:lnTo>
                    <a:pt x="2553" y="639"/>
                  </a:lnTo>
                  <a:lnTo>
                    <a:pt x="2446" y="453"/>
                  </a:lnTo>
                  <a:lnTo>
                    <a:pt x="2340" y="320"/>
                  </a:lnTo>
                  <a:lnTo>
                    <a:pt x="2180" y="187"/>
                  </a:lnTo>
                  <a:lnTo>
                    <a:pt x="1994" y="81"/>
                  </a:lnTo>
                  <a:lnTo>
                    <a:pt x="1808" y="27"/>
                  </a:lnTo>
                  <a:lnTo>
                    <a:pt x="15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1"/>
            <p:cNvSpPr/>
            <p:nvPr/>
          </p:nvSpPr>
          <p:spPr>
            <a:xfrm>
              <a:off x="1626190" y="1346945"/>
              <a:ext cx="174753" cy="174753"/>
            </a:xfrm>
            <a:custGeom>
              <a:avLst/>
              <a:gdLst/>
              <a:ahLst/>
              <a:cxnLst/>
              <a:rect l="l" t="t" r="r" b="b"/>
              <a:pathLst>
                <a:path w="6700" h="6700" extrusionOk="0">
                  <a:moveTo>
                    <a:pt x="3004" y="1"/>
                  </a:moveTo>
                  <a:lnTo>
                    <a:pt x="2685" y="54"/>
                  </a:lnTo>
                  <a:lnTo>
                    <a:pt x="2366" y="160"/>
                  </a:lnTo>
                  <a:lnTo>
                    <a:pt x="2047" y="266"/>
                  </a:lnTo>
                  <a:lnTo>
                    <a:pt x="1755" y="399"/>
                  </a:lnTo>
                  <a:lnTo>
                    <a:pt x="1489" y="559"/>
                  </a:lnTo>
                  <a:lnTo>
                    <a:pt x="1223" y="772"/>
                  </a:lnTo>
                  <a:lnTo>
                    <a:pt x="984" y="984"/>
                  </a:lnTo>
                  <a:lnTo>
                    <a:pt x="771" y="1223"/>
                  </a:lnTo>
                  <a:lnTo>
                    <a:pt x="585" y="1463"/>
                  </a:lnTo>
                  <a:lnTo>
                    <a:pt x="399" y="1755"/>
                  </a:lnTo>
                  <a:lnTo>
                    <a:pt x="266" y="2048"/>
                  </a:lnTo>
                  <a:lnTo>
                    <a:pt x="160" y="2340"/>
                  </a:lnTo>
                  <a:lnTo>
                    <a:pt x="80" y="2659"/>
                  </a:lnTo>
                  <a:lnTo>
                    <a:pt x="27" y="3005"/>
                  </a:lnTo>
                  <a:lnTo>
                    <a:pt x="0" y="3350"/>
                  </a:lnTo>
                  <a:lnTo>
                    <a:pt x="27" y="3802"/>
                  </a:lnTo>
                  <a:lnTo>
                    <a:pt x="133" y="4227"/>
                  </a:lnTo>
                  <a:lnTo>
                    <a:pt x="266" y="4653"/>
                  </a:lnTo>
                  <a:lnTo>
                    <a:pt x="479" y="5051"/>
                  </a:lnTo>
                  <a:lnTo>
                    <a:pt x="532" y="5131"/>
                  </a:lnTo>
                  <a:lnTo>
                    <a:pt x="612" y="5158"/>
                  </a:lnTo>
                  <a:lnTo>
                    <a:pt x="718" y="5158"/>
                  </a:lnTo>
                  <a:lnTo>
                    <a:pt x="798" y="5131"/>
                  </a:lnTo>
                  <a:lnTo>
                    <a:pt x="878" y="5078"/>
                  </a:lnTo>
                  <a:lnTo>
                    <a:pt x="904" y="4998"/>
                  </a:lnTo>
                  <a:lnTo>
                    <a:pt x="931" y="4892"/>
                  </a:lnTo>
                  <a:lnTo>
                    <a:pt x="878" y="4812"/>
                  </a:lnTo>
                  <a:lnTo>
                    <a:pt x="718" y="4467"/>
                  </a:lnTo>
                  <a:lnTo>
                    <a:pt x="585" y="4094"/>
                  </a:lnTo>
                  <a:lnTo>
                    <a:pt x="506" y="3722"/>
                  </a:lnTo>
                  <a:lnTo>
                    <a:pt x="479" y="3350"/>
                  </a:lnTo>
                  <a:lnTo>
                    <a:pt x="506" y="3058"/>
                  </a:lnTo>
                  <a:lnTo>
                    <a:pt x="559" y="2765"/>
                  </a:lnTo>
                  <a:lnTo>
                    <a:pt x="612" y="2499"/>
                  </a:lnTo>
                  <a:lnTo>
                    <a:pt x="718" y="2234"/>
                  </a:lnTo>
                  <a:lnTo>
                    <a:pt x="825" y="1968"/>
                  </a:lnTo>
                  <a:lnTo>
                    <a:pt x="984" y="1755"/>
                  </a:lnTo>
                  <a:lnTo>
                    <a:pt x="1144" y="1516"/>
                  </a:lnTo>
                  <a:lnTo>
                    <a:pt x="1330" y="1330"/>
                  </a:lnTo>
                  <a:lnTo>
                    <a:pt x="1542" y="1144"/>
                  </a:lnTo>
                  <a:lnTo>
                    <a:pt x="1755" y="984"/>
                  </a:lnTo>
                  <a:lnTo>
                    <a:pt x="1994" y="825"/>
                  </a:lnTo>
                  <a:lnTo>
                    <a:pt x="2233" y="718"/>
                  </a:lnTo>
                  <a:lnTo>
                    <a:pt x="2499" y="612"/>
                  </a:lnTo>
                  <a:lnTo>
                    <a:pt x="2765" y="532"/>
                  </a:lnTo>
                  <a:lnTo>
                    <a:pt x="3058" y="506"/>
                  </a:lnTo>
                  <a:lnTo>
                    <a:pt x="3350" y="479"/>
                  </a:lnTo>
                  <a:lnTo>
                    <a:pt x="3642" y="506"/>
                  </a:lnTo>
                  <a:lnTo>
                    <a:pt x="3935" y="532"/>
                  </a:lnTo>
                  <a:lnTo>
                    <a:pt x="4201" y="612"/>
                  </a:lnTo>
                  <a:lnTo>
                    <a:pt x="4467" y="718"/>
                  </a:lnTo>
                  <a:lnTo>
                    <a:pt x="4706" y="825"/>
                  </a:lnTo>
                  <a:lnTo>
                    <a:pt x="4945" y="984"/>
                  </a:lnTo>
                  <a:lnTo>
                    <a:pt x="5158" y="1144"/>
                  </a:lnTo>
                  <a:lnTo>
                    <a:pt x="5370" y="1330"/>
                  </a:lnTo>
                  <a:lnTo>
                    <a:pt x="5556" y="1516"/>
                  </a:lnTo>
                  <a:lnTo>
                    <a:pt x="5716" y="1755"/>
                  </a:lnTo>
                  <a:lnTo>
                    <a:pt x="5875" y="1968"/>
                  </a:lnTo>
                  <a:lnTo>
                    <a:pt x="5982" y="2234"/>
                  </a:lnTo>
                  <a:lnTo>
                    <a:pt x="6088" y="2499"/>
                  </a:lnTo>
                  <a:lnTo>
                    <a:pt x="6141" y="2765"/>
                  </a:lnTo>
                  <a:lnTo>
                    <a:pt x="6194" y="3058"/>
                  </a:lnTo>
                  <a:lnTo>
                    <a:pt x="6221" y="3350"/>
                  </a:lnTo>
                  <a:lnTo>
                    <a:pt x="6194" y="3643"/>
                  </a:lnTo>
                  <a:lnTo>
                    <a:pt x="6141" y="3908"/>
                  </a:lnTo>
                  <a:lnTo>
                    <a:pt x="6088" y="4201"/>
                  </a:lnTo>
                  <a:lnTo>
                    <a:pt x="5982" y="4467"/>
                  </a:lnTo>
                  <a:lnTo>
                    <a:pt x="5875" y="4706"/>
                  </a:lnTo>
                  <a:lnTo>
                    <a:pt x="5716" y="4945"/>
                  </a:lnTo>
                  <a:lnTo>
                    <a:pt x="5556" y="5158"/>
                  </a:lnTo>
                  <a:lnTo>
                    <a:pt x="5370" y="5370"/>
                  </a:lnTo>
                  <a:lnTo>
                    <a:pt x="5158" y="5557"/>
                  </a:lnTo>
                  <a:lnTo>
                    <a:pt x="4945" y="5716"/>
                  </a:lnTo>
                  <a:lnTo>
                    <a:pt x="4706" y="5849"/>
                  </a:lnTo>
                  <a:lnTo>
                    <a:pt x="4467" y="5982"/>
                  </a:lnTo>
                  <a:lnTo>
                    <a:pt x="4201" y="6088"/>
                  </a:lnTo>
                  <a:lnTo>
                    <a:pt x="3935" y="6141"/>
                  </a:lnTo>
                  <a:lnTo>
                    <a:pt x="3642" y="6195"/>
                  </a:lnTo>
                  <a:lnTo>
                    <a:pt x="3084" y="6195"/>
                  </a:lnTo>
                  <a:lnTo>
                    <a:pt x="2845" y="6168"/>
                  </a:lnTo>
                  <a:lnTo>
                    <a:pt x="2579" y="6088"/>
                  </a:lnTo>
                  <a:lnTo>
                    <a:pt x="2340" y="6008"/>
                  </a:lnTo>
                  <a:lnTo>
                    <a:pt x="2101" y="5929"/>
                  </a:lnTo>
                  <a:lnTo>
                    <a:pt x="1888" y="5796"/>
                  </a:lnTo>
                  <a:lnTo>
                    <a:pt x="1675" y="5663"/>
                  </a:lnTo>
                  <a:lnTo>
                    <a:pt x="1463" y="5503"/>
                  </a:lnTo>
                  <a:lnTo>
                    <a:pt x="1383" y="5450"/>
                  </a:lnTo>
                  <a:lnTo>
                    <a:pt x="1276" y="5424"/>
                  </a:lnTo>
                  <a:lnTo>
                    <a:pt x="1197" y="5450"/>
                  </a:lnTo>
                  <a:lnTo>
                    <a:pt x="1117" y="5503"/>
                  </a:lnTo>
                  <a:lnTo>
                    <a:pt x="1064" y="5610"/>
                  </a:lnTo>
                  <a:lnTo>
                    <a:pt x="1064" y="5689"/>
                  </a:lnTo>
                  <a:lnTo>
                    <a:pt x="1090" y="5769"/>
                  </a:lnTo>
                  <a:lnTo>
                    <a:pt x="1144" y="5849"/>
                  </a:lnTo>
                  <a:lnTo>
                    <a:pt x="1383" y="6035"/>
                  </a:lnTo>
                  <a:lnTo>
                    <a:pt x="1622" y="6221"/>
                  </a:lnTo>
                  <a:lnTo>
                    <a:pt x="1888" y="6354"/>
                  </a:lnTo>
                  <a:lnTo>
                    <a:pt x="2180" y="6487"/>
                  </a:lnTo>
                  <a:lnTo>
                    <a:pt x="2446" y="6567"/>
                  </a:lnTo>
                  <a:lnTo>
                    <a:pt x="2739" y="6646"/>
                  </a:lnTo>
                  <a:lnTo>
                    <a:pt x="3058" y="6673"/>
                  </a:lnTo>
                  <a:lnTo>
                    <a:pt x="3350" y="6700"/>
                  </a:lnTo>
                  <a:lnTo>
                    <a:pt x="3696" y="6673"/>
                  </a:lnTo>
                  <a:lnTo>
                    <a:pt x="4015" y="6620"/>
                  </a:lnTo>
                  <a:lnTo>
                    <a:pt x="4334" y="6540"/>
                  </a:lnTo>
                  <a:lnTo>
                    <a:pt x="4653" y="6434"/>
                  </a:lnTo>
                  <a:lnTo>
                    <a:pt x="4945" y="6274"/>
                  </a:lnTo>
                  <a:lnTo>
                    <a:pt x="5211" y="6115"/>
                  </a:lnTo>
                  <a:lnTo>
                    <a:pt x="5477" y="5929"/>
                  </a:lnTo>
                  <a:lnTo>
                    <a:pt x="5716" y="5716"/>
                  </a:lnTo>
                  <a:lnTo>
                    <a:pt x="5929" y="5477"/>
                  </a:lnTo>
                  <a:lnTo>
                    <a:pt x="6115" y="5211"/>
                  </a:lnTo>
                  <a:lnTo>
                    <a:pt x="6301" y="4945"/>
                  </a:lnTo>
                  <a:lnTo>
                    <a:pt x="6434" y="4653"/>
                  </a:lnTo>
                  <a:lnTo>
                    <a:pt x="6540" y="4334"/>
                  </a:lnTo>
                  <a:lnTo>
                    <a:pt x="6620" y="4015"/>
                  </a:lnTo>
                  <a:lnTo>
                    <a:pt x="6673" y="3696"/>
                  </a:lnTo>
                  <a:lnTo>
                    <a:pt x="6700" y="3350"/>
                  </a:lnTo>
                  <a:lnTo>
                    <a:pt x="6673" y="3005"/>
                  </a:lnTo>
                  <a:lnTo>
                    <a:pt x="6620" y="2659"/>
                  </a:lnTo>
                  <a:lnTo>
                    <a:pt x="6540" y="2340"/>
                  </a:lnTo>
                  <a:lnTo>
                    <a:pt x="6434" y="2048"/>
                  </a:lnTo>
                  <a:lnTo>
                    <a:pt x="6301" y="1755"/>
                  </a:lnTo>
                  <a:lnTo>
                    <a:pt x="6115" y="1463"/>
                  </a:lnTo>
                  <a:lnTo>
                    <a:pt x="5929" y="1223"/>
                  </a:lnTo>
                  <a:lnTo>
                    <a:pt x="5716" y="984"/>
                  </a:lnTo>
                  <a:lnTo>
                    <a:pt x="5477" y="772"/>
                  </a:lnTo>
                  <a:lnTo>
                    <a:pt x="5211" y="559"/>
                  </a:lnTo>
                  <a:lnTo>
                    <a:pt x="4945" y="399"/>
                  </a:lnTo>
                  <a:lnTo>
                    <a:pt x="4653" y="266"/>
                  </a:lnTo>
                  <a:lnTo>
                    <a:pt x="4334" y="160"/>
                  </a:lnTo>
                  <a:lnTo>
                    <a:pt x="4015" y="54"/>
                  </a:lnTo>
                  <a:lnTo>
                    <a:pt x="36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1"/>
            <p:cNvSpPr/>
            <p:nvPr/>
          </p:nvSpPr>
          <p:spPr>
            <a:xfrm>
              <a:off x="1816175" y="1231843"/>
              <a:ext cx="243402" cy="356417"/>
            </a:xfrm>
            <a:custGeom>
              <a:avLst/>
              <a:gdLst/>
              <a:ahLst/>
              <a:cxnLst/>
              <a:rect l="l" t="t" r="r" b="b"/>
              <a:pathLst>
                <a:path w="9332" h="13665" extrusionOk="0">
                  <a:moveTo>
                    <a:pt x="745" y="1"/>
                  </a:moveTo>
                  <a:lnTo>
                    <a:pt x="585" y="27"/>
                  </a:lnTo>
                  <a:lnTo>
                    <a:pt x="452" y="54"/>
                  </a:lnTo>
                  <a:lnTo>
                    <a:pt x="319" y="134"/>
                  </a:lnTo>
                  <a:lnTo>
                    <a:pt x="213" y="213"/>
                  </a:lnTo>
                  <a:lnTo>
                    <a:pt x="133" y="320"/>
                  </a:lnTo>
                  <a:lnTo>
                    <a:pt x="54" y="453"/>
                  </a:lnTo>
                  <a:lnTo>
                    <a:pt x="27" y="586"/>
                  </a:lnTo>
                  <a:lnTo>
                    <a:pt x="0" y="718"/>
                  </a:lnTo>
                  <a:lnTo>
                    <a:pt x="0" y="12920"/>
                  </a:lnTo>
                  <a:lnTo>
                    <a:pt x="27" y="13080"/>
                  </a:lnTo>
                  <a:lnTo>
                    <a:pt x="54" y="13213"/>
                  </a:lnTo>
                  <a:lnTo>
                    <a:pt x="133" y="13346"/>
                  </a:lnTo>
                  <a:lnTo>
                    <a:pt x="213" y="13452"/>
                  </a:lnTo>
                  <a:lnTo>
                    <a:pt x="319" y="13532"/>
                  </a:lnTo>
                  <a:lnTo>
                    <a:pt x="452" y="13612"/>
                  </a:lnTo>
                  <a:lnTo>
                    <a:pt x="585" y="13638"/>
                  </a:lnTo>
                  <a:lnTo>
                    <a:pt x="745" y="13665"/>
                  </a:lnTo>
                  <a:lnTo>
                    <a:pt x="3483" y="13665"/>
                  </a:lnTo>
                  <a:lnTo>
                    <a:pt x="3563" y="13638"/>
                  </a:lnTo>
                  <a:lnTo>
                    <a:pt x="3642" y="13585"/>
                  </a:lnTo>
                  <a:lnTo>
                    <a:pt x="3696" y="13505"/>
                  </a:lnTo>
                  <a:lnTo>
                    <a:pt x="3722" y="13425"/>
                  </a:lnTo>
                  <a:lnTo>
                    <a:pt x="3696" y="13319"/>
                  </a:lnTo>
                  <a:lnTo>
                    <a:pt x="3642" y="13239"/>
                  </a:lnTo>
                  <a:lnTo>
                    <a:pt x="3563" y="13186"/>
                  </a:lnTo>
                  <a:lnTo>
                    <a:pt x="3483" y="13160"/>
                  </a:lnTo>
                  <a:lnTo>
                    <a:pt x="638" y="13160"/>
                  </a:lnTo>
                  <a:lnTo>
                    <a:pt x="559" y="13106"/>
                  </a:lnTo>
                  <a:lnTo>
                    <a:pt x="506" y="13027"/>
                  </a:lnTo>
                  <a:lnTo>
                    <a:pt x="479" y="12920"/>
                  </a:lnTo>
                  <a:lnTo>
                    <a:pt x="479" y="718"/>
                  </a:lnTo>
                  <a:lnTo>
                    <a:pt x="506" y="639"/>
                  </a:lnTo>
                  <a:lnTo>
                    <a:pt x="559" y="559"/>
                  </a:lnTo>
                  <a:lnTo>
                    <a:pt x="638" y="506"/>
                  </a:lnTo>
                  <a:lnTo>
                    <a:pt x="745" y="479"/>
                  </a:lnTo>
                  <a:lnTo>
                    <a:pt x="8587" y="479"/>
                  </a:lnTo>
                  <a:lnTo>
                    <a:pt x="8693" y="506"/>
                  </a:lnTo>
                  <a:lnTo>
                    <a:pt x="8773" y="559"/>
                  </a:lnTo>
                  <a:lnTo>
                    <a:pt x="8826" y="639"/>
                  </a:lnTo>
                  <a:lnTo>
                    <a:pt x="8853" y="718"/>
                  </a:lnTo>
                  <a:lnTo>
                    <a:pt x="8853" y="12920"/>
                  </a:lnTo>
                  <a:lnTo>
                    <a:pt x="8826" y="13027"/>
                  </a:lnTo>
                  <a:lnTo>
                    <a:pt x="8773" y="13106"/>
                  </a:lnTo>
                  <a:lnTo>
                    <a:pt x="8693" y="13160"/>
                  </a:lnTo>
                  <a:lnTo>
                    <a:pt x="4440" y="13160"/>
                  </a:lnTo>
                  <a:lnTo>
                    <a:pt x="4360" y="13186"/>
                  </a:lnTo>
                  <a:lnTo>
                    <a:pt x="4280" y="13239"/>
                  </a:lnTo>
                  <a:lnTo>
                    <a:pt x="4227" y="13319"/>
                  </a:lnTo>
                  <a:lnTo>
                    <a:pt x="4201" y="13425"/>
                  </a:lnTo>
                  <a:lnTo>
                    <a:pt x="4227" y="13505"/>
                  </a:lnTo>
                  <a:lnTo>
                    <a:pt x="4280" y="13585"/>
                  </a:lnTo>
                  <a:lnTo>
                    <a:pt x="4360" y="13638"/>
                  </a:lnTo>
                  <a:lnTo>
                    <a:pt x="4440" y="13665"/>
                  </a:lnTo>
                  <a:lnTo>
                    <a:pt x="8587" y="13665"/>
                  </a:lnTo>
                  <a:lnTo>
                    <a:pt x="8747" y="13638"/>
                  </a:lnTo>
                  <a:lnTo>
                    <a:pt x="8879" y="13612"/>
                  </a:lnTo>
                  <a:lnTo>
                    <a:pt x="9012" y="13532"/>
                  </a:lnTo>
                  <a:lnTo>
                    <a:pt x="9119" y="13452"/>
                  </a:lnTo>
                  <a:lnTo>
                    <a:pt x="9198" y="13346"/>
                  </a:lnTo>
                  <a:lnTo>
                    <a:pt x="9278" y="13213"/>
                  </a:lnTo>
                  <a:lnTo>
                    <a:pt x="9305" y="13080"/>
                  </a:lnTo>
                  <a:lnTo>
                    <a:pt x="9331" y="12920"/>
                  </a:lnTo>
                  <a:lnTo>
                    <a:pt x="9331" y="718"/>
                  </a:lnTo>
                  <a:lnTo>
                    <a:pt x="9305" y="586"/>
                  </a:lnTo>
                  <a:lnTo>
                    <a:pt x="9278" y="453"/>
                  </a:lnTo>
                  <a:lnTo>
                    <a:pt x="9198" y="320"/>
                  </a:lnTo>
                  <a:lnTo>
                    <a:pt x="9119" y="213"/>
                  </a:lnTo>
                  <a:lnTo>
                    <a:pt x="9012" y="134"/>
                  </a:lnTo>
                  <a:lnTo>
                    <a:pt x="8879" y="54"/>
                  </a:lnTo>
                  <a:lnTo>
                    <a:pt x="8747" y="27"/>
                  </a:lnTo>
                  <a:lnTo>
                    <a:pt x="8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1"/>
            <p:cNvSpPr/>
            <p:nvPr/>
          </p:nvSpPr>
          <p:spPr>
            <a:xfrm>
              <a:off x="1838371" y="1254039"/>
              <a:ext cx="199009" cy="312051"/>
            </a:xfrm>
            <a:custGeom>
              <a:avLst/>
              <a:gdLst/>
              <a:ahLst/>
              <a:cxnLst/>
              <a:rect l="l" t="t" r="r" b="b"/>
              <a:pathLst>
                <a:path w="7630" h="11964" extrusionOk="0">
                  <a:moveTo>
                    <a:pt x="558" y="0"/>
                  </a:moveTo>
                  <a:lnTo>
                    <a:pt x="425" y="54"/>
                  </a:lnTo>
                  <a:lnTo>
                    <a:pt x="319" y="107"/>
                  </a:lnTo>
                  <a:lnTo>
                    <a:pt x="213" y="213"/>
                  </a:lnTo>
                  <a:lnTo>
                    <a:pt x="133" y="319"/>
                  </a:lnTo>
                  <a:lnTo>
                    <a:pt x="53" y="426"/>
                  </a:lnTo>
                  <a:lnTo>
                    <a:pt x="27" y="559"/>
                  </a:lnTo>
                  <a:lnTo>
                    <a:pt x="0" y="718"/>
                  </a:lnTo>
                  <a:lnTo>
                    <a:pt x="0" y="11245"/>
                  </a:lnTo>
                  <a:lnTo>
                    <a:pt x="27" y="11405"/>
                  </a:lnTo>
                  <a:lnTo>
                    <a:pt x="53" y="11538"/>
                  </a:lnTo>
                  <a:lnTo>
                    <a:pt x="133" y="11644"/>
                  </a:lnTo>
                  <a:lnTo>
                    <a:pt x="213" y="11750"/>
                  </a:lnTo>
                  <a:lnTo>
                    <a:pt x="319" y="11830"/>
                  </a:lnTo>
                  <a:lnTo>
                    <a:pt x="425" y="11910"/>
                  </a:lnTo>
                  <a:lnTo>
                    <a:pt x="558" y="11936"/>
                  </a:lnTo>
                  <a:lnTo>
                    <a:pt x="718" y="11963"/>
                  </a:lnTo>
                  <a:lnTo>
                    <a:pt x="6912" y="11963"/>
                  </a:lnTo>
                  <a:lnTo>
                    <a:pt x="7071" y="11936"/>
                  </a:lnTo>
                  <a:lnTo>
                    <a:pt x="7204" y="11910"/>
                  </a:lnTo>
                  <a:lnTo>
                    <a:pt x="7311" y="11830"/>
                  </a:lnTo>
                  <a:lnTo>
                    <a:pt x="7417" y="11750"/>
                  </a:lnTo>
                  <a:lnTo>
                    <a:pt x="7497" y="11644"/>
                  </a:lnTo>
                  <a:lnTo>
                    <a:pt x="7577" y="11538"/>
                  </a:lnTo>
                  <a:lnTo>
                    <a:pt x="7603" y="11405"/>
                  </a:lnTo>
                  <a:lnTo>
                    <a:pt x="7630" y="11245"/>
                  </a:lnTo>
                  <a:lnTo>
                    <a:pt x="7630" y="2792"/>
                  </a:lnTo>
                  <a:lnTo>
                    <a:pt x="7603" y="2685"/>
                  </a:lnTo>
                  <a:lnTo>
                    <a:pt x="7550" y="2606"/>
                  </a:lnTo>
                  <a:lnTo>
                    <a:pt x="7470" y="2552"/>
                  </a:lnTo>
                  <a:lnTo>
                    <a:pt x="7284" y="2552"/>
                  </a:lnTo>
                  <a:lnTo>
                    <a:pt x="7204" y="2606"/>
                  </a:lnTo>
                  <a:lnTo>
                    <a:pt x="7151" y="2685"/>
                  </a:lnTo>
                  <a:lnTo>
                    <a:pt x="7151" y="2792"/>
                  </a:lnTo>
                  <a:lnTo>
                    <a:pt x="7151" y="11245"/>
                  </a:lnTo>
                  <a:lnTo>
                    <a:pt x="7125" y="11325"/>
                  </a:lnTo>
                  <a:lnTo>
                    <a:pt x="7071" y="11405"/>
                  </a:lnTo>
                  <a:lnTo>
                    <a:pt x="7018" y="11458"/>
                  </a:lnTo>
                  <a:lnTo>
                    <a:pt x="6912" y="11485"/>
                  </a:lnTo>
                  <a:lnTo>
                    <a:pt x="718" y="11485"/>
                  </a:lnTo>
                  <a:lnTo>
                    <a:pt x="612" y="11458"/>
                  </a:lnTo>
                  <a:lnTo>
                    <a:pt x="558" y="11405"/>
                  </a:lnTo>
                  <a:lnTo>
                    <a:pt x="505" y="11325"/>
                  </a:lnTo>
                  <a:lnTo>
                    <a:pt x="479" y="11245"/>
                  </a:lnTo>
                  <a:lnTo>
                    <a:pt x="479" y="718"/>
                  </a:lnTo>
                  <a:lnTo>
                    <a:pt x="505" y="612"/>
                  </a:lnTo>
                  <a:lnTo>
                    <a:pt x="558" y="559"/>
                  </a:lnTo>
                  <a:lnTo>
                    <a:pt x="612" y="505"/>
                  </a:lnTo>
                  <a:lnTo>
                    <a:pt x="718" y="479"/>
                  </a:lnTo>
                  <a:lnTo>
                    <a:pt x="1569" y="479"/>
                  </a:lnTo>
                  <a:lnTo>
                    <a:pt x="1648" y="505"/>
                  </a:lnTo>
                  <a:lnTo>
                    <a:pt x="1728" y="585"/>
                  </a:lnTo>
                  <a:lnTo>
                    <a:pt x="1967" y="1064"/>
                  </a:lnTo>
                  <a:lnTo>
                    <a:pt x="2100" y="1223"/>
                  </a:lnTo>
                  <a:lnTo>
                    <a:pt x="2233" y="1330"/>
                  </a:lnTo>
                  <a:lnTo>
                    <a:pt x="2419" y="1409"/>
                  </a:lnTo>
                  <a:lnTo>
                    <a:pt x="2632" y="1436"/>
                  </a:lnTo>
                  <a:lnTo>
                    <a:pt x="4998" y="1436"/>
                  </a:lnTo>
                  <a:lnTo>
                    <a:pt x="5211" y="1409"/>
                  </a:lnTo>
                  <a:lnTo>
                    <a:pt x="5397" y="1330"/>
                  </a:lnTo>
                  <a:lnTo>
                    <a:pt x="5530" y="1223"/>
                  </a:lnTo>
                  <a:lnTo>
                    <a:pt x="5662" y="1064"/>
                  </a:lnTo>
                  <a:lnTo>
                    <a:pt x="5902" y="585"/>
                  </a:lnTo>
                  <a:lnTo>
                    <a:pt x="5955" y="505"/>
                  </a:lnTo>
                  <a:lnTo>
                    <a:pt x="6061" y="479"/>
                  </a:lnTo>
                  <a:lnTo>
                    <a:pt x="6912" y="479"/>
                  </a:lnTo>
                  <a:lnTo>
                    <a:pt x="7018" y="505"/>
                  </a:lnTo>
                  <a:lnTo>
                    <a:pt x="7071" y="559"/>
                  </a:lnTo>
                  <a:lnTo>
                    <a:pt x="7125" y="612"/>
                  </a:lnTo>
                  <a:lnTo>
                    <a:pt x="7151" y="718"/>
                  </a:lnTo>
                  <a:lnTo>
                    <a:pt x="7151" y="1808"/>
                  </a:lnTo>
                  <a:lnTo>
                    <a:pt x="7151" y="1914"/>
                  </a:lnTo>
                  <a:lnTo>
                    <a:pt x="7204" y="1994"/>
                  </a:lnTo>
                  <a:lnTo>
                    <a:pt x="7284" y="2047"/>
                  </a:lnTo>
                  <a:lnTo>
                    <a:pt x="7470" y="2047"/>
                  </a:lnTo>
                  <a:lnTo>
                    <a:pt x="7550" y="1994"/>
                  </a:lnTo>
                  <a:lnTo>
                    <a:pt x="7603" y="1914"/>
                  </a:lnTo>
                  <a:lnTo>
                    <a:pt x="7630" y="1808"/>
                  </a:lnTo>
                  <a:lnTo>
                    <a:pt x="7630" y="718"/>
                  </a:lnTo>
                  <a:lnTo>
                    <a:pt x="7603" y="559"/>
                  </a:lnTo>
                  <a:lnTo>
                    <a:pt x="7577" y="426"/>
                  </a:lnTo>
                  <a:lnTo>
                    <a:pt x="7497" y="319"/>
                  </a:lnTo>
                  <a:lnTo>
                    <a:pt x="7417" y="213"/>
                  </a:lnTo>
                  <a:lnTo>
                    <a:pt x="7311" y="107"/>
                  </a:lnTo>
                  <a:lnTo>
                    <a:pt x="7204" y="54"/>
                  </a:lnTo>
                  <a:lnTo>
                    <a:pt x="7071" y="0"/>
                  </a:lnTo>
                  <a:lnTo>
                    <a:pt x="6061" y="0"/>
                  </a:lnTo>
                  <a:lnTo>
                    <a:pt x="5875" y="27"/>
                  </a:lnTo>
                  <a:lnTo>
                    <a:pt x="5716" y="107"/>
                  </a:lnTo>
                  <a:lnTo>
                    <a:pt x="5583" y="213"/>
                  </a:lnTo>
                  <a:lnTo>
                    <a:pt x="5476" y="373"/>
                  </a:lnTo>
                  <a:lnTo>
                    <a:pt x="5237" y="824"/>
                  </a:lnTo>
                  <a:lnTo>
                    <a:pt x="5184" y="878"/>
                  </a:lnTo>
                  <a:lnTo>
                    <a:pt x="5131" y="931"/>
                  </a:lnTo>
                  <a:lnTo>
                    <a:pt x="5078" y="957"/>
                  </a:lnTo>
                  <a:lnTo>
                    <a:pt x="2552" y="957"/>
                  </a:lnTo>
                  <a:lnTo>
                    <a:pt x="2499" y="931"/>
                  </a:lnTo>
                  <a:lnTo>
                    <a:pt x="2446" y="878"/>
                  </a:lnTo>
                  <a:lnTo>
                    <a:pt x="2393" y="824"/>
                  </a:lnTo>
                  <a:lnTo>
                    <a:pt x="2153" y="373"/>
                  </a:lnTo>
                  <a:lnTo>
                    <a:pt x="2047" y="213"/>
                  </a:lnTo>
                  <a:lnTo>
                    <a:pt x="1914" y="107"/>
                  </a:lnTo>
                  <a:lnTo>
                    <a:pt x="1755" y="27"/>
                  </a:lnTo>
                  <a:lnTo>
                    <a:pt x="15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41"/>
          <p:cNvGrpSpPr/>
          <p:nvPr/>
        </p:nvGrpSpPr>
        <p:grpSpPr>
          <a:xfrm>
            <a:off x="2293749" y="3728869"/>
            <a:ext cx="219823" cy="433361"/>
            <a:chOff x="2513700" y="1193032"/>
            <a:chExt cx="219823" cy="433361"/>
          </a:xfrm>
        </p:grpSpPr>
        <p:sp>
          <p:nvSpPr>
            <p:cNvPr id="2665" name="Google Shape;2665;p41"/>
            <p:cNvSpPr/>
            <p:nvPr/>
          </p:nvSpPr>
          <p:spPr>
            <a:xfrm>
              <a:off x="2589287" y="1339329"/>
              <a:ext cx="20136" cy="16667"/>
            </a:xfrm>
            <a:custGeom>
              <a:avLst/>
              <a:gdLst/>
              <a:ahLst/>
              <a:cxnLst/>
              <a:rect l="l" t="t" r="r" b="b"/>
              <a:pathLst>
                <a:path w="772" h="639" extrusionOk="0">
                  <a:moveTo>
                    <a:pt x="187" y="0"/>
                  </a:moveTo>
                  <a:lnTo>
                    <a:pt x="107" y="53"/>
                  </a:lnTo>
                  <a:lnTo>
                    <a:pt x="27" y="106"/>
                  </a:lnTo>
                  <a:lnTo>
                    <a:pt x="0" y="213"/>
                  </a:lnTo>
                  <a:lnTo>
                    <a:pt x="0" y="293"/>
                  </a:lnTo>
                  <a:lnTo>
                    <a:pt x="54" y="372"/>
                  </a:lnTo>
                  <a:lnTo>
                    <a:pt x="133" y="452"/>
                  </a:lnTo>
                  <a:lnTo>
                    <a:pt x="399" y="612"/>
                  </a:lnTo>
                  <a:lnTo>
                    <a:pt x="452" y="638"/>
                  </a:lnTo>
                  <a:lnTo>
                    <a:pt x="532" y="638"/>
                  </a:lnTo>
                  <a:lnTo>
                    <a:pt x="638" y="612"/>
                  </a:lnTo>
                  <a:lnTo>
                    <a:pt x="692" y="558"/>
                  </a:lnTo>
                  <a:lnTo>
                    <a:pt x="745" y="532"/>
                  </a:lnTo>
                  <a:lnTo>
                    <a:pt x="771" y="425"/>
                  </a:lnTo>
                  <a:lnTo>
                    <a:pt x="771" y="346"/>
                  </a:lnTo>
                  <a:lnTo>
                    <a:pt x="718" y="239"/>
                  </a:lnTo>
                  <a:lnTo>
                    <a:pt x="638" y="186"/>
                  </a:lnTo>
                  <a:lnTo>
                    <a:pt x="373" y="27"/>
                  </a:lnTo>
                  <a:lnTo>
                    <a:pt x="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1"/>
            <p:cNvSpPr/>
            <p:nvPr/>
          </p:nvSpPr>
          <p:spPr>
            <a:xfrm>
              <a:off x="2637826" y="1339329"/>
              <a:ext cx="20136" cy="16667"/>
            </a:xfrm>
            <a:custGeom>
              <a:avLst/>
              <a:gdLst/>
              <a:ahLst/>
              <a:cxnLst/>
              <a:rect l="l" t="t" r="r" b="b"/>
              <a:pathLst>
                <a:path w="772" h="639" extrusionOk="0">
                  <a:moveTo>
                    <a:pt x="505" y="0"/>
                  </a:moveTo>
                  <a:lnTo>
                    <a:pt x="399" y="27"/>
                  </a:lnTo>
                  <a:lnTo>
                    <a:pt x="133" y="186"/>
                  </a:lnTo>
                  <a:lnTo>
                    <a:pt x="53" y="239"/>
                  </a:lnTo>
                  <a:lnTo>
                    <a:pt x="27" y="346"/>
                  </a:lnTo>
                  <a:lnTo>
                    <a:pt x="0" y="425"/>
                  </a:lnTo>
                  <a:lnTo>
                    <a:pt x="53" y="532"/>
                  </a:lnTo>
                  <a:lnTo>
                    <a:pt x="80" y="558"/>
                  </a:lnTo>
                  <a:lnTo>
                    <a:pt x="133" y="612"/>
                  </a:lnTo>
                  <a:lnTo>
                    <a:pt x="266" y="638"/>
                  </a:lnTo>
                  <a:lnTo>
                    <a:pt x="319" y="638"/>
                  </a:lnTo>
                  <a:lnTo>
                    <a:pt x="372" y="612"/>
                  </a:lnTo>
                  <a:lnTo>
                    <a:pt x="665" y="452"/>
                  </a:lnTo>
                  <a:lnTo>
                    <a:pt x="718" y="372"/>
                  </a:lnTo>
                  <a:lnTo>
                    <a:pt x="771" y="293"/>
                  </a:lnTo>
                  <a:lnTo>
                    <a:pt x="771" y="213"/>
                  </a:lnTo>
                  <a:lnTo>
                    <a:pt x="745" y="106"/>
                  </a:lnTo>
                  <a:lnTo>
                    <a:pt x="691" y="53"/>
                  </a:lnTo>
                  <a:lnTo>
                    <a:pt x="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1"/>
            <p:cNvSpPr/>
            <p:nvPr/>
          </p:nvSpPr>
          <p:spPr>
            <a:xfrm>
              <a:off x="2591373" y="1373288"/>
              <a:ext cx="64502" cy="40245"/>
            </a:xfrm>
            <a:custGeom>
              <a:avLst/>
              <a:gdLst/>
              <a:ahLst/>
              <a:cxnLst/>
              <a:rect l="l" t="t" r="r" b="b"/>
              <a:pathLst>
                <a:path w="2473" h="1543" extrusionOk="0">
                  <a:moveTo>
                    <a:pt x="1967" y="639"/>
                  </a:moveTo>
                  <a:lnTo>
                    <a:pt x="1888" y="798"/>
                  </a:lnTo>
                  <a:lnTo>
                    <a:pt x="1755" y="931"/>
                  </a:lnTo>
                  <a:lnTo>
                    <a:pt x="1595" y="1011"/>
                  </a:lnTo>
                  <a:lnTo>
                    <a:pt x="1515" y="1038"/>
                  </a:lnTo>
                  <a:lnTo>
                    <a:pt x="1064" y="1038"/>
                  </a:lnTo>
                  <a:lnTo>
                    <a:pt x="904" y="1011"/>
                  </a:lnTo>
                  <a:lnTo>
                    <a:pt x="745" y="958"/>
                  </a:lnTo>
                  <a:lnTo>
                    <a:pt x="612" y="825"/>
                  </a:lnTo>
                  <a:lnTo>
                    <a:pt x="532" y="692"/>
                  </a:lnTo>
                  <a:lnTo>
                    <a:pt x="824" y="665"/>
                  </a:lnTo>
                  <a:lnTo>
                    <a:pt x="1064" y="719"/>
                  </a:lnTo>
                  <a:lnTo>
                    <a:pt x="1276" y="745"/>
                  </a:lnTo>
                  <a:lnTo>
                    <a:pt x="1489" y="745"/>
                  </a:lnTo>
                  <a:lnTo>
                    <a:pt x="1728" y="719"/>
                  </a:lnTo>
                  <a:lnTo>
                    <a:pt x="1967" y="639"/>
                  </a:lnTo>
                  <a:close/>
                  <a:moveTo>
                    <a:pt x="2153" y="1"/>
                  </a:moveTo>
                  <a:lnTo>
                    <a:pt x="2047" y="27"/>
                  </a:lnTo>
                  <a:lnTo>
                    <a:pt x="1861" y="134"/>
                  </a:lnTo>
                  <a:lnTo>
                    <a:pt x="1648" y="240"/>
                  </a:lnTo>
                  <a:lnTo>
                    <a:pt x="1436" y="267"/>
                  </a:lnTo>
                  <a:lnTo>
                    <a:pt x="1329" y="267"/>
                  </a:lnTo>
                  <a:lnTo>
                    <a:pt x="1223" y="240"/>
                  </a:lnTo>
                  <a:lnTo>
                    <a:pt x="1010" y="187"/>
                  </a:lnTo>
                  <a:lnTo>
                    <a:pt x="771" y="187"/>
                  </a:lnTo>
                  <a:lnTo>
                    <a:pt x="505" y="213"/>
                  </a:lnTo>
                  <a:lnTo>
                    <a:pt x="213" y="240"/>
                  </a:lnTo>
                  <a:lnTo>
                    <a:pt x="133" y="267"/>
                  </a:lnTo>
                  <a:lnTo>
                    <a:pt x="53" y="346"/>
                  </a:lnTo>
                  <a:lnTo>
                    <a:pt x="27" y="400"/>
                  </a:lnTo>
                  <a:lnTo>
                    <a:pt x="0" y="479"/>
                  </a:lnTo>
                  <a:lnTo>
                    <a:pt x="27" y="692"/>
                  </a:lnTo>
                  <a:lnTo>
                    <a:pt x="107" y="905"/>
                  </a:lnTo>
                  <a:lnTo>
                    <a:pt x="186" y="1064"/>
                  </a:lnTo>
                  <a:lnTo>
                    <a:pt x="319" y="1224"/>
                  </a:lnTo>
                  <a:lnTo>
                    <a:pt x="479" y="1357"/>
                  </a:lnTo>
                  <a:lnTo>
                    <a:pt x="665" y="1463"/>
                  </a:lnTo>
                  <a:lnTo>
                    <a:pt x="851" y="1516"/>
                  </a:lnTo>
                  <a:lnTo>
                    <a:pt x="1064" y="1543"/>
                  </a:lnTo>
                  <a:lnTo>
                    <a:pt x="1409" y="1543"/>
                  </a:lnTo>
                  <a:lnTo>
                    <a:pt x="1622" y="1516"/>
                  </a:lnTo>
                  <a:lnTo>
                    <a:pt x="1834" y="1463"/>
                  </a:lnTo>
                  <a:lnTo>
                    <a:pt x="1994" y="1357"/>
                  </a:lnTo>
                  <a:lnTo>
                    <a:pt x="2153" y="1224"/>
                  </a:lnTo>
                  <a:lnTo>
                    <a:pt x="2286" y="1064"/>
                  </a:lnTo>
                  <a:lnTo>
                    <a:pt x="2393" y="878"/>
                  </a:lnTo>
                  <a:lnTo>
                    <a:pt x="2446" y="692"/>
                  </a:lnTo>
                  <a:lnTo>
                    <a:pt x="2472" y="479"/>
                  </a:lnTo>
                  <a:lnTo>
                    <a:pt x="2472" y="320"/>
                  </a:lnTo>
                  <a:lnTo>
                    <a:pt x="2419" y="160"/>
                  </a:lnTo>
                  <a:lnTo>
                    <a:pt x="2366" y="54"/>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1"/>
            <p:cNvSpPr/>
            <p:nvPr/>
          </p:nvSpPr>
          <p:spPr>
            <a:xfrm>
              <a:off x="2599694" y="1556335"/>
              <a:ext cx="48566" cy="48566"/>
            </a:xfrm>
            <a:custGeom>
              <a:avLst/>
              <a:gdLst/>
              <a:ahLst/>
              <a:cxnLst/>
              <a:rect l="l" t="t" r="r" b="b"/>
              <a:pathLst>
                <a:path w="1862" h="1862" extrusionOk="0">
                  <a:moveTo>
                    <a:pt x="957" y="506"/>
                  </a:moveTo>
                  <a:lnTo>
                    <a:pt x="1010" y="533"/>
                  </a:lnTo>
                  <a:lnTo>
                    <a:pt x="1329" y="852"/>
                  </a:lnTo>
                  <a:lnTo>
                    <a:pt x="1356" y="878"/>
                  </a:lnTo>
                  <a:lnTo>
                    <a:pt x="1356" y="931"/>
                  </a:lnTo>
                  <a:lnTo>
                    <a:pt x="1356" y="984"/>
                  </a:lnTo>
                  <a:lnTo>
                    <a:pt x="1329" y="1011"/>
                  </a:lnTo>
                  <a:lnTo>
                    <a:pt x="1010" y="1330"/>
                  </a:lnTo>
                  <a:lnTo>
                    <a:pt x="931" y="1383"/>
                  </a:lnTo>
                  <a:lnTo>
                    <a:pt x="851" y="1330"/>
                  </a:lnTo>
                  <a:lnTo>
                    <a:pt x="505" y="1011"/>
                  </a:lnTo>
                  <a:lnTo>
                    <a:pt x="479" y="984"/>
                  </a:lnTo>
                  <a:lnTo>
                    <a:pt x="479" y="931"/>
                  </a:lnTo>
                  <a:lnTo>
                    <a:pt x="479" y="878"/>
                  </a:lnTo>
                  <a:lnTo>
                    <a:pt x="505" y="852"/>
                  </a:lnTo>
                  <a:lnTo>
                    <a:pt x="851" y="533"/>
                  </a:lnTo>
                  <a:lnTo>
                    <a:pt x="877" y="506"/>
                  </a:lnTo>
                  <a:close/>
                  <a:moveTo>
                    <a:pt x="931" y="1"/>
                  </a:moveTo>
                  <a:lnTo>
                    <a:pt x="798" y="27"/>
                  </a:lnTo>
                  <a:lnTo>
                    <a:pt x="691" y="54"/>
                  </a:lnTo>
                  <a:lnTo>
                    <a:pt x="585" y="107"/>
                  </a:lnTo>
                  <a:lnTo>
                    <a:pt x="505" y="187"/>
                  </a:lnTo>
                  <a:lnTo>
                    <a:pt x="160" y="506"/>
                  </a:lnTo>
                  <a:lnTo>
                    <a:pt x="107" y="612"/>
                  </a:lnTo>
                  <a:lnTo>
                    <a:pt x="27" y="719"/>
                  </a:lnTo>
                  <a:lnTo>
                    <a:pt x="0" y="825"/>
                  </a:lnTo>
                  <a:lnTo>
                    <a:pt x="0" y="931"/>
                  </a:lnTo>
                  <a:lnTo>
                    <a:pt x="0" y="1064"/>
                  </a:lnTo>
                  <a:lnTo>
                    <a:pt x="27" y="1171"/>
                  </a:lnTo>
                  <a:lnTo>
                    <a:pt x="107" y="1277"/>
                  </a:lnTo>
                  <a:lnTo>
                    <a:pt x="160" y="1357"/>
                  </a:lnTo>
                  <a:lnTo>
                    <a:pt x="505" y="1676"/>
                  </a:lnTo>
                  <a:lnTo>
                    <a:pt x="585" y="1755"/>
                  </a:lnTo>
                  <a:lnTo>
                    <a:pt x="691" y="1809"/>
                  </a:lnTo>
                  <a:lnTo>
                    <a:pt x="798" y="1862"/>
                  </a:lnTo>
                  <a:lnTo>
                    <a:pt x="1037" y="1862"/>
                  </a:lnTo>
                  <a:lnTo>
                    <a:pt x="1143" y="1809"/>
                  </a:lnTo>
                  <a:lnTo>
                    <a:pt x="1250" y="1755"/>
                  </a:lnTo>
                  <a:lnTo>
                    <a:pt x="1356" y="1676"/>
                  </a:lnTo>
                  <a:lnTo>
                    <a:pt x="1675" y="1357"/>
                  </a:lnTo>
                  <a:lnTo>
                    <a:pt x="1755" y="1277"/>
                  </a:lnTo>
                  <a:lnTo>
                    <a:pt x="1808" y="1171"/>
                  </a:lnTo>
                  <a:lnTo>
                    <a:pt x="1834" y="1064"/>
                  </a:lnTo>
                  <a:lnTo>
                    <a:pt x="1861" y="931"/>
                  </a:lnTo>
                  <a:lnTo>
                    <a:pt x="1834" y="825"/>
                  </a:lnTo>
                  <a:lnTo>
                    <a:pt x="1808" y="719"/>
                  </a:lnTo>
                  <a:lnTo>
                    <a:pt x="1755" y="612"/>
                  </a:lnTo>
                  <a:lnTo>
                    <a:pt x="1675" y="506"/>
                  </a:lnTo>
                  <a:lnTo>
                    <a:pt x="1356" y="187"/>
                  </a:lnTo>
                  <a:lnTo>
                    <a:pt x="1250" y="107"/>
                  </a:lnTo>
                  <a:lnTo>
                    <a:pt x="1143" y="54"/>
                  </a:lnTo>
                  <a:lnTo>
                    <a:pt x="1037" y="27"/>
                  </a:lnTo>
                  <a:lnTo>
                    <a:pt x="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1"/>
            <p:cNvSpPr/>
            <p:nvPr/>
          </p:nvSpPr>
          <p:spPr>
            <a:xfrm>
              <a:off x="2513700" y="1193032"/>
              <a:ext cx="219823" cy="433361"/>
            </a:xfrm>
            <a:custGeom>
              <a:avLst/>
              <a:gdLst/>
              <a:ahLst/>
              <a:cxnLst/>
              <a:rect l="l" t="t" r="r" b="b"/>
              <a:pathLst>
                <a:path w="8428" h="16615" extrusionOk="0">
                  <a:moveTo>
                    <a:pt x="1676" y="4652"/>
                  </a:moveTo>
                  <a:lnTo>
                    <a:pt x="1676" y="6726"/>
                  </a:lnTo>
                  <a:lnTo>
                    <a:pt x="1702" y="7071"/>
                  </a:lnTo>
                  <a:lnTo>
                    <a:pt x="1782" y="7417"/>
                  </a:lnTo>
                  <a:lnTo>
                    <a:pt x="1888" y="7736"/>
                  </a:lnTo>
                  <a:lnTo>
                    <a:pt x="2048" y="8055"/>
                  </a:lnTo>
                  <a:lnTo>
                    <a:pt x="2234" y="8321"/>
                  </a:lnTo>
                  <a:lnTo>
                    <a:pt x="2473" y="8560"/>
                  </a:lnTo>
                  <a:lnTo>
                    <a:pt x="2739" y="8773"/>
                  </a:lnTo>
                  <a:lnTo>
                    <a:pt x="3031" y="8959"/>
                  </a:lnTo>
                  <a:lnTo>
                    <a:pt x="2925" y="9676"/>
                  </a:lnTo>
                  <a:lnTo>
                    <a:pt x="2712" y="9544"/>
                  </a:lnTo>
                  <a:lnTo>
                    <a:pt x="2526" y="9411"/>
                  </a:lnTo>
                  <a:lnTo>
                    <a:pt x="2234" y="9171"/>
                  </a:lnTo>
                  <a:lnTo>
                    <a:pt x="1968" y="8906"/>
                  </a:lnTo>
                  <a:lnTo>
                    <a:pt x="1729" y="8613"/>
                  </a:lnTo>
                  <a:lnTo>
                    <a:pt x="1516" y="8294"/>
                  </a:lnTo>
                  <a:lnTo>
                    <a:pt x="1330" y="7949"/>
                  </a:lnTo>
                  <a:lnTo>
                    <a:pt x="1197" y="7630"/>
                  </a:lnTo>
                  <a:lnTo>
                    <a:pt x="1064" y="7284"/>
                  </a:lnTo>
                  <a:lnTo>
                    <a:pt x="958" y="6938"/>
                  </a:lnTo>
                  <a:lnTo>
                    <a:pt x="798" y="6300"/>
                  </a:lnTo>
                  <a:lnTo>
                    <a:pt x="692" y="5715"/>
                  </a:lnTo>
                  <a:lnTo>
                    <a:pt x="665" y="5210"/>
                  </a:lnTo>
                  <a:lnTo>
                    <a:pt x="639" y="4865"/>
                  </a:lnTo>
                  <a:lnTo>
                    <a:pt x="1144" y="4732"/>
                  </a:lnTo>
                  <a:lnTo>
                    <a:pt x="1676" y="4652"/>
                  </a:lnTo>
                  <a:close/>
                  <a:moveTo>
                    <a:pt x="4733" y="4413"/>
                  </a:moveTo>
                  <a:lnTo>
                    <a:pt x="5238" y="4439"/>
                  </a:lnTo>
                  <a:lnTo>
                    <a:pt x="5769" y="4493"/>
                  </a:lnTo>
                  <a:lnTo>
                    <a:pt x="6275" y="4546"/>
                  </a:lnTo>
                  <a:lnTo>
                    <a:pt x="6275" y="6486"/>
                  </a:lnTo>
                  <a:lnTo>
                    <a:pt x="6301" y="6593"/>
                  </a:lnTo>
                  <a:lnTo>
                    <a:pt x="6354" y="6673"/>
                  </a:lnTo>
                  <a:lnTo>
                    <a:pt x="6434" y="6699"/>
                  </a:lnTo>
                  <a:lnTo>
                    <a:pt x="6514" y="6726"/>
                  </a:lnTo>
                  <a:lnTo>
                    <a:pt x="6620" y="6699"/>
                  </a:lnTo>
                  <a:lnTo>
                    <a:pt x="6700" y="6673"/>
                  </a:lnTo>
                  <a:lnTo>
                    <a:pt x="6753" y="6593"/>
                  </a:lnTo>
                  <a:lnTo>
                    <a:pt x="6753" y="6486"/>
                  </a:lnTo>
                  <a:lnTo>
                    <a:pt x="6753" y="4652"/>
                  </a:lnTo>
                  <a:lnTo>
                    <a:pt x="7285" y="4732"/>
                  </a:lnTo>
                  <a:lnTo>
                    <a:pt x="7790" y="4865"/>
                  </a:lnTo>
                  <a:lnTo>
                    <a:pt x="7790" y="5210"/>
                  </a:lnTo>
                  <a:lnTo>
                    <a:pt x="7737" y="5715"/>
                  </a:lnTo>
                  <a:lnTo>
                    <a:pt x="7657" y="6300"/>
                  </a:lnTo>
                  <a:lnTo>
                    <a:pt x="7497" y="6938"/>
                  </a:lnTo>
                  <a:lnTo>
                    <a:pt x="7391" y="7284"/>
                  </a:lnTo>
                  <a:lnTo>
                    <a:pt x="7258" y="7630"/>
                  </a:lnTo>
                  <a:lnTo>
                    <a:pt x="7099" y="7949"/>
                  </a:lnTo>
                  <a:lnTo>
                    <a:pt x="6913" y="8294"/>
                  </a:lnTo>
                  <a:lnTo>
                    <a:pt x="6727" y="8613"/>
                  </a:lnTo>
                  <a:lnTo>
                    <a:pt x="6487" y="8906"/>
                  </a:lnTo>
                  <a:lnTo>
                    <a:pt x="6221" y="9171"/>
                  </a:lnTo>
                  <a:lnTo>
                    <a:pt x="5902" y="9411"/>
                  </a:lnTo>
                  <a:lnTo>
                    <a:pt x="5716" y="9544"/>
                  </a:lnTo>
                  <a:lnTo>
                    <a:pt x="5504" y="9676"/>
                  </a:lnTo>
                  <a:lnTo>
                    <a:pt x="5424" y="8959"/>
                  </a:lnTo>
                  <a:lnTo>
                    <a:pt x="5637" y="8852"/>
                  </a:lnTo>
                  <a:lnTo>
                    <a:pt x="5823" y="8693"/>
                  </a:lnTo>
                  <a:lnTo>
                    <a:pt x="5982" y="8533"/>
                  </a:lnTo>
                  <a:lnTo>
                    <a:pt x="6142" y="8374"/>
                  </a:lnTo>
                  <a:lnTo>
                    <a:pt x="6301" y="8188"/>
                  </a:lnTo>
                  <a:lnTo>
                    <a:pt x="6434" y="7975"/>
                  </a:lnTo>
                  <a:lnTo>
                    <a:pt x="6540" y="7762"/>
                  </a:lnTo>
                  <a:lnTo>
                    <a:pt x="6620" y="7523"/>
                  </a:lnTo>
                  <a:lnTo>
                    <a:pt x="6647" y="7443"/>
                  </a:lnTo>
                  <a:lnTo>
                    <a:pt x="6620" y="7337"/>
                  </a:lnTo>
                  <a:lnTo>
                    <a:pt x="6567" y="7284"/>
                  </a:lnTo>
                  <a:lnTo>
                    <a:pt x="6487" y="7231"/>
                  </a:lnTo>
                  <a:lnTo>
                    <a:pt x="6381" y="7204"/>
                  </a:lnTo>
                  <a:lnTo>
                    <a:pt x="6301" y="7231"/>
                  </a:lnTo>
                  <a:lnTo>
                    <a:pt x="6221" y="7284"/>
                  </a:lnTo>
                  <a:lnTo>
                    <a:pt x="6168" y="7390"/>
                  </a:lnTo>
                  <a:lnTo>
                    <a:pt x="6088" y="7576"/>
                  </a:lnTo>
                  <a:lnTo>
                    <a:pt x="5982" y="7762"/>
                  </a:lnTo>
                  <a:lnTo>
                    <a:pt x="5876" y="7949"/>
                  </a:lnTo>
                  <a:lnTo>
                    <a:pt x="5743" y="8108"/>
                  </a:lnTo>
                  <a:lnTo>
                    <a:pt x="5583" y="8268"/>
                  </a:lnTo>
                  <a:lnTo>
                    <a:pt x="5424" y="8400"/>
                  </a:lnTo>
                  <a:lnTo>
                    <a:pt x="5238" y="8507"/>
                  </a:lnTo>
                  <a:lnTo>
                    <a:pt x="5052" y="8587"/>
                  </a:lnTo>
                  <a:lnTo>
                    <a:pt x="4866" y="8666"/>
                  </a:lnTo>
                  <a:lnTo>
                    <a:pt x="4653" y="8719"/>
                  </a:lnTo>
                  <a:lnTo>
                    <a:pt x="4440" y="8773"/>
                  </a:lnTo>
                  <a:lnTo>
                    <a:pt x="4015" y="8773"/>
                  </a:lnTo>
                  <a:lnTo>
                    <a:pt x="3802" y="8746"/>
                  </a:lnTo>
                  <a:lnTo>
                    <a:pt x="3616" y="8693"/>
                  </a:lnTo>
                  <a:lnTo>
                    <a:pt x="3430" y="8613"/>
                  </a:lnTo>
                  <a:lnTo>
                    <a:pt x="3244" y="8533"/>
                  </a:lnTo>
                  <a:lnTo>
                    <a:pt x="3058" y="8427"/>
                  </a:lnTo>
                  <a:lnTo>
                    <a:pt x="2898" y="8294"/>
                  </a:lnTo>
                  <a:lnTo>
                    <a:pt x="2766" y="8161"/>
                  </a:lnTo>
                  <a:lnTo>
                    <a:pt x="2633" y="8028"/>
                  </a:lnTo>
                  <a:lnTo>
                    <a:pt x="2526" y="7869"/>
                  </a:lnTo>
                  <a:lnTo>
                    <a:pt x="2420" y="7709"/>
                  </a:lnTo>
                  <a:lnTo>
                    <a:pt x="2314" y="7523"/>
                  </a:lnTo>
                  <a:lnTo>
                    <a:pt x="2260" y="7337"/>
                  </a:lnTo>
                  <a:lnTo>
                    <a:pt x="2207" y="7124"/>
                  </a:lnTo>
                  <a:lnTo>
                    <a:pt x="2181" y="6938"/>
                  </a:lnTo>
                  <a:lnTo>
                    <a:pt x="2154" y="6726"/>
                  </a:lnTo>
                  <a:lnTo>
                    <a:pt x="2154" y="4546"/>
                  </a:lnTo>
                  <a:lnTo>
                    <a:pt x="2686" y="4493"/>
                  </a:lnTo>
                  <a:lnTo>
                    <a:pt x="3191" y="4439"/>
                  </a:lnTo>
                  <a:lnTo>
                    <a:pt x="3696" y="4413"/>
                  </a:lnTo>
                  <a:close/>
                  <a:moveTo>
                    <a:pt x="4945" y="9145"/>
                  </a:moveTo>
                  <a:lnTo>
                    <a:pt x="5052" y="9836"/>
                  </a:lnTo>
                  <a:lnTo>
                    <a:pt x="4626" y="9942"/>
                  </a:lnTo>
                  <a:lnTo>
                    <a:pt x="4201" y="9969"/>
                  </a:lnTo>
                  <a:lnTo>
                    <a:pt x="3802" y="9942"/>
                  </a:lnTo>
                  <a:lnTo>
                    <a:pt x="3404" y="9836"/>
                  </a:lnTo>
                  <a:lnTo>
                    <a:pt x="3483" y="9145"/>
                  </a:lnTo>
                  <a:lnTo>
                    <a:pt x="3855" y="9225"/>
                  </a:lnTo>
                  <a:lnTo>
                    <a:pt x="4228" y="9251"/>
                  </a:lnTo>
                  <a:lnTo>
                    <a:pt x="4600" y="9225"/>
                  </a:lnTo>
                  <a:lnTo>
                    <a:pt x="4945" y="9145"/>
                  </a:lnTo>
                  <a:close/>
                  <a:moveTo>
                    <a:pt x="5131" y="10314"/>
                  </a:moveTo>
                  <a:lnTo>
                    <a:pt x="5264" y="10580"/>
                  </a:lnTo>
                  <a:lnTo>
                    <a:pt x="5424" y="10820"/>
                  </a:lnTo>
                  <a:lnTo>
                    <a:pt x="5637" y="11006"/>
                  </a:lnTo>
                  <a:lnTo>
                    <a:pt x="5902" y="11165"/>
                  </a:lnTo>
                  <a:lnTo>
                    <a:pt x="6115" y="11298"/>
                  </a:lnTo>
                  <a:lnTo>
                    <a:pt x="6328" y="11431"/>
                  </a:lnTo>
                  <a:lnTo>
                    <a:pt x="6540" y="11564"/>
                  </a:lnTo>
                  <a:lnTo>
                    <a:pt x="6727" y="11750"/>
                  </a:lnTo>
                  <a:lnTo>
                    <a:pt x="6913" y="11909"/>
                  </a:lnTo>
                  <a:lnTo>
                    <a:pt x="7099" y="12096"/>
                  </a:lnTo>
                  <a:lnTo>
                    <a:pt x="7258" y="12308"/>
                  </a:lnTo>
                  <a:lnTo>
                    <a:pt x="7391" y="12521"/>
                  </a:lnTo>
                  <a:lnTo>
                    <a:pt x="7524" y="12734"/>
                  </a:lnTo>
                  <a:lnTo>
                    <a:pt x="7630" y="12973"/>
                  </a:lnTo>
                  <a:lnTo>
                    <a:pt x="7737" y="13212"/>
                  </a:lnTo>
                  <a:lnTo>
                    <a:pt x="7790" y="13451"/>
                  </a:lnTo>
                  <a:lnTo>
                    <a:pt x="7870" y="13691"/>
                  </a:lnTo>
                  <a:lnTo>
                    <a:pt x="7896" y="13956"/>
                  </a:lnTo>
                  <a:lnTo>
                    <a:pt x="7923" y="14196"/>
                  </a:lnTo>
                  <a:lnTo>
                    <a:pt x="7949" y="14462"/>
                  </a:lnTo>
                  <a:lnTo>
                    <a:pt x="7949" y="15764"/>
                  </a:lnTo>
                  <a:lnTo>
                    <a:pt x="7923" y="15897"/>
                  </a:lnTo>
                  <a:lnTo>
                    <a:pt x="7843" y="16030"/>
                  </a:lnTo>
                  <a:lnTo>
                    <a:pt x="7710" y="16110"/>
                  </a:lnTo>
                  <a:lnTo>
                    <a:pt x="7577" y="16136"/>
                  </a:lnTo>
                  <a:lnTo>
                    <a:pt x="6673" y="16136"/>
                  </a:lnTo>
                  <a:lnTo>
                    <a:pt x="7205" y="13691"/>
                  </a:lnTo>
                  <a:lnTo>
                    <a:pt x="7205" y="13531"/>
                  </a:lnTo>
                  <a:lnTo>
                    <a:pt x="7205" y="13372"/>
                  </a:lnTo>
                  <a:lnTo>
                    <a:pt x="7152" y="13239"/>
                  </a:lnTo>
                  <a:lnTo>
                    <a:pt x="7072" y="13106"/>
                  </a:lnTo>
                  <a:lnTo>
                    <a:pt x="6939" y="12999"/>
                  </a:lnTo>
                  <a:lnTo>
                    <a:pt x="6806" y="12920"/>
                  </a:lnTo>
                  <a:lnTo>
                    <a:pt x="6673" y="12866"/>
                  </a:lnTo>
                  <a:lnTo>
                    <a:pt x="6514" y="12840"/>
                  </a:lnTo>
                  <a:lnTo>
                    <a:pt x="4307" y="12840"/>
                  </a:lnTo>
                  <a:lnTo>
                    <a:pt x="4228" y="12866"/>
                  </a:lnTo>
                  <a:lnTo>
                    <a:pt x="4148" y="12920"/>
                  </a:lnTo>
                  <a:lnTo>
                    <a:pt x="4095" y="12999"/>
                  </a:lnTo>
                  <a:lnTo>
                    <a:pt x="4068" y="13079"/>
                  </a:lnTo>
                  <a:lnTo>
                    <a:pt x="4095" y="13185"/>
                  </a:lnTo>
                  <a:lnTo>
                    <a:pt x="4148" y="13265"/>
                  </a:lnTo>
                  <a:lnTo>
                    <a:pt x="4228" y="13318"/>
                  </a:lnTo>
                  <a:lnTo>
                    <a:pt x="4307" y="13345"/>
                  </a:lnTo>
                  <a:lnTo>
                    <a:pt x="6514" y="13345"/>
                  </a:lnTo>
                  <a:lnTo>
                    <a:pt x="6620" y="13372"/>
                  </a:lnTo>
                  <a:lnTo>
                    <a:pt x="6673" y="13398"/>
                  </a:lnTo>
                  <a:lnTo>
                    <a:pt x="6727" y="13478"/>
                  </a:lnTo>
                  <a:lnTo>
                    <a:pt x="6727" y="13584"/>
                  </a:lnTo>
                  <a:lnTo>
                    <a:pt x="6168" y="16136"/>
                  </a:lnTo>
                  <a:lnTo>
                    <a:pt x="2260" y="16136"/>
                  </a:lnTo>
                  <a:lnTo>
                    <a:pt x="1729" y="13584"/>
                  </a:lnTo>
                  <a:lnTo>
                    <a:pt x="1729" y="13478"/>
                  </a:lnTo>
                  <a:lnTo>
                    <a:pt x="1755" y="13398"/>
                  </a:lnTo>
                  <a:lnTo>
                    <a:pt x="1808" y="13372"/>
                  </a:lnTo>
                  <a:lnTo>
                    <a:pt x="1915" y="13345"/>
                  </a:lnTo>
                  <a:lnTo>
                    <a:pt x="3350" y="13345"/>
                  </a:lnTo>
                  <a:lnTo>
                    <a:pt x="3430" y="13318"/>
                  </a:lnTo>
                  <a:lnTo>
                    <a:pt x="3510" y="13265"/>
                  </a:lnTo>
                  <a:lnTo>
                    <a:pt x="3563" y="13185"/>
                  </a:lnTo>
                  <a:lnTo>
                    <a:pt x="3590" y="13079"/>
                  </a:lnTo>
                  <a:lnTo>
                    <a:pt x="3563" y="12999"/>
                  </a:lnTo>
                  <a:lnTo>
                    <a:pt x="3510" y="12920"/>
                  </a:lnTo>
                  <a:lnTo>
                    <a:pt x="3430" y="12866"/>
                  </a:lnTo>
                  <a:lnTo>
                    <a:pt x="3350" y="12840"/>
                  </a:lnTo>
                  <a:lnTo>
                    <a:pt x="1915" y="12840"/>
                  </a:lnTo>
                  <a:lnTo>
                    <a:pt x="1755" y="12866"/>
                  </a:lnTo>
                  <a:lnTo>
                    <a:pt x="1622" y="12920"/>
                  </a:lnTo>
                  <a:lnTo>
                    <a:pt x="1489" y="12999"/>
                  </a:lnTo>
                  <a:lnTo>
                    <a:pt x="1383" y="13106"/>
                  </a:lnTo>
                  <a:lnTo>
                    <a:pt x="1303" y="13239"/>
                  </a:lnTo>
                  <a:lnTo>
                    <a:pt x="1250" y="13372"/>
                  </a:lnTo>
                  <a:lnTo>
                    <a:pt x="1224" y="13531"/>
                  </a:lnTo>
                  <a:lnTo>
                    <a:pt x="1250" y="13691"/>
                  </a:lnTo>
                  <a:lnTo>
                    <a:pt x="1782" y="16136"/>
                  </a:lnTo>
                  <a:lnTo>
                    <a:pt x="878" y="16136"/>
                  </a:lnTo>
                  <a:lnTo>
                    <a:pt x="719" y="16110"/>
                  </a:lnTo>
                  <a:lnTo>
                    <a:pt x="612" y="16030"/>
                  </a:lnTo>
                  <a:lnTo>
                    <a:pt x="532" y="15897"/>
                  </a:lnTo>
                  <a:lnTo>
                    <a:pt x="506" y="15764"/>
                  </a:lnTo>
                  <a:lnTo>
                    <a:pt x="506" y="14462"/>
                  </a:lnTo>
                  <a:lnTo>
                    <a:pt x="506" y="14196"/>
                  </a:lnTo>
                  <a:lnTo>
                    <a:pt x="532" y="13956"/>
                  </a:lnTo>
                  <a:lnTo>
                    <a:pt x="586" y="13691"/>
                  </a:lnTo>
                  <a:lnTo>
                    <a:pt x="639" y="13451"/>
                  </a:lnTo>
                  <a:lnTo>
                    <a:pt x="719" y="13212"/>
                  </a:lnTo>
                  <a:lnTo>
                    <a:pt x="798" y="12973"/>
                  </a:lnTo>
                  <a:lnTo>
                    <a:pt x="931" y="12734"/>
                  </a:lnTo>
                  <a:lnTo>
                    <a:pt x="1038" y="12521"/>
                  </a:lnTo>
                  <a:lnTo>
                    <a:pt x="1197" y="12308"/>
                  </a:lnTo>
                  <a:lnTo>
                    <a:pt x="1357" y="12096"/>
                  </a:lnTo>
                  <a:lnTo>
                    <a:pt x="1516" y="11909"/>
                  </a:lnTo>
                  <a:lnTo>
                    <a:pt x="1702" y="11750"/>
                  </a:lnTo>
                  <a:lnTo>
                    <a:pt x="1888" y="11564"/>
                  </a:lnTo>
                  <a:lnTo>
                    <a:pt x="2101" y="11431"/>
                  </a:lnTo>
                  <a:lnTo>
                    <a:pt x="2314" y="11298"/>
                  </a:lnTo>
                  <a:lnTo>
                    <a:pt x="2553" y="11165"/>
                  </a:lnTo>
                  <a:lnTo>
                    <a:pt x="2792" y="11006"/>
                  </a:lnTo>
                  <a:lnTo>
                    <a:pt x="3005" y="10820"/>
                  </a:lnTo>
                  <a:lnTo>
                    <a:pt x="3191" y="10580"/>
                  </a:lnTo>
                  <a:lnTo>
                    <a:pt x="3297" y="10314"/>
                  </a:lnTo>
                  <a:lnTo>
                    <a:pt x="3749" y="10421"/>
                  </a:lnTo>
                  <a:lnTo>
                    <a:pt x="4201" y="10447"/>
                  </a:lnTo>
                  <a:lnTo>
                    <a:pt x="4440" y="10447"/>
                  </a:lnTo>
                  <a:lnTo>
                    <a:pt x="4680" y="10421"/>
                  </a:lnTo>
                  <a:lnTo>
                    <a:pt x="4892" y="10394"/>
                  </a:lnTo>
                  <a:lnTo>
                    <a:pt x="5131" y="10314"/>
                  </a:lnTo>
                  <a:close/>
                  <a:moveTo>
                    <a:pt x="4228" y="0"/>
                  </a:moveTo>
                  <a:lnTo>
                    <a:pt x="3882" y="27"/>
                  </a:lnTo>
                  <a:lnTo>
                    <a:pt x="3563" y="106"/>
                  </a:lnTo>
                  <a:lnTo>
                    <a:pt x="3164" y="239"/>
                  </a:lnTo>
                  <a:lnTo>
                    <a:pt x="2766" y="399"/>
                  </a:lnTo>
                  <a:lnTo>
                    <a:pt x="2420" y="611"/>
                  </a:lnTo>
                  <a:lnTo>
                    <a:pt x="2101" y="824"/>
                  </a:lnTo>
                  <a:lnTo>
                    <a:pt x="2021" y="877"/>
                  </a:lnTo>
                  <a:lnTo>
                    <a:pt x="1995" y="984"/>
                  </a:lnTo>
                  <a:lnTo>
                    <a:pt x="1995" y="1063"/>
                  </a:lnTo>
                  <a:lnTo>
                    <a:pt x="2021" y="1143"/>
                  </a:lnTo>
                  <a:lnTo>
                    <a:pt x="2074" y="1223"/>
                  </a:lnTo>
                  <a:lnTo>
                    <a:pt x="2181" y="1249"/>
                  </a:lnTo>
                  <a:lnTo>
                    <a:pt x="2287" y="1249"/>
                  </a:lnTo>
                  <a:lnTo>
                    <a:pt x="2367" y="1223"/>
                  </a:lnTo>
                  <a:lnTo>
                    <a:pt x="2659" y="1010"/>
                  </a:lnTo>
                  <a:lnTo>
                    <a:pt x="2978" y="851"/>
                  </a:lnTo>
                  <a:lnTo>
                    <a:pt x="3324" y="691"/>
                  </a:lnTo>
                  <a:lnTo>
                    <a:pt x="3696" y="585"/>
                  </a:lnTo>
                  <a:lnTo>
                    <a:pt x="3962" y="532"/>
                  </a:lnTo>
                  <a:lnTo>
                    <a:pt x="4201" y="505"/>
                  </a:lnTo>
                  <a:lnTo>
                    <a:pt x="4467" y="505"/>
                  </a:lnTo>
                  <a:lnTo>
                    <a:pt x="4733" y="558"/>
                  </a:lnTo>
                  <a:lnTo>
                    <a:pt x="5078" y="691"/>
                  </a:lnTo>
                  <a:lnTo>
                    <a:pt x="5371" y="798"/>
                  </a:lnTo>
                  <a:lnTo>
                    <a:pt x="5690" y="957"/>
                  </a:lnTo>
                  <a:lnTo>
                    <a:pt x="5956" y="1143"/>
                  </a:lnTo>
                  <a:lnTo>
                    <a:pt x="6221" y="1329"/>
                  </a:lnTo>
                  <a:lnTo>
                    <a:pt x="6461" y="1542"/>
                  </a:lnTo>
                  <a:lnTo>
                    <a:pt x="6673" y="1781"/>
                  </a:lnTo>
                  <a:lnTo>
                    <a:pt x="6859" y="2047"/>
                  </a:lnTo>
                  <a:lnTo>
                    <a:pt x="7019" y="2286"/>
                  </a:lnTo>
                  <a:lnTo>
                    <a:pt x="7152" y="2525"/>
                  </a:lnTo>
                  <a:lnTo>
                    <a:pt x="7285" y="2791"/>
                  </a:lnTo>
                  <a:lnTo>
                    <a:pt x="7391" y="3084"/>
                  </a:lnTo>
                  <a:lnTo>
                    <a:pt x="7497" y="3376"/>
                  </a:lnTo>
                  <a:lnTo>
                    <a:pt x="7604" y="3669"/>
                  </a:lnTo>
                  <a:lnTo>
                    <a:pt x="7737" y="4360"/>
                  </a:lnTo>
                  <a:lnTo>
                    <a:pt x="7152" y="4227"/>
                  </a:lnTo>
                  <a:lnTo>
                    <a:pt x="6567" y="4120"/>
                  </a:lnTo>
                  <a:lnTo>
                    <a:pt x="6540" y="4120"/>
                  </a:lnTo>
                  <a:lnTo>
                    <a:pt x="5956" y="4014"/>
                  </a:lnTo>
                  <a:lnTo>
                    <a:pt x="5371" y="3961"/>
                  </a:lnTo>
                  <a:lnTo>
                    <a:pt x="4786" y="3934"/>
                  </a:lnTo>
                  <a:lnTo>
                    <a:pt x="4228" y="3908"/>
                  </a:lnTo>
                  <a:lnTo>
                    <a:pt x="3643" y="3934"/>
                  </a:lnTo>
                  <a:lnTo>
                    <a:pt x="3058" y="3961"/>
                  </a:lnTo>
                  <a:lnTo>
                    <a:pt x="2473" y="4014"/>
                  </a:lnTo>
                  <a:lnTo>
                    <a:pt x="1888" y="4120"/>
                  </a:lnTo>
                  <a:lnTo>
                    <a:pt x="1862" y="4120"/>
                  </a:lnTo>
                  <a:lnTo>
                    <a:pt x="1277" y="4227"/>
                  </a:lnTo>
                  <a:lnTo>
                    <a:pt x="692" y="4360"/>
                  </a:lnTo>
                  <a:lnTo>
                    <a:pt x="772" y="3961"/>
                  </a:lnTo>
                  <a:lnTo>
                    <a:pt x="851" y="3615"/>
                  </a:lnTo>
                  <a:lnTo>
                    <a:pt x="958" y="3270"/>
                  </a:lnTo>
                  <a:lnTo>
                    <a:pt x="1091" y="2951"/>
                  </a:lnTo>
                  <a:lnTo>
                    <a:pt x="1224" y="2658"/>
                  </a:lnTo>
                  <a:lnTo>
                    <a:pt x="1357" y="2366"/>
                  </a:lnTo>
                  <a:lnTo>
                    <a:pt x="1543" y="2100"/>
                  </a:lnTo>
                  <a:lnTo>
                    <a:pt x="1702" y="1861"/>
                  </a:lnTo>
                  <a:lnTo>
                    <a:pt x="1755" y="1781"/>
                  </a:lnTo>
                  <a:lnTo>
                    <a:pt x="1755" y="1675"/>
                  </a:lnTo>
                  <a:lnTo>
                    <a:pt x="1729" y="1595"/>
                  </a:lnTo>
                  <a:lnTo>
                    <a:pt x="1676" y="1515"/>
                  </a:lnTo>
                  <a:lnTo>
                    <a:pt x="1596" y="1489"/>
                  </a:lnTo>
                  <a:lnTo>
                    <a:pt x="1489" y="1462"/>
                  </a:lnTo>
                  <a:lnTo>
                    <a:pt x="1410" y="1489"/>
                  </a:lnTo>
                  <a:lnTo>
                    <a:pt x="1330" y="1568"/>
                  </a:lnTo>
                  <a:lnTo>
                    <a:pt x="1144" y="1808"/>
                  </a:lnTo>
                  <a:lnTo>
                    <a:pt x="984" y="2047"/>
                  </a:lnTo>
                  <a:lnTo>
                    <a:pt x="719" y="2552"/>
                  </a:lnTo>
                  <a:lnTo>
                    <a:pt x="532" y="3057"/>
                  </a:lnTo>
                  <a:lnTo>
                    <a:pt x="373" y="3509"/>
                  </a:lnTo>
                  <a:lnTo>
                    <a:pt x="267" y="3988"/>
                  </a:lnTo>
                  <a:lnTo>
                    <a:pt x="187" y="4493"/>
                  </a:lnTo>
                  <a:lnTo>
                    <a:pt x="187" y="4971"/>
                  </a:lnTo>
                  <a:lnTo>
                    <a:pt x="187" y="5450"/>
                  </a:lnTo>
                  <a:lnTo>
                    <a:pt x="267" y="6034"/>
                  </a:lnTo>
                  <a:lnTo>
                    <a:pt x="373" y="6619"/>
                  </a:lnTo>
                  <a:lnTo>
                    <a:pt x="506" y="7151"/>
                  </a:lnTo>
                  <a:lnTo>
                    <a:pt x="665" y="7630"/>
                  </a:lnTo>
                  <a:lnTo>
                    <a:pt x="851" y="8081"/>
                  </a:lnTo>
                  <a:lnTo>
                    <a:pt x="1091" y="8507"/>
                  </a:lnTo>
                  <a:lnTo>
                    <a:pt x="1330" y="8879"/>
                  </a:lnTo>
                  <a:lnTo>
                    <a:pt x="1622" y="9251"/>
                  </a:lnTo>
                  <a:lnTo>
                    <a:pt x="1915" y="9544"/>
                  </a:lnTo>
                  <a:lnTo>
                    <a:pt x="2234" y="9809"/>
                  </a:lnTo>
                  <a:lnTo>
                    <a:pt x="2526" y="9995"/>
                  </a:lnTo>
                  <a:lnTo>
                    <a:pt x="2845" y="10155"/>
                  </a:lnTo>
                  <a:lnTo>
                    <a:pt x="2766" y="10341"/>
                  </a:lnTo>
                  <a:lnTo>
                    <a:pt x="2659" y="10501"/>
                  </a:lnTo>
                  <a:lnTo>
                    <a:pt x="2500" y="10633"/>
                  </a:lnTo>
                  <a:lnTo>
                    <a:pt x="2340" y="10740"/>
                  </a:lnTo>
                  <a:lnTo>
                    <a:pt x="2074" y="10873"/>
                  </a:lnTo>
                  <a:lnTo>
                    <a:pt x="1835" y="11032"/>
                  </a:lnTo>
                  <a:lnTo>
                    <a:pt x="1596" y="11192"/>
                  </a:lnTo>
                  <a:lnTo>
                    <a:pt x="1383" y="11378"/>
                  </a:lnTo>
                  <a:lnTo>
                    <a:pt x="1170" y="11590"/>
                  </a:lnTo>
                  <a:lnTo>
                    <a:pt x="984" y="11803"/>
                  </a:lnTo>
                  <a:lnTo>
                    <a:pt x="798" y="12016"/>
                  </a:lnTo>
                  <a:lnTo>
                    <a:pt x="639" y="12255"/>
                  </a:lnTo>
                  <a:lnTo>
                    <a:pt x="479" y="12521"/>
                  </a:lnTo>
                  <a:lnTo>
                    <a:pt x="373" y="12787"/>
                  </a:lnTo>
                  <a:lnTo>
                    <a:pt x="267" y="13053"/>
                  </a:lnTo>
                  <a:lnTo>
                    <a:pt x="160" y="13318"/>
                  </a:lnTo>
                  <a:lnTo>
                    <a:pt x="107" y="13584"/>
                  </a:lnTo>
                  <a:lnTo>
                    <a:pt x="54" y="13877"/>
                  </a:lnTo>
                  <a:lnTo>
                    <a:pt x="27" y="14169"/>
                  </a:lnTo>
                  <a:lnTo>
                    <a:pt x="1" y="14462"/>
                  </a:lnTo>
                  <a:lnTo>
                    <a:pt x="1" y="15764"/>
                  </a:lnTo>
                  <a:lnTo>
                    <a:pt x="27" y="15950"/>
                  </a:lnTo>
                  <a:lnTo>
                    <a:pt x="81" y="16110"/>
                  </a:lnTo>
                  <a:lnTo>
                    <a:pt x="160" y="16243"/>
                  </a:lnTo>
                  <a:lnTo>
                    <a:pt x="267" y="16376"/>
                  </a:lnTo>
                  <a:lnTo>
                    <a:pt x="373" y="16482"/>
                  </a:lnTo>
                  <a:lnTo>
                    <a:pt x="532" y="16562"/>
                  </a:lnTo>
                  <a:lnTo>
                    <a:pt x="692" y="16615"/>
                  </a:lnTo>
                  <a:lnTo>
                    <a:pt x="7737" y="16615"/>
                  </a:lnTo>
                  <a:lnTo>
                    <a:pt x="7896" y="16562"/>
                  </a:lnTo>
                  <a:lnTo>
                    <a:pt x="8056" y="16482"/>
                  </a:lnTo>
                  <a:lnTo>
                    <a:pt x="8189" y="16376"/>
                  </a:lnTo>
                  <a:lnTo>
                    <a:pt x="8295" y="16243"/>
                  </a:lnTo>
                  <a:lnTo>
                    <a:pt x="8375" y="16110"/>
                  </a:lnTo>
                  <a:lnTo>
                    <a:pt x="8401" y="15950"/>
                  </a:lnTo>
                  <a:lnTo>
                    <a:pt x="8428" y="15764"/>
                  </a:lnTo>
                  <a:lnTo>
                    <a:pt x="8428" y="14462"/>
                  </a:lnTo>
                  <a:lnTo>
                    <a:pt x="8428" y="14169"/>
                  </a:lnTo>
                  <a:lnTo>
                    <a:pt x="8401" y="13877"/>
                  </a:lnTo>
                  <a:lnTo>
                    <a:pt x="8348" y="13584"/>
                  </a:lnTo>
                  <a:lnTo>
                    <a:pt x="8268" y="13318"/>
                  </a:lnTo>
                  <a:lnTo>
                    <a:pt x="8189" y="13053"/>
                  </a:lnTo>
                  <a:lnTo>
                    <a:pt x="8082" y="12787"/>
                  </a:lnTo>
                  <a:lnTo>
                    <a:pt x="7949" y="12521"/>
                  </a:lnTo>
                  <a:lnTo>
                    <a:pt x="7790" y="12255"/>
                  </a:lnTo>
                  <a:lnTo>
                    <a:pt x="7630" y="12016"/>
                  </a:lnTo>
                  <a:lnTo>
                    <a:pt x="7471" y="11803"/>
                  </a:lnTo>
                  <a:lnTo>
                    <a:pt x="7258" y="11590"/>
                  </a:lnTo>
                  <a:lnTo>
                    <a:pt x="7072" y="11378"/>
                  </a:lnTo>
                  <a:lnTo>
                    <a:pt x="6833" y="11192"/>
                  </a:lnTo>
                  <a:lnTo>
                    <a:pt x="6620" y="11032"/>
                  </a:lnTo>
                  <a:lnTo>
                    <a:pt x="6354" y="10873"/>
                  </a:lnTo>
                  <a:lnTo>
                    <a:pt x="6115" y="10740"/>
                  </a:lnTo>
                  <a:lnTo>
                    <a:pt x="5929" y="10633"/>
                  </a:lnTo>
                  <a:lnTo>
                    <a:pt x="5796" y="10501"/>
                  </a:lnTo>
                  <a:lnTo>
                    <a:pt x="5690" y="10341"/>
                  </a:lnTo>
                  <a:lnTo>
                    <a:pt x="5583" y="10155"/>
                  </a:lnTo>
                  <a:lnTo>
                    <a:pt x="5902" y="9995"/>
                  </a:lnTo>
                  <a:lnTo>
                    <a:pt x="6195" y="9809"/>
                  </a:lnTo>
                  <a:lnTo>
                    <a:pt x="6514" y="9544"/>
                  </a:lnTo>
                  <a:lnTo>
                    <a:pt x="6833" y="9251"/>
                  </a:lnTo>
                  <a:lnTo>
                    <a:pt x="7099" y="8879"/>
                  </a:lnTo>
                  <a:lnTo>
                    <a:pt x="7365" y="8507"/>
                  </a:lnTo>
                  <a:lnTo>
                    <a:pt x="7577" y="8081"/>
                  </a:lnTo>
                  <a:lnTo>
                    <a:pt x="7763" y="7630"/>
                  </a:lnTo>
                  <a:lnTo>
                    <a:pt x="7949" y="7151"/>
                  </a:lnTo>
                  <a:lnTo>
                    <a:pt x="8082" y="6619"/>
                  </a:lnTo>
                  <a:lnTo>
                    <a:pt x="8189" y="6088"/>
                  </a:lnTo>
                  <a:lnTo>
                    <a:pt x="8242" y="5609"/>
                  </a:lnTo>
                  <a:lnTo>
                    <a:pt x="8268" y="5157"/>
                  </a:lnTo>
                  <a:lnTo>
                    <a:pt x="8268" y="4705"/>
                  </a:lnTo>
                  <a:lnTo>
                    <a:pt x="8215" y="4253"/>
                  </a:lnTo>
                  <a:lnTo>
                    <a:pt x="8135" y="3801"/>
                  </a:lnTo>
                  <a:lnTo>
                    <a:pt x="8029" y="3429"/>
                  </a:lnTo>
                  <a:lnTo>
                    <a:pt x="7923" y="3084"/>
                  </a:lnTo>
                  <a:lnTo>
                    <a:pt x="7790" y="2765"/>
                  </a:lnTo>
                  <a:lnTo>
                    <a:pt x="7657" y="2446"/>
                  </a:lnTo>
                  <a:lnTo>
                    <a:pt x="7524" y="2153"/>
                  </a:lnTo>
                  <a:lnTo>
                    <a:pt x="7338" y="1887"/>
                  </a:lnTo>
                  <a:lnTo>
                    <a:pt x="7152" y="1622"/>
                  </a:lnTo>
                  <a:lnTo>
                    <a:pt x="6966" y="1382"/>
                  </a:lnTo>
                  <a:lnTo>
                    <a:pt x="6753" y="1170"/>
                  </a:lnTo>
                  <a:lnTo>
                    <a:pt x="6540" y="957"/>
                  </a:lnTo>
                  <a:lnTo>
                    <a:pt x="6301" y="771"/>
                  </a:lnTo>
                  <a:lnTo>
                    <a:pt x="6035" y="611"/>
                  </a:lnTo>
                  <a:lnTo>
                    <a:pt x="5769" y="452"/>
                  </a:lnTo>
                  <a:lnTo>
                    <a:pt x="5504" y="319"/>
                  </a:lnTo>
                  <a:lnTo>
                    <a:pt x="5185" y="213"/>
                  </a:lnTo>
                  <a:lnTo>
                    <a:pt x="4892" y="106"/>
                  </a:lnTo>
                  <a:lnTo>
                    <a:pt x="4547" y="27"/>
                  </a:lnTo>
                  <a:lnTo>
                    <a:pt x="4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0" name="Google Shape;2670;p41"/>
          <p:cNvSpPr/>
          <p:nvPr/>
        </p:nvSpPr>
        <p:spPr>
          <a:xfrm>
            <a:off x="8736992" y="1227201"/>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Hình ảnh 26">
            <a:extLst>
              <a:ext uri="{FF2B5EF4-FFF2-40B4-BE49-F238E27FC236}">
                <a16:creationId xmlns:a16="http://schemas.microsoft.com/office/drawing/2014/main" id="{851709EB-AB20-2A95-A668-1AB7A5EDCF2E}"/>
              </a:ext>
            </a:extLst>
          </p:cNvPr>
          <p:cNvPicPr>
            <a:picLocks noChangeAspect="1"/>
          </p:cNvPicPr>
          <p:nvPr/>
        </p:nvPicPr>
        <p:blipFill rotWithShape="1">
          <a:blip r:embed="rId3">
            <a:extLst>
              <a:ext uri="{28A0092B-C50C-407E-A947-70E740481C1C}">
                <a14:useLocalDpi xmlns:a14="http://schemas.microsoft.com/office/drawing/2010/main" val="0"/>
              </a:ext>
            </a:extLst>
          </a:blip>
          <a:srcRect t="9342" r="1455"/>
          <a:stretch/>
        </p:blipFill>
        <p:spPr>
          <a:xfrm>
            <a:off x="1384272" y="1381384"/>
            <a:ext cx="697622" cy="745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0" name="Hình ảnh 47">
            <a:extLst>
              <a:ext uri="{FF2B5EF4-FFF2-40B4-BE49-F238E27FC236}">
                <a16:creationId xmlns:a16="http://schemas.microsoft.com/office/drawing/2014/main" id="{066F8BB2-0ABC-2074-40C4-AD087300A1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8354" y="2673674"/>
            <a:ext cx="705330" cy="740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 name="Hình ảnh 22" descr="Ảnh có chứa văn bản&#10;&#10;Mô tả được tạo tự động">
            <a:extLst>
              <a:ext uri="{FF2B5EF4-FFF2-40B4-BE49-F238E27FC236}">
                <a16:creationId xmlns:a16="http://schemas.microsoft.com/office/drawing/2014/main" id="{7FF51709-9D8F-8201-831F-5A6BDD08CDDB}"/>
              </a:ext>
            </a:extLst>
          </p:cNvPr>
          <p:cNvPicPr>
            <a:picLocks noChangeAspect="1"/>
          </p:cNvPicPr>
          <p:nvPr/>
        </p:nvPicPr>
        <p:blipFill rotWithShape="1">
          <a:blip r:embed="rId5">
            <a:extLst>
              <a:ext uri="{28A0092B-C50C-407E-A947-70E740481C1C}">
                <a14:useLocalDpi xmlns:a14="http://schemas.microsoft.com/office/drawing/2010/main" val="0"/>
              </a:ext>
            </a:extLst>
          </a:blip>
          <a:srcRect t="14779" r="-373"/>
          <a:stretch/>
        </p:blipFill>
        <p:spPr>
          <a:xfrm>
            <a:off x="5001749" y="1386737"/>
            <a:ext cx="697622" cy="7401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5" name="TextBox 54">
            <a:extLst>
              <a:ext uri="{FF2B5EF4-FFF2-40B4-BE49-F238E27FC236}">
                <a16:creationId xmlns:a16="http://schemas.microsoft.com/office/drawing/2014/main" id="{E56E1C57-BE26-935D-2B30-4C1484EB8E8A}"/>
              </a:ext>
            </a:extLst>
          </p:cNvPr>
          <p:cNvSpPr txBox="1"/>
          <p:nvPr/>
        </p:nvSpPr>
        <p:spPr>
          <a:xfrm>
            <a:off x="6005069" y="1599141"/>
            <a:ext cx="1754659" cy="430887"/>
          </a:xfrm>
          <a:prstGeom prst="rect">
            <a:avLst/>
          </a:prstGeom>
          <a:noFill/>
        </p:spPr>
        <p:txBody>
          <a:bodyPr wrap="square">
            <a:spAutoFit/>
          </a:bodyPr>
          <a:lstStyle/>
          <a:p>
            <a:pPr marL="0" lvl="0" indent="0" algn="l" rtl="0">
              <a:spcBef>
                <a:spcPts val="0"/>
              </a:spcBef>
              <a:spcAft>
                <a:spcPts val="0"/>
              </a:spcAft>
              <a:buNone/>
            </a:pPr>
            <a:r>
              <a:rPr lang="en-US" sz="2200" b="1" dirty="0" err="1">
                <a:solidFill>
                  <a:schemeClr val="bg1"/>
                </a:solidFill>
                <a:latin typeface="Turret Road"/>
              </a:rPr>
              <a:t>Bộ</a:t>
            </a:r>
            <a:r>
              <a:rPr lang="en-US" sz="2200" b="1" dirty="0">
                <a:solidFill>
                  <a:schemeClr val="bg1"/>
                </a:solidFill>
                <a:latin typeface="Turret Road"/>
              </a:rPr>
              <a:t> </a:t>
            </a:r>
            <a:r>
              <a:rPr lang="en-US" sz="2200" b="1" dirty="0" err="1">
                <a:solidFill>
                  <a:schemeClr val="bg1"/>
                </a:solidFill>
                <a:latin typeface="Turret Road"/>
              </a:rPr>
              <a:t>dao</a:t>
            </a:r>
            <a:r>
              <a:rPr lang="en-US" sz="2200" b="1" dirty="0">
                <a:solidFill>
                  <a:schemeClr val="bg1"/>
                </a:solidFill>
                <a:latin typeface="Turret Road"/>
              </a:rPr>
              <a:t> </a:t>
            </a:r>
            <a:r>
              <a:rPr lang="en-US" sz="2200" b="1" dirty="0" err="1">
                <a:solidFill>
                  <a:schemeClr val="bg1"/>
                </a:solidFill>
                <a:latin typeface="Turret Road"/>
              </a:rPr>
              <a:t>động</a:t>
            </a:r>
            <a:endParaRPr lang="en-US" sz="2200" b="1" dirty="0">
              <a:solidFill>
                <a:schemeClr val="bg1"/>
              </a:solidFill>
              <a:latin typeface="Turret Road"/>
            </a:endParaRPr>
          </a:p>
        </p:txBody>
      </p:sp>
      <p:pic>
        <p:nvPicPr>
          <p:cNvPr id="56" name="Hình ảnh 49" descr="Ảnh có chứa văn bản, thiết bị điện tử&#10;&#10;Mô tả được tạo tự động">
            <a:extLst>
              <a:ext uri="{FF2B5EF4-FFF2-40B4-BE49-F238E27FC236}">
                <a16:creationId xmlns:a16="http://schemas.microsoft.com/office/drawing/2014/main" id="{F86E587F-776E-917E-DD92-E44B93982147}"/>
              </a:ext>
            </a:extLst>
          </p:cNvPr>
          <p:cNvPicPr>
            <a:picLocks noChangeAspect="1"/>
          </p:cNvPicPr>
          <p:nvPr/>
        </p:nvPicPr>
        <p:blipFill rotWithShape="1">
          <a:blip r:embed="rId6">
            <a:extLst>
              <a:ext uri="{28A0092B-C50C-407E-A947-70E740481C1C}">
                <a14:useLocalDpi xmlns:a14="http://schemas.microsoft.com/office/drawing/2010/main" val="0"/>
              </a:ext>
            </a:extLst>
          </a:blip>
          <a:srcRect l="10643" t="12726" r="5428" b="16513"/>
          <a:stretch/>
        </p:blipFill>
        <p:spPr>
          <a:xfrm>
            <a:off x="5001749" y="2673674"/>
            <a:ext cx="697622" cy="7663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7" name="TextBox 56">
            <a:extLst>
              <a:ext uri="{FF2B5EF4-FFF2-40B4-BE49-F238E27FC236}">
                <a16:creationId xmlns:a16="http://schemas.microsoft.com/office/drawing/2014/main" id="{BFC9AE48-DD5A-1CC8-FA7B-0EE3EFB99906}"/>
              </a:ext>
            </a:extLst>
          </p:cNvPr>
          <p:cNvSpPr txBox="1"/>
          <p:nvPr/>
        </p:nvSpPr>
        <p:spPr>
          <a:xfrm>
            <a:off x="6017992" y="2759908"/>
            <a:ext cx="1754659" cy="430887"/>
          </a:xfrm>
          <a:prstGeom prst="rect">
            <a:avLst/>
          </a:prstGeom>
          <a:noFill/>
        </p:spPr>
        <p:txBody>
          <a:bodyPr wrap="square">
            <a:spAutoFit/>
          </a:bodyPr>
          <a:lstStyle/>
          <a:p>
            <a:pPr marL="0" lvl="0" indent="0" algn="l" rtl="0">
              <a:spcBef>
                <a:spcPts val="0"/>
              </a:spcBef>
              <a:spcAft>
                <a:spcPts val="0"/>
              </a:spcAft>
              <a:buNone/>
            </a:pPr>
            <a:r>
              <a:rPr lang="en-US" sz="2200" b="1" dirty="0">
                <a:solidFill>
                  <a:schemeClr val="bg1"/>
                </a:solidFill>
                <a:latin typeface="Turret Road"/>
              </a:rPr>
              <a:t>PIC18f4550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637">
                                            <p:txEl>
                                              <p:pRg st="0" end="0"/>
                                            </p:txEl>
                                          </p:spTgt>
                                        </p:tgtEl>
                                        <p:attrNameLst>
                                          <p:attrName>style.visibility</p:attrName>
                                        </p:attrNameLst>
                                      </p:cBhvr>
                                      <p:to>
                                        <p:strVal val="visible"/>
                                      </p:to>
                                    </p:set>
                                    <p:animEffect transition="in" filter="fade">
                                      <p:cBhvr>
                                        <p:cTn id="13" dur="500"/>
                                        <p:tgtEl>
                                          <p:spTgt spid="263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anim calcmode="lin" valueType="num">
                                      <p:cBhvr>
                                        <p:cTn id="19" dur="1000" fill="hold"/>
                                        <p:tgtEl>
                                          <p:spTgt spid="50"/>
                                        </p:tgtEl>
                                        <p:attrNameLst>
                                          <p:attrName>ppt_x</p:attrName>
                                        </p:attrNameLst>
                                      </p:cBhvr>
                                      <p:tavLst>
                                        <p:tav tm="0">
                                          <p:val>
                                            <p:strVal val="#ppt_x"/>
                                          </p:val>
                                        </p:tav>
                                        <p:tav tm="100000">
                                          <p:val>
                                            <p:strVal val="#ppt_x"/>
                                          </p:val>
                                        </p:tav>
                                      </p:tavLst>
                                    </p:anim>
                                    <p:anim calcmode="lin" valueType="num">
                                      <p:cBhvr>
                                        <p:cTn id="20" dur="1000" fill="hold"/>
                                        <p:tgtEl>
                                          <p:spTgt spid="5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641">
                                            <p:txEl>
                                              <p:pRg st="0" end="0"/>
                                            </p:txEl>
                                          </p:spTgt>
                                        </p:tgtEl>
                                        <p:attrNameLst>
                                          <p:attrName>style.visibility</p:attrName>
                                        </p:attrNameLst>
                                      </p:cBhvr>
                                      <p:to>
                                        <p:strVal val="visible"/>
                                      </p:to>
                                    </p:set>
                                    <p:animEffect transition="in" filter="fade">
                                      <p:cBhvr>
                                        <p:cTn id="24" dur="500"/>
                                        <p:tgtEl>
                                          <p:spTgt spid="264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ppt_x"/>
                                          </p:val>
                                        </p:tav>
                                        <p:tav tm="100000">
                                          <p:val>
                                            <p:strVal val="#ppt_x"/>
                                          </p:val>
                                        </p:tav>
                                      </p:tavLst>
                                    </p:anim>
                                    <p:anim calcmode="lin" valueType="num">
                                      <p:cBhvr additive="base">
                                        <p:cTn id="30" dur="500" fill="hold"/>
                                        <p:tgtEl>
                                          <p:spTgt spid="5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500" fill="hold"/>
                                        <p:tgtEl>
                                          <p:spTgt spid="56"/>
                                        </p:tgtEl>
                                        <p:attrNameLst>
                                          <p:attrName>ppt_x</p:attrName>
                                        </p:attrNameLst>
                                      </p:cBhvr>
                                      <p:tavLst>
                                        <p:tav tm="0">
                                          <p:val>
                                            <p:strVal val="#ppt_x"/>
                                          </p:val>
                                        </p:tav>
                                        <p:tav tm="100000">
                                          <p:val>
                                            <p:strVal val="#ppt_x"/>
                                          </p:val>
                                        </p:tav>
                                      </p:tavLst>
                                    </p:anim>
                                    <p:anim calcmode="lin" valueType="num">
                                      <p:cBhvr additive="base">
                                        <p:cTn id="40" dur="500" fill="hold"/>
                                        <p:tgtEl>
                                          <p:spTgt spid="56"/>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7" grpId="0" build="p"/>
      <p:bldP spid="2641" grpId="0" build="p"/>
      <p:bldP spid="55"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3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LCD 1602</a:t>
            </a:r>
            <a:endParaRPr dirty="0">
              <a:solidFill>
                <a:schemeClr val="lt1"/>
              </a:solidFill>
            </a:endParaRPr>
          </a:p>
        </p:txBody>
      </p:sp>
      <p:sp>
        <p:nvSpPr>
          <p:cNvPr id="2605" name="Google Shape;2605;p39"/>
          <p:cNvSpPr txBox="1">
            <a:spLocks noGrp="1"/>
          </p:cNvSpPr>
          <p:nvPr>
            <p:ph type="body" idx="1"/>
          </p:nvPr>
        </p:nvSpPr>
        <p:spPr>
          <a:xfrm>
            <a:off x="851049" y="1330727"/>
            <a:ext cx="4697100" cy="2194500"/>
          </a:xfrm>
          <a:prstGeom prst="rect">
            <a:avLst/>
          </a:prstGeom>
        </p:spPr>
        <p:txBody>
          <a:bodyPr spcFirstLastPara="1" wrap="square" lIns="91425" tIns="91425" rIns="91425" bIns="91425" anchor="ctr" anchorCtr="0">
            <a:noAutofit/>
          </a:bodyPr>
          <a:lstStyle/>
          <a:p>
            <a:pPr marL="0" indent="0">
              <a:buClr>
                <a:schemeClr val="dk1"/>
              </a:buClr>
              <a:buSzPts val="1100"/>
              <a:buNone/>
            </a:pPr>
            <a:r>
              <a:rPr lang="en-US" sz="1600" dirty="0">
                <a:latin typeface="Times New Roman" panose="02020603050405020304" pitchFamily="18" charset="0"/>
                <a:cs typeface="Times New Roman" panose="02020603050405020304" pitchFamily="18" charset="0"/>
              </a:rPr>
              <a:t>T</a:t>
            </a:r>
            <a:r>
              <a:rPr lang="vi-VN" sz="1600" dirty="0">
                <a:latin typeface="+mj-lt"/>
              </a:rPr>
              <a:t>hiết bị hiển thị </a:t>
            </a:r>
            <a:r>
              <a:rPr lang="en-US" sz="1600" dirty="0">
                <a:latin typeface="Times New Roman" panose="02020603050405020304" pitchFamily="18" charset="0"/>
                <a:cs typeface="Times New Roman" panose="02020603050405020304" pitchFamily="18" charset="0"/>
              </a:rPr>
              <a:t>LCD 1602</a:t>
            </a:r>
            <a:r>
              <a:rPr lang="vi-VN" sz="1600" dirty="0">
                <a:latin typeface="+mj-lt"/>
              </a:rPr>
              <a:t>(Liquid Crystal Display) được sử dụng trong rất nhiều các ứng dụng của VĐK. LCD 1602 có rất nhiều ưu điểm so với các dạng hiển thị khác như: khả năng hiển thị kí tự đa dạng (chữ, số, kí tự đồ họa); dễ dàng đưa vào mạch ứng dụng theo nhiều giao thức giao tiếp khác nhau, tiêu tốn rất ít tài nguyên hệ thống, giá thành rẻ,…</a:t>
            </a:r>
            <a:endParaRPr lang="en-US" sz="1600" dirty="0">
              <a:latin typeface="+mj-lt"/>
            </a:endParaRPr>
          </a:p>
          <a:p>
            <a:pPr marL="0" lvl="0" indent="0" algn="l" rtl="0">
              <a:spcBef>
                <a:spcPts val="0"/>
              </a:spcBef>
              <a:spcAft>
                <a:spcPts val="0"/>
              </a:spcAft>
              <a:buClr>
                <a:schemeClr val="dk1"/>
              </a:buClr>
              <a:buSzPts val="1100"/>
              <a:buFont typeface="Arial"/>
              <a:buNone/>
            </a:pPr>
            <a:endParaRPr dirty="0"/>
          </a:p>
        </p:txBody>
      </p:sp>
      <p:grpSp>
        <p:nvGrpSpPr>
          <p:cNvPr id="2607" name="Google Shape;2607;p39"/>
          <p:cNvGrpSpPr/>
          <p:nvPr/>
        </p:nvGrpSpPr>
        <p:grpSpPr>
          <a:xfrm>
            <a:off x="215302" y="3267348"/>
            <a:ext cx="446647" cy="276334"/>
            <a:chOff x="3419725" y="2613600"/>
            <a:chExt cx="1769600" cy="1094825"/>
          </a:xfrm>
        </p:grpSpPr>
        <p:sp>
          <p:nvSpPr>
            <p:cNvPr id="2608" name="Google Shape;2608;p39"/>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9"/>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9"/>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9"/>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9"/>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9"/>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4" name="Google Shape;2614;p39"/>
          <p:cNvSpPr/>
          <p:nvPr/>
        </p:nvSpPr>
        <p:spPr>
          <a:xfrm>
            <a:off x="660056" y="3694885"/>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Hình ảnh 26">
            <a:extLst>
              <a:ext uri="{FF2B5EF4-FFF2-40B4-BE49-F238E27FC236}">
                <a16:creationId xmlns:a16="http://schemas.microsoft.com/office/drawing/2014/main" id="{A9C013CB-B7DD-FE8A-7C50-16CA9139E29D}"/>
              </a:ext>
            </a:extLst>
          </p:cNvPr>
          <p:cNvPicPr>
            <a:picLocks noChangeAspect="1"/>
          </p:cNvPicPr>
          <p:nvPr/>
        </p:nvPicPr>
        <p:blipFill rotWithShape="1">
          <a:blip r:embed="rId3">
            <a:extLst>
              <a:ext uri="{28A0092B-C50C-407E-A947-70E740481C1C}">
                <a14:useLocalDpi xmlns:a14="http://schemas.microsoft.com/office/drawing/2010/main" val="0"/>
              </a:ext>
            </a:extLst>
          </a:blip>
          <a:srcRect t="9342" r="1455"/>
          <a:stretch/>
        </p:blipFill>
        <p:spPr>
          <a:xfrm>
            <a:off x="5548149" y="1161069"/>
            <a:ext cx="3426941" cy="2533816"/>
          </a:xfrm>
          <a:prstGeom prst="ellipse">
            <a:avLst/>
          </a:prstGeom>
          <a:ln>
            <a:noFill/>
          </a:ln>
          <a:effectLst>
            <a:outerShdw blurRad="50800" dist="38100" dir="2700000" algn="tl" rotWithShape="0">
              <a:prstClr val="black">
                <a:alpha val="40000"/>
              </a:prstClr>
            </a:outerShdw>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8"/>
        <p:cNvGrpSpPr/>
        <p:nvPr/>
      </p:nvGrpSpPr>
      <p:grpSpPr>
        <a:xfrm>
          <a:off x="0" y="0"/>
          <a:ext cx="0" cy="0"/>
          <a:chOff x="0" y="0"/>
          <a:chExt cx="0" cy="0"/>
        </a:xfrm>
      </p:grpSpPr>
      <p:sp>
        <p:nvSpPr>
          <p:cNvPr id="2620" name="Google Shape;2620;p40"/>
          <p:cNvSpPr txBox="1">
            <a:spLocks noGrp="1"/>
          </p:cNvSpPr>
          <p:nvPr>
            <p:ph type="subTitle" idx="1"/>
          </p:nvPr>
        </p:nvSpPr>
        <p:spPr>
          <a:xfrm>
            <a:off x="1170300" y="1953037"/>
            <a:ext cx="6803400" cy="2148667"/>
          </a:xfrm>
          <a:prstGeom prst="rect">
            <a:avLst/>
          </a:prstGeom>
        </p:spPr>
        <p:txBody>
          <a:bodyPr spcFirstLastPara="1" wrap="square" lIns="91425" tIns="91425" rIns="91425" bIns="91425" anchor="ctr" anchorCtr="0">
            <a:noAutofit/>
          </a:bodyPr>
          <a:lstStyle/>
          <a:p>
            <a:pPr algn="l" rtl="0">
              <a:spcBef>
                <a:spcPts val="0"/>
              </a:spcBef>
              <a:spcAft>
                <a:spcPts val="0"/>
              </a:spcAft>
            </a:pPr>
            <a:r>
              <a:rPr lang="en-US" sz="1600" b="0" i="0" dirty="0" err="1">
                <a:solidFill>
                  <a:schemeClr val="bg1"/>
                </a:solidFill>
                <a:effectLst/>
                <a:latin typeface="Times New Roman" panose="02020603050405020304" pitchFamily="18" charset="0"/>
                <a:cs typeface="Times New Roman" panose="02020603050405020304" pitchFamily="18" charset="0"/>
              </a:rPr>
              <a:t>Thông</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số</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kĩ</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thuật</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của</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sản</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phẩm</a:t>
            </a:r>
            <a:r>
              <a:rPr lang="en-US" sz="1600" b="0" i="0" dirty="0">
                <a:solidFill>
                  <a:schemeClr val="bg1"/>
                </a:solidFill>
                <a:effectLst/>
                <a:latin typeface="Times New Roman" panose="02020603050405020304" pitchFamily="18" charset="0"/>
                <a:cs typeface="Times New Roman" panose="02020603050405020304" pitchFamily="18" charset="0"/>
              </a:rPr>
              <a:t> LCD 1602:</a:t>
            </a:r>
          </a:p>
          <a:p>
            <a:pPr algn="l" rtl="0">
              <a:spcBef>
                <a:spcPts val="0"/>
              </a:spcBef>
              <a:spcAft>
                <a:spcPts val="0"/>
              </a:spcAft>
            </a:pP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Điện</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áp</a:t>
            </a:r>
            <a:r>
              <a:rPr lang="en-US" sz="1600" b="0" i="0" dirty="0">
                <a:solidFill>
                  <a:schemeClr val="bg1"/>
                </a:solidFill>
                <a:effectLst/>
                <a:latin typeface="Times New Roman" panose="02020603050405020304" pitchFamily="18" charset="0"/>
                <a:cs typeface="Times New Roman" panose="02020603050405020304" pitchFamily="18" charset="0"/>
              </a:rPr>
              <a:t> MAX : 7V</a:t>
            </a:r>
          </a:p>
          <a:p>
            <a:pPr algn="l" rtl="0">
              <a:spcBef>
                <a:spcPts val="0"/>
              </a:spcBef>
              <a:spcAft>
                <a:spcPts val="0"/>
              </a:spcAft>
            </a:pP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Điện</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áp</a:t>
            </a:r>
            <a:r>
              <a:rPr lang="en-US" sz="1600" b="0" i="0" dirty="0">
                <a:solidFill>
                  <a:schemeClr val="bg1"/>
                </a:solidFill>
                <a:effectLst/>
                <a:latin typeface="Times New Roman" panose="02020603050405020304" pitchFamily="18" charset="0"/>
                <a:cs typeface="Times New Roman" panose="02020603050405020304" pitchFamily="18" charset="0"/>
              </a:rPr>
              <a:t> MIN : - 0,3V</a:t>
            </a:r>
          </a:p>
          <a:p>
            <a:pPr algn="l" rtl="0">
              <a:spcBef>
                <a:spcPts val="0"/>
              </a:spcBef>
              <a:spcAft>
                <a:spcPts val="0"/>
              </a:spcAft>
            </a:pP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Hoạt</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động</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ổn</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định</a:t>
            </a:r>
            <a:r>
              <a:rPr lang="en-US" sz="1600" b="0" i="0" dirty="0">
                <a:solidFill>
                  <a:schemeClr val="bg1"/>
                </a:solidFill>
                <a:effectLst/>
                <a:latin typeface="Times New Roman" panose="02020603050405020304" pitchFamily="18" charset="0"/>
                <a:cs typeface="Times New Roman" panose="02020603050405020304" pitchFamily="18" charset="0"/>
              </a:rPr>
              <a:t> : 2.7-5.5V</a:t>
            </a:r>
          </a:p>
          <a:p>
            <a:pPr algn="l" rtl="0">
              <a:spcBef>
                <a:spcPts val="0"/>
              </a:spcBef>
              <a:spcAft>
                <a:spcPts val="0"/>
              </a:spcAft>
            </a:pP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Điện</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áp</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ra</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mức</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cao</a:t>
            </a:r>
            <a:r>
              <a:rPr lang="en-US" sz="1600" b="0" i="0" dirty="0">
                <a:solidFill>
                  <a:schemeClr val="bg1"/>
                </a:solidFill>
                <a:effectLst/>
                <a:latin typeface="Times New Roman" panose="02020603050405020304" pitchFamily="18" charset="0"/>
                <a:cs typeface="Times New Roman" panose="02020603050405020304" pitchFamily="18" charset="0"/>
              </a:rPr>
              <a:t> : &gt; 2.4</a:t>
            </a:r>
          </a:p>
          <a:p>
            <a:pPr algn="l" rtl="0">
              <a:spcBef>
                <a:spcPts val="0"/>
              </a:spcBef>
              <a:spcAft>
                <a:spcPts val="0"/>
              </a:spcAft>
            </a:pP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Điện</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áp</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ra</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mức</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thấp</a:t>
            </a:r>
            <a:r>
              <a:rPr lang="en-US" sz="1600" b="0" i="0" dirty="0">
                <a:solidFill>
                  <a:schemeClr val="bg1"/>
                </a:solidFill>
                <a:effectLst/>
                <a:latin typeface="Times New Roman" panose="02020603050405020304" pitchFamily="18" charset="0"/>
                <a:cs typeface="Times New Roman" panose="02020603050405020304" pitchFamily="18" charset="0"/>
              </a:rPr>
              <a:t> : &lt;0.4V</a:t>
            </a:r>
          </a:p>
          <a:p>
            <a:pPr algn="l" rtl="0">
              <a:spcBef>
                <a:spcPts val="0"/>
              </a:spcBef>
              <a:spcAft>
                <a:spcPts val="0"/>
              </a:spcAft>
            </a:pP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Dòng</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điện</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cấp</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nguồn</a:t>
            </a:r>
            <a:r>
              <a:rPr lang="en-US" sz="1600" b="0" i="0" dirty="0">
                <a:solidFill>
                  <a:schemeClr val="bg1"/>
                </a:solidFill>
                <a:effectLst/>
                <a:latin typeface="Times New Roman" panose="02020603050405020304" pitchFamily="18" charset="0"/>
                <a:cs typeface="Times New Roman" panose="02020603050405020304" pitchFamily="18" charset="0"/>
              </a:rPr>
              <a:t> : 350uA - 600uA</a:t>
            </a:r>
          </a:p>
          <a:p>
            <a:pPr algn="l" rtl="0">
              <a:spcBef>
                <a:spcPts val="0"/>
              </a:spcBef>
              <a:spcAft>
                <a:spcPts val="0"/>
              </a:spcAft>
            </a:pP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Nhiệt</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độ</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hoạt</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động</a:t>
            </a:r>
            <a:r>
              <a:rPr lang="en-US" sz="1600" b="0" i="0" dirty="0">
                <a:solidFill>
                  <a:schemeClr val="bg1"/>
                </a:solidFill>
                <a:effectLst/>
                <a:latin typeface="Times New Roman" panose="02020603050405020304" pitchFamily="18" charset="0"/>
                <a:cs typeface="Times New Roman" panose="02020603050405020304" pitchFamily="18" charset="0"/>
              </a:rPr>
              <a:t> : - 30 - 75 </a:t>
            </a:r>
            <a:r>
              <a:rPr lang="en-US" sz="1600" b="0" i="0" dirty="0" err="1">
                <a:solidFill>
                  <a:schemeClr val="bg1"/>
                </a:solidFill>
                <a:effectLst/>
                <a:latin typeface="Times New Roman" panose="02020603050405020304" pitchFamily="18" charset="0"/>
                <a:cs typeface="Times New Roman" panose="02020603050405020304" pitchFamily="18" charset="0"/>
              </a:rPr>
              <a:t>độ</a:t>
            </a:r>
            <a:r>
              <a:rPr lang="en-US" sz="1600" b="0" i="0" dirty="0">
                <a:solidFill>
                  <a:schemeClr val="bg1"/>
                </a:solidFill>
                <a:effectLst/>
                <a:latin typeface="Times New Roman" panose="02020603050405020304" pitchFamily="18" charset="0"/>
                <a:cs typeface="Times New Roman" panose="02020603050405020304" pitchFamily="18" charset="0"/>
              </a:rPr>
              <a:t> C</a:t>
            </a:r>
          </a:p>
          <a:p>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
        <p:nvSpPr>
          <p:cNvPr id="2622" name="Google Shape;2622;p40"/>
          <p:cNvSpPr/>
          <p:nvPr/>
        </p:nvSpPr>
        <p:spPr>
          <a:xfrm>
            <a:off x="4907310" y="794766"/>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Hình ảnh 28" descr="Ảnh có chứa văn bản, thiết bị điện tử, mạch&#10;&#10;Mô tả được tạo tự động">
            <a:extLst>
              <a:ext uri="{FF2B5EF4-FFF2-40B4-BE49-F238E27FC236}">
                <a16:creationId xmlns:a16="http://schemas.microsoft.com/office/drawing/2014/main" id="{C23C844F-C1E4-263B-DF86-F9197580E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41" y="1103131"/>
            <a:ext cx="2029044" cy="2436803"/>
          </a:xfrm>
          <a:prstGeom prst="ellipse">
            <a:avLst/>
          </a:prstGeom>
          <a:ln>
            <a:noFill/>
          </a:ln>
          <a:effectLst>
            <a:outerShdw blurRad="50800" dist="38100" dir="5400000" algn="t" rotWithShape="0">
              <a:prstClr val="black">
                <a:alpha val="40000"/>
              </a:prstClr>
            </a:outerShdw>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4"/>
        <p:cNvGrpSpPr/>
        <p:nvPr/>
      </p:nvGrpSpPr>
      <p:grpSpPr>
        <a:xfrm>
          <a:off x="0" y="0"/>
          <a:ext cx="0" cy="0"/>
          <a:chOff x="0" y="0"/>
          <a:chExt cx="0" cy="0"/>
        </a:xfrm>
      </p:grpSpPr>
      <p:sp>
        <p:nvSpPr>
          <p:cNvPr id="2681" name="Google Shape;2681;p42"/>
          <p:cNvSpPr txBox="1">
            <a:spLocks noGrp="1"/>
          </p:cNvSpPr>
          <p:nvPr>
            <p:ph type="title"/>
          </p:nvPr>
        </p:nvSpPr>
        <p:spPr>
          <a:xfrm>
            <a:off x="1031934" y="155036"/>
            <a:ext cx="30249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 dirty="0"/>
              <a:t>ảm biến</a:t>
            </a:r>
            <a:endParaRPr dirty="0"/>
          </a:p>
        </p:txBody>
      </p:sp>
      <p:sp>
        <p:nvSpPr>
          <p:cNvPr id="2684" name="Google Shape;2684;p42"/>
          <p:cNvSpPr/>
          <p:nvPr/>
        </p:nvSpPr>
        <p:spPr>
          <a:xfrm>
            <a:off x="1811626" y="4557676"/>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Hình ảnh 47">
            <a:extLst>
              <a:ext uri="{FF2B5EF4-FFF2-40B4-BE49-F238E27FC236}">
                <a16:creationId xmlns:a16="http://schemas.microsoft.com/office/drawing/2014/main" id="{7CC40DB1-EAA6-30AC-7678-DDA65745A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634" y="3950216"/>
            <a:ext cx="1435500" cy="1125436"/>
          </a:xfrm>
          <a:prstGeom prst="ellipse">
            <a:avLst/>
          </a:prstGeom>
          <a:ln>
            <a:noFill/>
          </a:ln>
          <a:effectLst>
            <a:softEdge rad="112500"/>
          </a:effectLst>
        </p:spPr>
      </p:pic>
      <p:sp>
        <p:nvSpPr>
          <p:cNvPr id="62" name="Hình chữ nhật: Góc Tròn 21">
            <a:extLst>
              <a:ext uri="{FF2B5EF4-FFF2-40B4-BE49-F238E27FC236}">
                <a16:creationId xmlns:a16="http://schemas.microsoft.com/office/drawing/2014/main" id="{176A61F6-76F1-F150-295A-775CAB108C9E}"/>
              </a:ext>
            </a:extLst>
          </p:cNvPr>
          <p:cNvSpPr/>
          <p:nvPr/>
        </p:nvSpPr>
        <p:spPr>
          <a:xfrm>
            <a:off x="1452790" y="1900175"/>
            <a:ext cx="2183188" cy="196285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dirty="0">
                <a:solidFill>
                  <a:schemeClr val="tx2"/>
                </a:solidFill>
                <a:latin typeface="+mj-lt"/>
              </a:rPr>
              <a:t>DHT11 là một cảm biến độ ẩm tương đối. Để đo không khí xung quanh, cảm biến này sử dụng một điện trở nhiệt và một cảm biến độ ẩm điện dung.</a:t>
            </a:r>
            <a:endParaRPr lang="en-GB" dirty="0">
              <a:solidFill>
                <a:schemeClr val="tx2"/>
              </a:solidFill>
              <a:latin typeface="+mj-lt"/>
            </a:endParaRPr>
          </a:p>
        </p:txBody>
      </p:sp>
      <p:sp>
        <p:nvSpPr>
          <p:cNvPr id="65" name="Hình chữ nhật: Góc Tròn 49">
            <a:extLst>
              <a:ext uri="{FF2B5EF4-FFF2-40B4-BE49-F238E27FC236}">
                <a16:creationId xmlns:a16="http://schemas.microsoft.com/office/drawing/2014/main" id="{C594B4A5-5D51-E4EC-73AB-F8947A5966CE}"/>
              </a:ext>
            </a:extLst>
          </p:cNvPr>
          <p:cNvSpPr/>
          <p:nvPr/>
        </p:nvSpPr>
        <p:spPr>
          <a:xfrm>
            <a:off x="1452790" y="775088"/>
            <a:ext cx="2183188" cy="97764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Times New Roman" panose="02020603050405020304" pitchFamily="18" charset="0"/>
                <a:cs typeface="Times New Roman" panose="02020603050405020304" pitchFamily="18" charset="0"/>
              </a:rPr>
              <a:t>DHT11(</a:t>
            </a:r>
            <a:r>
              <a:rPr lang="en-US" sz="2000" b="1" dirty="0" err="1">
                <a:solidFill>
                  <a:schemeClr val="tx2"/>
                </a:solidFill>
                <a:latin typeface="Times New Roman" panose="02020603050405020304" pitchFamily="18" charset="0"/>
                <a:cs typeface="Times New Roman" panose="02020603050405020304" pitchFamily="18" charset="0"/>
              </a:rPr>
              <a:t>Cảm</a:t>
            </a:r>
            <a:r>
              <a:rPr lang="en-US" sz="2000" b="1" dirty="0">
                <a:solidFill>
                  <a:schemeClr val="tx2"/>
                </a:solidFill>
                <a:latin typeface="Times New Roman" panose="02020603050405020304" pitchFamily="18" charset="0"/>
                <a:cs typeface="Times New Roman" panose="02020603050405020304" pitchFamily="18" charset="0"/>
              </a:rPr>
              <a:t> </a:t>
            </a:r>
            <a:r>
              <a:rPr lang="en-US" sz="2000" b="1" dirty="0" err="1">
                <a:solidFill>
                  <a:schemeClr val="tx2"/>
                </a:solidFill>
                <a:latin typeface="Times New Roman" panose="02020603050405020304" pitchFamily="18" charset="0"/>
                <a:cs typeface="Times New Roman" panose="02020603050405020304" pitchFamily="18" charset="0"/>
              </a:rPr>
              <a:t>biến</a:t>
            </a:r>
            <a:r>
              <a:rPr lang="en-US" sz="2000" b="1" dirty="0">
                <a:solidFill>
                  <a:schemeClr val="tx2"/>
                </a:solidFill>
                <a:latin typeface="Times New Roman" panose="02020603050405020304" pitchFamily="18" charset="0"/>
                <a:cs typeface="Times New Roman" panose="02020603050405020304" pitchFamily="18" charset="0"/>
              </a:rPr>
              <a:t> </a:t>
            </a:r>
            <a:r>
              <a:rPr lang="en-US" sz="2000" b="1" dirty="0" err="1">
                <a:solidFill>
                  <a:schemeClr val="tx2"/>
                </a:solidFill>
                <a:latin typeface="Times New Roman" panose="02020603050405020304" pitchFamily="18" charset="0"/>
                <a:cs typeface="Times New Roman" panose="02020603050405020304" pitchFamily="18" charset="0"/>
              </a:rPr>
              <a:t>nhiệt</a:t>
            </a:r>
            <a:r>
              <a:rPr lang="en-US" sz="2000" b="1" dirty="0">
                <a:solidFill>
                  <a:schemeClr val="tx2"/>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	</a:t>
            </a:r>
          </a:p>
        </p:txBody>
      </p:sp>
      <p:pic>
        <p:nvPicPr>
          <p:cNvPr id="69" name="Hình ảnh 125" descr="Ảnh có chứa văn bản, thiết bị điện tử&#10;&#10;Mô tả được tạo tự động">
            <a:extLst>
              <a:ext uri="{FF2B5EF4-FFF2-40B4-BE49-F238E27FC236}">
                <a16:creationId xmlns:a16="http://schemas.microsoft.com/office/drawing/2014/main" id="{F2CA896A-0688-6B93-F602-2EB5485BB96A}"/>
              </a:ext>
            </a:extLst>
          </p:cNvPr>
          <p:cNvPicPr>
            <a:picLocks noChangeAspect="1"/>
          </p:cNvPicPr>
          <p:nvPr/>
        </p:nvPicPr>
        <p:blipFill rotWithShape="1">
          <a:blip r:embed="rId4">
            <a:extLst>
              <a:ext uri="{28A0092B-C50C-407E-A947-70E740481C1C}">
                <a14:useLocalDpi xmlns:a14="http://schemas.microsoft.com/office/drawing/2010/main" val="0"/>
              </a:ext>
            </a:extLst>
          </a:blip>
          <a:srcRect l="20084" t="33962" r="8427"/>
          <a:stretch/>
        </p:blipFill>
        <p:spPr>
          <a:xfrm>
            <a:off x="8143607" y="2896796"/>
            <a:ext cx="1485171" cy="1384992"/>
          </a:xfrm>
          <a:prstGeom prst="ellipse">
            <a:avLst/>
          </a:prstGeom>
          <a:ln>
            <a:noFill/>
          </a:ln>
          <a:effectLst>
            <a:softEdge rad="112500"/>
          </a:effectLst>
        </p:spPr>
      </p:pic>
      <p:pic>
        <p:nvPicPr>
          <p:cNvPr id="70" name="Hình ảnh 103" descr="Ảnh có chứa văn bản&#10;&#10;Mô tả được tạo tự động">
            <a:extLst>
              <a:ext uri="{FF2B5EF4-FFF2-40B4-BE49-F238E27FC236}">
                <a16:creationId xmlns:a16="http://schemas.microsoft.com/office/drawing/2014/main" id="{04CCC2A4-5C95-02DD-7605-24CE82138A3F}"/>
              </a:ext>
            </a:extLst>
          </p:cNvPr>
          <p:cNvPicPr>
            <a:picLocks noChangeAspect="1"/>
          </p:cNvPicPr>
          <p:nvPr/>
        </p:nvPicPr>
        <p:blipFill rotWithShape="1">
          <a:blip r:embed="rId5">
            <a:extLst>
              <a:ext uri="{28A0092B-C50C-407E-A947-70E740481C1C}">
                <a14:useLocalDpi xmlns:a14="http://schemas.microsoft.com/office/drawing/2010/main" val="0"/>
              </a:ext>
            </a:extLst>
          </a:blip>
          <a:srcRect l="20761" t="37148" r="3344" b="1157"/>
          <a:stretch/>
        </p:blipFill>
        <p:spPr>
          <a:xfrm>
            <a:off x="8204627" y="1116463"/>
            <a:ext cx="1363132" cy="1380225"/>
          </a:xfrm>
          <a:prstGeom prst="ellipse">
            <a:avLst/>
          </a:prstGeom>
          <a:ln>
            <a:noFill/>
          </a:ln>
          <a:effectLst>
            <a:softEdge rad="112500"/>
          </a:effectLst>
        </p:spPr>
      </p:pic>
      <p:sp>
        <p:nvSpPr>
          <p:cNvPr id="74" name="Hình chữ nhật: Góc Tròn 92">
            <a:extLst>
              <a:ext uri="{FF2B5EF4-FFF2-40B4-BE49-F238E27FC236}">
                <a16:creationId xmlns:a16="http://schemas.microsoft.com/office/drawing/2014/main" id="{48D87A3A-94B4-6063-DF8A-6E1F6A8E46D4}"/>
              </a:ext>
            </a:extLst>
          </p:cNvPr>
          <p:cNvSpPr/>
          <p:nvPr/>
        </p:nvSpPr>
        <p:spPr>
          <a:xfrm>
            <a:off x="4462206" y="1752729"/>
            <a:ext cx="3229004" cy="3111613"/>
          </a:xfrm>
          <a:prstGeom prst="roundRect">
            <a:avLst>
              <a:gd name="adj" fmla="val 649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500" dirty="0">
                <a:solidFill>
                  <a:schemeClr val="tx2"/>
                </a:solidFill>
                <a:latin typeface="+mj-lt"/>
              </a:rPr>
              <a:t>Cảm biến thân nhiệt chuyển động PIR (Passive infrared sensor) HC-SR501 được sử dụng để phát hiện chuyển động của các vật thể phát ra bức xạ hồng ngoại (con người, con vật, các vật phát nhiệt,...), cảm biến có thể chỉnh được độ nhạy để giới hạn khoảng cách bắt xa gần cũng như cường độ bức xạ của vật thể mong muốn, ngoài ra cảm biến còn có thể điều chỉnh thời gian kích trễ (giữ tín hiệu bao lâu sau khi kích hoạt) qua biến trở tích hợp sẵn.</a:t>
            </a:r>
            <a:endParaRPr lang="en-GB" sz="1500" dirty="0">
              <a:solidFill>
                <a:schemeClr val="tx2"/>
              </a:solidFill>
              <a:latin typeface="+mj-lt"/>
            </a:endParaRPr>
          </a:p>
        </p:txBody>
      </p:sp>
      <p:sp>
        <p:nvSpPr>
          <p:cNvPr id="75" name="Hình chữ nhật: Góc Tròn 121">
            <a:extLst>
              <a:ext uri="{FF2B5EF4-FFF2-40B4-BE49-F238E27FC236}">
                <a16:creationId xmlns:a16="http://schemas.microsoft.com/office/drawing/2014/main" id="{81360DF4-FDD8-0FE8-48E9-EE50955CAF75}"/>
              </a:ext>
            </a:extLst>
          </p:cNvPr>
          <p:cNvSpPr/>
          <p:nvPr/>
        </p:nvSpPr>
        <p:spPr>
          <a:xfrm>
            <a:off x="4824902" y="621803"/>
            <a:ext cx="2503612" cy="98931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2"/>
                </a:solidFill>
                <a:latin typeface="Times New Roman" panose="02020603050405020304" pitchFamily="18" charset="0"/>
                <a:cs typeface="Times New Roman" panose="02020603050405020304" pitchFamily="18" charset="0"/>
              </a:rPr>
              <a:t>Cảm</a:t>
            </a:r>
            <a:r>
              <a:rPr lang="en-US" sz="2000" b="1" dirty="0">
                <a:solidFill>
                  <a:schemeClr val="tx2"/>
                </a:solidFill>
                <a:latin typeface="Times New Roman" panose="02020603050405020304" pitchFamily="18" charset="0"/>
                <a:cs typeface="Times New Roman" panose="02020603050405020304" pitchFamily="18" charset="0"/>
              </a:rPr>
              <a:t> </a:t>
            </a:r>
            <a:r>
              <a:rPr lang="en-US" sz="2000" b="1" dirty="0" err="1">
                <a:solidFill>
                  <a:schemeClr val="tx2"/>
                </a:solidFill>
                <a:latin typeface="Times New Roman" panose="02020603050405020304" pitchFamily="18" charset="0"/>
                <a:cs typeface="Times New Roman" panose="02020603050405020304" pitchFamily="18" charset="0"/>
              </a:rPr>
              <a:t>biến</a:t>
            </a:r>
            <a:r>
              <a:rPr lang="en-US" sz="2000" b="1" dirty="0">
                <a:solidFill>
                  <a:schemeClr val="tx2"/>
                </a:solidFill>
                <a:latin typeface="Times New Roman" panose="02020603050405020304" pitchFamily="18" charset="0"/>
                <a:cs typeface="Times New Roman" panose="02020603050405020304" pitchFamily="18" charset="0"/>
              </a:rPr>
              <a:t> </a:t>
            </a:r>
            <a:r>
              <a:rPr lang="en-US" sz="2000" b="1" dirty="0" err="1">
                <a:solidFill>
                  <a:schemeClr val="tx2"/>
                </a:solidFill>
                <a:latin typeface="Times New Roman" panose="02020603050405020304" pitchFamily="18" charset="0"/>
                <a:cs typeface="Times New Roman" panose="02020603050405020304" pitchFamily="18" charset="0"/>
              </a:rPr>
              <a:t>nhiệt</a:t>
            </a:r>
            <a:r>
              <a:rPr lang="en-US" sz="2000" b="1" dirty="0">
                <a:solidFill>
                  <a:schemeClr val="tx2"/>
                </a:solidFill>
                <a:latin typeface="Times New Roman" panose="02020603050405020304" pitchFamily="18" charset="0"/>
                <a:cs typeface="Times New Roman" panose="02020603050405020304" pitchFamily="18" charset="0"/>
              </a:rPr>
              <a:t> </a:t>
            </a:r>
            <a:r>
              <a:rPr lang="en-US" sz="2000" b="1" dirty="0" err="1">
                <a:solidFill>
                  <a:schemeClr val="tx2"/>
                </a:solidFill>
                <a:latin typeface="Times New Roman" panose="02020603050405020304" pitchFamily="18" charset="0"/>
                <a:cs typeface="Times New Roman" panose="02020603050405020304" pitchFamily="18" charset="0"/>
              </a:rPr>
              <a:t>chuyển</a:t>
            </a:r>
            <a:r>
              <a:rPr lang="en-US" sz="2000" b="1" dirty="0">
                <a:solidFill>
                  <a:schemeClr val="tx2"/>
                </a:solidFill>
                <a:latin typeface="Times New Roman" panose="02020603050405020304" pitchFamily="18" charset="0"/>
                <a:cs typeface="Times New Roman" panose="02020603050405020304" pitchFamily="18" charset="0"/>
              </a:rPr>
              <a:t> </a:t>
            </a:r>
            <a:r>
              <a:rPr lang="en-US" sz="2000" b="1" dirty="0" err="1">
                <a:solidFill>
                  <a:schemeClr val="tx2"/>
                </a:solidFill>
                <a:latin typeface="Times New Roman" panose="02020603050405020304" pitchFamily="18" charset="0"/>
                <a:cs typeface="Times New Roman" panose="02020603050405020304" pitchFamily="18" charset="0"/>
              </a:rPr>
              <a:t>động</a:t>
            </a:r>
            <a:r>
              <a:rPr lang="en-US" sz="2000" b="1" dirty="0">
                <a:solidFill>
                  <a:schemeClr val="tx2"/>
                </a:solidFill>
                <a:latin typeface="Times New Roman" panose="02020603050405020304" pitchFamily="18" charset="0"/>
                <a:cs typeface="Times New Roman" panose="02020603050405020304" pitchFamily="18" charset="0"/>
              </a:rPr>
              <a:t> (PIR sensor)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ppt_x"/>
                                          </p:val>
                                        </p:tav>
                                        <p:tav tm="100000">
                                          <p:val>
                                            <p:strVal val="#ppt_x"/>
                                          </p:val>
                                        </p:tav>
                                      </p:tavLst>
                                    </p:anim>
                                    <p:anim calcmode="lin" valueType="num">
                                      <p:cBhvr additive="base">
                                        <p:cTn id="15"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1000"/>
                                        <p:tgtEl>
                                          <p:spTgt spid="74"/>
                                        </p:tgtEl>
                                      </p:cBhvr>
                                    </p:animEffect>
                                    <p:anim calcmode="lin" valueType="num">
                                      <p:cBhvr>
                                        <p:cTn id="36" dur="1000" fill="hold"/>
                                        <p:tgtEl>
                                          <p:spTgt spid="74"/>
                                        </p:tgtEl>
                                        <p:attrNameLst>
                                          <p:attrName>ppt_x</p:attrName>
                                        </p:attrNameLst>
                                      </p:cBhvr>
                                      <p:tavLst>
                                        <p:tav tm="0">
                                          <p:val>
                                            <p:strVal val="#ppt_x"/>
                                          </p:val>
                                        </p:tav>
                                        <p:tav tm="100000">
                                          <p:val>
                                            <p:strVal val="#ppt_x"/>
                                          </p:val>
                                        </p:tav>
                                      </p:tavLst>
                                    </p:anim>
                                    <p:anim calcmode="lin" valueType="num">
                                      <p:cBhvr>
                                        <p:cTn id="37"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5"/>
                                        </p:tgtEl>
                                        <p:attrNameLst>
                                          <p:attrName>style.visibility</p:attrName>
                                        </p:attrNameLst>
                                      </p:cBhvr>
                                      <p:to>
                                        <p:strVal val="visible"/>
                                      </p:to>
                                    </p:set>
                                    <p:anim calcmode="lin" valueType="num">
                                      <p:cBhvr additive="base">
                                        <p:cTn id="42" dur="500" fill="hold"/>
                                        <p:tgtEl>
                                          <p:spTgt spid="75"/>
                                        </p:tgtEl>
                                        <p:attrNameLst>
                                          <p:attrName>ppt_x</p:attrName>
                                        </p:attrNameLst>
                                      </p:cBhvr>
                                      <p:tavLst>
                                        <p:tav tm="0">
                                          <p:val>
                                            <p:strVal val="#ppt_x"/>
                                          </p:val>
                                        </p:tav>
                                        <p:tav tm="100000">
                                          <p:val>
                                            <p:strVal val="#ppt_x"/>
                                          </p:val>
                                        </p:tav>
                                      </p:tavLst>
                                    </p:anim>
                                    <p:anim calcmode="lin" valueType="num">
                                      <p:cBhvr additive="base">
                                        <p:cTn id="4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5" grpId="0" animBg="1"/>
      <p:bldP spid="74" grpId="0" animBg="1"/>
      <p:bldP spid="7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43"/>
          <p:cNvGrpSpPr/>
          <p:nvPr/>
        </p:nvGrpSpPr>
        <p:grpSpPr>
          <a:xfrm>
            <a:off x="8648306" y="545067"/>
            <a:ext cx="245964" cy="581921"/>
            <a:chOff x="8616804" y="545067"/>
            <a:chExt cx="245964" cy="581921"/>
          </a:xfrm>
        </p:grpSpPr>
        <p:grpSp>
          <p:nvGrpSpPr>
            <p:cNvPr id="2740" name="Google Shape;2740;p43"/>
            <p:cNvGrpSpPr/>
            <p:nvPr/>
          </p:nvGrpSpPr>
          <p:grpSpPr>
            <a:xfrm>
              <a:off x="8616804" y="545067"/>
              <a:ext cx="245953" cy="245924"/>
              <a:chOff x="4623996" y="-720468"/>
              <a:chExt cx="291000" cy="291000"/>
            </a:xfrm>
          </p:grpSpPr>
          <p:sp>
            <p:nvSpPr>
              <p:cNvPr id="2741" name="Google Shape;2741;p4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2" name="Google Shape;2742;p4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2743" name="Google Shape;2743;p4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2744" name="Google Shape;2744;p43"/>
            <p:cNvGrpSpPr/>
            <p:nvPr/>
          </p:nvGrpSpPr>
          <p:grpSpPr>
            <a:xfrm>
              <a:off x="8616815" y="881064"/>
              <a:ext cx="245953" cy="245924"/>
              <a:chOff x="4623996" y="-720468"/>
              <a:chExt cx="291000" cy="291000"/>
            </a:xfrm>
          </p:grpSpPr>
          <p:sp>
            <p:nvSpPr>
              <p:cNvPr id="2745" name="Google Shape;2745;p4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6" name="Google Shape;2746;p4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2747" name="Google Shape;2747;p4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2748" name="Google Shape;2748;p43"/>
          <p:cNvGrpSpPr/>
          <p:nvPr/>
        </p:nvGrpSpPr>
        <p:grpSpPr>
          <a:xfrm>
            <a:off x="257384" y="3616964"/>
            <a:ext cx="222407" cy="982471"/>
            <a:chOff x="257640" y="539414"/>
            <a:chExt cx="222407" cy="982471"/>
          </a:xfrm>
        </p:grpSpPr>
        <p:grpSp>
          <p:nvGrpSpPr>
            <p:cNvPr id="2749" name="Google Shape;2749;p43"/>
            <p:cNvGrpSpPr/>
            <p:nvPr/>
          </p:nvGrpSpPr>
          <p:grpSpPr>
            <a:xfrm>
              <a:off x="257640" y="539414"/>
              <a:ext cx="222407" cy="220471"/>
              <a:chOff x="546650" y="3735450"/>
              <a:chExt cx="952495" cy="944200"/>
            </a:xfrm>
          </p:grpSpPr>
          <p:sp>
            <p:nvSpPr>
              <p:cNvPr id="2750" name="Google Shape;2750;p4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2" name="Google Shape;2752;p4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753" name="Google Shape;2753;p43"/>
            <p:cNvGrpSpPr/>
            <p:nvPr/>
          </p:nvGrpSpPr>
          <p:grpSpPr>
            <a:xfrm>
              <a:off x="257640" y="920414"/>
              <a:ext cx="222407" cy="220471"/>
              <a:chOff x="546650" y="3735450"/>
              <a:chExt cx="952495" cy="944200"/>
            </a:xfrm>
          </p:grpSpPr>
          <p:sp>
            <p:nvSpPr>
              <p:cNvPr id="2754" name="Google Shape;2754;p4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6" name="Google Shape;2756;p4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757" name="Google Shape;2757;p43"/>
            <p:cNvGrpSpPr/>
            <p:nvPr/>
          </p:nvGrpSpPr>
          <p:grpSpPr>
            <a:xfrm>
              <a:off x="257640" y="1301414"/>
              <a:ext cx="222407" cy="220471"/>
              <a:chOff x="546650" y="3735450"/>
              <a:chExt cx="952495" cy="944200"/>
            </a:xfrm>
          </p:grpSpPr>
          <p:sp>
            <p:nvSpPr>
              <p:cNvPr id="2758" name="Google Shape;2758;p4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0" name="Google Shape;2760;p4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sp>
        <p:nvSpPr>
          <p:cNvPr id="2762" name="Google Shape;2762;p43"/>
          <p:cNvSpPr/>
          <p:nvPr/>
        </p:nvSpPr>
        <p:spPr>
          <a:xfrm>
            <a:off x="6728400" y="3120790"/>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TextBox 27">
            <a:extLst>
              <a:ext uri="{FF2B5EF4-FFF2-40B4-BE49-F238E27FC236}">
                <a16:creationId xmlns:a16="http://schemas.microsoft.com/office/drawing/2014/main" id="{D698217D-2041-E033-7EB0-B05A4848A072}"/>
              </a:ext>
            </a:extLst>
          </p:cNvPr>
          <p:cNvSpPr txBox="1"/>
          <p:nvPr/>
        </p:nvSpPr>
        <p:spPr>
          <a:xfrm>
            <a:off x="-1066282" y="269384"/>
            <a:ext cx="6433750" cy="400110"/>
          </a:xfrm>
          <a:prstGeom prst="rect">
            <a:avLst/>
          </a:prstGeom>
          <a:noFill/>
        </p:spPr>
        <p:txBody>
          <a:bodyPr wrap="square">
            <a:spAutoFit/>
          </a:bodyPr>
          <a:lstStyle/>
          <a:p>
            <a:pPr algn="ctr"/>
            <a:r>
              <a:rPr lang="en-US" sz="2000" dirty="0" err="1">
                <a:solidFill>
                  <a:schemeClr val="bg1"/>
                </a:solidFill>
                <a:latin typeface="Lobster" panose="00000500000000000000" pitchFamily="2" charset="0"/>
              </a:rPr>
              <a:t>Bộ</a:t>
            </a:r>
            <a:r>
              <a:rPr lang="en-US" sz="2000" dirty="0">
                <a:solidFill>
                  <a:schemeClr val="bg1"/>
                </a:solidFill>
                <a:latin typeface="Lobster" panose="00000500000000000000" pitchFamily="2" charset="0"/>
              </a:rPr>
              <a:t> </a:t>
            </a:r>
            <a:r>
              <a:rPr lang="en-US" sz="2000" dirty="0" err="1">
                <a:solidFill>
                  <a:schemeClr val="bg1"/>
                </a:solidFill>
                <a:latin typeface="Lobster" panose="00000500000000000000" pitchFamily="2" charset="0"/>
              </a:rPr>
              <a:t>dao</a:t>
            </a:r>
            <a:r>
              <a:rPr lang="en-US" sz="2000" dirty="0">
                <a:solidFill>
                  <a:schemeClr val="bg1"/>
                </a:solidFill>
                <a:latin typeface="Lobster" panose="00000500000000000000" pitchFamily="2" charset="0"/>
              </a:rPr>
              <a:t> </a:t>
            </a:r>
            <a:r>
              <a:rPr lang="en-US" sz="2000" dirty="0" err="1">
                <a:solidFill>
                  <a:schemeClr val="bg1"/>
                </a:solidFill>
                <a:latin typeface="Lobster" panose="00000500000000000000" pitchFamily="2" charset="0"/>
              </a:rPr>
              <a:t>động</a:t>
            </a:r>
            <a:r>
              <a:rPr lang="en-US" sz="2000" dirty="0">
                <a:solidFill>
                  <a:schemeClr val="bg1"/>
                </a:solidFill>
                <a:latin typeface="Lobster" panose="00000500000000000000" pitchFamily="2" charset="0"/>
              </a:rPr>
              <a:t> </a:t>
            </a:r>
            <a:r>
              <a:rPr lang="en-US" sz="2000" dirty="0" err="1">
                <a:solidFill>
                  <a:schemeClr val="bg1"/>
                </a:solidFill>
                <a:latin typeface="Lobster" panose="00000500000000000000" pitchFamily="2" charset="0"/>
              </a:rPr>
              <a:t>thạch</a:t>
            </a:r>
            <a:r>
              <a:rPr lang="en-US" sz="2000" dirty="0">
                <a:solidFill>
                  <a:schemeClr val="bg1"/>
                </a:solidFill>
                <a:latin typeface="Lobster" panose="00000500000000000000" pitchFamily="2" charset="0"/>
              </a:rPr>
              <a:t> </a:t>
            </a:r>
            <a:r>
              <a:rPr lang="en-US" sz="2000" dirty="0" err="1">
                <a:solidFill>
                  <a:schemeClr val="bg1"/>
                </a:solidFill>
                <a:latin typeface="Lobster" panose="00000500000000000000" pitchFamily="2" charset="0"/>
              </a:rPr>
              <a:t>anh</a:t>
            </a:r>
            <a:r>
              <a:rPr lang="en-US" sz="2000" dirty="0">
                <a:solidFill>
                  <a:schemeClr val="bg1"/>
                </a:solidFill>
                <a:latin typeface="Lobster" panose="00000500000000000000" pitchFamily="2" charset="0"/>
              </a:rPr>
              <a:t> 8mhz</a:t>
            </a:r>
          </a:p>
        </p:txBody>
      </p:sp>
      <p:sp>
        <p:nvSpPr>
          <p:cNvPr id="29" name="Hình chữ nhật: Góc Tròn 1">
            <a:extLst>
              <a:ext uri="{FF2B5EF4-FFF2-40B4-BE49-F238E27FC236}">
                <a16:creationId xmlns:a16="http://schemas.microsoft.com/office/drawing/2014/main" id="{CC57E2C2-46F2-6D01-99E3-5BFC45E62499}"/>
              </a:ext>
            </a:extLst>
          </p:cNvPr>
          <p:cNvSpPr/>
          <p:nvPr/>
        </p:nvSpPr>
        <p:spPr>
          <a:xfrm>
            <a:off x="609772" y="718246"/>
            <a:ext cx="3166761" cy="3529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0" i="0" dirty="0">
                <a:solidFill>
                  <a:schemeClr val="bg2"/>
                </a:solidFill>
                <a:effectLst/>
                <a:latin typeface="+mj-lt"/>
              </a:rPr>
              <a:t>Thạch Anh 8MHz 49S SMD là bộ dao động khá ổn định để tạo ra tần số dao động cho vi điều khiển, tần số của thạch anh tạo ra rất ít bị ảnh hưởng bởi nhiệt độ</a:t>
            </a:r>
            <a:endParaRPr lang="en-US" sz="2500" dirty="0">
              <a:solidFill>
                <a:schemeClr val="bg2"/>
              </a:solidFill>
              <a:latin typeface="+mj-lt"/>
            </a:endParaRPr>
          </a:p>
        </p:txBody>
      </p:sp>
      <p:pic>
        <p:nvPicPr>
          <p:cNvPr id="30" name="Hình ảnh 22" descr="Ảnh có chứa văn bản&#10;&#10;Mô tả được tạo tự động">
            <a:extLst>
              <a:ext uri="{FF2B5EF4-FFF2-40B4-BE49-F238E27FC236}">
                <a16:creationId xmlns:a16="http://schemas.microsoft.com/office/drawing/2014/main" id="{DE66F559-C061-35F2-CEBF-2444E034BFA3}"/>
              </a:ext>
            </a:extLst>
          </p:cNvPr>
          <p:cNvPicPr>
            <a:picLocks noChangeAspect="1"/>
          </p:cNvPicPr>
          <p:nvPr/>
        </p:nvPicPr>
        <p:blipFill rotWithShape="1">
          <a:blip r:embed="rId3">
            <a:extLst>
              <a:ext uri="{28A0092B-C50C-407E-A947-70E740481C1C}">
                <a14:useLocalDpi xmlns:a14="http://schemas.microsoft.com/office/drawing/2010/main" val="0"/>
              </a:ext>
            </a:extLst>
          </a:blip>
          <a:srcRect t="14779" r="-373"/>
          <a:stretch/>
        </p:blipFill>
        <p:spPr>
          <a:xfrm>
            <a:off x="4100971" y="1419360"/>
            <a:ext cx="2302991" cy="2209738"/>
          </a:xfrm>
          <a:prstGeom prst="ellipse">
            <a:avLst/>
          </a:prstGeom>
          <a:ln>
            <a:noFill/>
          </a:ln>
          <a:effectLst>
            <a:softEdge rad="112500"/>
          </a:effectLst>
        </p:spPr>
      </p:pic>
      <p:pic>
        <p:nvPicPr>
          <p:cNvPr id="31" name="Hình ảnh 46">
            <a:extLst>
              <a:ext uri="{FF2B5EF4-FFF2-40B4-BE49-F238E27FC236}">
                <a16:creationId xmlns:a16="http://schemas.microsoft.com/office/drawing/2014/main" id="{314B1E7E-4812-BA0B-EF0D-9C47CCA95D73}"/>
              </a:ext>
            </a:extLst>
          </p:cNvPr>
          <p:cNvPicPr>
            <a:picLocks noChangeAspect="1"/>
          </p:cNvPicPr>
          <p:nvPr/>
        </p:nvPicPr>
        <p:blipFill rotWithShape="1">
          <a:blip r:embed="rId4">
            <a:extLst>
              <a:ext uri="{28A0092B-C50C-407E-A947-70E740481C1C}">
                <a14:useLocalDpi xmlns:a14="http://schemas.microsoft.com/office/drawing/2010/main" val="0"/>
              </a:ext>
            </a:extLst>
          </a:blip>
          <a:srcRect l="-1673" t="28048" r="-23292" b="12534"/>
          <a:stretch/>
        </p:blipFill>
        <p:spPr>
          <a:xfrm>
            <a:off x="6621308" y="1470503"/>
            <a:ext cx="2666305" cy="2024971"/>
          </a:xfrm>
          <a:prstGeom prst="roundRect">
            <a:avLst>
              <a:gd name="adj" fmla="val 2130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theme1.xml><?xml version="1.0" encoding="utf-8"?>
<a:theme xmlns:a="http://schemas.openxmlformats.org/drawingml/2006/main" name="IT Security Pitch Deck by Slidesgo">
  <a:themeElements>
    <a:clrScheme name="Simple Light">
      <a:dk1>
        <a:srgbClr val="000000"/>
      </a:dk1>
      <a:lt1>
        <a:srgbClr val="FFFFFF"/>
      </a:lt1>
      <a:dk2>
        <a:srgbClr val="1738C6"/>
      </a:dk2>
      <a:lt2>
        <a:srgbClr val="1F369A"/>
      </a:lt2>
      <a:accent1>
        <a:srgbClr val="F2E205"/>
      </a:accent1>
      <a:accent2>
        <a:srgbClr val="FF0000"/>
      </a:accent2>
      <a:accent3>
        <a:srgbClr val="2647D6"/>
      </a:accent3>
      <a:accent4>
        <a:srgbClr val="E2E2E2"/>
      </a:accent4>
      <a:accent5>
        <a:srgbClr val="B8B8B8"/>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581</Words>
  <Application>Microsoft Office PowerPoint</Application>
  <PresentationFormat>On-screen Show (16:9)</PresentationFormat>
  <Paragraphs>66</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Alef</vt:lpstr>
      <vt:lpstr>Arial</vt:lpstr>
      <vt:lpstr>Lobster</vt:lpstr>
      <vt:lpstr>Loved by the King</vt:lpstr>
      <vt:lpstr>Nunito Light</vt:lpstr>
      <vt:lpstr>Roboto Mono</vt:lpstr>
      <vt:lpstr>Times New Roman</vt:lpstr>
      <vt:lpstr>Titillium Web</vt:lpstr>
      <vt:lpstr>Turret Road</vt:lpstr>
      <vt:lpstr>IT Security Pitch Deck by Slidesgo</vt:lpstr>
      <vt:lpstr>ĐỒ ÁN CUỐI KÌ TH VI ĐIỀU KHIỂN</vt:lpstr>
      <vt:lpstr>MÔ TẢ ĐỒ ÁN</vt:lpstr>
      <vt:lpstr>NỘI DUNG</vt:lpstr>
      <vt:lpstr>GIỚI THIỆU LINH KIỆN</vt:lpstr>
      <vt:lpstr>MỘT VÀI LINH KIỆN</vt:lpstr>
      <vt:lpstr>LCD 1602</vt:lpstr>
      <vt:lpstr>PowerPoint Presentation</vt:lpstr>
      <vt:lpstr>Cảm biến</vt:lpstr>
      <vt:lpstr>PowerPoint Presentation</vt:lpstr>
      <vt:lpstr>NGUYÊN LÝ HOẠT ĐỘNG</vt:lpstr>
      <vt:lpstr>2.1 schematic</vt:lpstr>
      <vt:lpstr>Mạch tạo nguồn 5 v sử dụng IC 7805</vt:lpstr>
      <vt:lpstr>Khối cảm biến hồng ngoại</vt:lpstr>
      <vt:lpstr>PIC18 sử dụng bộ dao động thạch anh 8Mhz</vt:lpstr>
      <vt:lpstr>PowerPoint Presentation</vt:lpstr>
      <vt:lpstr>NHẬN XÉT &amp; ĐÁNH GIÁ</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Security Pitch Deck</dc:title>
  <cp:lastModifiedBy>BÙI NGUYỄN ANH DUY</cp:lastModifiedBy>
  <cp:revision>31</cp:revision>
  <dcterms:modified xsi:type="dcterms:W3CDTF">2024-05-17T13:32:49Z</dcterms:modified>
</cp:coreProperties>
</file>