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8" r:id="rId14"/>
  </p:sldIdLst>
  <p:sldSz cx="14630400" cy="8229600"/>
  <p:notesSz cx="8229600" cy="14630400"/>
  <p:embeddedFontLst>
    <p:embeddedFont>
      <p:font typeface="Lora" pitchFamily="2" charset="0"/>
      <p:regular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AC7"/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7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F7448-DA67-A831-C16A-8928A2F2D352}"/>
              </a:ext>
            </a:extLst>
          </p:cNvPr>
          <p:cNvSpPr txBox="1"/>
          <p:nvPr/>
        </p:nvSpPr>
        <p:spPr>
          <a:xfrm>
            <a:off x="367990" y="4174254"/>
            <a:ext cx="1050444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80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Flutter Task Manager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een robot and a cell phone&#10;&#10;AI-generated content may be incorrect.">
            <a:extLst>
              <a:ext uri="{FF2B5EF4-FFF2-40B4-BE49-F238E27FC236}">
                <a16:creationId xmlns:a16="http://schemas.microsoft.com/office/drawing/2014/main" id="{B01555E9-7127-4580-7AF9-27249C7D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87522" y="1062365"/>
            <a:ext cx="5475249" cy="7085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88411-09E0-A0A4-2EAC-B34E34C40AC1}"/>
              </a:ext>
            </a:extLst>
          </p:cNvPr>
          <p:cNvSpPr txBox="1"/>
          <p:nvPr/>
        </p:nvSpPr>
        <p:spPr>
          <a:xfrm>
            <a:off x="367989" y="3111171"/>
            <a:ext cx="10504449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600" b="1" dirty="0" err="1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Xây</a:t>
            </a:r>
            <a:r>
              <a:rPr lang="en-US" sz="66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Dựng</a:t>
            </a:r>
            <a:r>
              <a:rPr lang="en-US" sz="66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Ứng</a:t>
            </a:r>
            <a:r>
              <a:rPr lang="en-US" sz="66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Dụng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2DED-5B4E-570D-07CC-556331D6E696}"/>
              </a:ext>
            </a:extLst>
          </p:cNvPr>
          <p:cNvSpPr txBox="1"/>
          <p:nvPr/>
        </p:nvSpPr>
        <p:spPr>
          <a:xfrm>
            <a:off x="367990" y="5301682"/>
            <a:ext cx="4137103" cy="741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000" b="1" dirty="0">
                <a:solidFill>
                  <a:srgbClr val="F98A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 Anh Huy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7B1B06-6F3C-D878-FF1D-3C12A7F5119B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1652" y="655320"/>
            <a:ext cx="7729299" cy="698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Quy Trình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Phát</a:t>
            </a: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Triển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1652" y="1829395"/>
            <a:ext cx="1620798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474946" y="2294096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2689979" y="2066925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Kiểm Thử &amp; Sửa Lỗi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89979" y="2558891"/>
            <a:ext cx="4943713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Đảm bảo ứng dụng hoạt động chính xác, hiệu quả.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2571155" y="3161348"/>
            <a:ext cx="11108888" cy="15240"/>
          </a:xfrm>
          <a:prstGeom prst="roundRect">
            <a:avLst>
              <a:gd name="adj" fmla="val 233879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831652" y="3295293"/>
            <a:ext cx="3241715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2285405" y="3759994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4310896" y="3532823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Tối Ưu Hiệu Năng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310896" y="4024789"/>
            <a:ext cx="3942517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Cải thiện tốc độ và độ phản hồi của app.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4192072" y="4627245"/>
            <a:ext cx="9487972" cy="15240"/>
          </a:xfrm>
          <a:prstGeom prst="roundRect">
            <a:avLst>
              <a:gd name="adj" fmla="val 233879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831652" y="4761190"/>
            <a:ext cx="4862632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3095863" y="5225891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5931813" y="4998720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Triển Khai Ứng Dụng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31813" y="5490686"/>
            <a:ext cx="4987885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Phát hành hoàn chỉnh và công khai tới người dùng.</a:t>
            </a:r>
            <a:endParaRPr lang="en-US" sz="1850" dirty="0"/>
          </a:p>
        </p:txBody>
      </p:sp>
      <p:sp>
        <p:nvSpPr>
          <p:cNvPr id="17" name="Shape 15"/>
          <p:cNvSpPr/>
          <p:nvPr/>
        </p:nvSpPr>
        <p:spPr>
          <a:xfrm>
            <a:off x="5812988" y="6093142"/>
            <a:ext cx="7867055" cy="15240"/>
          </a:xfrm>
          <a:prstGeom prst="roundRect">
            <a:avLst>
              <a:gd name="adj" fmla="val 233879"/>
            </a:avLst>
          </a:prstGeom>
          <a:solidFill>
            <a:srgbClr val="5D60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831652" y="6227088"/>
            <a:ext cx="6483548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3906322" y="6691789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00" dirty="0"/>
          </a:p>
        </p:txBody>
      </p:sp>
      <p:sp>
        <p:nvSpPr>
          <p:cNvPr id="20" name="Text 18"/>
          <p:cNvSpPr/>
          <p:nvPr/>
        </p:nvSpPr>
        <p:spPr>
          <a:xfrm>
            <a:off x="7552730" y="6464618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Bảo Trì &amp; Nâng Cấp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52730" y="6956584"/>
            <a:ext cx="4217194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Liên tục cải tiến và cập nhật tính năng mới.</a:t>
            </a:r>
            <a:endParaRPr lang="en-US" sz="18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725F89-3F45-2978-1B17-D7B05D855075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76356"/>
            <a:ext cx="82807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Kết Quả và Kế Hoạch Tương Lai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7866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Ứng Dụng Ổn Định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6992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Task Manager chạy mượt, đáp ứng nhu cầu sử dụng.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578662"/>
            <a:ext cx="310574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Backend Hoạt Động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16992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XAMPP API xử lý dữ liệu hiệu quả, nhanh chóng.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57866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Kế Hoạch Tương Lai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6992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Thêm chức năng cộng tác nhóm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9877901" y="4636651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Tích hợp lịch và đồng bộ dữ liệu đám mây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9877901" y="548640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Nâng cao trải nghiệm người dùng</a:t>
            </a:r>
            <a:endParaRPr lang="en-US" sz="18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43EE4-729B-698F-B736-7757B51FE3B8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83070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Kết Luận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06300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15559" y="314527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Dự Án Thành Công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640812"/>
            <a:ext cx="28068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Xây dựng ứng dụng Flutter Task Manager hiệu quả, khoa học.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721662" y="306300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99497" y="314527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Quản Lý Công Việc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9497" y="3640812"/>
            <a:ext cx="28068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Ứng dụng hỗ trợ quản lý nhiệm vụ linh hoạt và tiện lợi.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26863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615559" y="5350907"/>
            <a:ext cx="298608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Backend Linh Hoạt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5846445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XAMPP giúp triển khai nhanh, tiết kiệm chi phí phát triển.</a:t>
            </a:r>
            <a:endParaRPr lang="en-US" sz="1850" dirty="0"/>
          </a:p>
        </p:txBody>
      </p:sp>
      <p:pic>
        <p:nvPicPr>
          <p:cNvPr id="14" name="Picture 13" descr="A logo of a letter a and a bug&#10;&#10;AI-generated content may be incorrect.">
            <a:extLst>
              <a:ext uri="{FF2B5EF4-FFF2-40B4-BE49-F238E27FC236}">
                <a16:creationId xmlns:a16="http://schemas.microsoft.com/office/drawing/2014/main" id="{A4AE7F05-0FBE-CD81-D485-424E0329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024" y="1516565"/>
            <a:ext cx="6084849" cy="60848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FB7338-F18C-9A3C-3128-C0BAD805BAC0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D40E6E-4F69-4F80-9C98-08419F536FF0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ank You For Watching Vector Art, Icons, and Graphics for Free Download">
            <a:extLst>
              <a:ext uri="{FF2B5EF4-FFF2-40B4-BE49-F238E27FC236}">
                <a16:creationId xmlns:a16="http://schemas.microsoft.com/office/drawing/2014/main" id="{D209C097-3F5D-76E3-F90F-9A383A31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4628812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8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8655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Giới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Thiệu</a:t>
            </a: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Flutter Task Manager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753564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Quản lý công việc hiệu quả trong kỷ nguyên số là thiết yếu. Ứng dụng Flutter Task Manager tạo ra giải pháp linh hoạt, tiện lợi.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78881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API backend sử dụng XAMPP giúp triển khai và tích hợp dễ dàng, tối ưu hóa trải nghiệm người dùng.</a:t>
            </a:r>
            <a:endParaRPr lang="en-US" sz="18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27A45-D6A4-05AF-EF56-233824F91B29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272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1647" y="3630811"/>
            <a:ext cx="5321975" cy="665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Mục Tiêu Dự Án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91647" y="4635222"/>
            <a:ext cx="6410563" cy="128230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17746" y="4861322"/>
            <a:ext cx="266092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Ứng Dụng Đa Năng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017746" y="5329476"/>
            <a:ext cx="5958364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Xây dựng Flutter Task Manager với nhiều tính năng đa dạng.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309" y="4635222"/>
            <a:ext cx="6410563" cy="128230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54409" y="4861322"/>
            <a:ext cx="269664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Giao Diện Thân Thiện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654409" y="5329476"/>
            <a:ext cx="5958364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Thiết kế UI dễ sử dụng, tăng trải nghiệm người dùng.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1647" y="6143625"/>
            <a:ext cx="6410563" cy="128230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17746" y="6369725"/>
            <a:ext cx="274284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Tích Hợp API Backend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017746" y="6837878"/>
            <a:ext cx="5958364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Xử lý dữ liệu hiệu quả qua API XAMPP.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309" y="6143625"/>
            <a:ext cx="6410563" cy="128230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654409" y="6369725"/>
            <a:ext cx="266092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Bảo Mật &amp; Ổn Định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7654409" y="6837878"/>
            <a:ext cx="5958364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Đảm bảo an toàn dữ liệu và hoạt động ổn định ứng dụng.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9DADA-688D-8E3E-398D-7D96EC72DE46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10432" y="649367"/>
            <a:ext cx="7495937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Chức Năng Chính của </a:t>
            </a:r>
            <a:r>
              <a:rPr lang="en-US" sz="435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Ứng</a:t>
            </a:r>
            <a:r>
              <a:rPr lang="en-US" sz="43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35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Dụng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10431" y="2173306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075526" y="2254150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Quản Lý Nhiệm Vụ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7075526" y="2741592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Tạo, sửa, xóa các nhiệm vụ dễ dàng.</a:t>
            </a:r>
            <a:endParaRPr lang="en-US" dirty="0"/>
          </a:p>
        </p:txBody>
      </p:sp>
      <p:sp>
        <p:nvSpPr>
          <p:cNvPr id="7" name="Shape 4"/>
          <p:cNvSpPr/>
          <p:nvPr/>
        </p:nvSpPr>
        <p:spPr>
          <a:xfrm>
            <a:off x="6310431" y="3368916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075526" y="3449759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Phân Loại Ưu Tiên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7075526" y="3937201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Chọn mức ưu tiên cao, trung bình, hoặc thấp cho nhiệm vụ.</a:t>
            </a:r>
            <a:endParaRPr lang="en-US" dirty="0"/>
          </a:p>
        </p:txBody>
      </p:sp>
      <p:sp>
        <p:nvSpPr>
          <p:cNvPr id="10" name="Shape 7"/>
          <p:cNvSpPr/>
          <p:nvPr/>
        </p:nvSpPr>
        <p:spPr>
          <a:xfrm>
            <a:off x="6310433" y="4564470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075528" y="4645313"/>
            <a:ext cx="2774156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Gán Người Thực Hiện</a:t>
            </a:r>
            <a:endParaRPr lang="en-US" dirty="0"/>
          </a:p>
        </p:txBody>
      </p:sp>
      <p:sp>
        <p:nvSpPr>
          <p:cNvPr id="12" name="Text 9"/>
          <p:cNvSpPr/>
          <p:nvPr/>
        </p:nvSpPr>
        <p:spPr>
          <a:xfrm>
            <a:off x="7075528" y="5132755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Phân công nhiệm vụ rõ ràng cho từng người.</a:t>
            </a:r>
            <a:endParaRPr lang="en-US" dirty="0"/>
          </a:p>
        </p:txBody>
      </p:sp>
      <p:sp>
        <p:nvSpPr>
          <p:cNvPr id="13" name="Shape 10"/>
          <p:cNvSpPr/>
          <p:nvPr/>
        </p:nvSpPr>
        <p:spPr>
          <a:xfrm>
            <a:off x="6310432" y="5774099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075527" y="5854942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Đặt Thời Hạn</a:t>
            </a:r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7075527" y="6342384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Thiết lập deadline giúp quản lý tiến độ công việc.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66EA8-DCAB-C4DC-A468-1499E1BD99C3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EAB36C9C-1A94-CA8F-AFEF-E1B2B0025D8A}"/>
              </a:ext>
            </a:extLst>
          </p:cNvPr>
          <p:cNvSpPr/>
          <p:nvPr/>
        </p:nvSpPr>
        <p:spPr>
          <a:xfrm>
            <a:off x="6310431" y="6933843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25CE1441-5ECF-8BDD-B00B-E1AB95F14CAC}"/>
              </a:ext>
            </a:extLst>
          </p:cNvPr>
          <p:cNvSpPr/>
          <p:nvPr/>
        </p:nvSpPr>
        <p:spPr>
          <a:xfrm>
            <a:off x="7079695" y="6987063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 err="1">
                <a:solidFill>
                  <a:srgbClr val="D6E5EF"/>
                </a:solidFill>
                <a:latin typeface="Lora" pitchFamily="34" charset="0"/>
              </a:rPr>
              <a:t>Trạng</a:t>
            </a:r>
            <a:r>
              <a:rPr lang="en-US" dirty="0">
                <a:solidFill>
                  <a:srgbClr val="D6E5EF"/>
                </a:solidFill>
                <a:latin typeface="Lora" pitchFamily="34" charset="0"/>
              </a:rPr>
              <a:t> Thái </a:t>
            </a:r>
            <a:r>
              <a:rPr lang="en-US" dirty="0" err="1">
                <a:solidFill>
                  <a:srgbClr val="D6E5EF"/>
                </a:solidFill>
                <a:latin typeface="Lora" pitchFamily="34" charset="0"/>
              </a:rPr>
              <a:t>Nhiệm</a:t>
            </a:r>
            <a:r>
              <a:rPr lang="en-US" dirty="0">
                <a:solidFill>
                  <a:srgbClr val="D6E5EF"/>
                </a:solidFill>
                <a:latin typeface="Lora" pitchFamily="34" charset="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Lora" pitchFamily="34" charset="0"/>
              </a:rPr>
              <a:t>Vụ</a:t>
            </a:r>
            <a:endParaRPr lang="en-US" dirty="0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DAED857A-6CF4-9736-C857-5F0F571BD547}"/>
              </a:ext>
            </a:extLst>
          </p:cNvPr>
          <p:cNvSpPr/>
          <p:nvPr/>
        </p:nvSpPr>
        <p:spPr>
          <a:xfrm>
            <a:off x="7075527" y="7323952"/>
            <a:ext cx="5726074" cy="766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Với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các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trạng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thái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: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Cần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làm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(to do),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đang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làm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(in progress), </a:t>
            </a:r>
          </a:p>
          <a:p>
            <a:pPr marL="0" indent="0" algn="l">
              <a:lnSpc>
                <a:spcPts val="2950"/>
              </a:lnSpc>
              <a:buNone/>
            </a:pP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đã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xong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(done),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đã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hủy</a:t>
            </a:r>
            <a:r>
              <a:rPr lang="en-US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(cancelled.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C472D5-BAC1-2723-3BB9-9FBFFB38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08"/>
          <a:stretch/>
        </p:blipFill>
        <p:spPr>
          <a:xfrm>
            <a:off x="-347" y="10758"/>
            <a:ext cx="4973791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093" y="614720"/>
            <a:ext cx="7582614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Chức Năng Chính của </a:t>
            </a:r>
            <a:r>
              <a:rPr lang="en-US" sz="41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Ứng</a:t>
            </a:r>
            <a:r>
              <a:rPr lang="en-US" sz="41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1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Dụng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93" y="2261354"/>
            <a:ext cx="1115258" cy="13383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16917" y="2484358"/>
            <a:ext cx="3372922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Danh Sách Theo Trạng Thái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716917" y="2946202"/>
            <a:ext cx="613279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Phân loại nhiệm vụ: chờ, đang thực hiện, đã hoàn thành.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093" y="3599736"/>
            <a:ext cx="1115258" cy="13383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16917" y="3822740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Tìm Kiếm Nhiệm Vụ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716917" y="4284583"/>
            <a:ext cx="613279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Tìm nhanh bằng từ khóa cụ thể.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093" y="4938117"/>
            <a:ext cx="1115258" cy="13383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16917" y="5178451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Báo Cáo Tiến Độ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7716917" y="5614798"/>
            <a:ext cx="613279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Giám sát tiến trình thực hiện hiệu quả.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B0E3E-FD88-E636-5E50-FC324777833E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Công Nghệ Sử Dụng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Ứng dụng phát triển bằng Flutter sử dụng Dart.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API xây dựng với XAMPP gồm PHP và MySQL.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Công Cụ Phát Triển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 Studio Code cho PHP, Android Studio cho Flutter.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Hệ Điều Hành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Thực hiện trên nền tảng Windows ổn định.</a:t>
            </a:r>
            <a:endParaRPr lang="en-US" sz="18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E6969-7EE4-570A-7D58-8FADAD03B2C2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4953" y="635675"/>
            <a:ext cx="5436156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Kiến Trúc Hệ Thống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94953" y="1661636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25935" y="1892618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Flutter App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525935" y="2370892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Giao diện khách hàng thân thiện, đa nền tảng.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294953" y="3202424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525935" y="3433405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XAMPP Server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525935" y="3911679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Xử lý và quản lý dữ liệu backend.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294953" y="4743212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25935" y="4974193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Giao Tiếp HTTP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525935" y="5452467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JSON để truyền dữ liệu hiệu quả.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6294953" y="6284000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6525935" y="6514981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Mô Hình MVC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525935" y="6993255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Tách biệt rõ ràng phần Model, View và Controller.</a:t>
            </a: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DFC6F2-198E-D1C0-DB1D-250A6C074E32}"/>
              </a:ext>
            </a:extLst>
          </p:cNvPr>
          <p:cNvSpPr/>
          <p:nvPr/>
        </p:nvSpPr>
        <p:spPr>
          <a:xfrm>
            <a:off x="12121375" y="7732396"/>
            <a:ext cx="2509025" cy="497204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24B16E-2AD4-A09C-C5F8-EA8E2E9EC2B2}"/>
              </a:ext>
            </a:extLst>
          </p:cNvPr>
          <p:cNvSpPr/>
          <p:nvPr/>
        </p:nvSpPr>
        <p:spPr>
          <a:xfrm>
            <a:off x="12121375" y="7732396"/>
            <a:ext cx="2509025" cy="497204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0CCCD69-0138-E91B-1716-0DC4387CF38C}"/>
              </a:ext>
            </a:extLst>
          </p:cNvPr>
          <p:cNvSpPr/>
          <p:nvPr/>
        </p:nvSpPr>
        <p:spPr>
          <a:xfrm>
            <a:off x="3373934" y="1031961"/>
            <a:ext cx="7882531" cy="866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Phân</a:t>
            </a: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Chức</a:t>
            </a: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Năng</a:t>
            </a: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Theo Vai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Trò</a:t>
            </a:r>
            <a:endParaRPr lang="en-US" sz="44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DB7209A-D3CA-586B-0372-8EBFDABE7CE6}"/>
              </a:ext>
            </a:extLst>
          </p:cNvPr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</a:rPr>
              <a:t>ADMIN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CC3D1BA-F766-11D5-F353-3976C5A93528}"/>
              </a:ext>
            </a:extLst>
          </p:cNvPr>
          <p:cNvSpPr/>
          <p:nvPr/>
        </p:nvSpPr>
        <p:spPr>
          <a:xfrm>
            <a:off x="837724" y="4570809"/>
            <a:ext cx="453716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xem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toàn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bộ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nhiệm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vụ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tất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cả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30C8D8A5-0AC7-3A8B-B1C1-B98CAA67A06F}"/>
              </a:ext>
            </a:extLst>
          </p:cNvPr>
          <p:cNvSpPr/>
          <p:nvPr/>
        </p:nvSpPr>
        <p:spPr>
          <a:xfrm>
            <a:off x="837724" y="5489257"/>
            <a:ext cx="453716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Thêm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Xóa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Sửa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Kiếm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giao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nhiệm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vụ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cho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16D194A-3E96-C362-07E4-88BA6AAD9342}"/>
              </a:ext>
            </a:extLst>
          </p:cNvPr>
          <p:cNvSpPr/>
          <p:nvPr/>
        </p:nvSpPr>
        <p:spPr>
          <a:xfrm>
            <a:off x="9375841" y="393882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</a:rPr>
              <a:t>USER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540C6BE-AEB7-5E7E-2FAF-F7BAB3ED60E8}"/>
              </a:ext>
            </a:extLst>
          </p:cNvPr>
          <p:cNvSpPr/>
          <p:nvPr/>
        </p:nvSpPr>
        <p:spPr>
          <a:xfrm>
            <a:off x="9375841" y="4506317"/>
            <a:ext cx="453716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Xem,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Xóa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Sửa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Tìm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Kiếm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nhiệm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vụ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của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bản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thân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6763918B-1C93-9633-BD0C-D9FD08212D5A}"/>
              </a:ext>
            </a:extLst>
          </p:cNvPr>
          <p:cNvSpPr/>
          <p:nvPr/>
        </p:nvSpPr>
        <p:spPr>
          <a:xfrm>
            <a:off x="9375841" y="5336857"/>
            <a:ext cx="453716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+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Có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thể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cập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nhật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tiến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độ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nhiệm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vụ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qua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ứng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dụng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BDF74-C757-9339-ADA5-794F69203115}"/>
              </a:ext>
            </a:extLst>
          </p:cNvPr>
          <p:cNvCxnSpPr/>
          <p:nvPr/>
        </p:nvCxnSpPr>
        <p:spPr>
          <a:xfrm>
            <a:off x="7315200" y="3055434"/>
            <a:ext cx="0" cy="4676962"/>
          </a:xfrm>
          <a:prstGeom prst="line">
            <a:avLst/>
          </a:prstGeom>
          <a:ln>
            <a:solidFill>
              <a:srgbClr val="F98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erson with a gear&#10;&#10;AI-generated content may be incorrect.">
            <a:extLst>
              <a:ext uri="{FF2B5EF4-FFF2-40B4-BE49-F238E27FC236}">
                <a16:creationId xmlns:a16="http://schemas.microsoft.com/office/drawing/2014/main" id="{0CA62F4C-5AFB-BC13-D338-362D9A19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87" y="2717862"/>
            <a:ext cx="2315442" cy="1852947"/>
          </a:xfrm>
          <a:prstGeom prst="rect">
            <a:avLst/>
          </a:prstGeom>
        </p:spPr>
      </p:pic>
      <p:pic>
        <p:nvPicPr>
          <p:cNvPr id="18" name="Picture 17" descr="A group of people with black background&#10;&#10;AI-generated content may be incorrect.">
            <a:extLst>
              <a:ext uri="{FF2B5EF4-FFF2-40B4-BE49-F238E27FC236}">
                <a16:creationId xmlns:a16="http://schemas.microsoft.com/office/drawing/2014/main" id="{EE32AE1F-2451-5318-2552-283BD828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320" y="2770781"/>
            <a:ext cx="2380493" cy="19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94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9548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Quy Trình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Phát</a:t>
            </a: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Triển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762488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862524" y="27624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Phân Tích Yêu Cầu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862524" y="3258026"/>
            <a:ext cx="69301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Hiểu rõ mục tiêu và cần thiết của hệ thống.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683097" y="3880366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21498" y="388036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Thiết Kế UI/UX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21498" y="4375904"/>
            <a:ext cx="65711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Tạo giao diện trực quan và thân thiện.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7042190" y="4998244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580590" y="4998244"/>
            <a:ext cx="29567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Xây Dựng API Backend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580590" y="5493782"/>
            <a:ext cx="62120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Phát triển PHP &amp; MySQL quản lý dữ liệu.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7401282" y="6116122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939683" y="61161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Phát Triển Flutter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939683" y="6611660"/>
            <a:ext cx="585299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Lập trình ứng dụng di động đa nền tảng.</a:t>
            </a:r>
            <a:endParaRPr lang="en-US" sz="18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8F5A38-9847-F619-3DAF-5C2E749B8AE2}"/>
              </a:ext>
            </a:extLst>
          </p:cNvPr>
          <p:cNvSpPr/>
          <p:nvPr/>
        </p:nvSpPr>
        <p:spPr>
          <a:xfrm>
            <a:off x="12121375" y="7463552"/>
            <a:ext cx="2509025" cy="766048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726</Words>
  <Application>Microsoft Office PowerPoint</Application>
  <PresentationFormat>Custom</PresentationFormat>
  <Paragraphs>107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Source Sans Pro</vt:lpstr>
      <vt:lpstr>Times New Roman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anh huy hoàng</cp:lastModifiedBy>
  <cp:revision>7</cp:revision>
  <dcterms:created xsi:type="dcterms:W3CDTF">2025-05-09T15:39:35Z</dcterms:created>
  <dcterms:modified xsi:type="dcterms:W3CDTF">2025-05-10T04:52:43Z</dcterms:modified>
</cp:coreProperties>
</file>