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5OY3R0pAxevg+fgTNWSftGfx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03D97-0999-4658-89BB-E200C791C0E6}">
  <a:tblStyle styleId="{F4403D97-0999-4658-89BB-E200C791C0E6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Clr>
                <a:srgbClr val="215D4B"/>
              </a:buClr>
              <a:buSzPts val="1100"/>
              <a:buChar char="🞛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Char char="🞜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1513"/>
            <a:ext cx="9144000" cy="5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1295400" cy="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7C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◆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🞛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960"/>
              <a:buFont typeface="Noto Sans Symbols"/>
              <a:buChar char="🞜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87B78"/>
          </a:solidFill>
          <a:ln w="9525" cap="flat" cmpd="sng">
            <a:solidFill>
              <a:srgbClr val="5DA0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008A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533400" y="1295400"/>
            <a:ext cx="8077200" cy="899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Bright World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Lê Thanh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Members: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Khưu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Lan Anh – Student1352176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Huỳnh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Thanh Tú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Student1357831</a:t>
            </a:r>
            <a:endParaRPr dirty="0"/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Sơn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Student1352243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Vũ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Đông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 – Student1352239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Date… Month… Year …...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b="1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912" y="3038475"/>
            <a:ext cx="3000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Deployment diagram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Conclusion and development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215D4B"/>
              </a:buClr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spcBef>
                <a:spcPts val="560"/>
              </a:spcBef>
              <a:spcAft>
                <a:spcPts val="0"/>
              </a:spcAft>
              <a:buSzPts val="14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Bright World</a:t>
            </a:r>
            <a:r>
              <a:rPr lang="en-US" dirty="0"/>
              <a:t> company provides the light products of various types for different spaces and landscapes such as apartment balconies, gardens, restaurants, hotels, schools, etc..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dirty="0"/>
              <a:t>With the desire to develop, the company understands that the demand for products not only comes from the local market but also the international market. A whole new website with fully functional will let our customers to access the products remotely, allowing us to reach out and expand our customer base. Not only does a website eliminate the need for opening multiple shops in different locations, it can also save money on leaflets and physical advertisements like bill boards and posters.</a:t>
            </a:r>
            <a:endParaRPr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/>
              <a:t>Functional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For user :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register a member and manage personal account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view, compare and buy products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search products by name or by price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like for products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view their orders and order history </a:t>
            </a: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/>
              <a:t>Functional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For admin :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add/ edit admin’s account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add/view/edit/deactivate products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/>
              <a:t>- Can view all orders and change status orders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Data Flow Diagram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Deployment diagram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A8566-5E60-1546-0CF8-275F6FC6D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84" y="1764061"/>
            <a:ext cx="8157660" cy="332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81" name="Google Shape;81;p7"/>
          <p:cNvGraphicFramePr/>
          <p:nvPr/>
        </p:nvGraphicFramePr>
        <p:xfrm>
          <a:off x="304800" y="914400"/>
          <a:ext cx="8610575" cy="448568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Login</a:t>
                      </a:r>
                      <a:endParaRPr sz="1800" u="none" strike="noStrike" cap="none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Register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Edit account information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Guest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Search product by name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Filter product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Like product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Add to cart product</a:t>
                      </a:r>
                      <a:endParaRPr sz="18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Order product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Product, Customer, Order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Guest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View products liked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View Order history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Product, Customer, Order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Guest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88" name="Google Shape;88;p8"/>
          <p:cNvGraphicFramePr/>
          <p:nvPr/>
        </p:nvGraphicFramePr>
        <p:xfrm>
          <a:off x="318247" y="1523999"/>
          <a:ext cx="8610575" cy="293121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Login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Order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Order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Admin’s account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Product Management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2E265-0118-1F1C-CE27-91373616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39" y="1405710"/>
            <a:ext cx="9153939" cy="4042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ore Apps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404</Words>
  <Application>Microsoft Office PowerPoint</Application>
  <PresentationFormat>On-screen Show (4:3)</PresentationFormat>
  <Paragraphs>127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Noto Sans Symbols</vt:lpstr>
      <vt:lpstr>Times New Roman</vt:lpstr>
      <vt:lpstr>Wingdings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</vt:lpstr>
      <vt:lpstr>     Test Result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Sinh Tran</dc:creator>
  <cp:lastModifiedBy>Lan Anh</cp:lastModifiedBy>
  <cp:revision>7</cp:revision>
  <dcterms:created xsi:type="dcterms:W3CDTF">2014-04-09T06:08:42Z</dcterms:created>
  <dcterms:modified xsi:type="dcterms:W3CDTF">2022-11-15T01:54:49Z</dcterms:modified>
</cp:coreProperties>
</file>