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0"/>
  </p:notesMasterIdLst>
  <p:sldIdLst>
    <p:sldId id="256" r:id="rId2"/>
    <p:sldId id="270" r:id="rId3"/>
    <p:sldId id="259" r:id="rId4"/>
    <p:sldId id="273" r:id="rId5"/>
    <p:sldId id="276" r:id="rId6"/>
    <p:sldId id="280" r:id="rId7"/>
    <p:sldId id="283" r:id="rId8"/>
    <p:sldId id="286" r:id="rId9"/>
    <p:sldId id="293" r:id="rId10"/>
    <p:sldId id="294" r:id="rId11"/>
    <p:sldId id="287" r:id="rId12"/>
    <p:sldId id="295" r:id="rId13"/>
    <p:sldId id="292" r:id="rId14"/>
    <p:sldId id="296" r:id="rId15"/>
    <p:sldId id="297" r:id="rId16"/>
    <p:sldId id="298" r:id="rId17"/>
    <p:sldId id="284"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 Ngo Tuyet Trinh" initials="LNTT" lastIdx="1" clrIdx="0">
    <p:extLst>
      <p:ext uri="{19B8F6BF-5375-455C-9EA6-DF929625EA0E}">
        <p15:presenceInfo xmlns:p15="http://schemas.microsoft.com/office/powerpoint/2012/main" userId="S::4201101165@student.hcmue.edu.vn::2556356d-31d0-4855-95a2-211cee21a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68" autoAdjust="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431E8A-EB1C-4F7A-A364-FCDC078E039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1B7437C-AEAB-4BA5-BCE9-37942EDC2713}">
      <dgm:prSet phldrT="[Text]"/>
      <dgm:spPr/>
      <dgm:t>
        <a:bodyPr/>
        <a:lstStyle/>
        <a:p>
          <a:r>
            <a:rPr lang="en-US" b="1">
              <a:latin typeface="Calibri (Body)"/>
            </a:rPr>
            <a:t>II</a:t>
          </a:r>
          <a:r>
            <a:rPr lang="vi-VN" b="1">
              <a:latin typeface="Calibri (Body)"/>
            </a:rPr>
            <a:t>. Khảo sát bài toán	</a:t>
          </a:r>
          <a:r>
            <a:rPr lang="en-US" b="1">
              <a:latin typeface="Calibri (Body)"/>
            </a:rPr>
            <a:t> </a:t>
          </a:r>
        </a:p>
      </dgm:t>
    </dgm:pt>
    <dgm:pt modelId="{09C66F68-7D29-47BD-A704-08A6693EAB14}" type="parTrans" cxnId="{4ED756FC-DEB3-4D95-AD42-353376DD33B6}">
      <dgm:prSet/>
      <dgm:spPr/>
      <dgm:t>
        <a:bodyPr/>
        <a:lstStyle/>
        <a:p>
          <a:endParaRPr lang="en-US" sz="3000" b="1">
            <a:latin typeface="Calibri (Body)"/>
          </a:endParaRPr>
        </a:p>
      </dgm:t>
    </dgm:pt>
    <dgm:pt modelId="{BE9E2F6C-24DA-44AB-91FB-9C63A4C0FAC1}" type="sibTrans" cxnId="{4ED756FC-DEB3-4D95-AD42-353376DD33B6}">
      <dgm:prSet/>
      <dgm:spPr/>
      <dgm:t>
        <a:bodyPr/>
        <a:lstStyle/>
        <a:p>
          <a:endParaRPr lang="en-US" b="1">
            <a:latin typeface="Calibri (Body)"/>
          </a:endParaRPr>
        </a:p>
      </dgm:t>
    </dgm:pt>
    <dgm:pt modelId="{FC5D6EA8-D862-4942-B764-3A7227988BC2}">
      <dgm:prSet phldrT="[Text]"/>
      <dgm:spPr/>
      <dgm:t>
        <a:bodyPr/>
        <a:lstStyle/>
        <a:p>
          <a:r>
            <a:rPr lang="en-US" b="1" dirty="0">
              <a:latin typeface="Calibri (Body)"/>
            </a:rPr>
            <a:t>III</a:t>
          </a:r>
          <a:r>
            <a:rPr lang="en-US" b="1">
              <a:latin typeface="Calibri (Body)"/>
            </a:rPr>
            <a:t>. Đặc tả yêu cầu bài toán</a:t>
          </a:r>
          <a:endParaRPr lang="en-US" b="1" dirty="0">
            <a:latin typeface="Calibri (Body)"/>
          </a:endParaRPr>
        </a:p>
      </dgm:t>
    </dgm:pt>
    <dgm:pt modelId="{C803829C-020E-4699-991F-B9B24CB6DF13}" type="parTrans" cxnId="{FFD2DE8D-C3FA-4B1C-A55A-2C3D4E5CF6DB}">
      <dgm:prSet/>
      <dgm:spPr/>
      <dgm:t>
        <a:bodyPr/>
        <a:lstStyle/>
        <a:p>
          <a:endParaRPr lang="en-US" sz="3000" b="1">
            <a:latin typeface="Calibri (Body)"/>
          </a:endParaRPr>
        </a:p>
      </dgm:t>
    </dgm:pt>
    <dgm:pt modelId="{96387B82-C41B-4F5E-AAF3-EF6DA6D63FC3}" type="sibTrans" cxnId="{FFD2DE8D-C3FA-4B1C-A55A-2C3D4E5CF6DB}">
      <dgm:prSet/>
      <dgm:spPr/>
      <dgm:t>
        <a:bodyPr/>
        <a:lstStyle/>
        <a:p>
          <a:endParaRPr lang="en-US" b="1">
            <a:latin typeface="Calibri (Body)"/>
          </a:endParaRPr>
        </a:p>
      </dgm:t>
    </dgm:pt>
    <dgm:pt modelId="{915102EF-816A-4EBE-AC8E-616469C7C666}">
      <dgm:prSet/>
      <dgm:spPr/>
      <dgm:t>
        <a:bodyPr/>
        <a:lstStyle/>
        <a:p>
          <a:r>
            <a:rPr lang="en-US" b="1">
              <a:latin typeface="Calibri (Body)"/>
            </a:rPr>
            <a:t>I. Mở đầu</a:t>
          </a:r>
        </a:p>
      </dgm:t>
    </dgm:pt>
    <dgm:pt modelId="{1A90C171-A468-43A2-B413-8A8E4600B68A}" type="parTrans" cxnId="{5C39F550-66C6-4774-B55B-0DB1C526EB3D}">
      <dgm:prSet/>
      <dgm:spPr/>
      <dgm:t>
        <a:bodyPr/>
        <a:lstStyle/>
        <a:p>
          <a:endParaRPr lang="en-US" sz="3000" b="1">
            <a:latin typeface="Calibri (Body)"/>
          </a:endParaRPr>
        </a:p>
      </dgm:t>
    </dgm:pt>
    <dgm:pt modelId="{1FBBAF81-67F3-4F18-B8AD-5211DD171B33}" type="sibTrans" cxnId="{5C39F550-66C6-4774-B55B-0DB1C526EB3D}">
      <dgm:prSet/>
      <dgm:spPr/>
      <dgm:t>
        <a:bodyPr/>
        <a:lstStyle/>
        <a:p>
          <a:endParaRPr lang="en-US" b="1">
            <a:latin typeface="Calibri (Body)"/>
          </a:endParaRPr>
        </a:p>
      </dgm:t>
    </dgm:pt>
    <dgm:pt modelId="{33C85085-0795-4ED2-900F-8312E2A860D5}">
      <dgm:prSet/>
      <dgm:spPr/>
      <dgm:t>
        <a:bodyPr/>
        <a:lstStyle/>
        <a:p>
          <a:r>
            <a:rPr lang="en-US" b="1">
              <a:latin typeface="Calibri (Body)"/>
            </a:rPr>
            <a:t>IV. Phân tích yêu cầu</a:t>
          </a:r>
        </a:p>
      </dgm:t>
    </dgm:pt>
    <dgm:pt modelId="{4CE342C3-256D-44FB-9D04-66CB6999EF9D}" type="parTrans" cxnId="{AAA18F40-A0ED-4863-A5BA-009D31AC19ED}">
      <dgm:prSet/>
      <dgm:spPr/>
      <dgm:t>
        <a:bodyPr/>
        <a:lstStyle/>
        <a:p>
          <a:endParaRPr lang="en-US" sz="3000" b="1">
            <a:latin typeface="Calibri (Body)"/>
          </a:endParaRPr>
        </a:p>
      </dgm:t>
    </dgm:pt>
    <dgm:pt modelId="{672C74B6-1034-4521-A27D-31745E2438AE}" type="sibTrans" cxnId="{AAA18F40-A0ED-4863-A5BA-009D31AC19ED}">
      <dgm:prSet/>
      <dgm:spPr/>
      <dgm:t>
        <a:bodyPr/>
        <a:lstStyle/>
        <a:p>
          <a:endParaRPr lang="en-US" b="1">
            <a:latin typeface="Calibri (Body)"/>
          </a:endParaRPr>
        </a:p>
      </dgm:t>
    </dgm:pt>
    <dgm:pt modelId="{4A8B8E6F-04EC-4691-87BD-8CA1A6AA7A99}">
      <dgm:prSet/>
      <dgm:spPr/>
      <dgm:t>
        <a:bodyPr/>
        <a:lstStyle/>
        <a:p>
          <a:r>
            <a:rPr lang="en-US" b="1">
              <a:latin typeface="Calibri (Body)"/>
            </a:rPr>
            <a:t>V. Thiết kế trang web</a:t>
          </a:r>
        </a:p>
      </dgm:t>
    </dgm:pt>
    <dgm:pt modelId="{361BF5B5-7858-43BE-BBBD-58EF0C6D12AF}" type="parTrans" cxnId="{A8667A09-F2C3-42C7-997A-32E41C7CA255}">
      <dgm:prSet/>
      <dgm:spPr/>
      <dgm:t>
        <a:bodyPr/>
        <a:lstStyle/>
        <a:p>
          <a:endParaRPr lang="vi-VN"/>
        </a:p>
      </dgm:t>
    </dgm:pt>
    <dgm:pt modelId="{FB159905-6412-453F-AB1B-CDD9500281C5}" type="sibTrans" cxnId="{A8667A09-F2C3-42C7-997A-32E41C7CA255}">
      <dgm:prSet/>
      <dgm:spPr/>
      <dgm:t>
        <a:bodyPr/>
        <a:lstStyle/>
        <a:p>
          <a:endParaRPr lang="vi-VN"/>
        </a:p>
      </dgm:t>
    </dgm:pt>
    <dgm:pt modelId="{A88AA440-5B44-40C9-AAC9-E34A3ACAFF60}">
      <dgm:prSet/>
      <dgm:spPr/>
      <dgm:t>
        <a:bodyPr/>
        <a:lstStyle/>
        <a:p>
          <a:r>
            <a:rPr lang="en-US" b="1">
              <a:latin typeface="Calibri (Body)"/>
            </a:rPr>
            <a:t>VI. Kết luận</a:t>
          </a:r>
        </a:p>
      </dgm:t>
    </dgm:pt>
    <dgm:pt modelId="{9D311F2B-F5F6-44D8-BBD5-C3FAAAFB3B2A}" type="parTrans" cxnId="{A3F917A7-B0D8-4DD5-B324-AD1029A10344}">
      <dgm:prSet/>
      <dgm:spPr/>
      <dgm:t>
        <a:bodyPr/>
        <a:lstStyle/>
        <a:p>
          <a:endParaRPr lang="vi-VN"/>
        </a:p>
      </dgm:t>
    </dgm:pt>
    <dgm:pt modelId="{AD1111D2-C309-44FE-9FB1-C46318ECB0E2}" type="sibTrans" cxnId="{A3F917A7-B0D8-4DD5-B324-AD1029A10344}">
      <dgm:prSet/>
      <dgm:spPr/>
      <dgm:t>
        <a:bodyPr/>
        <a:lstStyle/>
        <a:p>
          <a:endParaRPr lang="vi-VN"/>
        </a:p>
      </dgm:t>
    </dgm:pt>
    <dgm:pt modelId="{CCD9EF5F-0EA4-4C78-B895-EEFDA12463E8}" type="pres">
      <dgm:prSet presAssocID="{D5431E8A-EB1C-4F7A-A364-FCDC078E0397}" presName="vert0" presStyleCnt="0">
        <dgm:presLayoutVars>
          <dgm:dir/>
          <dgm:animOne val="branch"/>
          <dgm:animLvl val="lvl"/>
        </dgm:presLayoutVars>
      </dgm:prSet>
      <dgm:spPr/>
    </dgm:pt>
    <dgm:pt modelId="{A3952EED-B5B4-41EC-8588-CB478494E0B5}" type="pres">
      <dgm:prSet presAssocID="{915102EF-816A-4EBE-AC8E-616469C7C666}" presName="thickLine" presStyleLbl="alignNode1" presStyleIdx="0" presStyleCnt="6"/>
      <dgm:spPr/>
    </dgm:pt>
    <dgm:pt modelId="{32922DF5-FDAE-4A8D-857F-F056D924784D}" type="pres">
      <dgm:prSet presAssocID="{915102EF-816A-4EBE-AC8E-616469C7C666}" presName="horz1" presStyleCnt="0"/>
      <dgm:spPr/>
    </dgm:pt>
    <dgm:pt modelId="{89275E1A-2E2B-4EE6-94CD-FDE9D3EAFFB3}" type="pres">
      <dgm:prSet presAssocID="{915102EF-816A-4EBE-AC8E-616469C7C666}" presName="tx1" presStyleLbl="revTx" presStyleIdx="0" presStyleCnt="6"/>
      <dgm:spPr/>
    </dgm:pt>
    <dgm:pt modelId="{5401E827-FECC-428D-9ED6-57C9662330B4}" type="pres">
      <dgm:prSet presAssocID="{915102EF-816A-4EBE-AC8E-616469C7C666}" presName="vert1" presStyleCnt="0"/>
      <dgm:spPr/>
    </dgm:pt>
    <dgm:pt modelId="{E54DF446-0BFA-4AF3-951F-E4FD35770077}" type="pres">
      <dgm:prSet presAssocID="{A1B7437C-AEAB-4BA5-BCE9-37942EDC2713}" presName="thickLine" presStyleLbl="alignNode1" presStyleIdx="1" presStyleCnt="6"/>
      <dgm:spPr/>
    </dgm:pt>
    <dgm:pt modelId="{CE8F441A-6BBF-4FD6-A690-D9F443A9331F}" type="pres">
      <dgm:prSet presAssocID="{A1B7437C-AEAB-4BA5-BCE9-37942EDC2713}" presName="horz1" presStyleCnt="0"/>
      <dgm:spPr/>
    </dgm:pt>
    <dgm:pt modelId="{7189CFE7-93F1-4DB2-A16F-FCB714ECF77B}" type="pres">
      <dgm:prSet presAssocID="{A1B7437C-AEAB-4BA5-BCE9-37942EDC2713}" presName="tx1" presStyleLbl="revTx" presStyleIdx="1" presStyleCnt="6"/>
      <dgm:spPr/>
    </dgm:pt>
    <dgm:pt modelId="{C2AE4BBE-9B44-49E8-BBDA-D81231D08E48}" type="pres">
      <dgm:prSet presAssocID="{A1B7437C-AEAB-4BA5-BCE9-37942EDC2713}" presName="vert1" presStyleCnt="0"/>
      <dgm:spPr/>
    </dgm:pt>
    <dgm:pt modelId="{6CECC150-346B-4DEF-99DC-323D138A52B4}" type="pres">
      <dgm:prSet presAssocID="{FC5D6EA8-D862-4942-B764-3A7227988BC2}" presName="thickLine" presStyleLbl="alignNode1" presStyleIdx="2" presStyleCnt="6"/>
      <dgm:spPr/>
    </dgm:pt>
    <dgm:pt modelId="{421FD992-328E-4CA9-8116-49B2F1B66CC9}" type="pres">
      <dgm:prSet presAssocID="{FC5D6EA8-D862-4942-B764-3A7227988BC2}" presName="horz1" presStyleCnt="0"/>
      <dgm:spPr/>
    </dgm:pt>
    <dgm:pt modelId="{D6FE158D-363C-4429-AD64-9C1610DDE70C}" type="pres">
      <dgm:prSet presAssocID="{FC5D6EA8-D862-4942-B764-3A7227988BC2}" presName="tx1" presStyleLbl="revTx" presStyleIdx="2" presStyleCnt="6"/>
      <dgm:spPr/>
    </dgm:pt>
    <dgm:pt modelId="{F12868E8-C647-453B-8758-5651C76447E0}" type="pres">
      <dgm:prSet presAssocID="{FC5D6EA8-D862-4942-B764-3A7227988BC2}" presName="vert1" presStyleCnt="0"/>
      <dgm:spPr/>
    </dgm:pt>
    <dgm:pt modelId="{ADE44A8A-FF54-43B2-B24C-F0A753B3D58E}" type="pres">
      <dgm:prSet presAssocID="{33C85085-0795-4ED2-900F-8312E2A860D5}" presName="thickLine" presStyleLbl="alignNode1" presStyleIdx="3" presStyleCnt="6"/>
      <dgm:spPr/>
    </dgm:pt>
    <dgm:pt modelId="{F81F19B6-CC5B-496B-B550-B6403F8C1BFD}" type="pres">
      <dgm:prSet presAssocID="{33C85085-0795-4ED2-900F-8312E2A860D5}" presName="horz1" presStyleCnt="0"/>
      <dgm:spPr/>
    </dgm:pt>
    <dgm:pt modelId="{6DF176BD-EF6E-4091-8735-1B9D185904A6}" type="pres">
      <dgm:prSet presAssocID="{33C85085-0795-4ED2-900F-8312E2A860D5}" presName="tx1" presStyleLbl="revTx" presStyleIdx="3" presStyleCnt="6"/>
      <dgm:spPr/>
    </dgm:pt>
    <dgm:pt modelId="{2E43C4C3-B022-44BB-8685-2436EA3000B2}" type="pres">
      <dgm:prSet presAssocID="{33C85085-0795-4ED2-900F-8312E2A860D5}" presName="vert1" presStyleCnt="0"/>
      <dgm:spPr/>
    </dgm:pt>
    <dgm:pt modelId="{6BDFBBAD-418F-4764-ADA8-39F0133575C1}" type="pres">
      <dgm:prSet presAssocID="{4A8B8E6F-04EC-4691-87BD-8CA1A6AA7A99}" presName="thickLine" presStyleLbl="alignNode1" presStyleIdx="4" presStyleCnt="6"/>
      <dgm:spPr/>
    </dgm:pt>
    <dgm:pt modelId="{BF73A7D0-67B6-4E2A-B249-AF9258AC456D}" type="pres">
      <dgm:prSet presAssocID="{4A8B8E6F-04EC-4691-87BD-8CA1A6AA7A99}" presName="horz1" presStyleCnt="0"/>
      <dgm:spPr/>
    </dgm:pt>
    <dgm:pt modelId="{B1A8A392-5A8A-4033-AE3C-D206CB28A314}" type="pres">
      <dgm:prSet presAssocID="{4A8B8E6F-04EC-4691-87BD-8CA1A6AA7A99}" presName="tx1" presStyleLbl="revTx" presStyleIdx="4" presStyleCnt="6"/>
      <dgm:spPr/>
    </dgm:pt>
    <dgm:pt modelId="{DC34A386-5830-4F41-99AF-7C6B9906D733}" type="pres">
      <dgm:prSet presAssocID="{4A8B8E6F-04EC-4691-87BD-8CA1A6AA7A99}" presName="vert1" presStyleCnt="0"/>
      <dgm:spPr/>
    </dgm:pt>
    <dgm:pt modelId="{56137B07-20DB-4E5E-BDDD-F2BD6207DACD}" type="pres">
      <dgm:prSet presAssocID="{A88AA440-5B44-40C9-AAC9-E34A3ACAFF60}" presName="thickLine" presStyleLbl="alignNode1" presStyleIdx="5" presStyleCnt="6"/>
      <dgm:spPr/>
    </dgm:pt>
    <dgm:pt modelId="{B2B4F3CC-F92F-431D-A808-2652DE1CEE38}" type="pres">
      <dgm:prSet presAssocID="{A88AA440-5B44-40C9-AAC9-E34A3ACAFF60}" presName="horz1" presStyleCnt="0"/>
      <dgm:spPr/>
    </dgm:pt>
    <dgm:pt modelId="{B55B7ABA-9FF4-4119-9CAA-B59974627070}" type="pres">
      <dgm:prSet presAssocID="{A88AA440-5B44-40C9-AAC9-E34A3ACAFF60}" presName="tx1" presStyleLbl="revTx" presStyleIdx="5" presStyleCnt="6"/>
      <dgm:spPr/>
    </dgm:pt>
    <dgm:pt modelId="{1E95F2BE-0471-41BE-9948-786D4BF018D5}" type="pres">
      <dgm:prSet presAssocID="{A88AA440-5B44-40C9-AAC9-E34A3ACAFF60}" presName="vert1" presStyleCnt="0"/>
      <dgm:spPr/>
    </dgm:pt>
  </dgm:ptLst>
  <dgm:cxnLst>
    <dgm:cxn modelId="{A8667A09-F2C3-42C7-997A-32E41C7CA255}" srcId="{D5431E8A-EB1C-4F7A-A364-FCDC078E0397}" destId="{4A8B8E6F-04EC-4691-87BD-8CA1A6AA7A99}" srcOrd="4" destOrd="0" parTransId="{361BF5B5-7858-43BE-BBBD-58EF0C6D12AF}" sibTransId="{FB159905-6412-453F-AB1B-CDD9500281C5}"/>
    <dgm:cxn modelId="{735F4D0D-3A9E-4328-AD57-12A518E29A30}" type="presOf" srcId="{A1B7437C-AEAB-4BA5-BCE9-37942EDC2713}" destId="{7189CFE7-93F1-4DB2-A16F-FCB714ECF77B}" srcOrd="0" destOrd="0" presId="urn:microsoft.com/office/officeart/2008/layout/LinedList"/>
    <dgm:cxn modelId="{F590F512-20A2-4353-87C7-9EE4EBF0C222}" type="presOf" srcId="{D5431E8A-EB1C-4F7A-A364-FCDC078E0397}" destId="{CCD9EF5F-0EA4-4C78-B895-EEFDA12463E8}" srcOrd="0" destOrd="0" presId="urn:microsoft.com/office/officeart/2008/layout/LinedList"/>
    <dgm:cxn modelId="{AB5DBC26-2377-45C0-BA1C-2E35D05E9EEF}" type="presOf" srcId="{4A8B8E6F-04EC-4691-87BD-8CA1A6AA7A99}" destId="{B1A8A392-5A8A-4033-AE3C-D206CB28A314}" srcOrd="0" destOrd="0" presId="urn:microsoft.com/office/officeart/2008/layout/LinedList"/>
    <dgm:cxn modelId="{AAA18F40-A0ED-4863-A5BA-009D31AC19ED}" srcId="{D5431E8A-EB1C-4F7A-A364-FCDC078E0397}" destId="{33C85085-0795-4ED2-900F-8312E2A860D5}" srcOrd="3" destOrd="0" parTransId="{4CE342C3-256D-44FB-9D04-66CB6999EF9D}" sibTransId="{672C74B6-1034-4521-A27D-31745E2438AE}"/>
    <dgm:cxn modelId="{DCDFD441-443D-49A5-84EE-8AC8ACF67989}" type="presOf" srcId="{915102EF-816A-4EBE-AC8E-616469C7C666}" destId="{89275E1A-2E2B-4EE6-94CD-FDE9D3EAFFB3}" srcOrd="0" destOrd="0" presId="urn:microsoft.com/office/officeart/2008/layout/LinedList"/>
    <dgm:cxn modelId="{0DC78565-8944-48D7-8958-0E8312EBC68A}" type="presOf" srcId="{FC5D6EA8-D862-4942-B764-3A7227988BC2}" destId="{D6FE158D-363C-4429-AD64-9C1610DDE70C}" srcOrd="0" destOrd="0" presId="urn:microsoft.com/office/officeart/2008/layout/LinedList"/>
    <dgm:cxn modelId="{650EBC69-AD95-4060-9B72-B4F8BB34316D}" type="presOf" srcId="{33C85085-0795-4ED2-900F-8312E2A860D5}" destId="{6DF176BD-EF6E-4091-8735-1B9D185904A6}" srcOrd="0" destOrd="0" presId="urn:microsoft.com/office/officeart/2008/layout/LinedList"/>
    <dgm:cxn modelId="{5C39F550-66C6-4774-B55B-0DB1C526EB3D}" srcId="{D5431E8A-EB1C-4F7A-A364-FCDC078E0397}" destId="{915102EF-816A-4EBE-AC8E-616469C7C666}" srcOrd="0" destOrd="0" parTransId="{1A90C171-A468-43A2-B413-8A8E4600B68A}" sibTransId="{1FBBAF81-67F3-4F18-B8AD-5211DD171B33}"/>
    <dgm:cxn modelId="{FFD2DE8D-C3FA-4B1C-A55A-2C3D4E5CF6DB}" srcId="{D5431E8A-EB1C-4F7A-A364-FCDC078E0397}" destId="{FC5D6EA8-D862-4942-B764-3A7227988BC2}" srcOrd="2" destOrd="0" parTransId="{C803829C-020E-4699-991F-B9B24CB6DF13}" sibTransId="{96387B82-C41B-4F5E-AAF3-EF6DA6D63FC3}"/>
    <dgm:cxn modelId="{A3F917A7-B0D8-4DD5-B324-AD1029A10344}" srcId="{D5431E8A-EB1C-4F7A-A364-FCDC078E0397}" destId="{A88AA440-5B44-40C9-AAC9-E34A3ACAFF60}" srcOrd="5" destOrd="0" parTransId="{9D311F2B-F5F6-44D8-BBD5-C3FAAAFB3B2A}" sibTransId="{AD1111D2-C309-44FE-9FB1-C46318ECB0E2}"/>
    <dgm:cxn modelId="{6E82FCA9-0CCA-4D96-A3CB-4429A09C827E}" type="presOf" srcId="{A88AA440-5B44-40C9-AAC9-E34A3ACAFF60}" destId="{B55B7ABA-9FF4-4119-9CAA-B59974627070}" srcOrd="0" destOrd="0" presId="urn:microsoft.com/office/officeart/2008/layout/LinedList"/>
    <dgm:cxn modelId="{4ED756FC-DEB3-4D95-AD42-353376DD33B6}" srcId="{D5431E8A-EB1C-4F7A-A364-FCDC078E0397}" destId="{A1B7437C-AEAB-4BA5-BCE9-37942EDC2713}" srcOrd="1" destOrd="0" parTransId="{09C66F68-7D29-47BD-A704-08A6693EAB14}" sibTransId="{BE9E2F6C-24DA-44AB-91FB-9C63A4C0FAC1}"/>
    <dgm:cxn modelId="{5CD8615A-9F5C-4BF1-B4EB-3FEB11832C1C}" type="presParOf" srcId="{CCD9EF5F-0EA4-4C78-B895-EEFDA12463E8}" destId="{A3952EED-B5B4-41EC-8588-CB478494E0B5}" srcOrd="0" destOrd="0" presId="urn:microsoft.com/office/officeart/2008/layout/LinedList"/>
    <dgm:cxn modelId="{691DFB62-FC05-44EF-AB4D-6A2CE15724CE}" type="presParOf" srcId="{CCD9EF5F-0EA4-4C78-B895-EEFDA12463E8}" destId="{32922DF5-FDAE-4A8D-857F-F056D924784D}" srcOrd="1" destOrd="0" presId="urn:microsoft.com/office/officeart/2008/layout/LinedList"/>
    <dgm:cxn modelId="{C721FF58-700A-489C-959B-BD4F930EA63B}" type="presParOf" srcId="{32922DF5-FDAE-4A8D-857F-F056D924784D}" destId="{89275E1A-2E2B-4EE6-94CD-FDE9D3EAFFB3}" srcOrd="0" destOrd="0" presId="urn:microsoft.com/office/officeart/2008/layout/LinedList"/>
    <dgm:cxn modelId="{C2D0B2C4-97C8-407D-9BA0-E70D043E2310}" type="presParOf" srcId="{32922DF5-FDAE-4A8D-857F-F056D924784D}" destId="{5401E827-FECC-428D-9ED6-57C9662330B4}" srcOrd="1" destOrd="0" presId="urn:microsoft.com/office/officeart/2008/layout/LinedList"/>
    <dgm:cxn modelId="{03845704-3062-47EC-AE22-CB44EDC44362}" type="presParOf" srcId="{CCD9EF5F-0EA4-4C78-B895-EEFDA12463E8}" destId="{E54DF446-0BFA-4AF3-951F-E4FD35770077}" srcOrd="2" destOrd="0" presId="urn:microsoft.com/office/officeart/2008/layout/LinedList"/>
    <dgm:cxn modelId="{48DD6078-C0AD-44A1-923E-B3ED91128E6D}" type="presParOf" srcId="{CCD9EF5F-0EA4-4C78-B895-EEFDA12463E8}" destId="{CE8F441A-6BBF-4FD6-A690-D9F443A9331F}" srcOrd="3" destOrd="0" presId="urn:microsoft.com/office/officeart/2008/layout/LinedList"/>
    <dgm:cxn modelId="{1672E601-498B-478C-AA5A-BDAD9DE1EF63}" type="presParOf" srcId="{CE8F441A-6BBF-4FD6-A690-D9F443A9331F}" destId="{7189CFE7-93F1-4DB2-A16F-FCB714ECF77B}" srcOrd="0" destOrd="0" presId="urn:microsoft.com/office/officeart/2008/layout/LinedList"/>
    <dgm:cxn modelId="{B0F0DD2D-9648-4AEF-A6C0-29A3750313F6}" type="presParOf" srcId="{CE8F441A-6BBF-4FD6-A690-D9F443A9331F}" destId="{C2AE4BBE-9B44-49E8-BBDA-D81231D08E48}" srcOrd="1" destOrd="0" presId="urn:microsoft.com/office/officeart/2008/layout/LinedList"/>
    <dgm:cxn modelId="{704E641B-7535-442B-9C8F-BB8DC0220F51}" type="presParOf" srcId="{CCD9EF5F-0EA4-4C78-B895-EEFDA12463E8}" destId="{6CECC150-346B-4DEF-99DC-323D138A52B4}" srcOrd="4" destOrd="0" presId="urn:microsoft.com/office/officeart/2008/layout/LinedList"/>
    <dgm:cxn modelId="{539928FC-3EAA-4262-949F-6A9DA3BBC8C7}" type="presParOf" srcId="{CCD9EF5F-0EA4-4C78-B895-EEFDA12463E8}" destId="{421FD992-328E-4CA9-8116-49B2F1B66CC9}" srcOrd="5" destOrd="0" presId="urn:microsoft.com/office/officeart/2008/layout/LinedList"/>
    <dgm:cxn modelId="{08855EE6-AA7F-436F-856E-20D9DC1B6F8F}" type="presParOf" srcId="{421FD992-328E-4CA9-8116-49B2F1B66CC9}" destId="{D6FE158D-363C-4429-AD64-9C1610DDE70C}" srcOrd="0" destOrd="0" presId="urn:microsoft.com/office/officeart/2008/layout/LinedList"/>
    <dgm:cxn modelId="{2B2130CE-C854-44A7-945D-3A890E7E8DC2}" type="presParOf" srcId="{421FD992-328E-4CA9-8116-49B2F1B66CC9}" destId="{F12868E8-C647-453B-8758-5651C76447E0}" srcOrd="1" destOrd="0" presId="urn:microsoft.com/office/officeart/2008/layout/LinedList"/>
    <dgm:cxn modelId="{8FE36566-0C6F-4F59-A41C-3D3C5A8D0737}" type="presParOf" srcId="{CCD9EF5F-0EA4-4C78-B895-EEFDA12463E8}" destId="{ADE44A8A-FF54-43B2-B24C-F0A753B3D58E}" srcOrd="6" destOrd="0" presId="urn:microsoft.com/office/officeart/2008/layout/LinedList"/>
    <dgm:cxn modelId="{CBDF9D46-EA23-4915-98DD-3AFE1A317683}" type="presParOf" srcId="{CCD9EF5F-0EA4-4C78-B895-EEFDA12463E8}" destId="{F81F19B6-CC5B-496B-B550-B6403F8C1BFD}" srcOrd="7" destOrd="0" presId="urn:microsoft.com/office/officeart/2008/layout/LinedList"/>
    <dgm:cxn modelId="{8EBFA0A4-D624-4419-9D29-495402207C8F}" type="presParOf" srcId="{F81F19B6-CC5B-496B-B550-B6403F8C1BFD}" destId="{6DF176BD-EF6E-4091-8735-1B9D185904A6}" srcOrd="0" destOrd="0" presId="urn:microsoft.com/office/officeart/2008/layout/LinedList"/>
    <dgm:cxn modelId="{05BFFF6A-98D2-47F4-920C-37AA1C960C5B}" type="presParOf" srcId="{F81F19B6-CC5B-496B-B550-B6403F8C1BFD}" destId="{2E43C4C3-B022-44BB-8685-2436EA3000B2}" srcOrd="1" destOrd="0" presId="urn:microsoft.com/office/officeart/2008/layout/LinedList"/>
    <dgm:cxn modelId="{5C1BE9D8-5B42-427C-AA1B-3B5F7253BFB8}" type="presParOf" srcId="{CCD9EF5F-0EA4-4C78-B895-EEFDA12463E8}" destId="{6BDFBBAD-418F-4764-ADA8-39F0133575C1}" srcOrd="8" destOrd="0" presId="urn:microsoft.com/office/officeart/2008/layout/LinedList"/>
    <dgm:cxn modelId="{9B75CCDE-6938-4654-8F94-07957F3A5843}" type="presParOf" srcId="{CCD9EF5F-0EA4-4C78-B895-EEFDA12463E8}" destId="{BF73A7D0-67B6-4E2A-B249-AF9258AC456D}" srcOrd="9" destOrd="0" presId="urn:microsoft.com/office/officeart/2008/layout/LinedList"/>
    <dgm:cxn modelId="{F734BC1B-C978-407F-9889-D632D670CDF1}" type="presParOf" srcId="{BF73A7D0-67B6-4E2A-B249-AF9258AC456D}" destId="{B1A8A392-5A8A-4033-AE3C-D206CB28A314}" srcOrd="0" destOrd="0" presId="urn:microsoft.com/office/officeart/2008/layout/LinedList"/>
    <dgm:cxn modelId="{4530C9A1-B7D4-4981-9141-86523CA45024}" type="presParOf" srcId="{BF73A7D0-67B6-4E2A-B249-AF9258AC456D}" destId="{DC34A386-5830-4F41-99AF-7C6B9906D733}" srcOrd="1" destOrd="0" presId="urn:microsoft.com/office/officeart/2008/layout/LinedList"/>
    <dgm:cxn modelId="{23EB7480-8025-481D-BE2A-5CDEFE209972}" type="presParOf" srcId="{CCD9EF5F-0EA4-4C78-B895-EEFDA12463E8}" destId="{56137B07-20DB-4E5E-BDDD-F2BD6207DACD}" srcOrd="10" destOrd="0" presId="urn:microsoft.com/office/officeart/2008/layout/LinedList"/>
    <dgm:cxn modelId="{AB5F6D08-0DB1-43E1-B361-41D07DCFE7B4}" type="presParOf" srcId="{CCD9EF5F-0EA4-4C78-B895-EEFDA12463E8}" destId="{B2B4F3CC-F92F-431D-A808-2652DE1CEE38}" srcOrd="11" destOrd="0" presId="urn:microsoft.com/office/officeart/2008/layout/LinedList"/>
    <dgm:cxn modelId="{5A58EAEB-89BC-48E1-A2B1-D2A4B38C8462}" type="presParOf" srcId="{B2B4F3CC-F92F-431D-A808-2652DE1CEE38}" destId="{B55B7ABA-9FF4-4119-9CAA-B59974627070}" srcOrd="0" destOrd="0" presId="urn:microsoft.com/office/officeart/2008/layout/LinedList"/>
    <dgm:cxn modelId="{4BB487CF-2F26-4F39-B9BC-25F02033E24F}" type="presParOf" srcId="{B2B4F3CC-F92F-431D-A808-2652DE1CEE38}" destId="{1E95F2BE-0471-41BE-9948-786D4BF018D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52EED-B5B4-41EC-8588-CB478494E0B5}">
      <dsp:nvSpPr>
        <dsp:cNvPr id="0" name=""/>
        <dsp:cNvSpPr/>
      </dsp:nvSpPr>
      <dsp:spPr>
        <a:xfrm>
          <a:off x="0" y="1981"/>
          <a:ext cx="5329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275E1A-2E2B-4EE6-94CD-FDE9D3EAFFB3}">
      <dsp:nvSpPr>
        <dsp:cNvPr id="0" name=""/>
        <dsp:cNvSpPr/>
      </dsp:nvSpPr>
      <dsp:spPr>
        <a:xfrm>
          <a:off x="0" y="1981"/>
          <a:ext cx="5329236" cy="67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latin typeface="Calibri (Body)"/>
            </a:rPr>
            <a:t>I. Mở đầu</a:t>
          </a:r>
        </a:p>
      </dsp:txBody>
      <dsp:txXfrm>
        <a:off x="0" y="1981"/>
        <a:ext cx="5329236" cy="675614"/>
      </dsp:txXfrm>
    </dsp:sp>
    <dsp:sp modelId="{E54DF446-0BFA-4AF3-951F-E4FD35770077}">
      <dsp:nvSpPr>
        <dsp:cNvPr id="0" name=""/>
        <dsp:cNvSpPr/>
      </dsp:nvSpPr>
      <dsp:spPr>
        <a:xfrm>
          <a:off x="0" y="677595"/>
          <a:ext cx="5329236"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89CFE7-93F1-4DB2-A16F-FCB714ECF77B}">
      <dsp:nvSpPr>
        <dsp:cNvPr id="0" name=""/>
        <dsp:cNvSpPr/>
      </dsp:nvSpPr>
      <dsp:spPr>
        <a:xfrm>
          <a:off x="0" y="677595"/>
          <a:ext cx="5329236" cy="67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latin typeface="Calibri (Body)"/>
            </a:rPr>
            <a:t>II</a:t>
          </a:r>
          <a:r>
            <a:rPr lang="vi-VN" sz="3100" b="1" kern="1200">
              <a:latin typeface="Calibri (Body)"/>
            </a:rPr>
            <a:t>. Khảo sát bài toán	</a:t>
          </a:r>
          <a:r>
            <a:rPr lang="en-US" sz="3100" b="1" kern="1200">
              <a:latin typeface="Calibri (Body)"/>
            </a:rPr>
            <a:t> </a:t>
          </a:r>
        </a:p>
      </dsp:txBody>
      <dsp:txXfrm>
        <a:off x="0" y="677595"/>
        <a:ext cx="5329236" cy="675614"/>
      </dsp:txXfrm>
    </dsp:sp>
    <dsp:sp modelId="{6CECC150-346B-4DEF-99DC-323D138A52B4}">
      <dsp:nvSpPr>
        <dsp:cNvPr id="0" name=""/>
        <dsp:cNvSpPr/>
      </dsp:nvSpPr>
      <dsp:spPr>
        <a:xfrm>
          <a:off x="0" y="1353210"/>
          <a:ext cx="5329236"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E158D-363C-4429-AD64-9C1610DDE70C}">
      <dsp:nvSpPr>
        <dsp:cNvPr id="0" name=""/>
        <dsp:cNvSpPr/>
      </dsp:nvSpPr>
      <dsp:spPr>
        <a:xfrm>
          <a:off x="0" y="1353210"/>
          <a:ext cx="5329236" cy="67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latin typeface="Calibri (Body)"/>
            </a:rPr>
            <a:t>III</a:t>
          </a:r>
          <a:r>
            <a:rPr lang="en-US" sz="3100" b="1" kern="1200">
              <a:latin typeface="Calibri (Body)"/>
            </a:rPr>
            <a:t>. Đặc tả yêu cầu bài toán</a:t>
          </a:r>
          <a:endParaRPr lang="en-US" sz="3100" b="1" kern="1200" dirty="0">
            <a:latin typeface="Calibri (Body)"/>
          </a:endParaRPr>
        </a:p>
      </dsp:txBody>
      <dsp:txXfrm>
        <a:off x="0" y="1353210"/>
        <a:ext cx="5329236" cy="675614"/>
      </dsp:txXfrm>
    </dsp:sp>
    <dsp:sp modelId="{ADE44A8A-FF54-43B2-B24C-F0A753B3D58E}">
      <dsp:nvSpPr>
        <dsp:cNvPr id="0" name=""/>
        <dsp:cNvSpPr/>
      </dsp:nvSpPr>
      <dsp:spPr>
        <a:xfrm>
          <a:off x="0" y="2028824"/>
          <a:ext cx="5329236"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F176BD-EF6E-4091-8735-1B9D185904A6}">
      <dsp:nvSpPr>
        <dsp:cNvPr id="0" name=""/>
        <dsp:cNvSpPr/>
      </dsp:nvSpPr>
      <dsp:spPr>
        <a:xfrm>
          <a:off x="0" y="2028825"/>
          <a:ext cx="5329236" cy="67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latin typeface="Calibri (Body)"/>
            </a:rPr>
            <a:t>IV. Phân tích yêu cầu</a:t>
          </a:r>
        </a:p>
      </dsp:txBody>
      <dsp:txXfrm>
        <a:off x="0" y="2028825"/>
        <a:ext cx="5329236" cy="675614"/>
      </dsp:txXfrm>
    </dsp:sp>
    <dsp:sp modelId="{6BDFBBAD-418F-4764-ADA8-39F0133575C1}">
      <dsp:nvSpPr>
        <dsp:cNvPr id="0" name=""/>
        <dsp:cNvSpPr/>
      </dsp:nvSpPr>
      <dsp:spPr>
        <a:xfrm>
          <a:off x="0" y="2704439"/>
          <a:ext cx="5329236"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8A392-5A8A-4033-AE3C-D206CB28A314}">
      <dsp:nvSpPr>
        <dsp:cNvPr id="0" name=""/>
        <dsp:cNvSpPr/>
      </dsp:nvSpPr>
      <dsp:spPr>
        <a:xfrm>
          <a:off x="0" y="2704439"/>
          <a:ext cx="5329236" cy="67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latin typeface="Calibri (Body)"/>
            </a:rPr>
            <a:t>V. Thiết kế trang web</a:t>
          </a:r>
        </a:p>
      </dsp:txBody>
      <dsp:txXfrm>
        <a:off x="0" y="2704439"/>
        <a:ext cx="5329236" cy="675614"/>
      </dsp:txXfrm>
    </dsp:sp>
    <dsp:sp modelId="{56137B07-20DB-4E5E-BDDD-F2BD6207DACD}">
      <dsp:nvSpPr>
        <dsp:cNvPr id="0" name=""/>
        <dsp:cNvSpPr/>
      </dsp:nvSpPr>
      <dsp:spPr>
        <a:xfrm>
          <a:off x="0" y="3380054"/>
          <a:ext cx="5329236"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5B7ABA-9FF4-4119-9CAA-B59974627070}">
      <dsp:nvSpPr>
        <dsp:cNvPr id="0" name=""/>
        <dsp:cNvSpPr/>
      </dsp:nvSpPr>
      <dsp:spPr>
        <a:xfrm>
          <a:off x="0" y="3380054"/>
          <a:ext cx="5329236" cy="675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latin typeface="Calibri (Body)"/>
            </a:rPr>
            <a:t>VI. Kết luận</a:t>
          </a:r>
        </a:p>
      </dsp:txBody>
      <dsp:txXfrm>
        <a:off x="0" y="3380054"/>
        <a:ext cx="5329236" cy="6756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60B2A-6172-4645-A277-838FFD4BCD23}" type="datetimeFigureOut">
              <a:rPr lang="en-US" smtClean="0"/>
              <a:t>12/19/2021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D0A08-3C6C-43DE-B7F5-B3A62F6F31AC}" type="slidenum">
              <a:rPr lang="en-US" smtClean="0"/>
              <a:t>‹#›</a:t>
            </a:fld>
            <a:endParaRPr lang="en-US"/>
          </a:p>
        </p:txBody>
      </p:sp>
    </p:spTree>
    <p:extLst>
      <p:ext uri="{BB962C8B-B14F-4D97-AF65-F5344CB8AC3E}">
        <p14:creationId xmlns:p14="http://schemas.microsoft.com/office/powerpoint/2010/main" val="156505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77A6-0B29-481D-A591-3F157FA92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8D98F6-E4D6-41D6-A354-1B5762F5B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A47B8-F001-46C3-87F9-C855C9774076}"/>
              </a:ext>
            </a:extLst>
          </p:cNvPr>
          <p:cNvSpPr>
            <a:spLocks noGrp="1"/>
          </p:cNvSpPr>
          <p:nvPr>
            <p:ph type="dt" sz="half" idx="10"/>
          </p:nvPr>
        </p:nvSpPr>
        <p:spPr/>
        <p:txBody>
          <a:bodyPr/>
          <a:lstStyle/>
          <a:p>
            <a:fld id="{11B25FB4-4454-4CBA-A072-4E2F406AD16E}" type="datetime1">
              <a:rPr lang="en-US" smtClean="0"/>
              <a:t>12/19/2021</a:t>
            </a:fld>
            <a:endParaRPr lang="en-US"/>
          </a:p>
        </p:txBody>
      </p:sp>
      <p:sp>
        <p:nvSpPr>
          <p:cNvPr id="5" name="Footer Placeholder 4">
            <a:extLst>
              <a:ext uri="{FF2B5EF4-FFF2-40B4-BE49-F238E27FC236}">
                <a16:creationId xmlns:a16="http://schemas.microsoft.com/office/drawing/2014/main" id="{B9C35698-77C0-4AB4-B57A-A55A216C9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08340-8DBC-47D2-8362-9BEB4232FF6B}"/>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36519418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20E4-D01B-4C27-869F-08FA222842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166D6C-BEA7-4EDD-AA98-D82F4C5D64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3235C-C1EF-4C68-8D33-91C031926B17}"/>
              </a:ext>
            </a:extLst>
          </p:cNvPr>
          <p:cNvSpPr>
            <a:spLocks noGrp="1"/>
          </p:cNvSpPr>
          <p:nvPr>
            <p:ph type="dt" sz="half" idx="10"/>
          </p:nvPr>
        </p:nvSpPr>
        <p:spPr/>
        <p:txBody>
          <a:bodyPr/>
          <a:lstStyle/>
          <a:p>
            <a:fld id="{1971BFDE-AC79-459A-9992-C879D43AC511}" type="datetime1">
              <a:rPr lang="en-US" smtClean="0"/>
              <a:t>12/19/2021</a:t>
            </a:fld>
            <a:endParaRPr lang="en-US"/>
          </a:p>
        </p:txBody>
      </p:sp>
      <p:sp>
        <p:nvSpPr>
          <p:cNvPr id="5" name="Footer Placeholder 4">
            <a:extLst>
              <a:ext uri="{FF2B5EF4-FFF2-40B4-BE49-F238E27FC236}">
                <a16:creationId xmlns:a16="http://schemas.microsoft.com/office/drawing/2014/main" id="{DEC257B5-49E5-4F72-AC16-9DFFDC07C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E26CD-FF89-4248-BE76-71EFD459CD41}"/>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4899845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1A910-20F0-4D4D-BA9F-C22571C84C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513D50-F183-497E-8A16-84F294B7B0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EA9C-18BB-4505-B787-8423A2C72BAD}"/>
              </a:ext>
            </a:extLst>
          </p:cNvPr>
          <p:cNvSpPr>
            <a:spLocks noGrp="1"/>
          </p:cNvSpPr>
          <p:nvPr>
            <p:ph type="dt" sz="half" idx="10"/>
          </p:nvPr>
        </p:nvSpPr>
        <p:spPr/>
        <p:txBody>
          <a:bodyPr/>
          <a:lstStyle/>
          <a:p>
            <a:fld id="{5F3BDADE-FA30-4097-BC1B-BB7AC389445E}" type="datetime1">
              <a:rPr lang="en-US" smtClean="0"/>
              <a:t>12/19/2021</a:t>
            </a:fld>
            <a:endParaRPr lang="en-US"/>
          </a:p>
        </p:txBody>
      </p:sp>
      <p:sp>
        <p:nvSpPr>
          <p:cNvPr id="5" name="Footer Placeholder 4">
            <a:extLst>
              <a:ext uri="{FF2B5EF4-FFF2-40B4-BE49-F238E27FC236}">
                <a16:creationId xmlns:a16="http://schemas.microsoft.com/office/drawing/2014/main" id="{1B38986C-FE1C-4A7B-8F90-E96DDBDEB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46CB1-37BF-43A1-A066-E1F3ADC86E00}"/>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30438510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34C6-3FD4-4BD3-8B4E-610DC2E11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C5C19-F7EB-4192-A80F-94F7553F75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14598-2833-46E6-96DD-BEE836ABD908}"/>
              </a:ext>
            </a:extLst>
          </p:cNvPr>
          <p:cNvSpPr>
            <a:spLocks noGrp="1"/>
          </p:cNvSpPr>
          <p:nvPr>
            <p:ph type="dt" sz="half" idx="10"/>
          </p:nvPr>
        </p:nvSpPr>
        <p:spPr/>
        <p:txBody>
          <a:bodyPr/>
          <a:lstStyle/>
          <a:p>
            <a:fld id="{0A5F386B-101F-440D-B4ED-71827AB71A49}" type="datetime1">
              <a:rPr lang="en-US" smtClean="0"/>
              <a:t>12/19/2021</a:t>
            </a:fld>
            <a:endParaRPr lang="en-US"/>
          </a:p>
        </p:txBody>
      </p:sp>
      <p:sp>
        <p:nvSpPr>
          <p:cNvPr id="5" name="Footer Placeholder 4">
            <a:extLst>
              <a:ext uri="{FF2B5EF4-FFF2-40B4-BE49-F238E27FC236}">
                <a16:creationId xmlns:a16="http://schemas.microsoft.com/office/drawing/2014/main" id="{FCE8EEEA-F5E9-4991-903F-E9C3DCE7B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B460D-D440-4B21-8F3A-BDD8D4079E73}"/>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3752814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5538-70F8-452A-B7F9-2065546B8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B6103-9789-4BF7-B6E8-D26CFF45D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4F237-C6A2-4DCE-B8F5-87066A5C4112}"/>
              </a:ext>
            </a:extLst>
          </p:cNvPr>
          <p:cNvSpPr>
            <a:spLocks noGrp="1"/>
          </p:cNvSpPr>
          <p:nvPr>
            <p:ph type="dt" sz="half" idx="10"/>
          </p:nvPr>
        </p:nvSpPr>
        <p:spPr/>
        <p:txBody>
          <a:bodyPr/>
          <a:lstStyle/>
          <a:p>
            <a:fld id="{2DD7599E-A75D-4448-9C53-1BA13610E623}" type="datetime1">
              <a:rPr lang="en-US" smtClean="0"/>
              <a:t>12/19/2021</a:t>
            </a:fld>
            <a:endParaRPr lang="en-US"/>
          </a:p>
        </p:txBody>
      </p:sp>
      <p:sp>
        <p:nvSpPr>
          <p:cNvPr id="5" name="Footer Placeholder 4">
            <a:extLst>
              <a:ext uri="{FF2B5EF4-FFF2-40B4-BE49-F238E27FC236}">
                <a16:creationId xmlns:a16="http://schemas.microsoft.com/office/drawing/2014/main" id="{837D3C10-425B-4B89-A81A-0FAA73AD3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278CE-A8CB-4C29-8419-BD765C94B7C6}"/>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104528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FD8C-97FA-4DF4-B2C6-8517E9BD01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061CB-79E9-4007-A87B-9A0CAA143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5EB6CB-D450-4EE7-8AA1-8819E27C92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1874F2-CCD3-4A74-A47F-59719CA7B83D}"/>
              </a:ext>
            </a:extLst>
          </p:cNvPr>
          <p:cNvSpPr>
            <a:spLocks noGrp="1"/>
          </p:cNvSpPr>
          <p:nvPr>
            <p:ph type="dt" sz="half" idx="10"/>
          </p:nvPr>
        </p:nvSpPr>
        <p:spPr/>
        <p:txBody>
          <a:bodyPr/>
          <a:lstStyle/>
          <a:p>
            <a:fld id="{4152A6C6-37A6-4100-8EC5-DAB561DF8BDE}" type="datetime1">
              <a:rPr lang="en-US" smtClean="0"/>
              <a:t>12/19/2021</a:t>
            </a:fld>
            <a:endParaRPr lang="en-US"/>
          </a:p>
        </p:txBody>
      </p:sp>
      <p:sp>
        <p:nvSpPr>
          <p:cNvPr id="6" name="Footer Placeholder 5">
            <a:extLst>
              <a:ext uri="{FF2B5EF4-FFF2-40B4-BE49-F238E27FC236}">
                <a16:creationId xmlns:a16="http://schemas.microsoft.com/office/drawing/2014/main" id="{5CEC8D4D-B12E-4930-A812-9A6651663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4A5BF-A4E0-4BC5-88EB-F3B741D255CD}"/>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2678626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E6EE-22F1-40C1-87C7-FA001B6C63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2AE356-5BCD-4000-83DF-0E422D8DC3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E93BB-E5EB-4083-9040-5FAA521FA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98476A-E99F-446F-8D01-D87B119C0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A4016C-B1CD-4396-B77A-A3B81EB60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8CAFB8-4B1F-45BA-8064-BBCB7E5FAFC9}"/>
              </a:ext>
            </a:extLst>
          </p:cNvPr>
          <p:cNvSpPr>
            <a:spLocks noGrp="1"/>
          </p:cNvSpPr>
          <p:nvPr>
            <p:ph type="dt" sz="half" idx="10"/>
          </p:nvPr>
        </p:nvSpPr>
        <p:spPr/>
        <p:txBody>
          <a:bodyPr/>
          <a:lstStyle/>
          <a:p>
            <a:fld id="{B84205DC-FF39-43F7-95E6-A406F401958C}" type="datetime1">
              <a:rPr lang="en-US" smtClean="0"/>
              <a:t>12/19/2021</a:t>
            </a:fld>
            <a:endParaRPr lang="en-US"/>
          </a:p>
        </p:txBody>
      </p:sp>
      <p:sp>
        <p:nvSpPr>
          <p:cNvPr id="8" name="Footer Placeholder 7">
            <a:extLst>
              <a:ext uri="{FF2B5EF4-FFF2-40B4-BE49-F238E27FC236}">
                <a16:creationId xmlns:a16="http://schemas.microsoft.com/office/drawing/2014/main" id="{DB5CA5B1-71B1-40B2-9C00-63591ED7B9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1ECB8-7558-481C-B671-65934956696E}"/>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2086519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1B4F-9F7D-4D81-8ED1-2FA3A3D5B7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380367-47C5-4822-A023-821C3C566763}"/>
              </a:ext>
            </a:extLst>
          </p:cNvPr>
          <p:cNvSpPr>
            <a:spLocks noGrp="1"/>
          </p:cNvSpPr>
          <p:nvPr>
            <p:ph type="dt" sz="half" idx="10"/>
          </p:nvPr>
        </p:nvSpPr>
        <p:spPr/>
        <p:txBody>
          <a:bodyPr/>
          <a:lstStyle/>
          <a:p>
            <a:fld id="{D59D195C-DCB0-477B-AD82-DDFE7A0B13AF}" type="datetime1">
              <a:rPr lang="en-US" smtClean="0"/>
              <a:t>12/19/2021</a:t>
            </a:fld>
            <a:endParaRPr lang="en-US"/>
          </a:p>
        </p:txBody>
      </p:sp>
      <p:sp>
        <p:nvSpPr>
          <p:cNvPr id="4" name="Footer Placeholder 3">
            <a:extLst>
              <a:ext uri="{FF2B5EF4-FFF2-40B4-BE49-F238E27FC236}">
                <a16:creationId xmlns:a16="http://schemas.microsoft.com/office/drawing/2014/main" id="{C7F3D5E9-2AF9-49A4-A4A8-A1853EC16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36C797-295C-4120-8D78-9D0A8699E878}"/>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1445038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B80B3-FB83-4BD8-999D-00D410355B5E}"/>
              </a:ext>
            </a:extLst>
          </p:cNvPr>
          <p:cNvSpPr>
            <a:spLocks noGrp="1"/>
          </p:cNvSpPr>
          <p:nvPr>
            <p:ph type="dt" sz="half" idx="10"/>
          </p:nvPr>
        </p:nvSpPr>
        <p:spPr/>
        <p:txBody>
          <a:bodyPr/>
          <a:lstStyle/>
          <a:p>
            <a:fld id="{1DD11008-A77F-4CC2-943B-178A613160BE}" type="datetime1">
              <a:rPr lang="en-US" smtClean="0"/>
              <a:t>12/19/2021</a:t>
            </a:fld>
            <a:endParaRPr lang="en-US"/>
          </a:p>
        </p:txBody>
      </p:sp>
      <p:sp>
        <p:nvSpPr>
          <p:cNvPr id="3" name="Footer Placeholder 2">
            <a:extLst>
              <a:ext uri="{FF2B5EF4-FFF2-40B4-BE49-F238E27FC236}">
                <a16:creationId xmlns:a16="http://schemas.microsoft.com/office/drawing/2014/main" id="{1D04AAC5-89F4-4C15-84F2-6E42BD3DD6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D75A7-03E0-40EA-A56C-9160865CA280}"/>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19323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3F61-BCF3-4D46-9D3B-BFEEE9EE3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2062F-A33C-44AD-BB00-1EDA86421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60571E-CFCB-48BD-96C3-0006EC142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2BD12-9314-4489-8083-7F3E2A01C50F}"/>
              </a:ext>
            </a:extLst>
          </p:cNvPr>
          <p:cNvSpPr>
            <a:spLocks noGrp="1"/>
          </p:cNvSpPr>
          <p:nvPr>
            <p:ph type="dt" sz="half" idx="10"/>
          </p:nvPr>
        </p:nvSpPr>
        <p:spPr/>
        <p:txBody>
          <a:bodyPr/>
          <a:lstStyle/>
          <a:p>
            <a:fld id="{24A1BA0E-5ADA-4375-B611-BC69077B2C92}" type="datetime1">
              <a:rPr lang="en-US" smtClean="0"/>
              <a:t>12/19/2021</a:t>
            </a:fld>
            <a:endParaRPr lang="en-US"/>
          </a:p>
        </p:txBody>
      </p:sp>
      <p:sp>
        <p:nvSpPr>
          <p:cNvPr id="6" name="Footer Placeholder 5">
            <a:extLst>
              <a:ext uri="{FF2B5EF4-FFF2-40B4-BE49-F238E27FC236}">
                <a16:creationId xmlns:a16="http://schemas.microsoft.com/office/drawing/2014/main" id="{85681C1D-AFA0-4CF5-B215-736CBAD54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91E3E-985C-4B20-8422-15AE296BEA43}"/>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180272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B734-0444-456B-838E-68C4A652F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1CEB62-5454-42E0-9CE6-9C97AEC0D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9DBDE59-530A-4CB6-B50B-459B7E5E1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1C574-45A2-4607-880A-139036CA1F80}"/>
              </a:ext>
            </a:extLst>
          </p:cNvPr>
          <p:cNvSpPr>
            <a:spLocks noGrp="1"/>
          </p:cNvSpPr>
          <p:nvPr>
            <p:ph type="dt" sz="half" idx="10"/>
          </p:nvPr>
        </p:nvSpPr>
        <p:spPr/>
        <p:txBody>
          <a:bodyPr/>
          <a:lstStyle/>
          <a:p>
            <a:fld id="{FA59D759-2F1C-4E47-A6CA-AFB9C59A85E3}" type="datetime1">
              <a:rPr lang="en-US" smtClean="0"/>
              <a:t>12/19/2021</a:t>
            </a:fld>
            <a:endParaRPr lang="en-US"/>
          </a:p>
        </p:txBody>
      </p:sp>
      <p:sp>
        <p:nvSpPr>
          <p:cNvPr id="6" name="Footer Placeholder 5">
            <a:extLst>
              <a:ext uri="{FF2B5EF4-FFF2-40B4-BE49-F238E27FC236}">
                <a16:creationId xmlns:a16="http://schemas.microsoft.com/office/drawing/2014/main" id="{BF49A463-FE6E-49C9-966B-6A59E7CF5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F82BF-02F0-4EFE-9407-F13FB6B803D2}"/>
              </a:ext>
            </a:extLst>
          </p:cNvPr>
          <p:cNvSpPr>
            <a:spLocks noGrp="1"/>
          </p:cNvSpPr>
          <p:nvPr>
            <p:ph type="sldNum" sz="quarter" idx="12"/>
          </p:nvPr>
        </p:nvSpPr>
        <p:spPr/>
        <p:txBody>
          <a:bodyPr/>
          <a:lstStyle/>
          <a:p>
            <a:fld id="{AC353DD0-9B1B-406C-AC0B-BC99EA33C1CF}" type="slidenum">
              <a:rPr lang="en-US" smtClean="0"/>
              <a:pPr/>
              <a:t>‹#›</a:t>
            </a:fld>
            <a:endParaRPr lang="en-US"/>
          </a:p>
        </p:txBody>
      </p:sp>
    </p:spTree>
    <p:extLst>
      <p:ext uri="{BB962C8B-B14F-4D97-AF65-F5344CB8AC3E}">
        <p14:creationId xmlns:p14="http://schemas.microsoft.com/office/powerpoint/2010/main" val="40408362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13A19-83BE-4A98-B85E-0C77B84DF5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CACE70-80D5-4B09-B1F0-DFFCFB868C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5623F-4326-4BB9-ADA1-661EB1876F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BB925-5722-47DC-AEA3-C9B6F836265F}" type="datetime1">
              <a:rPr lang="en-US" smtClean="0"/>
              <a:t>12/19/2021</a:t>
            </a:fld>
            <a:endParaRPr lang="en-US"/>
          </a:p>
        </p:txBody>
      </p:sp>
      <p:sp>
        <p:nvSpPr>
          <p:cNvPr id="5" name="Footer Placeholder 4">
            <a:extLst>
              <a:ext uri="{FF2B5EF4-FFF2-40B4-BE49-F238E27FC236}">
                <a16:creationId xmlns:a16="http://schemas.microsoft.com/office/drawing/2014/main" id="{9038AA55-B033-4B1F-A85B-59B91E1D8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E1934A-B55A-4261-BF6D-697C859EF0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53DD0-9B1B-406C-AC0B-BC99EA33C1CF}" type="slidenum">
              <a:rPr lang="en-US" smtClean="0"/>
              <a:pPr/>
              <a:t>‹#›</a:t>
            </a:fld>
            <a:endParaRPr lang="en-US"/>
          </a:p>
        </p:txBody>
      </p:sp>
    </p:spTree>
    <p:extLst>
      <p:ext uri="{BB962C8B-B14F-4D97-AF65-F5344CB8AC3E}">
        <p14:creationId xmlns:p14="http://schemas.microsoft.com/office/powerpoint/2010/main" val="3877738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flowerstore.vn/" TargetMode="External"/><Relationship Id="rId3" Type="http://schemas.openxmlformats.org/officeDocument/2006/relationships/hyperlink" Target="https://www.howkteam.vn/course/phan-tich-thiet-ke-phan-mem-33" TargetMode="External"/><Relationship Id="rId7" Type="http://schemas.openxmlformats.org/officeDocument/2006/relationships/hyperlink" Target="https://hoayeuthuong.com/" TargetMode="External"/><Relationship Id="rId2" Type="http://schemas.openxmlformats.org/officeDocument/2006/relationships/hyperlink" Target="https://canvas.instructure.com/courses/3401250" TargetMode="External"/><Relationship Id="rId1" Type="http://schemas.openxmlformats.org/officeDocument/2006/relationships/slideLayout" Target="../slideLayouts/slideLayout2.xml"/><Relationship Id="rId6" Type="http://schemas.openxmlformats.org/officeDocument/2006/relationships/hyperlink" Target="https://webextrasite.com/s/educationdetail/5/tao-giao-dien-web-ban-hang-css-html-php" TargetMode="External"/><Relationship Id="rId5" Type="http://schemas.openxmlformats.org/officeDocument/2006/relationships/hyperlink" Target="https://kungfuphp.com/php-nang-cao/tim-hieu-ve-mo-hinh-mvc-trong-php.html" TargetMode="External"/><Relationship Id="rId4" Type="http://schemas.openxmlformats.org/officeDocument/2006/relationships/hyperlink" Target="https://www.w3schools.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E85CD5-089E-4374-B120-09578A6D435D}"/>
              </a:ext>
            </a:extLst>
          </p:cNvPr>
          <p:cNvSpPr/>
          <p:nvPr/>
        </p:nvSpPr>
        <p:spPr>
          <a:xfrm>
            <a:off x="3221273" y="0"/>
            <a:ext cx="6096000" cy="1200329"/>
          </a:xfrm>
          <a:prstGeom prst="rect">
            <a:avLst/>
          </a:prstGeom>
        </p:spPr>
        <p:txBody>
          <a:bodyPr>
            <a:spAutoFit/>
          </a:bodyPr>
          <a:lstStyle/>
          <a:p>
            <a:pPr algn="ctr"/>
            <a:r>
              <a:rPr lang="vi-VN" sz="2400" b="1" dirty="0">
                <a:solidFill>
                  <a:schemeClr val="accent1">
                    <a:lumMod val="50000"/>
                  </a:schemeClr>
                </a:solidFill>
              </a:rPr>
              <a:t>TRƯỜNG ĐẠI HỌC SƯ PHẠM TP. HCM</a:t>
            </a:r>
          </a:p>
          <a:p>
            <a:pPr algn="ctr"/>
            <a:r>
              <a:rPr lang="en-US" sz="2400" b="1" dirty="0">
                <a:solidFill>
                  <a:schemeClr val="accent1">
                    <a:lumMod val="50000"/>
                  </a:schemeClr>
                </a:solidFill>
              </a:rPr>
              <a:t>KHOA CÔNG NGHỆ THÔNG TIN</a:t>
            </a:r>
            <a:endParaRPr lang="vi-VN" sz="2400" b="1" dirty="0">
              <a:solidFill>
                <a:schemeClr val="accent1">
                  <a:lumMod val="50000"/>
                </a:schemeClr>
              </a:solidFill>
            </a:endParaRPr>
          </a:p>
          <a:p>
            <a:pPr algn="ctr"/>
            <a:r>
              <a:rPr lang="vi-VN" sz="2400" b="1" dirty="0">
                <a:solidFill>
                  <a:schemeClr val="accent1">
                    <a:lumMod val="50000"/>
                  </a:schemeClr>
                </a:solidFill>
              </a:rPr>
              <a:t>---</a:t>
            </a:r>
            <a:r>
              <a:rPr lang="en-US" sz="2400" b="1" dirty="0">
                <a:solidFill>
                  <a:schemeClr val="accent1">
                    <a:lumMod val="50000"/>
                  </a:schemeClr>
                </a:solidFill>
              </a:rPr>
              <a:t>***</a:t>
            </a:r>
            <a:r>
              <a:rPr lang="vi-VN" sz="2400" b="1" dirty="0">
                <a:solidFill>
                  <a:schemeClr val="accent1">
                    <a:lumMod val="50000"/>
                  </a:schemeClr>
                </a:solidFill>
              </a:rPr>
              <a:t>---</a:t>
            </a:r>
          </a:p>
        </p:txBody>
      </p:sp>
      <p:sp>
        <p:nvSpPr>
          <p:cNvPr id="8" name="Title 1">
            <a:extLst>
              <a:ext uri="{FF2B5EF4-FFF2-40B4-BE49-F238E27FC236}">
                <a16:creationId xmlns:a16="http://schemas.microsoft.com/office/drawing/2014/main" id="{E9159147-B81A-4A47-9479-3C19D7103F82}"/>
              </a:ext>
            </a:extLst>
          </p:cNvPr>
          <p:cNvSpPr>
            <a:spLocks noGrp="1"/>
          </p:cNvSpPr>
          <p:nvPr>
            <p:ph type="ctrTitle"/>
          </p:nvPr>
        </p:nvSpPr>
        <p:spPr>
          <a:xfrm>
            <a:off x="944880" y="1343132"/>
            <a:ext cx="10408920" cy="3845877"/>
          </a:xfrm>
        </p:spPr>
        <p:txBody>
          <a:bodyPr>
            <a:normAutofit fontScale="90000"/>
          </a:bodyPr>
          <a:lstStyle/>
          <a:p>
            <a:r>
              <a:rPr lang="en-US" sz="4400" b="1">
                <a:solidFill>
                  <a:srgbClr val="C00000"/>
                </a:solidFill>
              </a:rPr>
              <a:t>BÁO CÁO TIỂU LUẬN</a:t>
            </a:r>
            <a:br>
              <a:rPr lang="en-US" sz="4400" b="1">
                <a:solidFill>
                  <a:srgbClr val="C00000"/>
                </a:solidFill>
              </a:rPr>
            </a:br>
            <a:r>
              <a:rPr lang="en-US" sz="4400" b="1">
                <a:solidFill>
                  <a:srgbClr val="C00000"/>
                </a:solidFill>
              </a:rPr>
              <a:t>Đề tài: </a:t>
            </a:r>
            <a:br>
              <a:rPr lang="en-US" sz="4400" b="1">
                <a:solidFill>
                  <a:srgbClr val="C00000"/>
                </a:solidFill>
              </a:rPr>
            </a:br>
            <a:r>
              <a:rPr lang="en-US" sz="4400" b="1">
                <a:solidFill>
                  <a:srgbClr val="C00000"/>
                </a:solidFill>
              </a:rPr>
              <a:t>“QUẢN LÝ BÁN HÀNG HOA</a:t>
            </a:r>
            <a:br>
              <a:rPr lang="en-US" sz="4400" b="1">
                <a:solidFill>
                  <a:srgbClr val="C00000"/>
                </a:solidFill>
              </a:rPr>
            </a:br>
            <a:r>
              <a:rPr lang="en-US" sz="4400" b="1">
                <a:solidFill>
                  <a:srgbClr val="C00000"/>
                </a:solidFill>
              </a:rPr>
              <a:t>FLOWER SHOP”</a:t>
            </a:r>
            <a:br>
              <a:rPr lang="en-US" sz="4400" b="1">
                <a:solidFill>
                  <a:srgbClr val="C00000"/>
                </a:solidFill>
              </a:rPr>
            </a:br>
            <a:br>
              <a:rPr lang="en-US" b="1">
                <a:solidFill>
                  <a:srgbClr val="C00000"/>
                </a:solidFill>
              </a:rPr>
            </a:br>
            <a:endParaRPr lang="en-US" sz="5000" b="1" dirty="0">
              <a:ln>
                <a:solidFill>
                  <a:schemeClr val="accent1">
                    <a:lumMod val="50000"/>
                  </a:schemeClr>
                </a:solidFill>
              </a:ln>
              <a:solidFill>
                <a:srgbClr val="C00000"/>
              </a:solidFill>
              <a:latin typeface="+mn-lt"/>
              <a:cs typeface="Arial" panose="020B0604020202020204" pitchFamily="34" charset="0"/>
            </a:endParaRPr>
          </a:p>
        </p:txBody>
      </p:sp>
      <p:sp>
        <p:nvSpPr>
          <p:cNvPr id="9" name="Subtitle 2">
            <a:extLst>
              <a:ext uri="{FF2B5EF4-FFF2-40B4-BE49-F238E27FC236}">
                <a16:creationId xmlns:a16="http://schemas.microsoft.com/office/drawing/2014/main" id="{C5853495-1167-4907-84A2-27CA73F85A76}"/>
              </a:ext>
            </a:extLst>
          </p:cNvPr>
          <p:cNvSpPr>
            <a:spLocks noGrp="1"/>
          </p:cNvSpPr>
          <p:nvPr>
            <p:ph type="subTitle" idx="1"/>
          </p:nvPr>
        </p:nvSpPr>
        <p:spPr>
          <a:xfrm>
            <a:off x="3393153" y="4823885"/>
            <a:ext cx="8798847" cy="1897684"/>
          </a:xfrm>
          <a:noFill/>
        </p:spPr>
        <p:txBody>
          <a:bodyPr>
            <a:noAutofit/>
          </a:bodyPr>
          <a:lstStyle/>
          <a:p>
            <a:pPr algn="l"/>
            <a:r>
              <a:rPr lang="en-US" sz="2600" b="1" dirty="0" err="1">
                <a:solidFill>
                  <a:schemeClr val="accent2">
                    <a:lumMod val="50000"/>
                  </a:schemeClr>
                </a:solidFill>
                <a:latin typeface="Calibri (Body)"/>
                <a:cs typeface="Arial" panose="020B0604020202020204" pitchFamily="34" charset="0"/>
              </a:rPr>
              <a:t>Học</a:t>
            </a:r>
            <a:r>
              <a:rPr lang="en-US" sz="2600" b="1" dirty="0">
                <a:solidFill>
                  <a:schemeClr val="accent2">
                    <a:lumMod val="50000"/>
                  </a:schemeClr>
                </a:solidFill>
                <a:latin typeface="Calibri (Body)"/>
                <a:cs typeface="Arial" panose="020B0604020202020204" pitchFamily="34" charset="0"/>
              </a:rPr>
              <a:t> </a:t>
            </a:r>
            <a:r>
              <a:rPr lang="en-US" sz="2600" b="1" dirty="0" err="1">
                <a:solidFill>
                  <a:schemeClr val="accent2">
                    <a:lumMod val="50000"/>
                  </a:schemeClr>
                </a:solidFill>
                <a:latin typeface="Calibri (Body)"/>
                <a:cs typeface="Arial" panose="020B0604020202020204" pitchFamily="34" charset="0"/>
              </a:rPr>
              <a:t>phần</a:t>
            </a:r>
            <a:r>
              <a:rPr lang="en-US" sz="2600" b="1">
                <a:solidFill>
                  <a:schemeClr val="accent2">
                    <a:lumMod val="50000"/>
                  </a:schemeClr>
                </a:solidFill>
                <a:latin typeface="Calibri (Body)"/>
                <a:cs typeface="Arial" panose="020B0604020202020204" pitchFamily="34" charset="0"/>
              </a:rPr>
              <a:t>: Nhập môn CNPM</a:t>
            </a:r>
            <a:endParaRPr lang="en-US" sz="2600" b="1" dirty="0">
              <a:solidFill>
                <a:schemeClr val="accent2">
                  <a:lumMod val="50000"/>
                </a:schemeClr>
              </a:solidFill>
              <a:latin typeface="Calibri (Body)"/>
              <a:cs typeface="Arial" panose="020B0604020202020204" pitchFamily="34" charset="0"/>
            </a:endParaRPr>
          </a:p>
          <a:p>
            <a:pPr algn="l"/>
            <a:r>
              <a:rPr lang="vi-VN" sz="2600" b="1" dirty="0">
                <a:solidFill>
                  <a:schemeClr val="accent2">
                    <a:lumMod val="50000"/>
                  </a:schemeClr>
                </a:solidFill>
                <a:latin typeface="Calibri (Body)"/>
                <a:cs typeface="Arial" panose="020B0604020202020204" pitchFamily="34" charset="0"/>
              </a:rPr>
              <a:t>Mã </a:t>
            </a:r>
            <a:r>
              <a:rPr lang="vi-VN" sz="2600" b="1">
                <a:solidFill>
                  <a:schemeClr val="accent2">
                    <a:lumMod val="50000"/>
                  </a:schemeClr>
                </a:solidFill>
                <a:latin typeface="Calibri (Body)"/>
                <a:cs typeface="Arial" panose="020B0604020202020204" pitchFamily="34" charset="0"/>
              </a:rPr>
              <a:t>học phần: COMP104402</a:t>
            </a:r>
          </a:p>
          <a:p>
            <a:pPr algn="l"/>
            <a:r>
              <a:rPr lang="vi-VN" sz="2600" b="1">
                <a:solidFill>
                  <a:schemeClr val="accent2">
                    <a:lumMod val="50000"/>
                  </a:schemeClr>
                </a:solidFill>
                <a:latin typeface="Calibri (Body)"/>
                <a:cs typeface="Arial" panose="020B0604020202020204" pitchFamily="34" charset="0"/>
              </a:rPr>
              <a:t>Giảng </a:t>
            </a:r>
            <a:r>
              <a:rPr lang="vi-VN" sz="2600" b="1" dirty="0">
                <a:solidFill>
                  <a:schemeClr val="accent2">
                    <a:lumMod val="50000"/>
                  </a:schemeClr>
                </a:solidFill>
                <a:latin typeface="Calibri (Body)"/>
                <a:cs typeface="Arial" panose="020B0604020202020204" pitchFamily="34" charset="0"/>
              </a:rPr>
              <a:t>viên hướng dẫn</a:t>
            </a:r>
            <a:r>
              <a:rPr lang="vi-VN" sz="2600" b="1">
                <a:solidFill>
                  <a:schemeClr val="accent2">
                    <a:lumMod val="50000"/>
                  </a:schemeClr>
                </a:solidFill>
                <a:latin typeface="Calibri (Body)"/>
                <a:cs typeface="Arial" panose="020B0604020202020204" pitchFamily="34" charset="0"/>
              </a:rPr>
              <a:t>: Ths. Trần Thanh Nhã</a:t>
            </a:r>
            <a:endParaRPr lang="vi-VN" sz="2600" b="1" dirty="0">
              <a:solidFill>
                <a:schemeClr val="accent2">
                  <a:lumMod val="50000"/>
                </a:schemeClr>
              </a:solidFill>
              <a:latin typeface="Calibri (Body)"/>
              <a:cs typeface="Arial" panose="020B0604020202020204" pitchFamily="34" charset="0"/>
            </a:endParaRPr>
          </a:p>
          <a:p>
            <a:pPr algn="l"/>
            <a:r>
              <a:rPr lang="en-US" sz="2600" b="1">
                <a:solidFill>
                  <a:schemeClr val="accent2">
                    <a:lumMod val="50000"/>
                  </a:schemeClr>
                </a:solidFill>
                <a:latin typeface="Calibri (Body)"/>
                <a:cs typeface="Arial" panose="020B0604020202020204" pitchFamily="34" charset="0"/>
              </a:rPr>
              <a:t>Sinh viên </a:t>
            </a:r>
            <a:r>
              <a:rPr lang="en-US" sz="2600" b="1" dirty="0" err="1">
                <a:solidFill>
                  <a:schemeClr val="accent2">
                    <a:lumMod val="50000"/>
                  </a:schemeClr>
                </a:solidFill>
                <a:latin typeface="Calibri (Body)"/>
                <a:cs typeface="Arial" panose="020B0604020202020204" pitchFamily="34" charset="0"/>
              </a:rPr>
              <a:t>thực</a:t>
            </a:r>
            <a:r>
              <a:rPr lang="en-US" sz="2600" b="1" dirty="0">
                <a:solidFill>
                  <a:schemeClr val="accent2">
                    <a:lumMod val="50000"/>
                  </a:schemeClr>
                </a:solidFill>
                <a:latin typeface="Calibri (Body)"/>
                <a:cs typeface="Arial" panose="020B0604020202020204" pitchFamily="34" charset="0"/>
              </a:rPr>
              <a:t> </a:t>
            </a:r>
            <a:r>
              <a:rPr lang="en-US" sz="2600" b="1" dirty="0" err="1">
                <a:solidFill>
                  <a:schemeClr val="accent2">
                    <a:lumMod val="50000"/>
                  </a:schemeClr>
                </a:solidFill>
                <a:latin typeface="Calibri (Body)"/>
                <a:cs typeface="Arial" panose="020B0604020202020204" pitchFamily="34" charset="0"/>
              </a:rPr>
              <a:t>hiện</a:t>
            </a:r>
            <a:r>
              <a:rPr lang="en-US" sz="2600" b="1">
                <a:solidFill>
                  <a:schemeClr val="accent2">
                    <a:lumMod val="50000"/>
                  </a:schemeClr>
                </a:solidFill>
                <a:latin typeface="Calibri (Body)"/>
                <a:cs typeface="Arial" panose="020B0604020202020204" pitchFamily="34" charset="0"/>
              </a:rPr>
              <a:t>: Nguyễn Hoàng Anh-44.01.104.052</a:t>
            </a:r>
            <a:endParaRPr lang="vi-VN" sz="2600" b="1" dirty="0">
              <a:solidFill>
                <a:schemeClr val="accent2">
                  <a:lumMod val="50000"/>
                </a:schemeClr>
              </a:solidFill>
              <a:latin typeface="Calibri (Body)"/>
              <a:cs typeface="Arial" panose="020B0604020202020204" pitchFamily="34" charset="0"/>
            </a:endParaRPr>
          </a:p>
        </p:txBody>
      </p:sp>
      <p:sp>
        <p:nvSpPr>
          <p:cNvPr id="2" name="Slide Number Placeholder 1">
            <a:extLst>
              <a:ext uri="{FF2B5EF4-FFF2-40B4-BE49-F238E27FC236}">
                <a16:creationId xmlns:a16="http://schemas.microsoft.com/office/drawing/2014/main" id="{4EC6181A-A313-4561-BE1E-FC31E81C5AD9}"/>
              </a:ext>
            </a:extLst>
          </p:cNvPr>
          <p:cNvSpPr>
            <a:spLocks noGrp="1"/>
          </p:cNvSpPr>
          <p:nvPr>
            <p:ph type="sldNum" sz="quarter" idx="12"/>
          </p:nvPr>
        </p:nvSpPr>
        <p:spPr/>
        <p:txBody>
          <a:bodyPr/>
          <a:lstStyle/>
          <a:p>
            <a:fld id="{AC353DD0-9B1B-406C-AC0B-BC99EA33C1CF}" type="slidenum">
              <a:rPr lang="en-US" smtClean="0"/>
              <a:pPr/>
              <a:t>1</a:t>
            </a:fld>
            <a:endParaRPr lang="en-US"/>
          </a:p>
        </p:txBody>
      </p:sp>
    </p:spTree>
    <p:extLst>
      <p:ext uri="{BB962C8B-B14F-4D97-AF65-F5344CB8AC3E}">
        <p14:creationId xmlns:p14="http://schemas.microsoft.com/office/powerpoint/2010/main" val="1709517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wipe(left)">
                                      <p:cBhvr>
                                        <p:cTn id="15" dur="500"/>
                                        <p:tgtEl>
                                          <p:spTgt spid="9">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wipe(left)">
                                      <p:cBhvr>
                                        <p:cTn id="19" dur="500"/>
                                        <p:tgtEl>
                                          <p:spTgt spid="9">
                                            <p:txEl>
                                              <p:pRg st="2" end="2"/>
                                            </p:txEl>
                                          </p:spTgt>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wipe(left)">
                                      <p:cBhvr>
                                        <p:cTn id="2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C353DD0-9B1B-406C-AC0B-BC99EA33C1CF}"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595959"/>
              </a:solidFill>
              <a:effectLst/>
              <a:uLnTx/>
              <a:uFillTx/>
              <a:latin typeface="Calibri"/>
              <a:ea typeface="+mn-ea"/>
              <a:cs typeface="+mn-cs"/>
            </a:endParaRPr>
          </a:p>
        </p:txBody>
      </p:sp>
      <p:sp>
        <p:nvSpPr>
          <p:cNvPr id="9" name="Title 3">
            <a:extLst>
              <a:ext uri="{FF2B5EF4-FFF2-40B4-BE49-F238E27FC236}">
                <a16:creationId xmlns:a16="http://schemas.microsoft.com/office/drawing/2014/main" id="{620DF29F-0222-46CF-A6CB-D775CC5C10E9}"/>
              </a:ext>
            </a:extLst>
          </p:cNvPr>
          <p:cNvSpPr txBox="1">
            <a:spLocks/>
          </p:cNvSpPr>
          <p:nvPr/>
        </p:nvSpPr>
        <p:spPr>
          <a:xfrm>
            <a:off x="0" y="-250025"/>
            <a:ext cx="5337436" cy="17805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3500" b="1" dirty="0">
                <a:solidFill>
                  <a:schemeClr val="accent1">
                    <a:lumMod val="50000"/>
                  </a:schemeClr>
                </a:solidFill>
              </a:rPr>
              <a:t>II</a:t>
            </a:r>
            <a:r>
              <a:rPr lang="en-US" sz="3500" b="1">
                <a:solidFill>
                  <a:schemeClr val="accent1">
                    <a:lumMod val="50000"/>
                  </a:schemeClr>
                </a:solidFill>
              </a:rPr>
              <a:t>. Đặc tả yêu cầu bài toán</a:t>
            </a:r>
            <a:br>
              <a:rPr lang="en-US" sz="3500" b="1" dirty="0">
                <a:solidFill>
                  <a:schemeClr val="accent1">
                    <a:lumMod val="50000"/>
                  </a:schemeClr>
                </a:solidFill>
              </a:rPr>
            </a:br>
            <a:endParaRPr lang="en-US" sz="3500" b="1" dirty="0">
              <a:solidFill>
                <a:schemeClr val="accent1">
                  <a:lumMod val="50000"/>
                </a:schemeClr>
              </a:solidFill>
            </a:endParaRPr>
          </a:p>
        </p:txBody>
      </p:sp>
      <p:sp>
        <p:nvSpPr>
          <p:cNvPr id="12" name="Title 3">
            <a:extLst>
              <a:ext uri="{FF2B5EF4-FFF2-40B4-BE49-F238E27FC236}">
                <a16:creationId xmlns:a16="http://schemas.microsoft.com/office/drawing/2014/main" id="{25CEF5A5-57F1-42BD-95A3-DB96DEAAA4D6}"/>
              </a:ext>
            </a:extLst>
          </p:cNvPr>
          <p:cNvSpPr txBox="1">
            <a:spLocks/>
          </p:cNvSpPr>
          <p:nvPr/>
        </p:nvSpPr>
        <p:spPr>
          <a:xfrm>
            <a:off x="802057" y="2447337"/>
            <a:ext cx="2816968" cy="39747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800">
              <a:effectLst/>
              <a:latin typeface="Times New Roman" panose="02020603050405020304" pitchFamily="18" charset="0"/>
              <a:ea typeface="Times New Roman" panose="02020603050405020304" pitchFamily="18" charset="0"/>
            </a:endParaRPr>
          </a:p>
          <a:p>
            <a:pPr algn="ctr">
              <a:lnSpc>
                <a:spcPct val="150000"/>
              </a:lnSpc>
            </a:pPr>
            <a:endParaRPr lang="en-US" sz="2800">
              <a:latin typeface="Times New Roman" panose="02020603050405020304" pitchFamily="18" charset="0"/>
              <a:ea typeface="Times New Roman" panose="02020603050405020304" pitchFamily="18" charset="0"/>
            </a:endParaRPr>
          </a:p>
          <a:p>
            <a:pPr algn="ctr">
              <a:lnSpc>
                <a:spcPct val="150000"/>
              </a:lnSpc>
            </a:pPr>
            <a:r>
              <a:rPr lang="en-US" sz="2800">
                <a:effectLst/>
                <a:latin typeface="Times New Roman" panose="02020603050405020304" pitchFamily="18" charset="0"/>
                <a:ea typeface="Times New Roman" panose="02020603050405020304" pitchFamily="18" charset="0"/>
              </a:rPr>
              <a:t>Hình 2.2 </a:t>
            </a:r>
          </a:p>
          <a:p>
            <a:pPr algn="ctr">
              <a:lnSpc>
                <a:spcPct val="150000"/>
              </a:lnSpc>
            </a:pPr>
            <a:r>
              <a:rPr lang="en-US" sz="2800">
                <a:effectLst/>
                <a:latin typeface="Times New Roman" panose="02020603050405020304" pitchFamily="18" charset="0"/>
                <a:ea typeface="Times New Roman" panose="02020603050405020304" pitchFamily="18" charset="0"/>
              </a:rPr>
              <a:t>Sơ đồ use case phân rã cho </a:t>
            </a:r>
          </a:p>
          <a:p>
            <a:pPr algn="ctr">
              <a:lnSpc>
                <a:spcPct val="150000"/>
              </a:lnSpc>
            </a:pPr>
            <a:r>
              <a:rPr lang="en-US" sz="2800">
                <a:effectLst/>
                <a:latin typeface="Times New Roman" panose="02020603050405020304" pitchFamily="18" charset="0"/>
                <a:ea typeface="Times New Roman" panose="02020603050405020304" pitchFamily="18" charset="0"/>
              </a:rPr>
              <a:t>người bán</a:t>
            </a:r>
            <a:endParaRPr lang="vi-VN" sz="2800">
              <a:effectLst/>
              <a:latin typeface="Times New Roman" panose="02020603050405020304" pitchFamily="18" charset="0"/>
              <a:ea typeface="Times New Roman" panose="02020603050405020304" pitchFamily="18" charset="0"/>
            </a:endParaRPr>
          </a:p>
          <a:p>
            <a:pPr algn="ctr">
              <a:lnSpc>
                <a:spcPct val="120000"/>
              </a:lnSpc>
            </a:pPr>
            <a:br>
              <a:rPr lang="en-US" sz="4000" b="1" dirty="0">
                <a:solidFill>
                  <a:schemeClr val="accent1">
                    <a:lumMod val="50000"/>
                  </a:schemeClr>
                </a:solidFill>
              </a:rPr>
            </a:br>
            <a:endParaRPr lang="en-US" sz="4000" b="1" dirty="0">
              <a:solidFill>
                <a:schemeClr val="accent1">
                  <a:lumMod val="50000"/>
                </a:schemeClr>
              </a:solidFill>
            </a:endParaRPr>
          </a:p>
        </p:txBody>
      </p:sp>
      <p:pic>
        <p:nvPicPr>
          <p:cNvPr id="10" name="Hình ảnh 9">
            <a:extLst>
              <a:ext uri="{FF2B5EF4-FFF2-40B4-BE49-F238E27FC236}">
                <a16:creationId xmlns:a16="http://schemas.microsoft.com/office/drawing/2014/main" id="{855BBDF9-1C5A-4E02-9F20-700FEA0ED4F7}"/>
              </a:ext>
            </a:extLst>
          </p:cNvPr>
          <p:cNvPicPr>
            <a:picLocks noChangeAspect="1"/>
          </p:cNvPicPr>
          <p:nvPr/>
        </p:nvPicPr>
        <p:blipFill>
          <a:blip r:embed="rId2"/>
          <a:stretch>
            <a:fillRect/>
          </a:stretch>
        </p:blipFill>
        <p:spPr>
          <a:xfrm>
            <a:off x="5032859" y="417390"/>
            <a:ext cx="7080235" cy="6274189"/>
          </a:xfrm>
          <a:prstGeom prst="rect">
            <a:avLst/>
          </a:prstGeom>
        </p:spPr>
      </p:pic>
    </p:spTree>
    <p:extLst>
      <p:ext uri="{BB962C8B-B14F-4D97-AF65-F5344CB8AC3E}">
        <p14:creationId xmlns:p14="http://schemas.microsoft.com/office/powerpoint/2010/main" val="32357901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C353DD0-9B1B-406C-AC0B-BC99EA33C1CF}"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11</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595959"/>
              </a:solidFill>
              <a:effectLst/>
              <a:uLnTx/>
              <a:uFillTx/>
              <a:latin typeface="Calibri"/>
              <a:ea typeface="+mn-ea"/>
              <a:cs typeface="+mn-cs"/>
            </a:endParaRPr>
          </a:p>
        </p:txBody>
      </p:sp>
      <p:sp>
        <p:nvSpPr>
          <p:cNvPr id="9" name="Title 3">
            <a:extLst>
              <a:ext uri="{FF2B5EF4-FFF2-40B4-BE49-F238E27FC236}">
                <a16:creationId xmlns:a16="http://schemas.microsoft.com/office/drawing/2014/main" id="{620DF29F-0222-46CF-A6CB-D775CC5C10E9}"/>
              </a:ext>
            </a:extLst>
          </p:cNvPr>
          <p:cNvSpPr txBox="1">
            <a:spLocks/>
          </p:cNvSpPr>
          <p:nvPr/>
        </p:nvSpPr>
        <p:spPr>
          <a:xfrm>
            <a:off x="0" y="66854"/>
            <a:ext cx="4134156" cy="15462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3500" b="1" i="0" u="none" strike="noStrike" kern="1200" cap="none" spc="0" normalizeH="0" baseline="0" noProof="0">
                <a:ln>
                  <a:noFill/>
                </a:ln>
                <a:solidFill>
                  <a:schemeClr val="accent1">
                    <a:lumMod val="50000"/>
                  </a:schemeClr>
                </a:solidFill>
                <a:effectLst/>
                <a:uLnTx/>
                <a:uFillTx/>
                <a:latin typeface="Calibri Light"/>
                <a:ea typeface="+mj-ea"/>
                <a:cs typeface="+mj-cs"/>
              </a:rPr>
              <a:t>III. Phân tích yêu cầu</a:t>
            </a:r>
            <a:br>
              <a:rPr kumimoji="0" lang="en-US" sz="3500" b="1" i="0" u="none" strike="noStrike" kern="1200" cap="none" spc="0" normalizeH="0" baseline="0" noProof="0" dirty="0">
                <a:ln>
                  <a:noFill/>
                </a:ln>
                <a:solidFill>
                  <a:schemeClr val="accent1">
                    <a:lumMod val="50000"/>
                  </a:schemeClr>
                </a:solidFill>
                <a:effectLst/>
                <a:uLnTx/>
                <a:uFillTx/>
                <a:latin typeface="Calibri Light"/>
                <a:ea typeface="+mj-ea"/>
                <a:cs typeface="+mj-cs"/>
              </a:rPr>
            </a:br>
            <a:endParaRPr kumimoji="0" lang="en-US" sz="3500" b="1" i="0" u="none" strike="noStrike" kern="1200" cap="none" spc="0" normalizeH="0" baseline="0" noProof="0" dirty="0">
              <a:ln>
                <a:noFill/>
              </a:ln>
              <a:solidFill>
                <a:schemeClr val="accent1">
                  <a:lumMod val="50000"/>
                </a:schemeClr>
              </a:solidFill>
              <a:effectLst/>
              <a:uLnTx/>
              <a:uFillTx/>
              <a:latin typeface="Calibri Light"/>
              <a:ea typeface="+mj-ea"/>
              <a:cs typeface="+mj-cs"/>
            </a:endParaRPr>
          </a:p>
        </p:txBody>
      </p:sp>
      <p:pic>
        <p:nvPicPr>
          <p:cNvPr id="15" name="Hình ảnh 14">
            <a:extLst>
              <a:ext uri="{FF2B5EF4-FFF2-40B4-BE49-F238E27FC236}">
                <a16:creationId xmlns:a16="http://schemas.microsoft.com/office/drawing/2014/main" id="{FDCA3983-25F0-4F7C-8F80-93DB2355624A}"/>
              </a:ext>
            </a:extLst>
          </p:cNvPr>
          <p:cNvPicPr>
            <a:picLocks noChangeAspect="1"/>
          </p:cNvPicPr>
          <p:nvPr/>
        </p:nvPicPr>
        <p:blipFill>
          <a:blip r:embed="rId2"/>
          <a:stretch>
            <a:fillRect/>
          </a:stretch>
        </p:blipFill>
        <p:spPr>
          <a:xfrm>
            <a:off x="4487640" y="747903"/>
            <a:ext cx="6951526" cy="5710047"/>
          </a:xfrm>
          <a:prstGeom prst="rect">
            <a:avLst/>
          </a:prstGeom>
        </p:spPr>
      </p:pic>
      <p:sp>
        <p:nvSpPr>
          <p:cNvPr id="16" name="Title 3">
            <a:extLst>
              <a:ext uri="{FF2B5EF4-FFF2-40B4-BE49-F238E27FC236}">
                <a16:creationId xmlns:a16="http://schemas.microsoft.com/office/drawing/2014/main" id="{DAF553F0-6C0E-49D8-8330-3B0E9FDD154B}"/>
              </a:ext>
            </a:extLst>
          </p:cNvPr>
          <p:cNvSpPr txBox="1">
            <a:spLocks/>
          </p:cNvSpPr>
          <p:nvPr/>
        </p:nvSpPr>
        <p:spPr>
          <a:xfrm>
            <a:off x="647700" y="2207158"/>
            <a:ext cx="2816968" cy="39747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800">
              <a:effectLst/>
              <a:latin typeface="Times New Roman" panose="02020603050405020304" pitchFamily="18" charset="0"/>
              <a:ea typeface="Times New Roman" panose="02020603050405020304" pitchFamily="18" charset="0"/>
            </a:endParaRPr>
          </a:p>
          <a:p>
            <a:pPr algn="ctr">
              <a:lnSpc>
                <a:spcPct val="150000"/>
              </a:lnSpc>
            </a:pPr>
            <a:endParaRPr lang="en-US" sz="3600">
              <a:latin typeface="Times New Roman" panose="02020603050405020304" pitchFamily="18" charset="0"/>
              <a:ea typeface="Times New Roman" panose="02020603050405020304" pitchFamily="18" charset="0"/>
            </a:endParaRPr>
          </a:p>
          <a:p>
            <a:pPr marL="457200" algn="ctr">
              <a:lnSpc>
                <a:spcPct val="150000"/>
              </a:lnSpc>
            </a:pPr>
            <a:r>
              <a:rPr lang="en-US" sz="2400">
                <a:effectLst/>
                <a:latin typeface="Times New Roman" panose="02020603050405020304" pitchFamily="18" charset="0"/>
                <a:ea typeface="Times New Roman" panose="02020603050405020304" pitchFamily="18" charset="0"/>
              </a:rPr>
              <a:t>Hình 3.5 </a:t>
            </a:r>
          </a:p>
          <a:p>
            <a:pPr marL="457200" algn="ctr">
              <a:lnSpc>
                <a:spcPct val="150000"/>
              </a:lnSpc>
            </a:pPr>
            <a:r>
              <a:rPr lang="en-US" sz="2400">
                <a:effectLst/>
                <a:latin typeface="Times New Roman" panose="02020603050405020304" pitchFamily="18" charset="0"/>
                <a:ea typeface="Times New Roman" panose="02020603050405020304" pitchFamily="18" charset="0"/>
              </a:rPr>
              <a:t>Mô hình CDM quản lý bán hàng flower shop</a:t>
            </a:r>
            <a:endParaRPr lang="vi-VN" sz="2400">
              <a:effectLst/>
              <a:latin typeface="Times New Roman" panose="02020603050405020304" pitchFamily="18" charset="0"/>
              <a:ea typeface="Times New Roman" panose="02020603050405020304" pitchFamily="18" charset="0"/>
            </a:endParaRPr>
          </a:p>
          <a:p>
            <a:pPr algn="ctr">
              <a:lnSpc>
                <a:spcPct val="120000"/>
              </a:lnSpc>
            </a:pPr>
            <a:br>
              <a:rPr lang="en-US" sz="4000" b="1" dirty="0">
                <a:solidFill>
                  <a:schemeClr val="accent1">
                    <a:lumMod val="50000"/>
                  </a:schemeClr>
                </a:solidFill>
              </a:rPr>
            </a:br>
            <a:endParaRPr lang="en-US" sz="4000" b="1" dirty="0">
              <a:solidFill>
                <a:schemeClr val="accent1">
                  <a:lumMod val="50000"/>
                </a:schemeClr>
              </a:solidFill>
            </a:endParaRPr>
          </a:p>
        </p:txBody>
      </p:sp>
    </p:spTree>
    <p:extLst>
      <p:ext uri="{BB962C8B-B14F-4D97-AF65-F5344CB8AC3E}">
        <p14:creationId xmlns:p14="http://schemas.microsoft.com/office/powerpoint/2010/main" val="28878894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C353DD0-9B1B-406C-AC0B-BC99EA33C1CF}"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12</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595959"/>
              </a:solidFill>
              <a:effectLst/>
              <a:uLnTx/>
              <a:uFillTx/>
              <a:latin typeface="Calibri"/>
              <a:ea typeface="+mn-ea"/>
              <a:cs typeface="+mn-cs"/>
            </a:endParaRPr>
          </a:p>
        </p:txBody>
      </p:sp>
      <p:sp>
        <p:nvSpPr>
          <p:cNvPr id="9" name="Title 3">
            <a:extLst>
              <a:ext uri="{FF2B5EF4-FFF2-40B4-BE49-F238E27FC236}">
                <a16:creationId xmlns:a16="http://schemas.microsoft.com/office/drawing/2014/main" id="{620DF29F-0222-46CF-A6CB-D775CC5C10E9}"/>
              </a:ext>
            </a:extLst>
          </p:cNvPr>
          <p:cNvSpPr txBox="1">
            <a:spLocks/>
          </p:cNvSpPr>
          <p:nvPr/>
        </p:nvSpPr>
        <p:spPr>
          <a:xfrm>
            <a:off x="0" y="66854"/>
            <a:ext cx="4134156" cy="15462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3500" b="1" i="0" u="none" strike="noStrike" kern="1200" cap="none" spc="0" normalizeH="0" baseline="0" noProof="0">
                <a:ln>
                  <a:noFill/>
                </a:ln>
                <a:solidFill>
                  <a:schemeClr val="accent1">
                    <a:lumMod val="50000"/>
                  </a:schemeClr>
                </a:solidFill>
                <a:effectLst/>
                <a:uLnTx/>
                <a:uFillTx/>
                <a:latin typeface="Calibri Light"/>
                <a:ea typeface="+mj-ea"/>
                <a:cs typeface="+mj-cs"/>
              </a:rPr>
              <a:t>III. Phân tích yêu cầu</a:t>
            </a:r>
            <a:br>
              <a:rPr kumimoji="0" lang="en-US" sz="3500" b="1" i="0" u="none" strike="noStrike" kern="1200" cap="none" spc="0" normalizeH="0" baseline="0" noProof="0">
                <a:ln>
                  <a:noFill/>
                </a:ln>
                <a:solidFill>
                  <a:schemeClr val="accent1">
                    <a:lumMod val="50000"/>
                  </a:schemeClr>
                </a:solidFill>
                <a:effectLst/>
                <a:uLnTx/>
                <a:uFillTx/>
                <a:latin typeface="Calibri Light"/>
                <a:ea typeface="+mj-ea"/>
                <a:cs typeface="+mj-cs"/>
              </a:rPr>
            </a:br>
            <a:endParaRPr kumimoji="0" lang="en-US" sz="3500" b="1" i="0" u="none" strike="noStrike" kern="1200" cap="none" spc="0" normalizeH="0" baseline="0" noProof="0" dirty="0">
              <a:ln>
                <a:noFill/>
              </a:ln>
              <a:solidFill>
                <a:schemeClr val="accent1">
                  <a:lumMod val="50000"/>
                </a:schemeClr>
              </a:solidFill>
              <a:effectLst/>
              <a:uLnTx/>
              <a:uFillTx/>
              <a:latin typeface="Calibri Light"/>
              <a:ea typeface="+mj-ea"/>
              <a:cs typeface="+mj-cs"/>
            </a:endParaRPr>
          </a:p>
        </p:txBody>
      </p:sp>
      <p:sp>
        <p:nvSpPr>
          <p:cNvPr id="16" name="Title 3">
            <a:extLst>
              <a:ext uri="{FF2B5EF4-FFF2-40B4-BE49-F238E27FC236}">
                <a16:creationId xmlns:a16="http://schemas.microsoft.com/office/drawing/2014/main" id="{DAF553F0-6C0E-49D8-8330-3B0E9FDD154B}"/>
              </a:ext>
            </a:extLst>
          </p:cNvPr>
          <p:cNvSpPr txBox="1">
            <a:spLocks/>
          </p:cNvSpPr>
          <p:nvPr/>
        </p:nvSpPr>
        <p:spPr>
          <a:xfrm>
            <a:off x="647700" y="2207158"/>
            <a:ext cx="2816968" cy="39747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800">
              <a:effectLst/>
              <a:latin typeface="Times New Roman" panose="02020603050405020304" pitchFamily="18" charset="0"/>
              <a:ea typeface="Times New Roman" panose="02020603050405020304" pitchFamily="18" charset="0"/>
            </a:endParaRPr>
          </a:p>
          <a:p>
            <a:pPr algn="ctr">
              <a:lnSpc>
                <a:spcPct val="150000"/>
              </a:lnSpc>
            </a:pPr>
            <a:endParaRPr lang="en-US" sz="3600">
              <a:latin typeface="Times New Roman" panose="02020603050405020304" pitchFamily="18" charset="0"/>
              <a:ea typeface="Times New Roman" panose="02020603050405020304" pitchFamily="18" charset="0"/>
            </a:endParaRPr>
          </a:p>
          <a:p>
            <a:pPr marL="457200" algn="ctr">
              <a:lnSpc>
                <a:spcPct val="150000"/>
              </a:lnSpc>
            </a:pPr>
            <a:r>
              <a:rPr lang="en-US" sz="2400">
                <a:effectLst/>
                <a:latin typeface="Times New Roman" panose="02020603050405020304" pitchFamily="18" charset="0"/>
                <a:ea typeface="Times New Roman" panose="02020603050405020304" pitchFamily="18" charset="0"/>
              </a:rPr>
              <a:t>Hình 3.5 </a:t>
            </a:r>
          </a:p>
          <a:p>
            <a:pPr marL="457200" algn="ctr">
              <a:lnSpc>
                <a:spcPct val="150000"/>
              </a:lnSpc>
            </a:pPr>
            <a:r>
              <a:rPr lang="en-US" sz="2400">
                <a:effectLst/>
                <a:latin typeface="Times New Roman" panose="02020603050405020304" pitchFamily="18" charset="0"/>
                <a:ea typeface="Times New Roman" panose="02020603050405020304" pitchFamily="18" charset="0"/>
              </a:rPr>
              <a:t>Mô hình PDM quản lý bán hàng flower shop</a:t>
            </a:r>
            <a:endParaRPr lang="vi-VN" sz="2400">
              <a:effectLst/>
              <a:latin typeface="Times New Roman" panose="02020603050405020304" pitchFamily="18" charset="0"/>
              <a:ea typeface="Times New Roman" panose="02020603050405020304" pitchFamily="18" charset="0"/>
            </a:endParaRPr>
          </a:p>
          <a:p>
            <a:pPr algn="ctr">
              <a:lnSpc>
                <a:spcPct val="120000"/>
              </a:lnSpc>
            </a:pPr>
            <a:br>
              <a:rPr lang="en-US" sz="4000" b="1">
                <a:solidFill>
                  <a:schemeClr val="accent1">
                    <a:lumMod val="50000"/>
                  </a:schemeClr>
                </a:solidFill>
              </a:rPr>
            </a:br>
            <a:endParaRPr lang="en-US" sz="4000" b="1" dirty="0">
              <a:solidFill>
                <a:schemeClr val="accent1">
                  <a:lumMod val="50000"/>
                </a:schemeClr>
              </a:solidFill>
            </a:endParaRPr>
          </a:p>
        </p:txBody>
      </p:sp>
      <p:pic>
        <p:nvPicPr>
          <p:cNvPr id="10" name="Hình ảnh 9">
            <a:extLst>
              <a:ext uri="{FF2B5EF4-FFF2-40B4-BE49-F238E27FC236}">
                <a16:creationId xmlns:a16="http://schemas.microsoft.com/office/drawing/2014/main" id="{DEACBFE3-3376-4994-9033-0EAA14DECB4F}"/>
              </a:ext>
            </a:extLst>
          </p:cNvPr>
          <p:cNvPicPr>
            <a:picLocks noChangeAspect="1"/>
          </p:cNvPicPr>
          <p:nvPr/>
        </p:nvPicPr>
        <p:blipFill>
          <a:blip r:embed="rId2"/>
          <a:stretch>
            <a:fillRect/>
          </a:stretch>
        </p:blipFill>
        <p:spPr>
          <a:xfrm>
            <a:off x="4607242" y="288325"/>
            <a:ext cx="6937058" cy="6281349"/>
          </a:xfrm>
          <a:prstGeom prst="rect">
            <a:avLst/>
          </a:prstGeom>
        </p:spPr>
      </p:pic>
    </p:spTree>
    <p:extLst>
      <p:ext uri="{BB962C8B-B14F-4D97-AF65-F5344CB8AC3E}">
        <p14:creationId xmlns:p14="http://schemas.microsoft.com/office/powerpoint/2010/main" val="9638732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C353DD0-9B1B-406C-AC0B-BC99EA33C1CF}"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13</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595959"/>
              </a:solidFill>
              <a:effectLst/>
              <a:uLnTx/>
              <a:uFillTx/>
              <a:latin typeface="Calibri"/>
              <a:ea typeface="+mn-ea"/>
              <a:cs typeface="+mn-cs"/>
            </a:endParaRPr>
          </a:p>
        </p:txBody>
      </p:sp>
      <p:sp>
        <p:nvSpPr>
          <p:cNvPr id="9" name="Title 3">
            <a:extLst>
              <a:ext uri="{FF2B5EF4-FFF2-40B4-BE49-F238E27FC236}">
                <a16:creationId xmlns:a16="http://schemas.microsoft.com/office/drawing/2014/main" id="{620DF29F-0222-46CF-A6CB-D775CC5C10E9}"/>
              </a:ext>
            </a:extLst>
          </p:cNvPr>
          <p:cNvSpPr txBox="1">
            <a:spLocks/>
          </p:cNvSpPr>
          <p:nvPr/>
        </p:nvSpPr>
        <p:spPr>
          <a:xfrm>
            <a:off x="334606" y="404566"/>
            <a:ext cx="4228516" cy="15041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3500" b="1" i="0" u="none" strike="noStrike" kern="1200" cap="none" spc="0" normalizeH="0" baseline="0" noProof="0">
                <a:ln>
                  <a:noFill/>
                </a:ln>
                <a:solidFill>
                  <a:schemeClr val="accent1">
                    <a:lumMod val="50000"/>
                  </a:schemeClr>
                </a:solidFill>
                <a:effectLst/>
                <a:uLnTx/>
                <a:uFillTx/>
                <a:latin typeface="Calibri Light"/>
                <a:ea typeface="+mj-ea"/>
                <a:cs typeface="+mj-cs"/>
              </a:rPr>
              <a:t>IV. Thiết kế trang web</a:t>
            </a:r>
            <a:br>
              <a:rPr kumimoji="0" lang="en-US" sz="3500" b="1" i="0" u="none" strike="noStrike" kern="1200" cap="none" spc="0" normalizeH="0" baseline="0" noProof="0" dirty="0">
                <a:ln>
                  <a:noFill/>
                </a:ln>
                <a:solidFill>
                  <a:schemeClr val="accent1">
                    <a:lumMod val="50000"/>
                  </a:schemeClr>
                </a:solidFill>
                <a:effectLst/>
                <a:uLnTx/>
                <a:uFillTx/>
                <a:latin typeface="Calibri Light"/>
                <a:ea typeface="+mj-ea"/>
                <a:cs typeface="+mj-cs"/>
              </a:rPr>
            </a:br>
            <a:endParaRPr kumimoji="0" lang="en-US" sz="3500" b="1" i="0" u="none" strike="noStrike" kern="1200" cap="none" spc="0" normalizeH="0" baseline="0" noProof="0" dirty="0">
              <a:ln>
                <a:noFill/>
              </a:ln>
              <a:solidFill>
                <a:schemeClr val="accent1">
                  <a:lumMod val="50000"/>
                </a:schemeClr>
              </a:solidFill>
              <a:effectLst/>
              <a:uLnTx/>
              <a:uFillTx/>
              <a:latin typeface="Calibri Light"/>
              <a:ea typeface="+mj-ea"/>
              <a:cs typeface="+mj-cs"/>
            </a:endParaRPr>
          </a:p>
        </p:txBody>
      </p:sp>
      <p:pic>
        <p:nvPicPr>
          <p:cNvPr id="15" name="Hình ảnh 14">
            <a:extLst>
              <a:ext uri="{FF2B5EF4-FFF2-40B4-BE49-F238E27FC236}">
                <a16:creationId xmlns:a16="http://schemas.microsoft.com/office/drawing/2014/main" id="{8285AC15-41ED-4621-B924-6A6F7DF8D3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7792" y="0"/>
            <a:ext cx="6299602" cy="6845170"/>
          </a:xfrm>
          <a:prstGeom prst="rect">
            <a:avLst/>
          </a:prstGeom>
        </p:spPr>
      </p:pic>
      <p:sp>
        <p:nvSpPr>
          <p:cNvPr id="16" name="Title 3">
            <a:extLst>
              <a:ext uri="{FF2B5EF4-FFF2-40B4-BE49-F238E27FC236}">
                <a16:creationId xmlns:a16="http://schemas.microsoft.com/office/drawing/2014/main" id="{7ECF2C28-88F2-4340-99DD-16E013A87CAE}"/>
              </a:ext>
            </a:extLst>
          </p:cNvPr>
          <p:cNvSpPr txBox="1">
            <a:spLocks/>
          </p:cNvSpPr>
          <p:nvPr/>
        </p:nvSpPr>
        <p:spPr>
          <a:xfrm>
            <a:off x="1166409" y="2313265"/>
            <a:ext cx="2816968" cy="39747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800">
              <a:effectLst/>
              <a:latin typeface="Times New Roman" panose="02020603050405020304" pitchFamily="18" charset="0"/>
              <a:ea typeface="Times New Roman" panose="02020603050405020304" pitchFamily="18" charset="0"/>
            </a:endParaRPr>
          </a:p>
          <a:p>
            <a:pPr algn="ctr">
              <a:lnSpc>
                <a:spcPct val="150000"/>
              </a:lnSpc>
            </a:pPr>
            <a:endParaRPr lang="en-US" sz="3600">
              <a:latin typeface="Times New Roman" panose="02020603050405020304" pitchFamily="18" charset="0"/>
              <a:ea typeface="Times New Roman" panose="02020603050405020304" pitchFamily="18" charset="0"/>
            </a:endParaRPr>
          </a:p>
          <a:p>
            <a:pPr algn="ctr">
              <a:lnSpc>
                <a:spcPct val="150000"/>
              </a:lnSpc>
            </a:pPr>
            <a:r>
              <a:rPr lang="en-US" sz="3200">
                <a:effectLst/>
                <a:latin typeface="Times New Roman" panose="02020603050405020304" pitchFamily="18" charset="0"/>
                <a:ea typeface="Times New Roman" panose="02020603050405020304" pitchFamily="18" charset="0"/>
              </a:rPr>
              <a:t>Hình 4.1: </a:t>
            </a:r>
          </a:p>
          <a:p>
            <a:pPr algn="ctr">
              <a:lnSpc>
                <a:spcPct val="150000"/>
              </a:lnSpc>
            </a:pPr>
            <a:r>
              <a:rPr lang="en-US" sz="3200">
                <a:effectLst/>
                <a:latin typeface="Times New Roman" panose="02020603050405020304" pitchFamily="18" charset="0"/>
                <a:ea typeface="Times New Roman" panose="02020603050405020304" pitchFamily="18" charset="0"/>
              </a:rPr>
              <a:t>Giao diện chính cho khách hàng</a:t>
            </a:r>
            <a:endParaRPr lang="vi-VN" sz="3200">
              <a:effectLst/>
              <a:latin typeface="Times New Roman" panose="02020603050405020304" pitchFamily="18" charset="0"/>
              <a:ea typeface="Times New Roman" panose="02020603050405020304" pitchFamily="18" charset="0"/>
            </a:endParaRPr>
          </a:p>
          <a:p>
            <a:pPr algn="ctr">
              <a:lnSpc>
                <a:spcPct val="120000"/>
              </a:lnSpc>
            </a:pPr>
            <a:br>
              <a:rPr lang="en-US" sz="4000" b="1">
                <a:solidFill>
                  <a:schemeClr val="accent1">
                    <a:lumMod val="50000"/>
                  </a:schemeClr>
                </a:solidFill>
              </a:rPr>
            </a:br>
            <a:endParaRPr lang="en-US" sz="4000" b="1" dirty="0">
              <a:solidFill>
                <a:schemeClr val="accent1">
                  <a:lumMod val="50000"/>
                </a:schemeClr>
              </a:solidFill>
            </a:endParaRPr>
          </a:p>
        </p:txBody>
      </p:sp>
    </p:spTree>
    <p:extLst>
      <p:ext uri="{BB962C8B-B14F-4D97-AF65-F5344CB8AC3E}">
        <p14:creationId xmlns:p14="http://schemas.microsoft.com/office/powerpoint/2010/main" val="20271874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C353DD0-9B1B-406C-AC0B-BC99EA33C1CF}"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14</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595959"/>
              </a:solidFill>
              <a:effectLst/>
              <a:uLnTx/>
              <a:uFillTx/>
              <a:latin typeface="Calibri"/>
              <a:ea typeface="+mn-ea"/>
              <a:cs typeface="+mn-cs"/>
            </a:endParaRPr>
          </a:p>
        </p:txBody>
      </p:sp>
      <p:sp>
        <p:nvSpPr>
          <p:cNvPr id="9" name="Title 3">
            <a:extLst>
              <a:ext uri="{FF2B5EF4-FFF2-40B4-BE49-F238E27FC236}">
                <a16:creationId xmlns:a16="http://schemas.microsoft.com/office/drawing/2014/main" id="{620DF29F-0222-46CF-A6CB-D775CC5C10E9}"/>
              </a:ext>
            </a:extLst>
          </p:cNvPr>
          <p:cNvSpPr txBox="1">
            <a:spLocks/>
          </p:cNvSpPr>
          <p:nvPr/>
        </p:nvSpPr>
        <p:spPr>
          <a:xfrm>
            <a:off x="334606" y="404566"/>
            <a:ext cx="4228516" cy="15041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3500" b="1" i="0" u="none" strike="noStrike" kern="1200" cap="none" spc="0" normalizeH="0" baseline="0" noProof="0">
                <a:ln>
                  <a:noFill/>
                </a:ln>
                <a:solidFill>
                  <a:schemeClr val="accent1">
                    <a:lumMod val="50000"/>
                  </a:schemeClr>
                </a:solidFill>
                <a:effectLst/>
                <a:uLnTx/>
                <a:uFillTx/>
                <a:latin typeface="Calibri Light"/>
                <a:ea typeface="+mj-ea"/>
                <a:cs typeface="+mj-cs"/>
              </a:rPr>
              <a:t>IV. Thiết kế trang web</a:t>
            </a:r>
            <a:br>
              <a:rPr kumimoji="0" lang="en-US" sz="3500" b="1" i="0" u="none" strike="noStrike" kern="1200" cap="none" spc="0" normalizeH="0" baseline="0" noProof="0">
                <a:ln>
                  <a:noFill/>
                </a:ln>
                <a:solidFill>
                  <a:schemeClr val="accent1">
                    <a:lumMod val="50000"/>
                  </a:schemeClr>
                </a:solidFill>
                <a:effectLst/>
                <a:uLnTx/>
                <a:uFillTx/>
                <a:latin typeface="Calibri Light"/>
                <a:ea typeface="+mj-ea"/>
                <a:cs typeface="+mj-cs"/>
              </a:rPr>
            </a:br>
            <a:endParaRPr kumimoji="0" lang="en-US" sz="3500" b="1" i="0" u="none" strike="noStrike" kern="1200" cap="none" spc="0" normalizeH="0" baseline="0" noProof="0" dirty="0">
              <a:ln>
                <a:noFill/>
              </a:ln>
              <a:solidFill>
                <a:schemeClr val="accent1">
                  <a:lumMod val="50000"/>
                </a:schemeClr>
              </a:solidFill>
              <a:effectLst/>
              <a:uLnTx/>
              <a:uFillTx/>
              <a:latin typeface="Calibri Light"/>
              <a:ea typeface="+mj-ea"/>
              <a:cs typeface="+mj-cs"/>
            </a:endParaRPr>
          </a:p>
        </p:txBody>
      </p:sp>
      <p:sp>
        <p:nvSpPr>
          <p:cNvPr id="16" name="Title 3">
            <a:extLst>
              <a:ext uri="{FF2B5EF4-FFF2-40B4-BE49-F238E27FC236}">
                <a16:creationId xmlns:a16="http://schemas.microsoft.com/office/drawing/2014/main" id="{7ECF2C28-88F2-4340-99DD-16E013A87CAE}"/>
              </a:ext>
            </a:extLst>
          </p:cNvPr>
          <p:cNvSpPr txBox="1">
            <a:spLocks/>
          </p:cNvSpPr>
          <p:nvPr/>
        </p:nvSpPr>
        <p:spPr>
          <a:xfrm>
            <a:off x="871442" y="3429000"/>
            <a:ext cx="3094873" cy="13443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800">
              <a:effectLst/>
              <a:latin typeface="Times New Roman" panose="02020603050405020304" pitchFamily="18" charset="0"/>
              <a:ea typeface="Times New Roman" panose="02020603050405020304" pitchFamily="18" charset="0"/>
            </a:endParaRPr>
          </a:p>
          <a:p>
            <a:pPr algn="ctr">
              <a:lnSpc>
                <a:spcPct val="150000"/>
              </a:lnSpc>
            </a:pPr>
            <a:endParaRPr lang="en-US" sz="3600">
              <a:latin typeface="Times New Roman" panose="02020603050405020304" pitchFamily="18" charset="0"/>
              <a:ea typeface="Times New Roman" panose="02020603050405020304" pitchFamily="18" charset="0"/>
            </a:endParaRPr>
          </a:p>
          <a:p>
            <a:pPr algn="ctr">
              <a:lnSpc>
                <a:spcPct val="150000"/>
              </a:lnSpc>
            </a:pPr>
            <a:r>
              <a:rPr lang="en-US" sz="3600">
                <a:effectLst/>
                <a:latin typeface="Times New Roman" panose="02020603050405020304" pitchFamily="18" charset="0"/>
                <a:ea typeface="Times New Roman" panose="02020603050405020304" pitchFamily="18" charset="0"/>
              </a:rPr>
              <a:t>Đăng</a:t>
            </a:r>
            <a:r>
              <a:rPr lang="en-US" sz="1800">
                <a:effectLst/>
                <a:latin typeface="Times New Roman" panose="02020603050405020304" pitchFamily="18" charset="0"/>
                <a:ea typeface="Times New Roman" panose="02020603050405020304" pitchFamily="18" charset="0"/>
              </a:rPr>
              <a:t> </a:t>
            </a:r>
            <a:r>
              <a:rPr lang="en-US" sz="4000">
                <a:effectLst/>
                <a:latin typeface="Times New Roman" panose="02020603050405020304" pitchFamily="18" charset="0"/>
                <a:ea typeface="Times New Roman" panose="02020603050405020304" pitchFamily="18" charset="0"/>
              </a:rPr>
              <a:t>nhập</a:t>
            </a:r>
            <a:endParaRPr lang="vi-VN" sz="3200">
              <a:effectLst/>
              <a:latin typeface="Times New Roman" panose="02020603050405020304" pitchFamily="18" charset="0"/>
              <a:ea typeface="Times New Roman" panose="02020603050405020304" pitchFamily="18" charset="0"/>
            </a:endParaRPr>
          </a:p>
          <a:p>
            <a:pPr algn="ctr">
              <a:lnSpc>
                <a:spcPct val="120000"/>
              </a:lnSpc>
            </a:pPr>
            <a:br>
              <a:rPr lang="en-US" sz="4000" b="1">
                <a:solidFill>
                  <a:schemeClr val="accent1">
                    <a:lumMod val="50000"/>
                  </a:schemeClr>
                </a:solidFill>
              </a:rPr>
            </a:br>
            <a:endParaRPr lang="en-US" sz="4000" b="1" dirty="0">
              <a:solidFill>
                <a:schemeClr val="accent1">
                  <a:lumMod val="50000"/>
                </a:schemeClr>
              </a:solidFill>
            </a:endParaRPr>
          </a:p>
        </p:txBody>
      </p:sp>
      <p:pic>
        <p:nvPicPr>
          <p:cNvPr id="10" name="Hình ảnh 9">
            <a:extLst>
              <a:ext uri="{FF2B5EF4-FFF2-40B4-BE49-F238E27FC236}">
                <a16:creationId xmlns:a16="http://schemas.microsoft.com/office/drawing/2014/main" id="{870A7B22-6AC3-4158-B47D-AD7A0DFC98E2}"/>
              </a:ext>
            </a:extLst>
          </p:cNvPr>
          <p:cNvPicPr>
            <a:picLocks noChangeAspect="1"/>
          </p:cNvPicPr>
          <p:nvPr/>
        </p:nvPicPr>
        <p:blipFill>
          <a:blip r:embed="rId2"/>
          <a:stretch>
            <a:fillRect/>
          </a:stretch>
        </p:blipFill>
        <p:spPr>
          <a:xfrm>
            <a:off x="5448299" y="0"/>
            <a:ext cx="6743701" cy="6775933"/>
          </a:xfrm>
          <a:prstGeom prst="rect">
            <a:avLst/>
          </a:prstGeom>
        </p:spPr>
      </p:pic>
    </p:spTree>
    <p:extLst>
      <p:ext uri="{BB962C8B-B14F-4D97-AF65-F5344CB8AC3E}">
        <p14:creationId xmlns:p14="http://schemas.microsoft.com/office/powerpoint/2010/main" val="32701713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C353DD0-9B1B-406C-AC0B-BC99EA33C1CF}"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595959"/>
              </a:solidFill>
              <a:effectLst/>
              <a:uLnTx/>
              <a:uFillTx/>
              <a:latin typeface="Calibri"/>
              <a:ea typeface="+mn-ea"/>
              <a:cs typeface="+mn-cs"/>
            </a:endParaRPr>
          </a:p>
        </p:txBody>
      </p:sp>
      <p:sp>
        <p:nvSpPr>
          <p:cNvPr id="9" name="Title 3">
            <a:extLst>
              <a:ext uri="{FF2B5EF4-FFF2-40B4-BE49-F238E27FC236}">
                <a16:creationId xmlns:a16="http://schemas.microsoft.com/office/drawing/2014/main" id="{620DF29F-0222-46CF-A6CB-D775CC5C10E9}"/>
              </a:ext>
            </a:extLst>
          </p:cNvPr>
          <p:cNvSpPr txBox="1">
            <a:spLocks/>
          </p:cNvSpPr>
          <p:nvPr/>
        </p:nvSpPr>
        <p:spPr>
          <a:xfrm>
            <a:off x="334606" y="404566"/>
            <a:ext cx="4228516" cy="15041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3500" b="1" i="0" u="none" strike="noStrike" kern="1200" cap="none" spc="0" normalizeH="0" baseline="0" noProof="0">
                <a:ln>
                  <a:noFill/>
                </a:ln>
                <a:solidFill>
                  <a:schemeClr val="accent1">
                    <a:lumMod val="50000"/>
                  </a:schemeClr>
                </a:solidFill>
                <a:effectLst/>
                <a:uLnTx/>
                <a:uFillTx/>
                <a:latin typeface="Calibri Light"/>
                <a:ea typeface="+mj-ea"/>
                <a:cs typeface="+mj-cs"/>
              </a:rPr>
              <a:t>IV. Thiết kế trang web</a:t>
            </a:r>
            <a:br>
              <a:rPr kumimoji="0" lang="en-US" sz="3500" b="1" i="0" u="none" strike="noStrike" kern="1200" cap="none" spc="0" normalizeH="0" baseline="0" noProof="0">
                <a:ln>
                  <a:noFill/>
                </a:ln>
                <a:solidFill>
                  <a:schemeClr val="accent1">
                    <a:lumMod val="50000"/>
                  </a:schemeClr>
                </a:solidFill>
                <a:effectLst/>
                <a:uLnTx/>
                <a:uFillTx/>
                <a:latin typeface="Calibri Light"/>
                <a:ea typeface="+mj-ea"/>
                <a:cs typeface="+mj-cs"/>
              </a:rPr>
            </a:br>
            <a:endParaRPr kumimoji="0" lang="en-US" sz="3500" b="1" i="0" u="none" strike="noStrike" kern="1200" cap="none" spc="0" normalizeH="0" baseline="0" noProof="0" dirty="0">
              <a:ln>
                <a:noFill/>
              </a:ln>
              <a:solidFill>
                <a:schemeClr val="accent1">
                  <a:lumMod val="50000"/>
                </a:schemeClr>
              </a:solidFill>
              <a:effectLst/>
              <a:uLnTx/>
              <a:uFillTx/>
              <a:latin typeface="Calibri Light"/>
              <a:ea typeface="+mj-ea"/>
              <a:cs typeface="+mj-cs"/>
            </a:endParaRPr>
          </a:p>
        </p:txBody>
      </p:sp>
      <p:sp>
        <p:nvSpPr>
          <p:cNvPr id="16" name="Title 3">
            <a:extLst>
              <a:ext uri="{FF2B5EF4-FFF2-40B4-BE49-F238E27FC236}">
                <a16:creationId xmlns:a16="http://schemas.microsoft.com/office/drawing/2014/main" id="{7ECF2C28-88F2-4340-99DD-16E013A87CAE}"/>
              </a:ext>
            </a:extLst>
          </p:cNvPr>
          <p:cNvSpPr txBox="1">
            <a:spLocks/>
          </p:cNvSpPr>
          <p:nvPr/>
        </p:nvSpPr>
        <p:spPr>
          <a:xfrm>
            <a:off x="871442" y="3429000"/>
            <a:ext cx="3094873" cy="13443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800">
              <a:effectLst/>
              <a:latin typeface="Times New Roman" panose="02020603050405020304" pitchFamily="18" charset="0"/>
              <a:ea typeface="Times New Roman" panose="02020603050405020304" pitchFamily="18" charset="0"/>
            </a:endParaRPr>
          </a:p>
          <a:p>
            <a:pPr algn="ctr">
              <a:lnSpc>
                <a:spcPct val="150000"/>
              </a:lnSpc>
            </a:pPr>
            <a:endParaRPr lang="en-US" sz="3600">
              <a:latin typeface="Times New Roman" panose="02020603050405020304" pitchFamily="18" charset="0"/>
              <a:ea typeface="Times New Roman" panose="02020603050405020304" pitchFamily="18" charset="0"/>
            </a:endParaRPr>
          </a:p>
          <a:p>
            <a:pPr algn="ctr">
              <a:lnSpc>
                <a:spcPct val="150000"/>
              </a:lnSpc>
            </a:pPr>
            <a:r>
              <a:rPr lang="en-US" sz="3600">
                <a:latin typeface="Times New Roman" panose="02020603050405020304" pitchFamily="18" charset="0"/>
                <a:ea typeface="Times New Roman" panose="02020603050405020304" pitchFamily="18" charset="0"/>
              </a:rPr>
              <a:t>Đặt hàng</a:t>
            </a:r>
            <a:endParaRPr lang="vi-VN" sz="3200">
              <a:effectLst/>
              <a:latin typeface="Times New Roman" panose="02020603050405020304" pitchFamily="18" charset="0"/>
              <a:ea typeface="Times New Roman" panose="02020603050405020304" pitchFamily="18" charset="0"/>
            </a:endParaRPr>
          </a:p>
          <a:p>
            <a:pPr algn="ctr">
              <a:lnSpc>
                <a:spcPct val="120000"/>
              </a:lnSpc>
            </a:pPr>
            <a:br>
              <a:rPr lang="en-US" sz="4000" b="1">
                <a:solidFill>
                  <a:schemeClr val="accent1">
                    <a:lumMod val="50000"/>
                  </a:schemeClr>
                </a:solidFill>
              </a:rPr>
            </a:br>
            <a:endParaRPr lang="en-US" sz="4000" b="1" dirty="0">
              <a:solidFill>
                <a:schemeClr val="accent1">
                  <a:lumMod val="50000"/>
                </a:schemeClr>
              </a:solidFill>
            </a:endParaRPr>
          </a:p>
        </p:txBody>
      </p:sp>
      <p:pic>
        <p:nvPicPr>
          <p:cNvPr id="11" name="Hình ảnh 10">
            <a:extLst>
              <a:ext uri="{FF2B5EF4-FFF2-40B4-BE49-F238E27FC236}">
                <a16:creationId xmlns:a16="http://schemas.microsoft.com/office/drawing/2014/main" id="{8F854A05-A00F-4059-B57C-853937920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279" y="4127"/>
            <a:ext cx="6591946" cy="6853873"/>
          </a:xfrm>
          <a:prstGeom prst="rect">
            <a:avLst/>
          </a:prstGeom>
        </p:spPr>
      </p:pic>
    </p:spTree>
    <p:extLst>
      <p:ext uri="{BB962C8B-B14F-4D97-AF65-F5344CB8AC3E}">
        <p14:creationId xmlns:p14="http://schemas.microsoft.com/office/powerpoint/2010/main" val="839846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C353DD0-9B1B-406C-AC0B-BC99EA33C1CF}"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16</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595959"/>
              </a:solidFill>
              <a:effectLst/>
              <a:uLnTx/>
              <a:uFillTx/>
              <a:latin typeface="Calibri"/>
              <a:ea typeface="+mn-ea"/>
              <a:cs typeface="+mn-cs"/>
            </a:endParaRPr>
          </a:p>
        </p:txBody>
      </p:sp>
      <p:sp>
        <p:nvSpPr>
          <p:cNvPr id="9" name="Title 3">
            <a:extLst>
              <a:ext uri="{FF2B5EF4-FFF2-40B4-BE49-F238E27FC236}">
                <a16:creationId xmlns:a16="http://schemas.microsoft.com/office/drawing/2014/main" id="{620DF29F-0222-46CF-A6CB-D775CC5C10E9}"/>
              </a:ext>
            </a:extLst>
          </p:cNvPr>
          <p:cNvSpPr txBox="1">
            <a:spLocks/>
          </p:cNvSpPr>
          <p:nvPr/>
        </p:nvSpPr>
        <p:spPr>
          <a:xfrm>
            <a:off x="334606" y="404566"/>
            <a:ext cx="4228516" cy="15041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3500" b="1" i="0" u="none" strike="noStrike" kern="1200" cap="none" spc="0" normalizeH="0" baseline="0" noProof="0">
                <a:ln>
                  <a:noFill/>
                </a:ln>
                <a:solidFill>
                  <a:schemeClr val="accent1">
                    <a:lumMod val="50000"/>
                  </a:schemeClr>
                </a:solidFill>
                <a:effectLst/>
                <a:uLnTx/>
                <a:uFillTx/>
                <a:latin typeface="Calibri Light"/>
                <a:ea typeface="+mj-ea"/>
                <a:cs typeface="+mj-cs"/>
              </a:rPr>
              <a:t>IV. Thiết kế trang web</a:t>
            </a:r>
            <a:br>
              <a:rPr kumimoji="0" lang="en-US" sz="3500" b="1" i="0" u="none" strike="noStrike" kern="1200" cap="none" spc="0" normalizeH="0" baseline="0" noProof="0" dirty="0">
                <a:ln>
                  <a:noFill/>
                </a:ln>
                <a:solidFill>
                  <a:schemeClr val="accent1">
                    <a:lumMod val="50000"/>
                  </a:schemeClr>
                </a:solidFill>
                <a:effectLst/>
                <a:uLnTx/>
                <a:uFillTx/>
                <a:latin typeface="Calibri Light"/>
                <a:ea typeface="+mj-ea"/>
                <a:cs typeface="+mj-cs"/>
              </a:rPr>
            </a:br>
            <a:endParaRPr kumimoji="0" lang="en-US" sz="3500" b="1" i="0" u="none" strike="noStrike" kern="1200" cap="none" spc="0" normalizeH="0" baseline="0" noProof="0" dirty="0">
              <a:ln>
                <a:noFill/>
              </a:ln>
              <a:solidFill>
                <a:schemeClr val="accent1">
                  <a:lumMod val="50000"/>
                </a:schemeClr>
              </a:solidFill>
              <a:effectLst/>
              <a:uLnTx/>
              <a:uFillTx/>
              <a:latin typeface="Calibri Light"/>
              <a:ea typeface="+mj-ea"/>
              <a:cs typeface="+mj-cs"/>
            </a:endParaRPr>
          </a:p>
        </p:txBody>
      </p:sp>
      <p:sp>
        <p:nvSpPr>
          <p:cNvPr id="16" name="Title 3">
            <a:extLst>
              <a:ext uri="{FF2B5EF4-FFF2-40B4-BE49-F238E27FC236}">
                <a16:creationId xmlns:a16="http://schemas.microsoft.com/office/drawing/2014/main" id="{7ECF2C28-88F2-4340-99DD-16E013A87CAE}"/>
              </a:ext>
            </a:extLst>
          </p:cNvPr>
          <p:cNvSpPr txBox="1">
            <a:spLocks/>
          </p:cNvSpPr>
          <p:nvPr/>
        </p:nvSpPr>
        <p:spPr>
          <a:xfrm>
            <a:off x="1166409" y="2313265"/>
            <a:ext cx="2816968" cy="39747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800">
              <a:effectLst/>
              <a:latin typeface="Times New Roman" panose="02020603050405020304" pitchFamily="18" charset="0"/>
              <a:ea typeface="Times New Roman" panose="02020603050405020304" pitchFamily="18" charset="0"/>
            </a:endParaRPr>
          </a:p>
          <a:p>
            <a:pPr algn="ctr">
              <a:lnSpc>
                <a:spcPct val="150000"/>
              </a:lnSpc>
            </a:pPr>
            <a:endParaRPr lang="en-US" sz="3600">
              <a:latin typeface="Times New Roman" panose="02020603050405020304" pitchFamily="18" charset="0"/>
              <a:ea typeface="Times New Roman" panose="02020603050405020304" pitchFamily="18" charset="0"/>
            </a:endParaRPr>
          </a:p>
          <a:p>
            <a:pPr algn="ctr">
              <a:lnSpc>
                <a:spcPct val="150000"/>
              </a:lnSpc>
            </a:pPr>
            <a:r>
              <a:rPr lang="en-US" sz="3200">
                <a:effectLst/>
                <a:latin typeface="Times New Roman" panose="02020603050405020304" pitchFamily="18" charset="0"/>
                <a:ea typeface="Times New Roman" panose="02020603050405020304" pitchFamily="18" charset="0"/>
              </a:rPr>
              <a:t>Hình 4.2: </a:t>
            </a:r>
          </a:p>
          <a:p>
            <a:pPr algn="ctr">
              <a:lnSpc>
                <a:spcPct val="150000"/>
              </a:lnSpc>
            </a:pPr>
            <a:r>
              <a:rPr lang="en-US" sz="3200">
                <a:effectLst/>
                <a:latin typeface="Times New Roman" panose="02020603050405020304" pitchFamily="18" charset="0"/>
                <a:ea typeface="Times New Roman" panose="02020603050405020304" pitchFamily="18" charset="0"/>
              </a:rPr>
              <a:t>Giao diện chính cho Người bán</a:t>
            </a:r>
            <a:endParaRPr lang="vi-VN" sz="3200">
              <a:effectLst/>
              <a:latin typeface="Times New Roman" panose="02020603050405020304" pitchFamily="18" charset="0"/>
              <a:ea typeface="Times New Roman" panose="02020603050405020304" pitchFamily="18" charset="0"/>
            </a:endParaRPr>
          </a:p>
          <a:p>
            <a:pPr algn="ctr">
              <a:lnSpc>
                <a:spcPct val="120000"/>
              </a:lnSpc>
            </a:pPr>
            <a:br>
              <a:rPr lang="en-US" sz="4000" b="1">
                <a:solidFill>
                  <a:schemeClr val="accent1">
                    <a:lumMod val="50000"/>
                  </a:schemeClr>
                </a:solidFill>
              </a:rPr>
            </a:br>
            <a:endParaRPr lang="en-US" sz="4000" b="1" dirty="0">
              <a:solidFill>
                <a:schemeClr val="accent1">
                  <a:lumMod val="50000"/>
                </a:schemeClr>
              </a:solidFill>
            </a:endParaRPr>
          </a:p>
        </p:txBody>
      </p:sp>
      <p:pic>
        <p:nvPicPr>
          <p:cNvPr id="10" name="Hình ảnh 9">
            <a:extLst>
              <a:ext uri="{FF2B5EF4-FFF2-40B4-BE49-F238E27FC236}">
                <a16:creationId xmlns:a16="http://schemas.microsoft.com/office/drawing/2014/main" id="{80FDEA3B-D4F7-47EB-8284-2109574EF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4558" y="727218"/>
            <a:ext cx="6870328" cy="5403564"/>
          </a:xfrm>
          <a:prstGeom prst="rect">
            <a:avLst/>
          </a:prstGeom>
        </p:spPr>
      </p:pic>
    </p:spTree>
    <p:extLst>
      <p:ext uri="{BB962C8B-B14F-4D97-AF65-F5344CB8AC3E}">
        <p14:creationId xmlns:p14="http://schemas.microsoft.com/office/powerpoint/2010/main" val="22421449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0D483CE-FD8A-4A6E-9F8F-AABFAB4D3C4C}"/>
              </a:ext>
            </a:extLst>
          </p:cNvPr>
          <p:cNvSpPr>
            <a:spLocks noGrp="1"/>
          </p:cNvSpPr>
          <p:nvPr>
            <p:ph type="title"/>
          </p:nvPr>
        </p:nvSpPr>
        <p:spPr>
          <a:xfrm>
            <a:off x="601744" y="1828881"/>
            <a:ext cx="2835357" cy="4516360"/>
          </a:xfrm>
        </p:spPr>
        <p:txBody>
          <a:bodyPr vert="horz" lIns="91440" tIns="45720" rIns="91440" bIns="45720" rtlCol="0" anchor="t">
            <a:normAutofit/>
          </a:bodyPr>
          <a:lstStyle/>
          <a:p>
            <a:r>
              <a:rPr lang="en-US" sz="3600" b="1" kern="1200" dirty="0">
                <a:solidFill>
                  <a:schemeClr val="tx1"/>
                </a:solidFill>
                <a:effectLst/>
                <a:latin typeface="+mj-lt"/>
                <a:ea typeface="+mj-ea"/>
                <a:cs typeface="+mj-cs"/>
              </a:rPr>
              <a:t>IV. </a:t>
            </a:r>
            <a:r>
              <a:rPr lang="en-US" sz="3600" b="1" kern="1200" dirty="0" err="1">
                <a:solidFill>
                  <a:schemeClr val="tx1"/>
                </a:solidFill>
                <a:effectLst/>
                <a:latin typeface="+mj-lt"/>
                <a:ea typeface="+mj-ea"/>
                <a:cs typeface="+mj-cs"/>
              </a:rPr>
              <a:t>Tài</a:t>
            </a:r>
            <a:r>
              <a:rPr lang="en-US" sz="3600" b="1" kern="1200" dirty="0">
                <a:solidFill>
                  <a:schemeClr val="tx1"/>
                </a:solidFill>
                <a:effectLst/>
                <a:latin typeface="+mj-lt"/>
                <a:ea typeface="+mj-ea"/>
                <a:cs typeface="+mj-cs"/>
              </a:rPr>
              <a:t> </a:t>
            </a:r>
            <a:r>
              <a:rPr lang="en-US" sz="3600" b="1" kern="1200" dirty="0" err="1">
                <a:solidFill>
                  <a:schemeClr val="tx1"/>
                </a:solidFill>
                <a:effectLst/>
                <a:latin typeface="+mj-lt"/>
                <a:ea typeface="+mj-ea"/>
                <a:cs typeface="+mj-cs"/>
              </a:rPr>
              <a:t>liệu</a:t>
            </a:r>
            <a:r>
              <a:rPr lang="en-US" sz="3600" b="1" kern="1200" dirty="0">
                <a:solidFill>
                  <a:schemeClr val="tx1"/>
                </a:solidFill>
                <a:effectLst/>
                <a:latin typeface="+mj-lt"/>
                <a:ea typeface="+mj-ea"/>
                <a:cs typeface="+mj-cs"/>
              </a:rPr>
              <a:t> </a:t>
            </a:r>
            <a:r>
              <a:rPr lang="en-US" sz="3600" b="1" kern="1200" dirty="0" err="1">
                <a:solidFill>
                  <a:schemeClr val="tx1"/>
                </a:solidFill>
                <a:effectLst/>
                <a:latin typeface="+mj-lt"/>
                <a:ea typeface="+mj-ea"/>
                <a:cs typeface="+mj-cs"/>
              </a:rPr>
              <a:t>tham</a:t>
            </a:r>
            <a:r>
              <a:rPr lang="en-US" sz="3600" b="1" kern="1200" dirty="0">
                <a:solidFill>
                  <a:schemeClr val="tx1"/>
                </a:solidFill>
                <a:effectLst/>
                <a:latin typeface="+mj-lt"/>
                <a:ea typeface="+mj-ea"/>
                <a:cs typeface="+mj-cs"/>
              </a:rPr>
              <a:t> </a:t>
            </a:r>
            <a:r>
              <a:rPr lang="en-US" sz="3600" b="1" kern="1200" dirty="0" err="1">
                <a:solidFill>
                  <a:schemeClr val="tx1"/>
                </a:solidFill>
                <a:effectLst/>
                <a:latin typeface="+mj-lt"/>
                <a:ea typeface="+mj-ea"/>
                <a:cs typeface="+mj-cs"/>
              </a:rPr>
              <a:t>khảo</a:t>
            </a:r>
            <a:br>
              <a:rPr lang="en-US" sz="3600" b="1" kern="1200" dirty="0">
                <a:solidFill>
                  <a:schemeClr val="tx1"/>
                </a:solidFill>
                <a:effectLst/>
                <a:latin typeface="+mj-lt"/>
                <a:ea typeface="+mj-ea"/>
                <a:cs typeface="+mj-cs"/>
              </a:rPr>
            </a:br>
            <a:endParaRPr lang="en-US" sz="3600" kern="1200" dirty="0">
              <a:solidFill>
                <a:schemeClr val="tx1"/>
              </a:solidFill>
              <a:latin typeface="+mj-lt"/>
              <a:ea typeface="+mj-ea"/>
              <a:cs typeface="+mj-cs"/>
            </a:endParaRPr>
          </a:p>
        </p:txBody>
      </p:sp>
      <p:sp>
        <p:nvSpPr>
          <p:cNvPr id="34" name="Rectangle 3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C7A2CAD3-64DD-4940-BA4E-5D7EACE5DFAE}"/>
              </a:ext>
            </a:extLst>
          </p:cNvPr>
          <p:cNvSpPr txBox="1"/>
          <p:nvPr/>
        </p:nvSpPr>
        <p:spPr>
          <a:xfrm>
            <a:off x="2956264" y="1201175"/>
            <a:ext cx="9194013" cy="5144066"/>
          </a:xfrm>
          <a:prstGeom prst="rect">
            <a:avLst/>
          </a:prstGeom>
        </p:spPr>
        <p:txBody>
          <a:bodyPr vert="horz" lIns="91440" tIns="45720" rIns="91440" bIns="45720" rtlCol="0">
            <a:normAutofit lnSpcReduction="10000"/>
          </a:bodyPr>
          <a:lstStyle/>
          <a:p>
            <a:pPr indent="-228600">
              <a:lnSpc>
                <a:spcPct val="90000"/>
              </a:lnSpc>
              <a:spcBef>
                <a:spcPts val="1000"/>
              </a:spcBef>
              <a:spcAft>
                <a:spcPts val="800"/>
              </a:spcAft>
              <a:buFont typeface="Arial" panose="020B0604020202020204" pitchFamily="34" charset="0"/>
              <a:buChar char="•"/>
            </a:pPr>
            <a:r>
              <a:rPr lang="en-US" sz="2800" u="sng">
                <a:solidFill>
                  <a:srgbClr val="0563C1"/>
                </a:solidFill>
                <a:effectLst/>
                <a:latin typeface="Times New Roman" panose="02020603050405020304" pitchFamily="18" charset="0"/>
                <a:ea typeface="Times New Roman" panose="02020603050405020304" pitchFamily="18" charset="0"/>
                <a:hlinkClick r:id="rId2"/>
              </a:rPr>
              <a:t>https://canvas.instructure.com/courses/3401250#</a:t>
            </a:r>
            <a:endParaRPr lang="vi-VN" sz="2800">
              <a:effectLst/>
              <a:latin typeface="Times New Roman" panose="02020603050405020304" pitchFamily="18" charset="0"/>
              <a:ea typeface="Times New Roman" panose="02020603050405020304" pitchFamily="18" charset="0"/>
            </a:endParaRPr>
          </a:p>
          <a:p>
            <a:pPr indent="-228600">
              <a:lnSpc>
                <a:spcPct val="90000"/>
              </a:lnSpc>
              <a:spcBef>
                <a:spcPts val="1000"/>
              </a:spcBef>
              <a:spcAft>
                <a:spcPts val="800"/>
              </a:spcAft>
              <a:buFont typeface="Arial" panose="020B0604020202020204" pitchFamily="34" charset="0"/>
              <a:buChar char="•"/>
            </a:pPr>
            <a:r>
              <a:rPr lang="en-US" sz="3000" u="sng">
                <a:solidFill>
                  <a:srgbClr val="0563C1"/>
                </a:solidFill>
                <a:effectLst/>
                <a:latin typeface="Times New Roman" panose="02020603050405020304" pitchFamily="18" charset="0"/>
                <a:ea typeface="Times New Roman" panose="02020603050405020304" pitchFamily="18" charset="0"/>
                <a:hlinkClick r:id="rId3"/>
              </a:rPr>
              <a:t>https://www.howkteam.vn/course/phan-tich-thiet-ke-phan-mem-33</a:t>
            </a:r>
            <a:endParaRPr lang="en-US" sz="3000" u="sng">
              <a:solidFill>
                <a:srgbClr val="0563C1"/>
              </a:solidFill>
              <a:latin typeface="Times New Roman" panose="02020603050405020304" pitchFamily="18" charset="0"/>
              <a:hlinkClick r:id="rId4"/>
            </a:endParaRPr>
          </a:p>
          <a:p>
            <a:pPr marR="0" indent="-228600">
              <a:lnSpc>
                <a:spcPct val="90000"/>
              </a:lnSpc>
              <a:spcBef>
                <a:spcPts val="1000"/>
              </a:spcBef>
              <a:spcAft>
                <a:spcPts val="800"/>
              </a:spcAft>
              <a:buFont typeface="Arial" panose="020B0604020202020204" pitchFamily="34" charset="0"/>
              <a:buChar char="•"/>
            </a:pPr>
            <a:r>
              <a:rPr lang="en-US" sz="2800" u="sng">
                <a:effectLst/>
                <a:hlinkClick r:id="rId4"/>
              </a:rPr>
              <a:t>https</a:t>
            </a:r>
            <a:r>
              <a:rPr lang="en-US" sz="2800" u="sng" dirty="0">
                <a:effectLst/>
                <a:hlinkClick r:id="rId4"/>
              </a:rPr>
              <a:t>://www.w3schools.com/</a:t>
            </a:r>
            <a:endParaRPr lang="en-US" sz="2800" dirty="0">
              <a:effectLst/>
            </a:endParaRPr>
          </a:p>
          <a:p>
            <a:pPr marR="0" indent="-228600">
              <a:lnSpc>
                <a:spcPct val="90000"/>
              </a:lnSpc>
              <a:spcBef>
                <a:spcPts val="1000"/>
              </a:spcBef>
              <a:spcAft>
                <a:spcPts val="800"/>
              </a:spcAft>
              <a:buFont typeface="Arial" panose="020B0604020202020204" pitchFamily="34" charset="0"/>
              <a:buChar char="•"/>
            </a:pPr>
            <a:r>
              <a:rPr lang="en-US" sz="2800" u="sng" dirty="0">
                <a:effectLst/>
                <a:hlinkClick r:id="rId5"/>
              </a:rPr>
              <a:t>https://kungfuphp.com/php-nang-cao/tim-hieu-ve-mo-hinh-mvc-trong-php.html</a:t>
            </a:r>
            <a:endParaRPr lang="en-US" sz="2800" dirty="0">
              <a:effectLst/>
            </a:endParaRPr>
          </a:p>
          <a:p>
            <a:pPr marR="0" indent="-228600">
              <a:lnSpc>
                <a:spcPct val="90000"/>
              </a:lnSpc>
              <a:spcBef>
                <a:spcPts val="1000"/>
              </a:spcBef>
              <a:spcAft>
                <a:spcPts val="800"/>
              </a:spcAft>
              <a:buFont typeface="Arial" panose="020B0604020202020204" pitchFamily="34" charset="0"/>
              <a:buChar char="•"/>
            </a:pPr>
            <a:r>
              <a:rPr lang="en-US" sz="2800" u="sng" dirty="0">
                <a:effectLst/>
                <a:hlinkClick r:id="rId6"/>
              </a:rPr>
              <a:t>https://webextrasite.com/s/educationdetail/5/tao-giao-dien-web-ban-hang-css-html-php</a:t>
            </a:r>
            <a:r>
              <a:rPr lang="en-US" sz="2800" dirty="0">
                <a:effectLst/>
              </a:rPr>
              <a:t> </a:t>
            </a:r>
          </a:p>
          <a:p>
            <a:pPr marR="0" indent="-228600">
              <a:lnSpc>
                <a:spcPct val="90000"/>
              </a:lnSpc>
              <a:spcBef>
                <a:spcPts val="1000"/>
              </a:spcBef>
              <a:spcAft>
                <a:spcPts val="800"/>
              </a:spcAft>
              <a:buFont typeface="Arial" panose="020B0604020202020204" pitchFamily="34" charset="0"/>
              <a:buChar char="•"/>
            </a:pPr>
            <a:r>
              <a:rPr lang="en-US" sz="2800" u="sng" dirty="0">
                <a:effectLst/>
                <a:hlinkClick r:id="rId7"/>
              </a:rPr>
              <a:t>https://hoayeuthuong.com/</a:t>
            </a:r>
            <a:endParaRPr lang="en-US" sz="2800" dirty="0">
              <a:effectLst/>
            </a:endParaRPr>
          </a:p>
          <a:p>
            <a:pPr marR="0" indent="-228600">
              <a:lnSpc>
                <a:spcPct val="90000"/>
              </a:lnSpc>
              <a:spcBef>
                <a:spcPts val="1000"/>
              </a:spcBef>
              <a:spcAft>
                <a:spcPts val="800"/>
              </a:spcAft>
              <a:buFont typeface="Arial" panose="020B0604020202020204" pitchFamily="34" charset="0"/>
              <a:buChar char="•"/>
            </a:pPr>
            <a:r>
              <a:rPr lang="en-US" sz="2800" u="sng" dirty="0">
                <a:effectLst/>
                <a:hlinkClick r:id="rId8"/>
              </a:rPr>
              <a:t>https://flowerstore.vn/</a:t>
            </a:r>
            <a:endParaRPr lang="en-US" sz="2800" dirty="0">
              <a:effectLst/>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8805333" y="6356350"/>
            <a:ext cx="2743200" cy="365125"/>
          </a:xfrm>
          <a:prstGeom prst="ellipse">
            <a:avLst/>
          </a:prstGeom>
        </p:spPr>
        <p:txBody>
          <a:bodyPr vert="horz" lIns="91440" tIns="45720" rIns="91440" bIns="45720" rtlCol="0" anchor="ctr">
            <a:normAutofit/>
          </a:bodyPr>
          <a:lstStyle/>
          <a:p>
            <a:pPr>
              <a:lnSpc>
                <a:spcPct val="90000"/>
              </a:lnSpc>
              <a:spcAft>
                <a:spcPts val="600"/>
              </a:spcAft>
              <a:defRPr/>
            </a:pPr>
            <a:fld id="{AC353DD0-9B1B-406C-AC0B-BC99EA33C1CF}" type="slidenum">
              <a:rPr lang="en-US"/>
              <a:pPr>
                <a:lnSpc>
                  <a:spcPct val="90000"/>
                </a:lnSpc>
                <a:spcAft>
                  <a:spcPts val="600"/>
                </a:spcAft>
                <a:defRPr/>
              </a:pPr>
              <a:t>17</a:t>
            </a:fld>
            <a:endParaRPr lang="en-US"/>
          </a:p>
        </p:txBody>
      </p:sp>
      <p:sp>
        <p:nvSpPr>
          <p:cNvPr id="42" name="Isosceles Triangle 4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Isosceles Triangle 4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574839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t="-5000" r="-10000" b="-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3230A4-FF95-4775-AC67-0802D2816BA0}"/>
              </a:ext>
            </a:extLst>
          </p:cNvPr>
          <p:cNvPicPr>
            <a:picLocks noChangeAspect="1"/>
          </p:cNvPicPr>
          <p:nvPr/>
        </p:nvPicPr>
        <p:blipFill>
          <a:blip r:embed="rId3"/>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86AC822C-4B6B-4C59-92D0-0C11A67D0620}"/>
              </a:ext>
            </a:extLst>
          </p:cNvPr>
          <p:cNvSpPr/>
          <p:nvPr/>
        </p:nvSpPr>
        <p:spPr>
          <a:xfrm>
            <a:off x="720571" y="3163192"/>
            <a:ext cx="10750857" cy="1015663"/>
          </a:xfrm>
          <a:prstGeom prst="rect">
            <a:avLst/>
          </a:prstGeom>
        </p:spPr>
        <p:txBody>
          <a:bodyPr wrap="square">
            <a:spAutoFit/>
          </a:bodyPr>
          <a:lstStyle/>
          <a:p>
            <a:pPr lvl="0" algn="ctr"/>
            <a:r>
              <a:rPr lang="en-US" sz="6000" b="1" dirty="0" err="1">
                <a:solidFill>
                  <a:schemeClr val="accent4">
                    <a:lumMod val="50000"/>
                  </a:schemeClr>
                </a:solidFill>
                <a:latin typeface="UTM Azuki" panose="02040603050506020204" pitchFamily="18" charset="0"/>
                <a:cs typeface="Arial" panose="020B0604020202020204" pitchFamily="34" charset="0"/>
              </a:rPr>
              <a:t>Cảm</a:t>
            </a:r>
            <a:r>
              <a:rPr lang="en-US" sz="6000" b="1" dirty="0">
                <a:solidFill>
                  <a:schemeClr val="accent4">
                    <a:lumMod val="50000"/>
                  </a:schemeClr>
                </a:solidFill>
                <a:latin typeface="UTM Azuki" panose="02040603050506020204" pitchFamily="18" charset="0"/>
                <a:cs typeface="Arial" panose="020B0604020202020204" pitchFamily="34" charset="0"/>
              </a:rPr>
              <a:t> </a:t>
            </a:r>
            <a:r>
              <a:rPr lang="en-US" sz="6000" b="1" dirty="0" err="1">
                <a:solidFill>
                  <a:schemeClr val="accent4">
                    <a:lumMod val="50000"/>
                  </a:schemeClr>
                </a:solidFill>
                <a:latin typeface="UTM Azuki" panose="02040603050506020204" pitchFamily="18" charset="0"/>
                <a:cs typeface="Arial" panose="020B0604020202020204" pitchFamily="34" charset="0"/>
              </a:rPr>
              <a:t>ơn</a:t>
            </a:r>
            <a:r>
              <a:rPr lang="en-US" sz="6000" b="1" dirty="0">
                <a:solidFill>
                  <a:schemeClr val="accent4">
                    <a:lumMod val="50000"/>
                  </a:schemeClr>
                </a:solidFill>
                <a:latin typeface="UTM Azuki" panose="02040603050506020204" pitchFamily="18" charset="0"/>
                <a:cs typeface="Arial" panose="020B0604020202020204" pitchFamily="34" charset="0"/>
              </a:rPr>
              <a:t> </a:t>
            </a:r>
            <a:r>
              <a:rPr lang="en-US" sz="6000" b="1" err="1">
                <a:solidFill>
                  <a:schemeClr val="accent4">
                    <a:lumMod val="50000"/>
                  </a:schemeClr>
                </a:solidFill>
                <a:latin typeface="UTM Azuki" panose="02040603050506020204" pitchFamily="18" charset="0"/>
                <a:cs typeface="Arial" panose="020B0604020202020204" pitchFamily="34" charset="0"/>
              </a:rPr>
              <a:t>Thầy</a:t>
            </a:r>
            <a:r>
              <a:rPr lang="en-US" sz="6000" b="1">
                <a:solidFill>
                  <a:schemeClr val="accent4">
                    <a:lumMod val="50000"/>
                  </a:schemeClr>
                </a:solidFill>
                <a:latin typeface="UTM Azuki" panose="02040603050506020204" pitchFamily="18" charset="0"/>
                <a:cs typeface="Arial" panose="020B0604020202020204" pitchFamily="34" charset="0"/>
              </a:rPr>
              <a:t> đã </a:t>
            </a:r>
            <a:r>
              <a:rPr lang="en-US" sz="6000" b="1" dirty="0" err="1">
                <a:solidFill>
                  <a:schemeClr val="accent4">
                    <a:lumMod val="50000"/>
                  </a:schemeClr>
                </a:solidFill>
                <a:latin typeface="UTM Azuki" panose="02040603050506020204" pitchFamily="18" charset="0"/>
                <a:cs typeface="Arial" panose="020B0604020202020204" pitchFamily="34" charset="0"/>
              </a:rPr>
              <a:t>lắng</a:t>
            </a:r>
            <a:r>
              <a:rPr lang="en-US" sz="6000" b="1" dirty="0">
                <a:solidFill>
                  <a:schemeClr val="accent4">
                    <a:lumMod val="50000"/>
                  </a:schemeClr>
                </a:solidFill>
                <a:latin typeface="UTM Azuki" panose="02040603050506020204" pitchFamily="18" charset="0"/>
                <a:cs typeface="Arial" panose="020B0604020202020204" pitchFamily="34" charset="0"/>
              </a:rPr>
              <a:t> </a:t>
            </a:r>
            <a:r>
              <a:rPr lang="en-US" sz="6000" b="1" dirty="0" err="1">
                <a:solidFill>
                  <a:schemeClr val="accent4">
                    <a:lumMod val="50000"/>
                  </a:schemeClr>
                </a:solidFill>
                <a:latin typeface="UTM Azuki" panose="02040603050506020204" pitchFamily="18" charset="0"/>
                <a:cs typeface="Arial" panose="020B0604020202020204" pitchFamily="34" charset="0"/>
              </a:rPr>
              <a:t>nghe</a:t>
            </a:r>
            <a:r>
              <a:rPr lang="en-US" sz="6000" b="1">
                <a:solidFill>
                  <a:schemeClr val="accent4">
                    <a:lumMod val="50000"/>
                  </a:schemeClr>
                </a:solidFill>
                <a:latin typeface="UTM Azuki" panose="02040603050506020204" pitchFamily="18" charset="0"/>
                <a:cs typeface="Arial" panose="020B0604020202020204" pitchFamily="34" charset="0"/>
              </a:rPr>
              <a:t>! </a:t>
            </a:r>
            <a:endParaRPr lang="en-US" dirty="0">
              <a:solidFill>
                <a:schemeClr val="accent4">
                  <a:lumMod val="50000"/>
                </a:schemeClr>
              </a:solidFill>
              <a:latin typeface="UTM Azuki" panose="02040603050506020204" pitchFamily="18" charset="0"/>
            </a:endParaRPr>
          </a:p>
        </p:txBody>
      </p:sp>
      <p:sp>
        <p:nvSpPr>
          <p:cNvPr id="2" name="Slide Number Placeholder 1">
            <a:extLst>
              <a:ext uri="{FF2B5EF4-FFF2-40B4-BE49-F238E27FC236}">
                <a16:creationId xmlns:a16="http://schemas.microsoft.com/office/drawing/2014/main" id="{ED2B5152-8099-4D05-9A39-2E27ADCDD1B0}"/>
              </a:ext>
            </a:extLst>
          </p:cNvPr>
          <p:cNvSpPr>
            <a:spLocks noGrp="1"/>
          </p:cNvSpPr>
          <p:nvPr>
            <p:ph type="sldNum" sz="quarter" idx="12"/>
          </p:nvPr>
        </p:nvSpPr>
        <p:spPr/>
        <p:txBody>
          <a:bodyPr/>
          <a:lstStyle/>
          <a:p>
            <a:fld id="{AC353DD0-9B1B-406C-AC0B-BC99EA33C1CF}" type="slidenum">
              <a:rPr lang="en-US" smtClean="0"/>
              <a:pPr/>
              <a:t>18</a:t>
            </a:fld>
            <a:endParaRPr lang="en-US"/>
          </a:p>
        </p:txBody>
      </p:sp>
    </p:spTree>
    <p:extLst>
      <p:ext uri="{BB962C8B-B14F-4D97-AF65-F5344CB8AC3E}">
        <p14:creationId xmlns:p14="http://schemas.microsoft.com/office/powerpoint/2010/main" val="22496139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61F32B-AE5F-4AAD-B57F-A579BF5749D3}"/>
              </a:ext>
            </a:extLst>
          </p:cNvPr>
          <p:cNvPicPr>
            <a:picLocks noChangeAspect="1"/>
          </p:cNvPicPr>
          <p:nvPr/>
        </p:nvPicPr>
        <p:blipFill rotWithShape="1">
          <a:blip r:embed="rId2"/>
          <a:srcRect r="9016" b="-3"/>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A2C7B805-5AC6-4268-9A43-45F1F6007C01}"/>
              </a:ext>
            </a:extLst>
          </p:cNvPr>
          <p:cNvSpPr>
            <a:spLocks noGrp="1"/>
          </p:cNvSpPr>
          <p:nvPr>
            <p:ph type="title"/>
          </p:nvPr>
        </p:nvSpPr>
        <p:spPr>
          <a:xfrm>
            <a:off x="481014" y="327026"/>
            <a:ext cx="4164011" cy="2611437"/>
          </a:xfrm>
        </p:spPr>
        <p:txBody>
          <a:bodyPr vert="horz" lIns="91440" tIns="45720" rIns="91440" bIns="45720" rtlCol="0" anchor="ctr">
            <a:normAutofit/>
          </a:bodyPr>
          <a:lstStyle/>
          <a:p>
            <a:r>
              <a:rPr lang="en-US" sz="3600" b="1"/>
              <a:t>NỘI DUNG</a:t>
            </a:r>
          </a:p>
        </p:txBody>
      </p:sp>
      <p:sp>
        <p:nvSpPr>
          <p:cNvPr id="3" name="Oval 2">
            <a:extLst>
              <a:ext uri="{FF2B5EF4-FFF2-40B4-BE49-F238E27FC236}">
                <a16:creationId xmlns:a16="http://schemas.microsoft.com/office/drawing/2014/main" id="{60F0A573-2275-43B6-ACEA-0D6269C20248}"/>
              </a:ext>
            </a:extLst>
          </p:cNvPr>
          <p:cNvSpPr/>
          <p:nvPr/>
        </p:nvSpPr>
        <p:spPr>
          <a:xfrm>
            <a:off x="10967897" y="6176963"/>
            <a:ext cx="585926" cy="45276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fld id="{34F2ECD8-4E8B-4B60-8782-143701026564}" type="slidenum">
              <a:rPr lang="en-US" sz="2000"/>
              <a:pPr algn="ctr">
                <a:spcAft>
                  <a:spcPts val="600"/>
                </a:spcAft>
              </a:pPr>
              <a:t>2</a:t>
            </a:fld>
            <a:endParaRPr lang="en-US" sz="2000" dirty="0"/>
          </a:p>
        </p:txBody>
      </p:sp>
      <p:graphicFrame>
        <p:nvGraphicFramePr>
          <p:cNvPr id="4" name="Content Placeholder 3">
            <a:extLst>
              <a:ext uri="{FF2B5EF4-FFF2-40B4-BE49-F238E27FC236}">
                <a16:creationId xmlns:a16="http://schemas.microsoft.com/office/drawing/2014/main" id="{B09C0396-AC60-4C09-AC68-258859CD44BA}"/>
              </a:ext>
            </a:extLst>
          </p:cNvPr>
          <p:cNvGraphicFramePr>
            <a:graphicFrameLocks noGrp="1"/>
          </p:cNvGraphicFramePr>
          <p:nvPr>
            <p:ph idx="1"/>
            <p:extLst>
              <p:ext uri="{D42A27DB-BD31-4B8C-83A1-F6EECF244321}">
                <p14:modId xmlns:p14="http://schemas.microsoft.com/office/powerpoint/2010/main" val="953212540"/>
              </p:ext>
            </p:extLst>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67476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8FB7C-4CC9-4605-94B9-A68036E41BE3}"/>
              </a:ext>
            </a:extLst>
          </p:cNvPr>
          <p:cNvSpPr>
            <a:spLocks noGrp="1"/>
          </p:cNvSpPr>
          <p:nvPr>
            <p:ph type="title"/>
          </p:nvPr>
        </p:nvSpPr>
        <p:spPr>
          <a:xfrm>
            <a:off x="0" y="285965"/>
            <a:ext cx="4368602" cy="1956841"/>
          </a:xfrm>
        </p:spPr>
        <p:txBody>
          <a:bodyPr vert="horz" lIns="91440" tIns="45720" rIns="91440" bIns="45720" rtlCol="0" anchor="b">
            <a:normAutofit/>
          </a:bodyPr>
          <a:lstStyle/>
          <a:p>
            <a:r>
              <a:rPr lang="en-US" sz="5400" b="1" dirty="0"/>
              <a:t>  I</a:t>
            </a:r>
            <a:r>
              <a:rPr lang="en-US" sz="5400" b="1"/>
              <a:t>. Mở đầu</a:t>
            </a:r>
            <a:endParaRPr lang="en-US" sz="5400" dirty="0"/>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5F6A0D8-B4B3-423C-BA41-D07E8BA8C72F}"/>
              </a:ext>
            </a:extLst>
          </p:cNvPr>
          <p:cNvSpPr txBox="1"/>
          <p:nvPr/>
        </p:nvSpPr>
        <p:spPr>
          <a:xfrm>
            <a:off x="640080" y="2872899"/>
            <a:ext cx="3369212" cy="3320668"/>
          </a:xfrm>
          <a:prstGeom prst="rect">
            <a:avLst/>
          </a:prstGeom>
        </p:spPr>
        <p:txBody>
          <a:bodyPr vert="horz" lIns="91440" tIns="45720" rIns="91440" bIns="45720" rtlCol="0">
            <a:normAutofit/>
          </a:bodyPr>
          <a:lstStyle/>
          <a:p>
            <a:pPr>
              <a:lnSpc>
                <a:spcPct val="90000"/>
              </a:lnSpc>
              <a:spcAft>
                <a:spcPts val="600"/>
              </a:spcAft>
            </a:pPr>
            <a:r>
              <a:rPr lang="en-US" sz="1800">
                <a:effectLst/>
                <a:latin typeface="Times New Roman" panose="02020603050405020304" pitchFamily="18" charset="0"/>
                <a:ea typeface="Times New Roman" panose="02020603050405020304" pitchFamily="18" charset="0"/>
              </a:rPr>
              <a:t>Đại dịch Covid đang kéo dài, từ đó mà nhu cầu trực tiếp mua sắm tại của hàng cần được giảm tới mức tối thiểu để hạn chế lây lan dịch bệnh, đảm bảo sức khoẻ người dân. </a:t>
            </a:r>
            <a:endParaRPr lang="en-US" sz="2800" i="1" dirty="0">
              <a:solidFill>
                <a:srgbClr val="C00000"/>
              </a:solidFill>
            </a:endParaRPr>
          </a:p>
        </p:txBody>
      </p:sp>
      <p:pic>
        <p:nvPicPr>
          <p:cNvPr id="4" name="Picture 3">
            <a:extLst>
              <a:ext uri="{FF2B5EF4-FFF2-40B4-BE49-F238E27FC236}">
                <a16:creationId xmlns:a16="http://schemas.microsoft.com/office/drawing/2014/main" id="{76661DAC-BE1C-4919-BD58-5172B739B8E3}"/>
              </a:ext>
            </a:extLst>
          </p:cNvPr>
          <p:cNvPicPr>
            <a:picLocks noChangeAspect="1"/>
          </p:cNvPicPr>
          <p:nvPr/>
        </p:nvPicPr>
        <p:blipFill rotWithShape="1">
          <a:blip r:embed="rId2">
            <a:extLst>
              <a:ext uri="{28A0092B-C50C-407E-A947-70E740481C1C}">
                <a14:useLocalDpi xmlns:a14="http://schemas.microsoft.com/office/drawing/2010/main" val="0"/>
              </a:ext>
            </a:extLst>
          </a:blip>
          <a:srcRect l="21422" r="21422"/>
          <a:stretch/>
        </p:blipFill>
        <p:spPr>
          <a:xfrm>
            <a:off x="4278101" y="10"/>
            <a:ext cx="7913899"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a:spcAft>
                <a:spcPts val="600"/>
              </a:spcAft>
              <a:defRPr/>
            </a:pPr>
            <a:fld id="{AC353DD0-9B1B-406C-AC0B-BC99EA33C1CF}" type="slidenum">
              <a:rPr lang="en-US">
                <a:solidFill>
                  <a:srgbClr val="FFFFFF"/>
                </a:solidFill>
                <a:latin typeface="Calibri" panose="020F0502020204030204"/>
              </a:rPr>
              <a:pPr>
                <a:spcAft>
                  <a:spcPts val="600"/>
                </a:spcAft>
                <a:defRPr/>
              </a:pPr>
              <a:t>3</a:t>
            </a:fld>
            <a:endParaRPr lang="en-US">
              <a:solidFill>
                <a:srgbClr val="FFFFFF"/>
              </a:solidFill>
              <a:latin typeface="Calibri" panose="020F0502020204030204"/>
            </a:endParaRPr>
          </a:p>
        </p:txBody>
      </p:sp>
    </p:spTree>
    <p:extLst>
      <p:ext uri="{BB962C8B-B14F-4D97-AF65-F5344CB8AC3E}">
        <p14:creationId xmlns:p14="http://schemas.microsoft.com/office/powerpoint/2010/main" val="27506367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A2F74F7-F511-414D-B6BA-87691E1DCAD3}"/>
              </a:ext>
            </a:extLst>
          </p:cNvPr>
          <p:cNvSpPr txBox="1"/>
          <p:nvPr/>
        </p:nvSpPr>
        <p:spPr>
          <a:xfrm>
            <a:off x="1869503" y="3429000"/>
            <a:ext cx="5127421" cy="157909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800" i="1" dirty="0" err="1">
                <a:solidFill>
                  <a:srgbClr val="C00000"/>
                </a:solidFill>
              </a:rPr>
              <a:t>Nhu</a:t>
            </a:r>
            <a:r>
              <a:rPr lang="en-US" sz="2800" i="1" dirty="0">
                <a:solidFill>
                  <a:srgbClr val="C00000"/>
                </a:solidFill>
              </a:rPr>
              <a:t> </a:t>
            </a:r>
            <a:r>
              <a:rPr lang="en-US" sz="2800" i="1" dirty="0" err="1">
                <a:solidFill>
                  <a:srgbClr val="C00000"/>
                </a:solidFill>
              </a:rPr>
              <a:t>cầu</a:t>
            </a:r>
            <a:r>
              <a:rPr lang="en-US" sz="2800" i="1" dirty="0">
                <a:solidFill>
                  <a:srgbClr val="C00000"/>
                </a:solidFill>
              </a:rPr>
              <a:t> </a:t>
            </a:r>
            <a:r>
              <a:rPr lang="en-US" sz="2800" i="1" dirty="0" err="1">
                <a:solidFill>
                  <a:srgbClr val="C00000"/>
                </a:solidFill>
              </a:rPr>
              <a:t>của</a:t>
            </a:r>
            <a:r>
              <a:rPr lang="en-US" sz="2800" i="1" dirty="0">
                <a:solidFill>
                  <a:srgbClr val="C00000"/>
                </a:solidFill>
              </a:rPr>
              <a:t> </a:t>
            </a:r>
            <a:r>
              <a:rPr lang="en-US" sz="2800" i="1" dirty="0" err="1">
                <a:solidFill>
                  <a:srgbClr val="C00000"/>
                </a:solidFill>
              </a:rPr>
              <a:t>khách</a:t>
            </a:r>
            <a:r>
              <a:rPr lang="en-US" sz="2800" i="1" dirty="0">
                <a:solidFill>
                  <a:srgbClr val="C00000"/>
                </a:solidFill>
              </a:rPr>
              <a:t> </a:t>
            </a:r>
            <a:r>
              <a:rPr lang="en-US" sz="2800" i="1" dirty="0" err="1">
                <a:solidFill>
                  <a:srgbClr val="C00000"/>
                </a:solidFill>
              </a:rPr>
              <a:t>hàng</a:t>
            </a:r>
            <a:r>
              <a:rPr lang="en-US" sz="2800" i="1" dirty="0">
                <a:solidFill>
                  <a:srgbClr val="C00000"/>
                </a:solidFill>
              </a:rPr>
              <a:t>.</a:t>
            </a:r>
          </a:p>
          <a:p>
            <a:pPr indent="-228600">
              <a:lnSpc>
                <a:spcPct val="90000"/>
              </a:lnSpc>
              <a:spcAft>
                <a:spcPts val="600"/>
              </a:spcAft>
              <a:buFont typeface="Arial" panose="020B0604020202020204" pitchFamily="34" charset="0"/>
              <a:buChar char="•"/>
            </a:pPr>
            <a:r>
              <a:rPr lang="en-US" sz="2800" i="1" dirty="0">
                <a:solidFill>
                  <a:srgbClr val="C00000"/>
                </a:solidFill>
              </a:rPr>
              <a:t>Xu </a:t>
            </a:r>
            <a:r>
              <a:rPr lang="en-US" sz="2800" i="1" dirty="0" err="1">
                <a:solidFill>
                  <a:srgbClr val="C00000"/>
                </a:solidFill>
              </a:rPr>
              <a:t>thế</a:t>
            </a:r>
            <a:r>
              <a:rPr lang="en-US" sz="2800" i="1" dirty="0">
                <a:solidFill>
                  <a:srgbClr val="C00000"/>
                </a:solidFill>
              </a:rPr>
              <a:t> </a:t>
            </a:r>
            <a:r>
              <a:rPr lang="en-US" sz="2800" i="1" dirty="0" err="1">
                <a:solidFill>
                  <a:srgbClr val="C00000"/>
                </a:solidFill>
              </a:rPr>
              <a:t>thương</a:t>
            </a:r>
            <a:r>
              <a:rPr lang="en-US" sz="2800" i="1" dirty="0">
                <a:solidFill>
                  <a:srgbClr val="C00000"/>
                </a:solidFill>
              </a:rPr>
              <a:t> </a:t>
            </a:r>
            <a:r>
              <a:rPr lang="en-US" sz="2800" i="1" dirty="0" err="1">
                <a:solidFill>
                  <a:srgbClr val="C00000"/>
                </a:solidFill>
              </a:rPr>
              <a:t>mại</a:t>
            </a:r>
            <a:r>
              <a:rPr lang="en-US" sz="2800" i="1" dirty="0">
                <a:solidFill>
                  <a:srgbClr val="C00000"/>
                </a:solidFill>
              </a:rPr>
              <a:t> </a:t>
            </a:r>
            <a:r>
              <a:rPr lang="en-US" sz="2800" i="1" dirty="0" err="1">
                <a:solidFill>
                  <a:srgbClr val="C00000"/>
                </a:solidFill>
              </a:rPr>
              <a:t>điện</a:t>
            </a:r>
            <a:r>
              <a:rPr lang="en-US" sz="2800" i="1" dirty="0">
                <a:solidFill>
                  <a:srgbClr val="C00000"/>
                </a:solidFill>
              </a:rPr>
              <a:t> </a:t>
            </a:r>
            <a:r>
              <a:rPr lang="en-US" sz="2800" i="1" dirty="0" err="1">
                <a:solidFill>
                  <a:srgbClr val="C00000"/>
                </a:solidFill>
              </a:rPr>
              <a:t>tử</a:t>
            </a:r>
            <a:r>
              <a:rPr lang="en-US" sz="2800" i="1" dirty="0">
                <a:solidFill>
                  <a:srgbClr val="C00000"/>
                </a:solidFill>
              </a:rPr>
              <a:t>.</a:t>
            </a:r>
          </a:p>
          <a:p>
            <a:pPr indent="-228600">
              <a:lnSpc>
                <a:spcPct val="90000"/>
              </a:lnSpc>
              <a:spcAft>
                <a:spcPts val="600"/>
              </a:spcAft>
              <a:buFont typeface="Arial" panose="020B0604020202020204" pitchFamily="34" charset="0"/>
              <a:buChar char="•"/>
            </a:pPr>
            <a:r>
              <a:rPr lang="en-US" sz="2800" i="1" dirty="0" err="1">
                <a:solidFill>
                  <a:srgbClr val="C00000"/>
                </a:solidFill>
              </a:rPr>
              <a:t>Cần</a:t>
            </a:r>
            <a:r>
              <a:rPr lang="en-US" sz="2800" i="1" dirty="0">
                <a:solidFill>
                  <a:srgbClr val="C00000"/>
                </a:solidFill>
              </a:rPr>
              <a:t> </a:t>
            </a:r>
            <a:r>
              <a:rPr lang="en-US" sz="2800" i="1" dirty="0" err="1">
                <a:solidFill>
                  <a:srgbClr val="C00000"/>
                </a:solidFill>
              </a:rPr>
              <a:t>hệ</a:t>
            </a:r>
            <a:r>
              <a:rPr lang="en-US" sz="2800" i="1" dirty="0">
                <a:solidFill>
                  <a:srgbClr val="C00000"/>
                </a:solidFill>
              </a:rPr>
              <a:t> </a:t>
            </a:r>
            <a:r>
              <a:rPr lang="en-US" sz="2800" i="1" dirty="0" err="1">
                <a:solidFill>
                  <a:srgbClr val="C00000"/>
                </a:solidFill>
              </a:rPr>
              <a:t>thống</a:t>
            </a:r>
            <a:r>
              <a:rPr lang="en-US" sz="2800" i="1" dirty="0">
                <a:solidFill>
                  <a:srgbClr val="C00000"/>
                </a:solidFill>
              </a:rPr>
              <a:t> </a:t>
            </a:r>
            <a:r>
              <a:rPr lang="en-US" sz="2800" i="1" dirty="0" err="1">
                <a:solidFill>
                  <a:srgbClr val="C00000"/>
                </a:solidFill>
              </a:rPr>
              <a:t>quản</a:t>
            </a:r>
            <a:r>
              <a:rPr lang="en-US" sz="2800" i="1" dirty="0">
                <a:solidFill>
                  <a:srgbClr val="C00000"/>
                </a:solidFill>
              </a:rPr>
              <a:t> </a:t>
            </a:r>
            <a:r>
              <a:rPr lang="en-US" sz="2800" i="1" dirty="0" err="1">
                <a:solidFill>
                  <a:srgbClr val="C00000"/>
                </a:solidFill>
              </a:rPr>
              <a:t>lý</a:t>
            </a:r>
            <a:r>
              <a:rPr lang="en-US" sz="2800" i="1" dirty="0">
                <a:solidFill>
                  <a:srgbClr val="C00000"/>
                </a:solidFill>
              </a:rPr>
              <a:t> </a:t>
            </a:r>
            <a:r>
              <a:rPr lang="en-US" sz="2800" i="1" dirty="0" err="1">
                <a:solidFill>
                  <a:srgbClr val="C00000"/>
                </a:solidFill>
              </a:rPr>
              <a:t>hiệu</a:t>
            </a:r>
            <a:r>
              <a:rPr lang="en-US" sz="2800" i="1" dirty="0">
                <a:solidFill>
                  <a:srgbClr val="C00000"/>
                </a:solidFill>
              </a:rPr>
              <a:t> </a:t>
            </a:r>
            <a:r>
              <a:rPr lang="en-US" sz="2800" i="1" dirty="0" err="1">
                <a:solidFill>
                  <a:srgbClr val="C00000"/>
                </a:solidFill>
              </a:rPr>
              <a:t>quả</a:t>
            </a:r>
            <a:r>
              <a:rPr lang="en-US" sz="2800" i="1" dirty="0">
                <a:solidFill>
                  <a:srgbClr val="C00000"/>
                </a:solidFill>
              </a:rPr>
              <a:t>.</a:t>
            </a:r>
          </a:p>
        </p:txBody>
      </p:sp>
      <p:pic>
        <p:nvPicPr>
          <p:cNvPr id="9" name="Picture 8">
            <a:extLst>
              <a:ext uri="{FF2B5EF4-FFF2-40B4-BE49-F238E27FC236}">
                <a16:creationId xmlns:a16="http://schemas.microsoft.com/office/drawing/2014/main" id="{85AB246F-4F32-4EAD-BDA7-86F5DAC90C82}"/>
              </a:ext>
            </a:extLst>
          </p:cNvPr>
          <p:cNvPicPr>
            <a:picLocks noChangeAspect="1"/>
          </p:cNvPicPr>
          <p:nvPr/>
        </p:nvPicPr>
        <p:blipFill>
          <a:blip r:embed="rId2"/>
          <a:stretch>
            <a:fillRect/>
          </a:stretch>
        </p:blipFill>
        <p:spPr>
          <a:xfrm>
            <a:off x="7103843" y="3307413"/>
            <a:ext cx="3877406" cy="2588168"/>
          </a:xfrm>
          <a:prstGeom prst="rect">
            <a:avLst/>
          </a:prstGeom>
        </p:spPr>
      </p:pic>
      <p:grpSp>
        <p:nvGrpSpPr>
          <p:cNvPr id="17" name="Group 1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540EC16-873A-4352-98BA-552CA0A73B1A}"/>
              </a:ext>
            </a:extLst>
          </p:cNvPr>
          <p:cNvPicPr>
            <a:picLocks noChangeAspect="1"/>
          </p:cNvPicPr>
          <p:nvPr/>
        </p:nvPicPr>
        <p:blipFill>
          <a:blip r:embed="rId3"/>
          <a:stretch>
            <a:fillRect/>
          </a:stretch>
        </p:blipFill>
        <p:spPr>
          <a:xfrm>
            <a:off x="7103843" y="107952"/>
            <a:ext cx="3716738" cy="2731801"/>
          </a:xfrm>
          <a:prstGeom prst="rect">
            <a:avLst/>
          </a:prstGeom>
          <a:ln>
            <a:noFill/>
          </a:ln>
          <a:effectLst>
            <a:softEdge rad="112500"/>
          </a:effectLst>
        </p:spPr>
      </p:pic>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AC353DD0-9B1B-406C-AC0B-BC99EA33C1CF}"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4</a:t>
            </a:fld>
            <a:endParaRPr kumimoji="0" lang="en-US" b="0" i="0" u="none" strike="noStrike" cap="none" spc="0" normalizeH="0" baseline="0" noProof="0">
              <a:ln>
                <a:noFill/>
              </a:ln>
              <a:effectLst/>
              <a:uLnTx/>
              <a:uFillTx/>
            </a:endParaRPr>
          </a:p>
        </p:txBody>
      </p:sp>
      <p:sp>
        <p:nvSpPr>
          <p:cNvPr id="5" name="AutoShape 2" descr="Thương mại điện tử là điểm sáng trong tăng trưởng kinh tế">
            <a:extLst>
              <a:ext uri="{FF2B5EF4-FFF2-40B4-BE49-F238E27FC236}">
                <a16:creationId xmlns:a16="http://schemas.microsoft.com/office/drawing/2014/main" id="{B2A4F209-489C-42C6-A19C-F534E09CBC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a:extLst>
              <a:ext uri="{FF2B5EF4-FFF2-40B4-BE49-F238E27FC236}">
                <a16:creationId xmlns:a16="http://schemas.microsoft.com/office/drawing/2014/main" id="{EBFC7D6C-394A-408E-A042-2A2935B201DA}"/>
              </a:ext>
            </a:extLst>
          </p:cNvPr>
          <p:cNvGrpSpPr/>
          <p:nvPr/>
        </p:nvGrpSpPr>
        <p:grpSpPr>
          <a:xfrm>
            <a:off x="2411966" y="352558"/>
            <a:ext cx="3531634" cy="2394987"/>
            <a:chOff x="2411966" y="352558"/>
            <a:chExt cx="3531634" cy="2394987"/>
          </a:xfrm>
        </p:grpSpPr>
        <p:pic>
          <p:nvPicPr>
            <p:cNvPr id="10" name="Picture 9">
              <a:extLst>
                <a:ext uri="{FF2B5EF4-FFF2-40B4-BE49-F238E27FC236}">
                  <a16:creationId xmlns:a16="http://schemas.microsoft.com/office/drawing/2014/main" id="{99CB4833-4708-449A-A928-5815EA5D5584}"/>
                </a:ext>
              </a:extLst>
            </p:cNvPr>
            <p:cNvPicPr>
              <a:picLocks noChangeAspect="1"/>
            </p:cNvPicPr>
            <p:nvPr/>
          </p:nvPicPr>
          <p:blipFill>
            <a:blip r:embed="rId4"/>
            <a:stretch>
              <a:fillRect/>
            </a:stretch>
          </p:blipFill>
          <p:spPr>
            <a:xfrm>
              <a:off x="2411966" y="352558"/>
              <a:ext cx="3531634" cy="2242587"/>
            </a:xfrm>
            <a:prstGeom prst="rect">
              <a:avLst/>
            </a:prstGeom>
          </p:spPr>
        </p:pic>
        <p:pic>
          <p:nvPicPr>
            <p:cNvPr id="12" name="Picture 11">
              <a:extLst>
                <a:ext uri="{FF2B5EF4-FFF2-40B4-BE49-F238E27FC236}">
                  <a16:creationId xmlns:a16="http://schemas.microsoft.com/office/drawing/2014/main" id="{1D6469CE-7925-473E-A637-8CA7623A181A}"/>
                </a:ext>
              </a:extLst>
            </p:cNvPr>
            <p:cNvPicPr>
              <a:picLocks noChangeAspect="1"/>
            </p:cNvPicPr>
            <p:nvPr/>
          </p:nvPicPr>
          <p:blipFill>
            <a:blip r:embed="rId5"/>
            <a:stretch>
              <a:fillRect/>
            </a:stretch>
          </p:blipFill>
          <p:spPr>
            <a:xfrm>
              <a:off x="4709746" y="1990721"/>
              <a:ext cx="756824" cy="756824"/>
            </a:xfrm>
            <a:prstGeom prst="rect">
              <a:avLst/>
            </a:prstGeom>
          </p:spPr>
        </p:pic>
      </p:grpSp>
    </p:spTree>
    <p:extLst>
      <p:ext uri="{BB962C8B-B14F-4D97-AF65-F5344CB8AC3E}">
        <p14:creationId xmlns:p14="http://schemas.microsoft.com/office/powerpoint/2010/main" val="3338375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ác ứng dụng của cơ sở dữ liệu trong thực tế - iFactory.com.vn">
            <a:extLst>
              <a:ext uri="{FF2B5EF4-FFF2-40B4-BE49-F238E27FC236}">
                <a16:creationId xmlns:a16="http://schemas.microsoft.com/office/drawing/2014/main" id="{B4DFD640-EBEC-4134-BC0B-EB06743B91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62" r="16962" b="-1"/>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46E452-5243-452F-AFE1-63E84274B895}"/>
              </a:ext>
            </a:extLst>
          </p:cNvPr>
          <p:cNvSpPr txBox="1"/>
          <p:nvPr/>
        </p:nvSpPr>
        <p:spPr>
          <a:xfrm>
            <a:off x="7145948" y="2302001"/>
            <a:ext cx="4471281" cy="175234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800" dirty="0">
                <a:solidFill>
                  <a:srgbClr val="990000"/>
                </a:solidFill>
                <a:effectLst/>
              </a:rPr>
              <a:t>Trang </a:t>
            </a:r>
            <a:r>
              <a:rPr lang="en-US" sz="2800" dirty="0">
                <a:solidFill>
                  <a:srgbClr val="990000"/>
                </a:solidFill>
              </a:rPr>
              <a:t>web</a:t>
            </a:r>
            <a:r>
              <a:rPr lang="en-US" sz="2800" dirty="0">
                <a:solidFill>
                  <a:srgbClr val="990000"/>
                </a:solidFill>
                <a:effectLst/>
              </a:rPr>
              <a:t> </a:t>
            </a:r>
            <a:r>
              <a:rPr lang="en-US" sz="2800" dirty="0" err="1">
                <a:solidFill>
                  <a:srgbClr val="990000"/>
                </a:solidFill>
                <a:effectLst/>
              </a:rPr>
              <a:t>giúp</a:t>
            </a:r>
            <a:r>
              <a:rPr lang="en-US" sz="2800" dirty="0">
                <a:solidFill>
                  <a:srgbClr val="990000"/>
                </a:solidFill>
                <a:effectLst/>
              </a:rPr>
              <a:t> </a:t>
            </a:r>
            <a:r>
              <a:rPr lang="en-US" sz="2800" dirty="0" err="1">
                <a:solidFill>
                  <a:srgbClr val="990000"/>
                </a:solidFill>
                <a:effectLst/>
              </a:rPr>
              <a:t>việc</a:t>
            </a:r>
            <a:r>
              <a:rPr lang="en-US" sz="2800" dirty="0">
                <a:solidFill>
                  <a:srgbClr val="990000"/>
                </a:solidFill>
                <a:effectLst/>
              </a:rPr>
              <a:t> </a:t>
            </a:r>
            <a:r>
              <a:rPr lang="en-US" sz="2800" dirty="0" err="1">
                <a:solidFill>
                  <a:srgbClr val="990000"/>
                </a:solidFill>
                <a:effectLst/>
              </a:rPr>
              <a:t>quản</a:t>
            </a:r>
            <a:r>
              <a:rPr lang="en-US" sz="2800" dirty="0">
                <a:solidFill>
                  <a:srgbClr val="990000"/>
                </a:solidFill>
                <a:effectLst/>
              </a:rPr>
              <a:t> </a:t>
            </a:r>
            <a:r>
              <a:rPr lang="en-US" sz="2800" dirty="0" err="1">
                <a:solidFill>
                  <a:srgbClr val="990000"/>
                </a:solidFill>
                <a:effectLst/>
              </a:rPr>
              <a:t>lý</a:t>
            </a:r>
            <a:r>
              <a:rPr lang="en-US" sz="2800" dirty="0">
                <a:solidFill>
                  <a:srgbClr val="990000"/>
                </a:solidFill>
                <a:effectLst/>
              </a:rPr>
              <a:t> </a:t>
            </a:r>
            <a:r>
              <a:rPr lang="en-US" sz="2800" dirty="0" err="1">
                <a:solidFill>
                  <a:srgbClr val="990000"/>
                </a:solidFill>
                <a:effectLst/>
              </a:rPr>
              <a:t>cửa</a:t>
            </a:r>
            <a:r>
              <a:rPr lang="en-US" sz="2800" dirty="0">
                <a:solidFill>
                  <a:srgbClr val="990000"/>
                </a:solidFill>
                <a:effectLst/>
              </a:rPr>
              <a:t> </a:t>
            </a:r>
            <a:r>
              <a:rPr lang="en-US" sz="2800" dirty="0" err="1">
                <a:solidFill>
                  <a:srgbClr val="990000"/>
                </a:solidFill>
                <a:effectLst/>
              </a:rPr>
              <a:t>hàng</a:t>
            </a:r>
            <a:r>
              <a:rPr lang="en-US" sz="2800" dirty="0">
                <a:solidFill>
                  <a:srgbClr val="990000"/>
                </a:solidFill>
                <a:effectLst/>
              </a:rPr>
              <a:t> </a:t>
            </a:r>
            <a:r>
              <a:rPr lang="en-US" sz="2800" dirty="0" err="1">
                <a:solidFill>
                  <a:srgbClr val="990000"/>
                </a:solidFill>
                <a:effectLst/>
              </a:rPr>
              <a:t>thuận</a:t>
            </a:r>
            <a:r>
              <a:rPr lang="en-US" sz="2800" dirty="0">
                <a:solidFill>
                  <a:srgbClr val="990000"/>
                </a:solidFill>
                <a:effectLst/>
              </a:rPr>
              <a:t> </a:t>
            </a:r>
            <a:r>
              <a:rPr lang="en-US" sz="2800" dirty="0" err="1">
                <a:solidFill>
                  <a:srgbClr val="990000"/>
                </a:solidFill>
                <a:effectLst/>
              </a:rPr>
              <a:t>lợi</a:t>
            </a:r>
            <a:r>
              <a:rPr lang="en-US" sz="2800" dirty="0">
                <a:solidFill>
                  <a:srgbClr val="990000"/>
                </a:solidFill>
                <a:effectLst/>
              </a:rPr>
              <a:t> </a:t>
            </a:r>
            <a:r>
              <a:rPr lang="en-US" sz="2800" dirty="0" err="1">
                <a:solidFill>
                  <a:srgbClr val="990000"/>
                </a:solidFill>
                <a:effectLst/>
              </a:rPr>
              <a:t>hơn</a:t>
            </a:r>
            <a:r>
              <a:rPr lang="en-US" sz="2800" dirty="0">
                <a:solidFill>
                  <a:srgbClr val="990000"/>
                </a:solidFill>
                <a:effectLst/>
              </a:rPr>
              <a:t>, </a:t>
            </a:r>
            <a:r>
              <a:rPr lang="en-US" sz="2800" dirty="0" err="1">
                <a:solidFill>
                  <a:srgbClr val="990000"/>
                </a:solidFill>
                <a:effectLst/>
              </a:rPr>
              <a:t>tiết</a:t>
            </a:r>
            <a:r>
              <a:rPr lang="en-US" sz="2800" dirty="0">
                <a:solidFill>
                  <a:srgbClr val="990000"/>
                </a:solidFill>
                <a:effectLst/>
              </a:rPr>
              <a:t> </a:t>
            </a:r>
            <a:r>
              <a:rPr lang="en-US" sz="2800" dirty="0" err="1">
                <a:solidFill>
                  <a:srgbClr val="990000"/>
                </a:solidFill>
                <a:effectLst/>
              </a:rPr>
              <a:t>kiệm</a:t>
            </a:r>
            <a:r>
              <a:rPr lang="en-US" sz="2800" dirty="0">
                <a:solidFill>
                  <a:srgbClr val="990000"/>
                </a:solidFill>
                <a:effectLst/>
              </a:rPr>
              <a:t> chi </a:t>
            </a:r>
            <a:r>
              <a:rPr lang="en-US" sz="2800" dirty="0" err="1">
                <a:solidFill>
                  <a:srgbClr val="990000"/>
                </a:solidFill>
                <a:effectLst/>
              </a:rPr>
              <a:t>phí</a:t>
            </a:r>
            <a:r>
              <a:rPr lang="en-US" sz="2800" dirty="0">
                <a:solidFill>
                  <a:srgbClr val="990000"/>
                </a:solidFill>
                <a:effectLst/>
              </a:rPr>
              <a:t> </a:t>
            </a:r>
            <a:r>
              <a:rPr lang="en-US" sz="2800" dirty="0" err="1">
                <a:solidFill>
                  <a:srgbClr val="990000"/>
                </a:solidFill>
                <a:effectLst/>
              </a:rPr>
              <a:t>về</a:t>
            </a:r>
            <a:r>
              <a:rPr lang="en-US" sz="2800" dirty="0">
                <a:solidFill>
                  <a:srgbClr val="990000"/>
                </a:solidFill>
                <a:effectLst/>
              </a:rPr>
              <a:t> </a:t>
            </a:r>
            <a:r>
              <a:rPr lang="en-US" sz="2800" dirty="0" err="1">
                <a:solidFill>
                  <a:srgbClr val="990000"/>
                </a:solidFill>
                <a:effectLst/>
              </a:rPr>
              <a:t>nhiều</a:t>
            </a:r>
            <a:r>
              <a:rPr lang="en-US" sz="2800" dirty="0">
                <a:solidFill>
                  <a:srgbClr val="990000"/>
                </a:solidFill>
                <a:effectLst/>
              </a:rPr>
              <a:t> </a:t>
            </a:r>
            <a:r>
              <a:rPr lang="en-US" sz="2800" dirty="0" err="1">
                <a:solidFill>
                  <a:srgbClr val="990000"/>
                </a:solidFill>
                <a:effectLst/>
              </a:rPr>
              <a:t>mặt</a:t>
            </a:r>
            <a:r>
              <a:rPr lang="en-US" sz="2800" dirty="0">
                <a:solidFill>
                  <a:srgbClr val="990000"/>
                </a:solidFill>
                <a:effectLst/>
              </a:rPr>
              <a:t> </a:t>
            </a:r>
            <a:r>
              <a:rPr lang="en-US" sz="2800" dirty="0" err="1">
                <a:solidFill>
                  <a:srgbClr val="990000"/>
                </a:solidFill>
                <a:effectLst/>
              </a:rPr>
              <a:t>và</a:t>
            </a:r>
            <a:r>
              <a:rPr lang="en-US" sz="2800" dirty="0">
                <a:solidFill>
                  <a:srgbClr val="990000"/>
                </a:solidFill>
                <a:effectLst/>
              </a:rPr>
              <a:t> </a:t>
            </a:r>
            <a:r>
              <a:rPr lang="en-US" sz="2800" dirty="0" err="1">
                <a:solidFill>
                  <a:srgbClr val="990000"/>
                </a:solidFill>
                <a:effectLst/>
              </a:rPr>
              <a:t>tăng</a:t>
            </a:r>
            <a:r>
              <a:rPr lang="en-US" sz="2800" dirty="0">
                <a:solidFill>
                  <a:srgbClr val="990000"/>
                </a:solidFill>
                <a:effectLst/>
              </a:rPr>
              <a:t> </a:t>
            </a:r>
            <a:r>
              <a:rPr lang="en-US" sz="2800" dirty="0" err="1">
                <a:solidFill>
                  <a:srgbClr val="990000"/>
                </a:solidFill>
                <a:effectLst/>
              </a:rPr>
              <a:t>lợi</a:t>
            </a:r>
            <a:r>
              <a:rPr lang="en-US" sz="2800" dirty="0">
                <a:solidFill>
                  <a:srgbClr val="990000"/>
                </a:solidFill>
                <a:effectLst/>
              </a:rPr>
              <a:t> </a:t>
            </a:r>
            <a:r>
              <a:rPr lang="en-US" sz="2800" dirty="0" err="1">
                <a:solidFill>
                  <a:srgbClr val="990000"/>
                </a:solidFill>
                <a:effectLst/>
              </a:rPr>
              <a:t>nhuận</a:t>
            </a:r>
            <a:r>
              <a:rPr lang="en-US" sz="2800" dirty="0">
                <a:solidFill>
                  <a:srgbClr val="990000"/>
                </a:solidFill>
                <a:effectLst/>
              </a:rPr>
              <a:t>.</a:t>
            </a:r>
            <a:endParaRPr lang="en-US" sz="2800" dirty="0">
              <a:solidFill>
                <a:srgbClr val="990000"/>
              </a:solidFill>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C353DD0-9B1B-406C-AC0B-BC99EA33C1CF}" type="slidenum">
              <a:rPr lang="en-US" sz="1000">
                <a:solidFill>
                  <a:schemeClr val="tx1">
                    <a:lumMod val="50000"/>
                    <a:lumOff val="50000"/>
                  </a:schemeClr>
                </a:solidFill>
                <a:latin typeface="Calibri" panose="020F0502020204030204"/>
              </a:rPr>
              <a:pPr>
                <a:spcAft>
                  <a:spcPts val="600"/>
                </a:spcAft>
                <a:defRPr/>
              </a:pPr>
              <a:t>5</a:t>
            </a:fld>
            <a:endParaRPr lang="en-US" sz="1000">
              <a:solidFill>
                <a:schemeClr val="tx1">
                  <a:lumMod val="50000"/>
                  <a:lumOff val="50000"/>
                </a:schemeClr>
              </a:solidFill>
              <a:latin typeface="Calibri" panose="020F0502020204030204"/>
            </a:endParaRPr>
          </a:p>
        </p:txBody>
      </p:sp>
      <p:pic>
        <p:nvPicPr>
          <p:cNvPr id="14" name="Picture 13">
            <a:extLst>
              <a:ext uri="{FF2B5EF4-FFF2-40B4-BE49-F238E27FC236}">
                <a16:creationId xmlns:a16="http://schemas.microsoft.com/office/drawing/2014/main" id="{342396AB-EBDB-45B0-8389-B4C25E49814D}"/>
              </a:ext>
            </a:extLst>
          </p:cNvPr>
          <p:cNvPicPr>
            <a:picLocks noChangeAspect="1"/>
          </p:cNvPicPr>
          <p:nvPr/>
        </p:nvPicPr>
        <p:blipFill>
          <a:blip r:embed="rId3"/>
          <a:stretch>
            <a:fillRect/>
          </a:stretch>
        </p:blipFill>
        <p:spPr>
          <a:xfrm rot="21414050">
            <a:off x="-160565" y="40567"/>
            <a:ext cx="1981907" cy="314813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5" name="Title 1">
            <a:extLst>
              <a:ext uri="{FF2B5EF4-FFF2-40B4-BE49-F238E27FC236}">
                <a16:creationId xmlns:a16="http://schemas.microsoft.com/office/drawing/2014/main" id="{6945A3DB-5270-49E3-BE86-DAF34F583016}"/>
              </a:ext>
            </a:extLst>
          </p:cNvPr>
          <p:cNvSpPr txBox="1">
            <a:spLocks/>
          </p:cNvSpPr>
          <p:nvPr/>
        </p:nvSpPr>
        <p:spPr>
          <a:xfrm>
            <a:off x="6901731" y="281277"/>
            <a:ext cx="3870990" cy="11737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700" b="1" kern="1200" dirty="0" err="1">
                <a:latin typeface="+mj-lt"/>
                <a:ea typeface="+mj-ea"/>
                <a:cs typeface="+mj-cs"/>
              </a:rPr>
              <a:t>Mục</a:t>
            </a:r>
            <a:r>
              <a:rPr lang="en-US" sz="3700" b="1" kern="1200" dirty="0">
                <a:latin typeface="+mj-lt"/>
                <a:ea typeface="+mj-ea"/>
                <a:cs typeface="+mj-cs"/>
              </a:rPr>
              <a:t> </a:t>
            </a:r>
            <a:r>
              <a:rPr lang="en-US" sz="3700" b="1" kern="1200" dirty="0" err="1">
                <a:latin typeface="+mj-lt"/>
                <a:ea typeface="+mj-ea"/>
                <a:cs typeface="+mj-cs"/>
              </a:rPr>
              <a:t>đích</a:t>
            </a:r>
            <a:r>
              <a:rPr lang="en-US" sz="3700" b="1" kern="1200" dirty="0">
                <a:latin typeface="+mj-lt"/>
                <a:ea typeface="+mj-ea"/>
                <a:cs typeface="+mj-cs"/>
              </a:rPr>
              <a:t> </a:t>
            </a:r>
            <a:r>
              <a:rPr lang="en-US" sz="3700" b="1" kern="1200" dirty="0" err="1">
                <a:latin typeface="+mj-lt"/>
                <a:ea typeface="+mj-ea"/>
                <a:cs typeface="+mj-cs"/>
              </a:rPr>
              <a:t>của</a:t>
            </a:r>
            <a:r>
              <a:rPr lang="en-US" sz="3700" b="1" kern="1200" dirty="0">
                <a:latin typeface="+mj-lt"/>
                <a:ea typeface="+mj-ea"/>
                <a:cs typeface="+mj-cs"/>
              </a:rPr>
              <a:t> </a:t>
            </a:r>
            <a:r>
              <a:rPr lang="en-US" sz="3700" b="1" kern="1200" dirty="0" err="1">
                <a:latin typeface="+mj-lt"/>
                <a:ea typeface="+mj-ea"/>
                <a:cs typeface="+mj-cs"/>
              </a:rPr>
              <a:t>chương</a:t>
            </a:r>
            <a:r>
              <a:rPr lang="en-US" sz="3700" b="1" kern="1200" dirty="0">
                <a:latin typeface="+mj-lt"/>
                <a:ea typeface="+mj-ea"/>
                <a:cs typeface="+mj-cs"/>
              </a:rPr>
              <a:t> </a:t>
            </a:r>
            <a:r>
              <a:rPr lang="en-US" sz="3700" b="1" kern="1200" dirty="0" err="1">
                <a:latin typeface="+mj-lt"/>
                <a:ea typeface="+mj-ea"/>
                <a:cs typeface="+mj-cs"/>
              </a:rPr>
              <a:t>trình</a:t>
            </a:r>
            <a:endParaRPr lang="en-US" sz="3700" kern="1200" dirty="0">
              <a:latin typeface="+mj-lt"/>
              <a:ea typeface="+mj-ea"/>
              <a:cs typeface="+mj-cs"/>
            </a:endParaRPr>
          </a:p>
        </p:txBody>
      </p:sp>
    </p:spTree>
    <p:extLst>
      <p:ext uri="{BB962C8B-B14F-4D97-AF65-F5344CB8AC3E}">
        <p14:creationId xmlns:p14="http://schemas.microsoft.com/office/powerpoint/2010/main" val="17523011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AC353DD0-9B1B-406C-AC0B-BC99EA33C1CF}" type="slidenum">
              <a:rPr kumimoji="0" lang="en-US" sz="900" b="0" i="0" u="none" strike="noStrike" cap="none" spc="0" normalizeH="0" baseline="0" noProof="0">
                <a:ln>
                  <a:noFill/>
                </a:ln>
                <a:effectLst/>
                <a:uLnTx/>
                <a:uFillTx/>
              </a:rPr>
              <a:pPr marR="0" lvl="0" indent="0" fontAlgn="auto">
                <a:spcBef>
                  <a:spcPts val="0"/>
                </a:spcBef>
                <a:spcAft>
                  <a:spcPts val="600"/>
                </a:spcAft>
                <a:buClrTx/>
                <a:buSzTx/>
                <a:buFontTx/>
                <a:buNone/>
                <a:tabLst/>
                <a:defRPr/>
              </a:pPr>
              <a:t>6</a:t>
            </a:fld>
            <a:endParaRPr kumimoji="0" lang="en-US" sz="900" b="0" i="0" u="none" strike="noStrike" cap="none" spc="0" normalizeH="0" baseline="0" noProof="0">
              <a:ln>
                <a:noFill/>
              </a:ln>
              <a:effectLst/>
              <a:uLnTx/>
              <a:uFillTx/>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1055012" y="1319873"/>
            <a:ext cx="4353116" cy="377043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dirty="0">
              <a:solidFill>
                <a:srgbClr val="595959"/>
              </a:solidFill>
            </a:endParaRPr>
          </a:p>
        </p:txBody>
      </p:sp>
      <p:pic>
        <p:nvPicPr>
          <p:cNvPr id="8" name="Hình ảnh 7">
            <a:extLst>
              <a:ext uri="{FF2B5EF4-FFF2-40B4-BE49-F238E27FC236}">
                <a16:creationId xmlns:a16="http://schemas.microsoft.com/office/drawing/2014/main" id="{5794F64B-62D6-47E7-8DBD-6557CC07D3C7}"/>
              </a:ext>
            </a:extLst>
          </p:cNvPr>
          <p:cNvPicPr>
            <a:picLocks noChangeAspect="1"/>
          </p:cNvPicPr>
          <p:nvPr/>
        </p:nvPicPr>
        <p:blipFill>
          <a:blip r:embed="rId2"/>
          <a:stretch>
            <a:fillRect/>
          </a:stretch>
        </p:blipFill>
        <p:spPr>
          <a:xfrm>
            <a:off x="2546109" y="0"/>
            <a:ext cx="9645891" cy="6858000"/>
          </a:xfrm>
          <a:prstGeom prst="rect">
            <a:avLst/>
          </a:prstGeom>
        </p:spPr>
      </p:pic>
      <p:sp>
        <p:nvSpPr>
          <p:cNvPr id="10" name="Hộp Văn bản 9">
            <a:extLst>
              <a:ext uri="{FF2B5EF4-FFF2-40B4-BE49-F238E27FC236}">
                <a16:creationId xmlns:a16="http://schemas.microsoft.com/office/drawing/2014/main" id="{9363F808-C1F4-4AF3-B19C-55C26CDF715F}"/>
              </a:ext>
            </a:extLst>
          </p:cNvPr>
          <p:cNvSpPr txBox="1"/>
          <p:nvPr/>
        </p:nvSpPr>
        <p:spPr>
          <a:xfrm>
            <a:off x="532660" y="2188171"/>
            <a:ext cx="1674203" cy="3349956"/>
          </a:xfrm>
          <a:prstGeom prst="rect">
            <a:avLst/>
          </a:prstGeom>
          <a:noFill/>
        </p:spPr>
        <p:txBody>
          <a:bodyPr wrap="square">
            <a:spAutoFit/>
          </a:bodyPr>
          <a:lstStyle/>
          <a:p>
            <a:pPr algn="ctr">
              <a:lnSpc>
                <a:spcPct val="150000"/>
              </a:lnSpc>
            </a:pPr>
            <a:r>
              <a:rPr lang="en-US" sz="2400">
                <a:effectLst/>
                <a:latin typeface="Times New Roman" panose="02020603050405020304" pitchFamily="18" charset="0"/>
                <a:ea typeface="Times New Roman" panose="02020603050405020304" pitchFamily="18" charset="0"/>
              </a:rPr>
              <a:t>Hình 1.1 Biểu đồ phân cấp chức năng cho khách hàng</a:t>
            </a:r>
            <a:endParaRPr lang="vi-VN" sz="2400">
              <a:effectLst/>
              <a:latin typeface="Times New Roman" panose="02020603050405020304" pitchFamily="18" charset="0"/>
              <a:ea typeface="Times New Roman" panose="02020603050405020304" pitchFamily="18" charset="0"/>
            </a:endParaRPr>
          </a:p>
        </p:txBody>
      </p:sp>
      <p:sp>
        <p:nvSpPr>
          <p:cNvPr id="3" name="Hộp Văn bản 2">
            <a:extLst>
              <a:ext uri="{FF2B5EF4-FFF2-40B4-BE49-F238E27FC236}">
                <a16:creationId xmlns:a16="http://schemas.microsoft.com/office/drawing/2014/main" id="{7FA1D025-7FE6-4FBA-AF7F-C7C45B09B823}"/>
              </a:ext>
            </a:extLst>
          </p:cNvPr>
          <p:cNvSpPr txBox="1"/>
          <p:nvPr/>
        </p:nvSpPr>
        <p:spPr>
          <a:xfrm>
            <a:off x="139220" y="221967"/>
            <a:ext cx="4135285" cy="646331"/>
          </a:xfrm>
          <a:prstGeom prst="rect">
            <a:avLst/>
          </a:prstGeom>
          <a:noFill/>
        </p:spPr>
        <p:txBody>
          <a:bodyPr wrap="square" rtlCol="0">
            <a:spAutoFit/>
          </a:bodyPr>
          <a:lstStyle/>
          <a:p>
            <a:r>
              <a:rPr lang="en-US" sz="3600"/>
              <a:t>II. Khảo sát bài toán</a:t>
            </a:r>
            <a:endParaRPr lang="vi-VN" sz="3600"/>
          </a:p>
        </p:txBody>
      </p:sp>
    </p:spTree>
    <p:extLst>
      <p:ext uri="{BB962C8B-B14F-4D97-AF65-F5344CB8AC3E}">
        <p14:creationId xmlns:p14="http://schemas.microsoft.com/office/powerpoint/2010/main" val="1269080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C353DD0-9B1B-406C-AC0B-BC99EA33C1CF}"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595959"/>
              </a:solidFill>
              <a:effectLst/>
              <a:uLnTx/>
              <a:uFillTx/>
              <a:latin typeface="Calibri"/>
              <a:ea typeface="+mn-ea"/>
              <a:cs typeface="+mn-cs"/>
            </a:endParaRPr>
          </a:p>
        </p:txBody>
      </p:sp>
      <p:sp>
        <p:nvSpPr>
          <p:cNvPr id="10" name="Title 3">
            <a:extLst>
              <a:ext uri="{FF2B5EF4-FFF2-40B4-BE49-F238E27FC236}">
                <a16:creationId xmlns:a16="http://schemas.microsoft.com/office/drawing/2014/main" id="{47604AC5-2F39-46DC-A96E-1A31DD30D88E}"/>
              </a:ext>
            </a:extLst>
          </p:cNvPr>
          <p:cNvSpPr txBox="1">
            <a:spLocks/>
          </p:cNvSpPr>
          <p:nvPr/>
        </p:nvSpPr>
        <p:spPr>
          <a:xfrm>
            <a:off x="647700" y="1568308"/>
            <a:ext cx="2816968" cy="39747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2400">
                <a:effectLst/>
                <a:latin typeface="Times New Roman" panose="02020603050405020304" pitchFamily="18" charset="0"/>
                <a:ea typeface="Times New Roman" panose="02020603050405020304" pitchFamily="18" charset="0"/>
              </a:rPr>
              <a:t>Hình 1.2 Biểu đồ phân cấp chức năng cho người bán</a:t>
            </a:r>
            <a:endParaRPr lang="vi-VN" sz="2400">
              <a:effectLst/>
              <a:latin typeface="Times New Roman" panose="02020603050405020304" pitchFamily="18" charset="0"/>
              <a:ea typeface="Times New Roman" panose="02020603050405020304" pitchFamily="18" charset="0"/>
            </a:endParaRPr>
          </a:p>
          <a:p>
            <a:pPr algn="ctr">
              <a:lnSpc>
                <a:spcPct val="120000"/>
              </a:lnSpc>
            </a:pPr>
            <a:br>
              <a:rPr lang="en-US" sz="4000" b="1" dirty="0">
                <a:solidFill>
                  <a:schemeClr val="accent1">
                    <a:lumMod val="50000"/>
                  </a:schemeClr>
                </a:solidFill>
              </a:rPr>
            </a:br>
            <a:endParaRPr lang="en-US" sz="4000" b="1" dirty="0">
              <a:solidFill>
                <a:schemeClr val="accent1">
                  <a:lumMod val="50000"/>
                </a:schemeClr>
              </a:solidFill>
            </a:endParaRPr>
          </a:p>
        </p:txBody>
      </p:sp>
      <p:sp>
        <p:nvSpPr>
          <p:cNvPr id="8" name="Hộp Văn bản 7">
            <a:extLst>
              <a:ext uri="{FF2B5EF4-FFF2-40B4-BE49-F238E27FC236}">
                <a16:creationId xmlns:a16="http://schemas.microsoft.com/office/drawing/2014/main" id="{7B8CD68C-E502-4DFD-B849-8149EC1D6FA7}"/>
              </a:ext>
            </a:extLst>
          </p:cNvPr>
          <p:cNvSpPr txBox="1"/>
          <p:nvPr/>
        </p:nvSpPr>
        <p:spPr>
          <a:xfrm>
            <a:off x="139220" y="221967"/>
            <a:ext cx="4135285" cy="646331"/>
          </a:xfrm>
          <a:prstGeom prst="rect">
            <a:avLst/>
          </a:prstGeom>
          <a:noFill/>
        </p:spPr>
        <p:txBody>
          <a:bodyPr wrap="square" rtlCol="0">
            <a:spAutoFit/>
          </a:bodyPr>
          <a:lstStyle/>
          <a:p>
            <a:r>
              <a:rPr lang="en-US" sz="3600"/>
              <a:t>II. Khảo sát bài toán</a:t>
            </a:r>
            <a:endParaRPr lang="vi-VN" sz="3600"/>
          </a:p>
        </p:txBody>
      </p:sp>
      <p:pic>
        <p:nvPicPr>
          <p:cNvPr id="9" name="Hình ảnh 8">
            <a:extLst>
              <a:ext uri="{FF2B5EF4-FFF2-40B4-BE49-F238E27FC236}">
                <a16:creationId xmlns:a16="http://schemas.microsoft.com/office/drawing/2014/main" id="{C45F9A70-A7A5-4509-A867-7D08FF5D661F}"/>
              </a:ext>
            </a:extLst>
          </p:cNvPr>
          <p:cNvPicPr>
            <a:picLocks noChangeAspect="1"/>
          </p:cNvPicPr>
          <p:nvPr/>
        </p:nvPicPr>
        <p:blipFill>
          <a:blip r:embed="rId2"/>
          <a:stretch>
            <a:fillRect/>
          </a:stretch>
        </p:blipFill>
        <p:spPr>
          <a:xfrm>
            <a:off x="4385395" y="0"/>
            <a:ext cx="7806605" cy="6820542"/>
          </a:xfrm>
          <a:prstGeom prst="rect">
            <a:avLst/>
          </a:prstGeom>
        </p:spPr>
      </p:pic>
    </p:spTree>
    <p:extLst>
      <p:ext uri="{BB962C8B-B14F-4D97-AF65-F5344CB8AC3E}">
        <p14:creationId xmlns:p14="http://schemas.microsoft.com/office/powerpoint/2010/main" val="37116945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C353DD0-9B1B-406C-AC0B-BC99EA33C1CF}"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595959"/>
              </a:solidFill>
              <a:effectLst/>
              <a:uLnTx/>
              <a:uFillTx/>
              <a:latin typeface="Calibri"/>
              <a:ea typeface="+mn-ea"/>
              <a:cs typeface="+mn-cs"/>
            </a:endParaRPr>
          </a:p>
        </p:txBody>
      </p:sp>
      <p:sp>
        <p:nvSpPr>
          <p:cNvPr id="9" name="Title 3">
            <a:extLst>
              <a:ext uri="{FF2B5EF4-FFF2-40B4-BE49-F238E27FC236}">
                <a16:creationId xmlns:a16="http://schemas.microsoft.com/office/drawing/2014/main" id="{620DF29F-0222-46CF-A6CB-D775CC5C10E9}"/>
              </a:ext>
            </a:extLst>
          </p:cNvPr>
          <p:cNvSpPr txBox="1">
            <a:spLocks/>
          </p:cNvSpPr>
          <p:nvPr/>
        </p:nvSpPr>
        <p:spPr>
          <a:xfrm>
            <a:off x="0" y="-250025"/>
            <a:ext cx="5337436" cy="17805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3500" b="1" dirty="0">
                <a:solidFill>
                  <a:schemeClr val="accent1">
                    <a:lumMod val="50000"/>
                  </a:schemeClr>
                </a:solidFill>
              </a:rPr>
              <a:t>II</a:t>
            </a:r>
            <a:r>
              <a:rPr lang="en-US" sz="3500" b="1">
                <a:solidFill>
                  <a:schemeClr val="accent1">
                    <a:lumMod val="50000"/>
                  </a:schemeClr>
                </a:solidFill>
              </a:rPr>
              <a:t>. Đặc tả yêu cầu bài toán</a:t>
            </a:r>
            <a:br>
              <a:rPr lang="en-US" sz="3500" b="1" dirty="0">
                <a:solidFill>
                  <a:schemeClr val="accent1">
                    <a:lumMod val="50000"/>
                  </a:schemeClr>
                </a:solidFill>
              </a:rPr>
            </a:br>
            <a:endParaRPr lang="en-US" sz="3500" b="1" dirty="0">
              <a:solidFill>
                <a:schemeClr val="accent1">
                  <a:lumMod val="50000"/>
                </a:schemeClr>
              </a:solidFill>
            </a:endParaRPr>
          </a:p>
        </p:txBody>
      </p:sp>
      <p:pic>
        <p:nvPicPr>
          <p:cNvPr id="10" name="Hình ảnh 9">
            <a:extLst>
              <a:ext uri="{FF2B5EF4-FFF2-40B4-BE49-F238E27FC236}">
                <a16:creationId xmlns:a16="http://schemas.microsoft.com/office/drawing/2014/main" id="{E3022424-EF2C-4DE9-958E-2448B9C76C14}"/>
              </a:ext>
            </a:extLst>
          </p:cNvPr>
          <p:cNvPicPr>
            <a:picLocks noChangeAspect="1"/>
          </p:cNvPicPr>
          <p:nvPr/>
        </p:nvPicPr>
        <p:blipFill>
          <a:blip r:embed="rId2"/>
          <a:stretch>
            <a:fillRect/>
          </a:stretch>
        </p:blipFill>
        <p:spPr>
          <a:xfrm>
            <a:off x="1437432" y="1143913"/>
            <a:ext cx="9417612" cy="5394999"/>
          </a:xfrm>
          <a:prstGeom prst="rect">
            <a:avLst/>
          </a:prstGeom>
        </p:spPr>
      </p:pic>
    </p:spTree>
    <p:extLst>
      <p:ext uri="{BB962C8B-B14F-4D97-AF65-F5344CB8AC3E}">
        <p14:creationId xmlns:p14="http://schemas.microsoft.com/office/powerpoint/2010/main" val="2911754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2C787B6D-5152-413C-9C04-F9547EF89A16}"/>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C353DD0-9B1B-406C-AC0B-BC99EA33C1CF}"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9</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215B48B8-E82E-42E5-9E0E-714AF487098F}"/>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595959"/>
              </a:solidFill>
              <a:effectLst/>
              <a:uLnTx/>
              <a:uFillTx/>
              <a:latin typeface="Calibri"/>
              <a:ea typeface="+mn-ea"/>
              <a:cs typeface="+mn-cs"/>
            </a:endParaRPr>
          </a:p>
        </p:txBody>
      </p:sp>
      <p:pic>
        <p:nvPicPr>
          <p:cNvPr id="8" name="Hình ảnh 7">
            <a:extLst>
              <a:ext uri="{FF2B5EF4-FFF2-40B4-BE49-F238E27FC236}">
                <a16:creationId xmlns:a16="http://schemas.microsoft.com/office/drawing/2014/main" id="{60D6EAA5-FFF1-4BAA-9CA5-D8B9F19FCF7E}"/>
              </a:ext>
            </a:extLst>
          </p:cNvPr>
          <p:cNvPicPr>
            <a:picLocks noChangeAspect="1"/>
          </p:cNvPicPr>
          <p:nvPr/>
        </p:nvPicPr>
        <p:blipFill>
          <a:blip r:embed="rId2"/>
          <a:stretch>
            <a:fillRect/>
          </a:stretch>
        </p:blipFill>
        <p:spPr>
          <a:xfrm>
            <a:off x="4421081" y="736846"/>
            <a:ext cx="7770920" cy="6121153"/>
          </a:xfrm>
          <a:prstGeom prst="rect">
            <a:avLst/>
          </a:prstGeom>
        </p:spPr>
      </p:pic>
      <p:sp>
        <p:nvSpPr>
          <p:cNvPr id="9" name="Title 3">
            <a:extLst>
              <a:ext uri="{FF2B5EF4-FFF2-40B4-BE49-F238E27FC236}">
                <a16:creationId xmlns:a16="http://schemas.microsoft.com/office/drawing/2014/main" id="{620DF29F-0222-46CF-A6CB-D775CC5C10E9}"/>
              </a:ext>
            </a:extLst>
          </p:cNvPr>
          <p:cNvSpPr txBox="1">
            <a:spLocks/>
          </p:cNvSpPr>
          <p:nvPr/>
        </p:nvSpPr>
        <p:spPr>
          <a:xfrm>
            <a:off x="0" y="-250025"/>
            <a:ext cx="5337436" cy="17805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3500" b="1" dirty="0">
                <a:solidFill>
                  <a:schemeClr val="accent1">
                    <a:lumMod val="50000"/>
                  </a:schemeClr>
                </a:solidFill>
              </a:rPr>
              <a:t>II</a:t>
            </a:r>
            <a:r>
              <a:rPr lang="en-US" sz="3500" b="1">
                <a:solidFill>
                  <a:schemeClr val="accent1">
                    <a:lumMod val="50000"/>
                  </a:schemeClr>
                </a:solidFill>
              </a:rPr>
              <a:t>. Đặc tả yêu cầu bài toán</a:t>
            </a:r>
            <a:br>
              <a:rPr lang="en-US" sz="3500" b="1" dirty="0">
                <a:solidFill>
                  <a:schemeClr val="accent1">
                    <a:lumMod val="50000"/>
                  </a:schemeClr>
                </a:solidFill>
              </a:rPr>
            </a:br>
            <a:endParaRPr lang="en-US" sz="3500" b="1" dirty="0">
              <a:solidFill>
                <a:schemeClr val="accent1">
                  <a:lumMod val="50000"/>
                </a:schemeClr>
              </a:solidFill>
            </a:endParaRPr>
          </a:p>
        </p:txBody>
      </p:sp>
      <p:sp>
        <p:nvSpPr>
          <p:cNvPr id="12" name="Title 3">
            <a:extLst>
              <a:ext uri="{FF2B5EF4-FFF2-40B4-BE49-F238E27FC236}">
                <a16:creationId xmlns:a16="http://schemas.microsoft.com/office/drawing/2014/main" id="{25CEF5A5-57F1-42BD-95A3-DB96DEAAA4D6}"/>
              </a:ext>
            </a:extLst>
          </p:cNvPr>
          <p:cNvSpPr txBox="1">
            <a:spLocks/>
          </p:cNvSpPr>
          <p:nvPr/>
        </p:nvSpPr>
        <p:spPr>
          <a:xfrm>
            <a:off x="802057" y="2447337"/>
            <a:ext cx="2816968" cy="39747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800">
              <a:effectLst/>
              <a:latin typeface="Times New Roman" panose="02020603050405020304" pitchFamily="18" charset="0"/>
              <a:ea typeface="Times New Roman" panose="02020603050405020304" pitchFamily="18" charset="0"/>
            </a:endParaRPr>
          </a:p>
          <a:p>
            <a:pPr algn="ctr">
              <a:lnSpc>
                <a:spcPct val="150000"/>
              </a:lnSpc>
            </a:pPr>
            <a:endParaRPr lang="en-US" sz="2800">
              <a:latin typeface="Times New Roman" panose="02020603050405020304" pitchFamily="18" charset="0"/>
              <a:ea typeface="Times New Roman" panose="02020603050405020304" pitchFamily="18" charset="0"/>
            </a:endParaRPr>
          </a:p>
          <a:p>
            <a:pPr algn="ctr">
              <a:lnSpc>
                <a:spcPct val="150000"/>
              </a:lnSpc>
            </a:pPr>
            <a:r>
              <a:rPr lang="en-US" sz="2800">
                <a:effectLst/>
                <a:latin typeface="Times New Roman" panose="02020603050405020304" pitchFamily="18" charset="0"/>
                <a:ea typeface="Times New Roman" panose="02020603050405020304" pitchFamily="18" charset="0"/>
              </a:rPr>
              <a:t>Hình 2.2 </a:t>
            </a:r>
          </a:p>
          <a:p>
            <a:pPr algn="ctr">
              <a:lnSpc>
                <a:spcPct val="150000"/>
              </a:lnSpc>
            </a:pPr>
            <a:r>
              <a:rPr lang="en-US" sz="2800">
                <a:effectLst/>
                <a:latin typeface="Times New Roman" panose="02020603050405020304" pitchFamily="18" charset="0"/>
                <a:ea typeface="Times New Roman" panose="02020603050405020304" pitchFamily="18" charset="0"/>
              </a:rPr>
              <a:t>Sơ đồ use case phân rã cho </a:t>
            </a:r>
          </a:p>
          <a:p>
            <a:pPr algn="ctr">
              <a:lnSpc>
                <a:spcPct val="150000"/>
              </a:lnSpc>
            </a:pPr>
            <a:r>
              <a:rPr lang="en-US" sz="2800">
                <a:effectLst/>
                <a:latin typeface="Times New Roman" panose="02020603050405020304" pitchFamily="18" charset="0"/>
                <a:ea typeface="Times New Roman" panose="02020603050405020304" pitchFamily="18" charset="0"/>
              </a:rPr>
              <a:t>khách hàng</a:t>
            </a:r>
            <a:endParaRPr lang="vi-VN" sz="2800">
              <a:effectLst/>
              <a:latin typeface="Times New Roman" panose="02020603050405020304" pitchFamily="18" charset="0"/>
              <a:ea typeface="Times New Roman" panose="02020603050405020304" pitchFamily="18" charset="0"/>
            </a:endParaRPr>
          </a:p>
          <a:p>
            <a:pPr algn="ctr">
              <a:lnSpc>
                <a:spcPct val="120000"/>
              </a:lnSpc>
            </a:pPr>
            <a:br>
              <a:rPr lang="en-US" sz="4000" b="1" dirty="0">
                <a:solidFill>
                  <a:schemeClr val="accent1">
                    <a:lumMod val="50000"/>
                  </a:schemeClr>
                </a:solidFill>
              </a:rPr>
            </a:br>
            <a:endParaRPr lang="en-US" sz="4000" b="1" dirty="0">
              <a:solidFill>
                <a:schemeClr val="accent1">
                  <a:lumMod val="50000"/>
                </a:schemeClr>
              </a:solidFill>
            </a:endParaRPr>
          </a:p>
        </p:txBody>
      </p:sp>
    </p:spTree>
    <p:extLst>
      <p:ext uri="{BB962C8B-B14F-4D97-AF65-F5344CB8AC3E}">
        <p14:creationId xmlns:p14="http://schemas.microsoft.com/office/powerpoint/2010/main" val="3936535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I-BAO-CAO-TRO-CHOI-CHAN-DUNG-1.pptx" id="{9B4CD846-B87A-44CD-99CC-5B2BA76B2D5D}" vid="{CFE7F240-7DD4-43C2-A3FC-8A376D340C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Mau2</Template>
  <TotalTime>583</TotalTime>
  <Words>477</Words>
  <Application>Microsoft Office PowerPoint</Application>
  <PresentationFormat>Màn hình rộng</PresentationFormat>
  <Paragraphs>103</Paragraphs>
  <Slides>18</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18</vt:i4>
      </vt:variant>
    </vt:vector>
  </HeadingPairs>
  <TitlesOfParts>
    <vt:vector size="25" baseType="lpstr">
      <vt:lpstr>Arial</vt:lpstr>
      <vt:lpstr>Calibri</vt:lpstr>
      <vt:lpstr>Calibri (Body)</vt:lpstr>
      <vt:lpstr>Calibri Light</vt:lpstr>
      <vt:lpstr>Times New Roman</vt:lpstr>
      <vt:lpstr>UTM Azuki</vt:lpstr>
      <vt:lpstr>Office Theme</vt:lpstr>
      <vt:lpstr>BÁO CÁO TIỂU LUẬN Đề tài:  “QUẢN LÝ BÁN HÀNG HOA FLOWER SHOP”  </vt:lpstr>
      <vt:lpstr>NỘI DUNG</vt:lpstr>
      <vt:lpstr>  I. Mở đầu</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IV. Tài liệu tham khảo </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BÁO CÁO</dc:title>
  <dc:creator>Le Ngo Tuyet Trinh</dc:creator>
  <cp:lastModifiedBy>Anh Hoàng</cp:lastModifiedBy>
  <cp:revision>20</cp:revision>
  <dcterms:created xsi:type="dcterms:W3CDTF">2021-11-26T03:50:03Z</dcterms:created>
  <dcterms:modified xsi:type="dcterms:W3CDTF">2021-12-19T11:37:46Z</dcterms:modified>
</cp:coreProperties>
</file>