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22"/>
  </p:notesMasterIdLst>
  <p:handoutMasterIdLst>
    <p:handoutMasterId r:id="rId23"/>
  </p:handoutMasterIdLst>
  <p:sldIdLst>
    <p:sldId id="287" r:id="rId3"/>
    <p:sldId id="291" r:id="rId4"/>
    <p:sldId id="319" r:id="rId5"/>
    <p:sldId id="321" r:id="rId6"/>
    <p:sldId id="341" r:id="rId7"/>
    <p:sldId id="342" r:id="rId8"/>
    <p:sldId id="320" r:id="rId9"/>
    <p:sldId id="322" r:id="rId10"/>
    <p:sldId id="312" r:id="rId11"/>
    <p:sldId id="313" r:id="rId12"/>
    <p:sldId id="323" r:id="rId13"/>
    <p:sldId id="324" r:id="rId14"/>
    <p:sldId id="329" r:id="rId15"/>
    <p:sldId id="331" r:id="rId16"/>
    <p:sldId id="325" r:id="rId17"/>
    <p:sldId id="330" r:id="rId18"/>
    <p:sldId id="347" r:id="rId19"/>
    <p:sldId id="328" r:id="rId20"/>
    <p:sldId id="301" r:id="rId21"/>
  </p:sldIdLst>
  <p:sldSz cx="10693400" cy="7562850"/>
  <p:notesSz cx="10693400" cy="756285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10"/>
    <p:restoredTop sz="96208"/>
  </p:normalViewPr>
  <p:slideViewPr>
    <p:cSldViewPr>
      <p:cViewPr varScale="1">
        <p:scale>
          <a:sx n="108" d="100"/>
          <a:sy n="108" d="100"/>
        </p:scale>
        <p:origin x="69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17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E930AD-2322-714B-B0F3-D1F42C238F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521D2-2D49-064C-9C49-2DE3C37F6D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E93AC-9815-9345-9A9F-033F39C9D93F}" type="datetimeFigureOut">
              <a:rPr lang="x-none" smtClean="0"/>
              <a:t>10/22/2020</a:t>
            </a:fld>
            <a:endParaRPr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B199C-ED3A-1A4A-96F5-FE5FEC940B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38A2C-2CAC-CC47-A567-BE55A7EC2C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6E90E-E61A-6A43-ABCD-0D2FA44912C7}" type="slidenum">
              <a:rPr lang="x-none"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841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3FB8B-2C33-454C-8738-79A850ACD784}" type="datetimeFigureOut">
              <a:rPr lang="x-none" smtClean="0"/>
              <a:t>10/22/2020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692A2-4102-8E46-AF0B-A51A0181B301}" type="slidenum">
              <a:rPr lang="x-none"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7081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670E4988-4176-A440-BD7E-338D02DA79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68" y="-12533"/>
            <a:ext cx="10756900" cy="7601372"/>
          </a:xfrm>
          <a:prstGeom prst="rect">
            <a:avLst/>
          </a:prstGeom>
        </p:spPr>
      </p:pic>
      <p:sp>
        <p:nvSpPr>
          <p:cNvPr id="17" name="Title Placeholder 7">
            <a:extLst>
              <a:ext uri="{FF2B5EF4-FFF2-40B4-BE49-F238E27FC236}">
                <a16:creationId xmlns:a16="http://schemas.microsoft.com/office/drawing/2014/main" id="{D9DFCBF3-3FD5-1740-95A7-E094A8292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601" y="2362962"/>
            <a:ext cx="9223374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Headline</a:t>
            </a:r>
            <a:endParaRPr dirty="0"/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2BC92E7A-4EED-514C-8137-E824094E8D9F}"/>
              </a:ext>
            </a:extLst>
          </p:cNvPr>
          <p:cNvSpPr/>
          <p:nvPr userDrawn="1"/>
        </p:nvSpPr>
        <p:spPr>
          <a:xfrm>
            <a:off x="786784" y="6768548"/>
            <a:ext cx="9118600" cy="0"/>
          </a:xfrm>
          <a:custGeom>
            <a:avLst/>
            <a:gdLst/>
            <a:ahLst/>
            <a:cxnLst/>
            <a:rect l="l" t="t" r="r" b="b"/>
            <a:pathLst>
              <a:path w="9118600">
                <a:moveTo>
                  <a:pt x="0" y="0"/>
                </a:moveTo>
                <a:lnTo>
                  <a:pt x="911843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A4D14BC7-EA8A-2A4E-A133-A0541F8395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00" y="241851"/>
            <a:ext cx="3238500" cy="1104900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98DA82DB-7600-8E49-B99B-65F45E92AAD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" y="32568"/>
            <a:ext cx="3670300" cy="152199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3ED446-2E67-0842-A9F4-5B6935981E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0601" y="3845665"/>
            <a:ext cx="9223374" cy="1993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01 Title 01</a:t>
            </a:r>
          </a:p>
          <a:p>
            <a:pPr lvl="0"/>
            <a:r>
              <a:rPr lang="en-US" dirty="0"/>
              <a:t>02 Title 02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401DCF4A-9A64-5C45-A26D-B1F2F04DB1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00" y="6899905"/>
            <a:ext cx="2935401" cy="38671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30643700-8281-AB41-AFB3-06EF25FBCC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7231" y="6896730"/>
            <a:ext cx="2020943" cy="38671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9529A0AF-C6F0-B948-AF9C-16986B7DF64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54900" y="6896730"/>
            <a:ext cx="2509075" cy="386712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lvl="0"/>
            <a:r>
              <a:rPr lang="en-US" dirty="0"/>
              <a:t>Lorem Ipsum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 style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6">
            <a:extLst>
              <a:ext uri="{FF2B5EF4-FFF2-40B4-BE49-F238E27FC236}">
                <a16:creationId xmlns:a16="http://schemas.microsoft.com/office/drawing/2014/main" id="{DF7DFA32-E743-3941-ACDE-836F2126D82B}"/>
              </a:ext>
            </a:extLst>
          </p:cNvPr>
          <p:cNvSpPr/>
          <p:nvPr userDrawn="1"/>
        </p:nvSpPr>
        <p:spPr>
          <a:xfrm>
            <a:off x="786784" y="6768551"/>
            <a:ext cx="9118600" cy="0"/>
          </a:xfrm>
          <a:custGeom>
            <a:avLst/>
            <a:gdLst/>
            <a:ahLst/>
            <a:cxnLst/>
            <a:rect l="l" t="t" r="r" b="b"/>
            <a:pathLst>
              <a:path w="9118600">
                <a:moveTo>
                  <a:pt x="0" y="0"/>
                </a:moveTo>
                <a:lnTo>
                  <a:pt x="9118434" y="0"/>
                </a:lnTo>
              </a:path>
            </a:pathLst>
          </a:custGeom>
          <a:ln w="6350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ABDE46E0-9E01-A344-B82C-EBB26851D7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100" y="276225"/>
            <a:ext cx="1983123" cy="838200"/>
          </a:xfrm>
          <a:prstGeom prst="rect">
            <a:avLst/>
          </a:prstGeom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04CD5E8-2EC3-B54E-8538-757ECC7A93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00" y="6899905"/>
            <a:ext cx="2935401" cy="310516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4B8A02D-D581-124A-B61C-EE7D8F5B9C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7231" y="6896731"/>
            <a:ext cx="2020943" cy="310516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F8BDAA6-4955-E646-8E76-C54A189CBF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54900" y="6896730"/>
            <a:ext cx="2509075" cy="310512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C4AF024-21C7-8F44-A0AF-497E425609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6601" y="1463067"/>
            <a:ext cx="4229100" cy="92699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01 </a:t>
            </a:r>
            <a:endParaRPr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56328CE-30D2-9949-BE2C-63C44070FE7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601" y="2292697"/>
            <a:ext cx="4229100" cy="511762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Sub-title</a:t>
            </a:r>
            <a:endParaRPr dirty="0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894F6C0-FB08-C548-A0E1-C0C94C6569D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6600" y="3263087"/>
            <a:ext cx="4229100" cy="2632425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diam.</a:t>
            </a:r>
          </a:p>
          <a:p>
            <a:pPr lvl="0"/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131C05-00FD-8748-9E57-97EFDBC16C1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118100" y="2292697"/>
            <a:ext cx="5575300" cy="360281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498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 style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6">
            <a:extLst>
              <a:ext uri="{FF2B5EF4-FFF2-40B4-BE49-F238E27FC236}">
                <a16:creationId xmlns:a16="http://schemas.microsoft.com/office/drawing/2014/main" id="{E80F818F-136F-1E47-BD65-7A6E3FDAF5F5}"/>
              </a:ext>
            </a:extLst>
          </p:cNvPr>
          <p:cNvSpPr/>
          <p:nvPr userDrawn="1"/>
        </p:nvSpPr>
        <p:spPr>
          <a:xfrm>
            <a:off x="786784" y="6768551"/>
            <a:ext cx="9118600" cy="0"/>
          </a:xfrm>
          <a:custGeom>
            <a:avLst/>
            <a:gdLst/>
            <a:ahLst/>
            <a:cxnLst/>
            <a:rect l="l" t="t" r="r" b="b"/>
            <a:pathLst>
              <a:path w="9118600">
                <a:moveTo>
                  <a:pt x="0" y="0"/>
                </a:moveTo>
                <a:lnTo>
                  <a:pt x="9118434" y="0"/>
                </a:lnTo>
              </a:path>
            </a:pathLst>
          </a:custGeom>
          <a:ln w="6350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E9CBFC-35FC-F04A-9333-6A398E3EF4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00" y="6899905"/>
            <a:ext cx="2935401" cy="310516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0C181C4-4FA4-434C-AC7E-7DA61C3E18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7231" y="6896731"/>
            <a:ext cx="2020943" cy="310516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236582D-F3E5-4B4A-B0B8-71F8EE250AD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54900" y="6896730"/>
            <a:ext cx="2509075" cy="310512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09550A0-1FB8-7041-B34D-D153D16DDB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0600" y="3552825"/>
            <a:ext cx="3746631" cy="92699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01 </a:t>
            </a:r>
            <a:endParaRPr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E15AD2D-5AB5-A54E-9458-7CD6166560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0600" y="4382455"/>
            <a:ext cx="3746631" cy="511762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Sub-title</a:t>
            </a:r>
            <a:endParaRPr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88A85458-D115-0F48-AF48-F2478833E0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1900" y="3552825"/>
            <a:ext cx="4923486" cy="2632425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D9603234-1429-4048-8443-E6E7151191F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270" y="13762"/>
            <a:ext cx="10692130" cy="324829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2242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 style 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6">
            <a:extLst>
              <a:ext uri="{FF2B5EF4-FFF2-40B4-BE49-F238E27FC236}">
                <a16:creationId xmlns:a16="http://schemas.microsoft.com/office/drawing/2014/main" id="{853E8D55-0F46-7E4E-8706-6B3D4B95CB71}"/>
              </a:ext>
            </a:extLst>
          </p:cNvPr>
          <p:cNvSpPr/>
          <p:nvPr userDrawn="1"/>
        </p:nvSpPr>
        <p:spPr>
          <a:xfrm>
            <a:off x="786784" y="6768551"/>
            <a:ext cx="9118600" cy="0"/>
          </a:xfrm>
          <a:custGeom>
            <a:avLst/>
            <a:gdLst/>
            <a:ahLst/>
            <a:cxnLst/>
            <a:rect l="l" t="t" r="r" b="b"/>
            <a:pathLst>
              <a:path w="9118600">
                <a:moveTo>
                  <a:pt x="0" y="0"/>
                </a:moveTo>
                <a:lnTo>
                  <a:pt x="9118434" y="0"/>
                </a:lnTo>
              </a:path>
            </a:pathLst>
          </a:custGeom>
          <a:ln w="6350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B54662CE-998F-A04E-A5A9-B1252AAE18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100" y="276225"/>
            <a:ext cx="1983123" cy="838200"/>
          </a:xfrm>
          <a:prstGeom prst="rect">
            <a:avLst/>
          </a:prstGeom>
        </p:spPr>
      </p:pic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0F3404F5-3AFA-344F-A039-E69B6F791F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00" y="6899905"/>
            <a:ext cx="2935401" cy="310516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955840EC-F893-B94F-B8F7-2188BA50A3C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7231" y="6896731"/>
            <a:ext cx="2020943" cy="310516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58D01B88-90B7-434E-AA38-5ECDC95EE0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54900" y="6896730"/>
            <a:ext cx="2509075" cy="310512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C4F8076C-0A5E-6542-A4DF-06F15AA18D7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88512" y="1800225"/>
            <a:ext cx="2750555" cy="276370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3EFFD801-312E-2841-B991-32947E42B62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973125" y="1810271"/>
            <a:ext cx="2750555" cy="276370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2396D251-D224-494D-AF82-E8ED327901B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143272" y="1810271"/>
            <a:ext cx="2750555" cy="276370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FAFAAB40-1C4F-474C-9844-0D56CC3E74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6785" y="4726377"/>
            <a:ext cx="2750556" cy="533400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01 </a:t>
            </a:r>
            <a:endParaRPr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E1FEC71-8CE9-6142-991F-A9727E4A2D0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68803" y="4722710"/>
            <a:ext cx="2750556" cy="533400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01 </a:t>
            </a:r>
            <a:endParaRPr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352BAE80-3F42-C347-B177-B1302028DA6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50821" y="4739648"/>
            <a:ext cx="2750556" cy="533400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01 </a:t>
            </a:r>
            <a:endParaRPr dirty="0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ED9F800A-CD8D-444D-8257-07848DFAEB0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6784" y="5337137"/>
            <a:ext cx="2750556" cy="1065640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</a:t>
            </a:r>
            <a:endParaRPr dirty="0"/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D77E9068-BB52-8441-95C0-F839D2026D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968803" y="5337137"/>
            <a:ext cx="2750556" cy="1065640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</a:t>
            </a:r>
            <a:endParaRPr dirty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C46856BD-7BC0-7F48-AF40-8AC716BA9EE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50821" y="5337137"/>
            <a:ext cx="2750556" cy="1065640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877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brick&#10;&#10;Description automatically generated">
            <a:extLst>
              <a:ext uri="{FF2B5EF4-FFF2-40B4-BE49-F238E27FC236}">
                <a16:creationId xmlns:a16="http://schemas.microsoft.com/office/drawing/2014/main" id="{E2D9EE3A-7006-4142-B6FF-74F24C4B9A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0693400" cy="7556500"/>
          </a:xfrm>
          <a:prstGeom prst="rect">
            <a:avLst/>
          </a:prstGeom>
        </p:spPr>
      </p:pic>
      <p:sp>
        <p:nvSpPr>
          <p:cNvPr id="16" name="Title Placeholder 7">
            <a:extLst>
              <a:ext uri="{FF2B5EF4-FFF2-40B4-BE49-F238E27FC236}">
                <a16:creationId xmlns:a16="http://schemas.microsoft.com/office/drawing/2014/main" id="{2B4C570D-3BDA-2D46-B886-C4E61197A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601" y="2362962"/>
            <a:ext cx="9223374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Headline</a:t>
            </a:r>
            <a:endParaRPr dirty="0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B302F4AE-B087-134A-9C84-8626577A009D}"/>
              </a:ext>
            </a:extLst>
          </p:cNvPr>
          <p:cNvSpPr/>
          <p:nvPr userDrawn="1"/>
        </p:nvSpPr>
        <p:spPr>
          <a:xfrm>
            <a:off x="786784" y="6768548"/>
            <a:ext cx="9118600" cy="0"/>
          </a:xfrm>
          <a:custGeom>
            <a:avLst/>
            <a:gdLst/>
            <a:ahLst/>
            <a:cxnLst/>
            <a:rect l="l" t="t" r="r" b="b"/>
            <a:pathLst>
              <a:path w="9118600">
                <a:moveTo>
                  <a:pt x="0" y="0"/>
                </a:moveTo>
                <a:lnTo>
                  <a:pt x="911843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5E0CF939-46D1-2545-9D0C-123F83818C2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00" y="241851"/>
            <a:ext cx="3238500" cy="1104900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640B64-1541-9C4E-8F3D-2B752A2A21F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" y="32568"/>
            <a:ext cx="3670300" cy="1521990"/>
          </a:xfrm>
          <a:prstGeom prst="rect">
            <a:avLst/>
          </a:prstGeom>
        </p:spPr>
      </p:pic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06604793-1560-1642-B8E8-0AFF1626B8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0601" y="3845665"/>
            <a:ext cx="9223374" cy="1993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01 Title 01</a:t>
            </a:r>
          </a:p>
          <a:p>
            <a:pPr lvl="0"/>
            <a:r>
              <a:rPr lang="en-US" dirty="0"/>
              <a:t>02 Title 02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57ADE612-B9EE-2842-BC71-5C4244B280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00" y="6899905"/>
            <a:ext cx="2935401" cy="38671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EDC35AC8-BE0F-364F-9B79-8BEB5AF894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7231" y="6896730"/>
            <a:ext cx="2020943" cy="38671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5792016A-20AD-E440-B586-B76F1BCE73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54900" y="6896730"/>
            <a:ext cx="2509075" cy="386712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lvl="0"/>
            <a:r>
              <a:rPr lang="en-US" dirty="0"/>
              <a:t>Lorem Ipsum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BF54545C-989B-C441-BD62-192E42F7A9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68" y="-12533"/>
            <a:ext cx="10756900" cy="7601372"/>
          </a:xfrm>
          <a:prstGeom prst="rect">
            <a:avLst/>
          </a:prstGeom>
        </p:spPr>
      </p:pic>
      <p:sp>
        <p:nvSpPr>
          <p:cNvPr id="18" name="object 6">
            <a:extLst>
              <a:ext uri="{FF2B5EF4-FFF2-40B4-BE49-F238E27FC236}">
                <a16:creationId xmlns:a16="http://schemas.microsoft.com/office/drawing/2014/main" id="{FABE982A-96B6-3E4F-A083-99B4BAD68B6A}"/>
              </a:ext>
            </a:extLst>
          </p:cNvPr>
          <p:cNvSpPr/>
          <p:nvPr userDrawn="1"/>
        </p:nvSpPr>
        <p:spPr>
          <a:xfrm>
            <a:off x="740600" y="793928"/>
            <a:ext cx="543560" cy="91898"/>
          </a:xfrm>
          <a:custGeom>
            <a:avLst/>
            <a:gdLst/>
            <a:ahLst/>
            <a:cxnLst/>
            <a:rect l="l" t="t" r="r" b="b"/>
            <a:pathLst>
              <a:path w="543560" h="149225">
                <a:moveTo>
                  <a:pt x="543331" y="148958"/>
                </a:moveTo>
                <a:lnTo>
                  <a:pt x="0" y="148958"/>
                </a:lnTo>
                <a:lnTo>
                  <a:pt x="0" y="0"/>
                </a:lnTo>
                <a:lnTo>
                  <a:pt x="543331" y="0"/>
                </a:lnTo>
                <a:lnTo>
                  <a:pt x="543331" y="1489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E7F307B0-1D75-4D48-80FA-658A17544B99}"/>
              </a:ext>
            </a:extLst>
          </p:cNvPr>
          <p:cNvSpPr/>
          <p:nvPr userDrawn="1"/>
        </p:nvSpPr>
        <p:spPr>
          <a:xfrm>
            <a:off x="786784" y="6768548"/>
            <a:ext cx="9118600" cy="0"/>
          </a:xfrm>
          <a:custGeom>
            <a:avLst/>
            <a:gdLst/>
            <a:ahLst/>
            <a:cxnLst/>
            <a:rect l="l" t="t" r="r" b="b"/>
            <a:pathLst>
              <a:path w="9118600">
                <a:moveTo>
                  <a:pt x="0" y="0"/>
                </a:moveTo>
                <a:lnTo>
                  <a:pt x="911843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itle Placeholder 7">
            <a:extLst>
              <a:ext uri="{FF2B5EF4-FFF2-40B4-BE49-F238E27FC236}">
                <a16:creationId xmlns:a16="http://schemas.microsoft.com/office/drawing/2014/main" id="{CD878DD8-86F5-D24F-AC84-15235612BD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601" y="2362962"/>
            <a:ext cx="9223374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01</a:t>
            </a:r>
            <a:endParaRPr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4BFC7E6D-3430-DB4F-B996-DAAF0A515C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0601" y="3845665"/>
            <a:ext cx="9223374" cy="1993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01 Title 01</a:t>
            </a:r>
          </a:p>
          <a:p>
            <a:pPr lvl="0"/>
            <a:r>
              <a:rPr lang="en-US" dirty="0"/>
              <a:t>02 Title 02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3F9FE154-00E2-D24E-923D-E7A1785A29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50157" y="125701"/>
            <a:ext cx="2020943" cy="1336454"/>
          </a:xfrm>
          <a:prstGeom prst="rect">
            <a:avLst/>
          </a:prstGeom>
        </p:spPr>
        <p:txBody>
          <a:bodyPr anchor="ctr"/>
          <a:lstStyle>
            <a:lvl1pPr algn="r">
              <a:defRPr sz="6600" b="1"/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7207DE99-D4F1-424E-8BBD-9037A99B5E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00" y="6899905"/>
            <a:ext cx="2935401" cy="38671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589FE3EF-6B14-D34B-97AF-E8939B5246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54900" y="6896730"/>
            <a:ext cx="2509075" cy="386712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4026A1B7-5EB8-9D40-8E76-1EF3B1A40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7231" y="6896730"/>
            <a:ext cx="2020943" cy="38671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 lvl="0"/>
            <a:r>
              <a:rPr lang="en-U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43787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brick&#10;&#10;Description automatically generated">
            <a:extLst>
              <a:ext uri="{FF2B5EF4-FFF2-40B4-BE49-F238E27FC236}">
                <a16:creationId xmlns:a16="http://schemas.microsoft.com/office/drawing/2014/main" id="{FEE6465B-910A-F043-9157-B37C89165B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0693400" cy="7556500"/>
          </a:xfrm>
          <a:prstGeom prst="rect">
            <a:avLst/>
          </a:prstGeom>
        </p:spPr>
      </p:pic>
      <p:sp>
        <p:nvSpPr>
          <p:cNvPr id="18" name="object 6">
            <a:extLst>
              <a:ext uri="{FF2B5EF4-FFF2-40B4-BE49-F238E27FC236}">
                <a16:creationId xmlns:a16="http://schemas.microsoft.com/office/drawing/2014/main" id="{FABE982A-96B6-3E4F-A083-99B4BAD68B6A}"/>
              </a:ext>
            </a:extLst>
          </p:cNvPr>
          <p:cNvSpPr/>
          <p:nvPr userDrawn="1"/>
        </p:nvSpPr>
        <p:spPr>
          <a:xfrm>
            <a:off x="740600" y="793928"/>
            <a:ext cx="543560" cy="91898"/>
          </a:xfrm>
          <a:custGeom>
            <a:avLst/>
            <a:gdLst/>
            <a:ahLst/>
            <a:cxnLst/>
            <a:rect l="l" t="t" r="r" b="b"/>
            <a:pathLst>
              <a:path w="543560" h="149225">
                <a:moveTo>
                  <a:pt x="543331" y="148958"/>
                </a:moveTo>
                <a:lnTo>
                  <a:pt x="0" y="148958"/>
                </a:lnTo>
                <a:lnTo>
                  <a:pt x="0" y="0"/>
                </a:lnTo>
                <a:lnTo>
                  <a:pt x="543331" y="0"/>
                </a:lnTo>
                <a:lnTo>
                  <a:pt x="543331" y="1489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E7F307B0-1D75-4D48-80FA-658A17544B99}"/>
              </a:ext>
            </a:extLst>
          </p:cNvPr>
          <p:cNvSpPr/>
          <p:nvPr userDrawn="1"/>
        </p:nvSpPr>
        <p:spPr>
          <a:xfrm>
            <a:off x="786784" y="6768548"/>
            <a:ext cx="9118600" cy="0"/>
          </a:xfrm>
          <a:custGeom>
            <a:avLst/>
            <a:gdLst/>
            <a:ahLst/>
            <a:cxnLst/>
            <a:rect l="l" t="t" r="r" b="b"/>
            <a:pathLst>
              <a:path w="9118600">
                <a:moveTo>
                  <a:pt x="0" y="0"/>
                </a:moveTo>
                <a:lnTo>
                  <a:pt x="911843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Placeholder 7">
            <a:extLst>
              <a:ext uri="{FF2B5EF4-FFF2-40B4-BE49-F238E27FC236}">
                <a16:creationId xmlns:a16="http://schemas.microsoft.com/office/drawing/2014/main" id="{5DD9ACE0-A535-C042-81A0-5C5FED233F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601" y="2362962"/>
            <a:ext cx="9223374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01</a:t>
            </a:r>
            <a:endParaRPr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77E24BA3-D34E-644F-A4D0-BA4B400CC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0601" y="3845665"/>
            <a:ext cx="9223374" cy="1993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01 Title 01</a:t>
            </a:r>
          </a:p>
          <a:p>
            <a:pPr lvl="0"/>
            <a:r>
              <a:rPr lang="en-US" dirty="0"/>
              <a:t>02 Title 02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DD89A64-952F-624C-9B39-E9A34957B33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50157" y="125701"/>
            <a:ext cx="2020943" cy="1336454"/>
          </a:xfrm>
          <a:prstGeom prst="rect">
            <a:avLst/>
          </a:prstGeom>
        </p:spPr>
        <p:txBody>
          <a:bodyPr anchor="ctr"/>
          <a:lstStyle>
            <a:lvl1pPr algn="r">
              <a:defRPr sz="6600" b="1"/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91AB53CA-A636-0640-8DC2-BF8F7C5AF0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00" y="6899905"/>
            <a:ext cx="2935401" cy="38671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AA1B22D5-68F3-0744-A14A-72282486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54900" y="6896730"/>
            <a:ext cx="2509075" cy="386712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1BDEFB22-2711-C34A-BEBF-6AB846791D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7231" y="6896730"/>
            <a:ext cx="2020943" cy="38671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 lvl="0"/>
            <a:r>
              <a:rPr lang="en-U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421955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BF54545C-989B-C441-BD62-192E42F7A9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68" y="-12533"/>
            <a:ext cx="10756900" cy="7601372"/>
          </a:xfrm>
          <a:prstGeom prst="rect">
            <a:avLst/>
          </a:prstGeom>
        </p:spPr>
      </p:pic>
      <p:sp>
        <p:nvSpPr>
          <p:cNvPr id="26" name="object 17">
            <a:extLst>
              <a:ext uri="{FF2B5EF4-FFF2-40B4-BE49-F238E27FC236}">
                <a16:creationId xmlns:a16="http://schemas.microsoft.com/office/drawing/2014/main" id="{8CA896AF-BD3E-6C49-AB9B-AD1E9BD39390}"/>
              </a:ext>
            </a:extLst>
          </p:cNvPr>
          <p:cNvSpPr/>
          <p:nvPr userDrawn="1"/>
        </p:nvSpPr>
        <p:spPr>
          <a:xfrm>
            <a:off x="786784" y="6768548"/>
            <a:ext cx="9118600" cy="0"/>
          </a:xfrm>
          <a:custGeom>
            <a:avLst/>
            <a:gdLst/>
            <a:ahLst/>
            <a:cxnLst/>
            <a:rect l="l" t="t" r="r" b="b"/>
            <a:pathLst>
              <a:path w="9118600">
                <a:moveTo>
                  <a:pt x="0" y="0"/>
                </a:moveTo>
                <a:lnTo>
                  <a:pt x="911843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85CE41-A661-D846-9F61-CD6D6F67FA6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" y="32568"/>
            <a:ext cx="3670300" cy="1521990"/>
          </a:xfrm>
          <a:prstGeom prst="rect">
            <a:avLst/>
          </a:prstGeom>
        </p:spPr>
      </p:pic>
      <p:pic>
        <p:nvPicPr>
          <p:cNvPr id="32" name="Picture 31" descr="A picture containing drawing&#10;&#10;Description automatically generated">
            <a:extLst>
              <a:ext uri="{FF2B5EF4-FFF2-40B4-BE49-F238E27FC236}">
                <a16:creationId xmlns:a16="http://schemas.microsoft.com/office/drawing/2014/main" id="{2763B393-A474-3845-892B-CDA6A36D092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00" y="241851"/>
            <a:ext cx="3238500" cy="1104900"/>
          </a:xfrm>
          <a:prstGeom prst="rect">
            <a:avLst/>
          </a:prstGeom>
        </p:spPr>
      </p:pic>
      <p:sp>
        <p:nvSpPr>
          <p:cNvPr id="10" name="Title Placeholder 7">
            <a:extLst>
              <a:ext uri="{FF2B5EF4-FFF2-40B4-BE49-F238E27FC236}">
                <a16:creationId xmlns:a16="http://schemas.microsoft.com/office/drawing/2014/main" id="{C8F4CE7F-3219-FA4F-9F5E-0C750EA253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6784" y="2804956"/>
            <a:ext cx="9223374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Thanks for watching!</a:t>
            </a:r>
            <a:endParaRPr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9BA08C9A-6B5D-004E-9EA5-4222EBE597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00" y="6899905"/>
            <a:ext cx="2935401" cy="38671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009FA2BF-1622-6241-BD4B-1A3961A666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54900" y="6896730"/>
            <a:ext cx="2509075" cy="386712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988E59A4-D329-6240-9FB4-7876B90893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7231" y="6896730"/>
            <a:ext cx="2020943" cy="38671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 lvl="0"/>
            <a:r>
              <a:rPr lang="en-U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4443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 sty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6">
            <a:extLst>
              <a:ext uri="{FF2B5EF4-FFF2-40B4-BE49-F238E27FC236}">
                <a16:creationId xmlns:a16="http://schemas.microsoft.com/office/drawing/2014/main" id="{3D67CCF9-0123-9C43-B199-DD3A7D0F5E6D}"/>
              </a:ext>
            </a:extLst>
          </p:cNvPr>
          <p:cNvSpPr/>
          <p:nvPr userDrawn="1"/>
        </p:nvSpPr>
        <p:spPr>
          <a:xfrm>
            <a:off x="786784" y="6768551"/>
            <a:ext cx="9118600" cy="0"/>
          </a:xfrm>
          <a:custGeom>
            <a:avLst/>
            <a:gdLst/>
            <a:ahLst/>
            <a:cxnLst/>
            <a:rect l="l" t="t" r="r" b="b"/>
            <a:pathLst>
              <a:path w="9118600">
                <a:moveTo>
                  <a:pt x="0" y="0"/>
                </a:moveTo>
                <a:lnTo>
                  <a:pt x="9118434" y="0"/>
                </a:lnTo>
              </a:path>
            </a:pathLst>
          </a:custGeom>
          <a:ln w="6350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1DAECC35-7EC1-7040-A99E-D39773F868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100" y="276225"/>
            <a:ext cx="1983123" cy="8382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77B15-7951-7241-841C-25C22E825E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0600" y="1525633"/>
            <a:ext cx="4455288" cy="92699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01 </a:t>
            </a:r>
            <a:endParaRPr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D00F216-B23E-D941-AF93-60FCA96E22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0600" y="2355263"/>
            <a:ext cx="4454525" cy="511762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Sub-title</a:t>
            </a:r>
            <a:endParaRPr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15E8D485-BA19-AF42-A478-A2CCE5A17C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00" y="6899905"/>
            <a:ext cx="2935401" cy="310516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2F5DBB4B-4E7D-F54B-8506-79F25E598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7231" y="6896731"/>
            <a:ext cx="2020943" cy="310516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DC1C5B81-CC9E-5241-9557-7A1A06F68D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54900" y="6896730"/>
            <a:ext cx="2509075" cy="310512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99DCC-E95B-6542-BCFC-A5CEC8CCFB7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3324225"/>
            <a:ext cx="4454525" cy="2209800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pPr lvl="0"/>
            <a:endParaRPr dirty="0"/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046AAD00-5B6D-B64B-BAFE-5B8135D13F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97513" y="3324225"/>
            <a:ext cx="4466462" cy="2209800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pPr lvl="0"/>
            <a:endParaRPr dirty="0"/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63551B88-2CD7-9B40-9DA1-30FA108960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0600" y="6037217"/>
            <a:ext cx="9234550" cy="471653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i="1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459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 sty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6">
            <a:extLst>
              <a:ext uri="{FF2B5EF4-FFF2-40B4-BE49-F238E27FC236}">
                <a16:creationId xmlns:a16="http://schemas.microsoft.com/office/drawing/2014/main" id="{CCC14145-6EE7-B148-AA28-791FFAD29170}"/>
              </a:ext>
            </a:extLst>
          </p:cNvPr>
          <p:cNvSpPr/>
          <p:nvPr userDrawn="1"/>
        </p:nvSpPr>
        <p:spPr>
          <a:xfrm>
            <a:off x="786784" y="6768551"/>
            <a:ext cx="9118600" cy="0"/>
          </a:xfrm>
          <a:custGeom>
            <a:avLst/>
            <a:gdLst/>
            <a:ahLst/>
            <a:cxnLst/>
            <a:rect l="l" t="t" r="r" b="b"/>
            <a:pathLst>
              <a:path w="9118600">
                <a:moveTo>
                  <a:pt x="0" y="0"/>
                </a:moveTo>
                <a:lnTo>
                  <a:pt x="9118434" y="0"/>
                </a:lnTo>
              </a:path>
            </a:pathLst>
          </a:custGeom>
          <a:ln w="6350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9A60706D-43C3-2D4C-9CD3-FDD69FC726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100" y="276225"/>
            <a:ext cx="1983123" cy="838200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52994E5-D112-254D-8CF0-5D102A1C11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6784" y="1952625"/>
            <a:ext cx="4559916" cy="92699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01 </a:t>
            </a:r>
            <a:endParaRPr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DA5D44D-12E7-884F-9097-0343678CC2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6784" y="2782255"/>
            <a:ext cx="4559916" cy="511762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Sub-title</a:t>
            </a:r>
            <a:endParaRPr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1A26449F-FFAC-7A47-937D-8B19FA1755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00" y="6899905"/>
            <a:ext cx="2935401" cy="310516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BFB374FD-19D7-6243-A2AB-CC63D52E71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7231" y="6896731"/>
            <a:ext cx="2020943" cy="310516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AA61D525-F966-8C4A-8EA1-98B5520DA1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54900" y="6896730"/>
            <a:ext cx="2509075" cy="310512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C1E45F2F-9A72-F84D-8D22-884CDDA9627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0600" y="4414527"/>
            <a:ext cx="2701100" cy="1729094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i="1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9DA06AF6-FD76-6B49-8FFB-4FC5DB420D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40375" y="1952625"/>
            <a:ext cx="4454525" cy="1828800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endParaRPr dirty="0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A3C05860-34B9-574D-88E8-1A841FFD68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28438" y="3938478"/>
            <a:ext cx="4466462" cy="2209800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839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 sty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6">
            <a:extLst>
              <a:ext uri="{FF2B5EF4-FFF2-40B4-BE49-F238E27FC236}">
                <a16:creationId xmlns:a16="http://schemas.microsoft.com/office/drawing/2014/main" id="{B043E9AB-73C1-2842-BE8E-280A4BB86FB3}"/>
              </a:ext>
            </a:extLst>
          </p:cNvPr>
          <p:cNvSpPr/>
          <p:nvPr userDrawn="1"/>
        </p:nvSpPr>
        <p:spPr>
          <a:xfrm>
            <a:off x="786784" y="6768551"/>
            <a:ext cx="9118600" cy="0"/>
          </a:xfrm>
          <a:custGeom>
            <a:avLst/>
            <a:gdLst/>
            <a:ahLst/>
            <a:cxnLst/>
            <a:rect l="l" t="t" r="r" b="b"/>
            <a:pathLst>
              <a:path w="9118600">
                <a:moveTo>
                  <a:pt x="0" y="0"/>
                </a:moveTo>
                <a:lnTo>
                  <a:pt x="9118434" y="0"/>
                </a:lnTo>
              </a:path>
            </a:pathLst>
          </a:custGeom>
          <a:ln w="6350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9688FEB5-BA56-DE4A-B8C2-908EEFDF91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100" y="276225"/>
            <a:ext cx="1983123" cy="838200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81ADDA5-4366-E14D-B4B0-000334A0F4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0600" y="1543960"/>
            <a:ext cx="4559916" cy="92699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01 </a:t>
            </a:r>
            <a:endParaRPr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6900F1D-7536-434F-9F52-2AF217E8A0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0600" y="2373590"/>
            <a:ext cx="4559916" cy="511762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Sub-title</a:t>
            </a:r>
            <a:endParaRPr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36B056D-86F9-0840-AD75-3400791216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00" y="6899905"/>
            <a:ext cx="2935401" cy="310516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E6CFEB3D-63E7-CE45-982B-22BAD9ED00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7231" y="6896731"/>
            <a:ext cx="2020943" cy="310516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826C13D-2CDC-8740-8FFB-E796F3B84B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54900" y="6896730"/>
            <a:ext cx="2509075" cy="310512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9BAE0D14-2A90-AB46-9EAC-6450F99D9E6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00" y="3316008"/>
            <a:ext cx="5767574" cy="2612962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pPr lvl="0"/>
            <a:endParaRPr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DF1F9850-CBAD-314D-A904-FF394BA6209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62875" y="3316008"/>
            <a:ext cx="2701100" cy="1211122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1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volutpt</a:t>
            </a:r>
            <a:endParaRPr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553B04D7-D07C-DA43-AF84-5F7B20CD83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2875" y="4717848"/>
            <a:ext cx="2701100" cy="1211122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1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237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 styl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6">
            <a:extLst>
              <a:ext uri="{FF2B5EF4-FFF2-40B4-BE49-F238E27FC236}">
                <a16:creationId xmlns:a16="http://schemas.microsoft.com/office/drawing/2014/main" id="{7BCC8720-7342-4D4C-9431-3CD58302E388}"/>
              </a:ext>
            </a:extLst>
          </p:cNvPr>
          <p:cNvSpPr/>
          <p:nvPr userDrawn="1"/>
        </p:nvSpPr>
        <p:spPr>
          <a:xfrm>
            <a:off x="786784" y="6768551"/>
            <a:ext cx="9118600" cy="0"/>
          </a:xfrm>
          <a:custGeom>
            <a:avLst/>
            <a:gdLst/>
            <a:ahLst/>
            <a:cxnLst/>
            <a:rect l="l" t="t" r="r" b="b"/>
            <a:pathLst>
              <a:path w="9118600">
                <a:moveTo>
                  <a:pt x="0" y="0"/>
                </a:moveTo>
                <a:lnTo>
                  <a:pt x="9118434" y="0"/>
                </a:lnTo>
              </a:path>
            </a:pathLst>
          </a:custGeom>
          <a:ln w="6350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D98EA857-4398-4F4A-96CD-BE622F4C86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100" y="276225"/>
            <a:ext cx="1983123" cy="838200"/>
          </a:xfrm>
          <a:prstGeom prst="rect">
            <a:avLst/>
          </a:prstGeom>
        </p:spPr>
      </p:pic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53188FB-6BF7-C34B-B791-67151844DE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00" y="6899905"/>
            <a:ext cx="2935401" cy="310516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91CC04CA-41E0-A84F-974A-B0503F0684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7231" y="6896731"/>
            <a:ext cx="2020943" cy="310516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50F3246-6B39-5E4B-9199-A252539617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54900" y="6896730"/>
            <a:ext cx="2509075" cy="310512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67F54D9-2AFF-B843-925E-D2A187ACA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0600" y="1543960"/>
            <a:ext cx="4559916" cy="92699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01 </a:t>
            </a:r>
            <a:endParaRPr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8E6C6C3-002E-F54C-AFDB-8BF68A0F66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0600" y="2373590"/>
            <a:ext cx="4559916" cy="511762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Sub-title</a:t>
            </a:r>
            <a:endParaRPr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22F6FAE-DE81-8E4D-A6F0-4B4A98E127A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00" y="3248025"/>
            <a:ext cx="9223374" cy="1666832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pPr lvl="0"/>
            <a:endParaRPr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6A4ADF7-96BF-5043-B17B-B329602303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0600" y="5236143"/>
            <a:ext cx="2701100" cy="1211122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1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volutpt</a:t>
            </a:r>
            <a:endParaRPr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708A263-D2DB-FE44-9CD2-CFF36EC8B4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47152" y="5236143"/>
            <a:ext cx="2701100" cy="1211122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1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volutpt</a:t>
            </a:r>
            <a:endParaRPr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3218338-5AFE-3949-99AC-F20860EBF6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62874" y="5241848"/>
            <a:ext cx="2701100" cy="1211122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1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048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81" r:id="rId3"/>
    <p:sldLayoutId id="2147483682" r:id="rId4"/>
    <p:sldLayoutId id="2147483683" r:id="rId5"/>
  </p:sldLayoutIdLst>
  <p:txStyles>
    <p:titleStyle>
      <a:lvl1pPr>
        <a:defRPr sz="6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>
        <a:lnSpc>
          <a:spcPct val="150000"/>
        </a:lnSpc>
        <a:defRPr sz="14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457200">
        <a:defRPr sz="1400"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14400">
        <a:defRPr sz="1400"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371600">
        <a:defRPr sz="1400"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828800">
        <a:defRPr sz="1400"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52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>
        <a:defRPr sz="6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>
        <a:lnSpc>
          <a:spcPct val="150000"/>
        </a:lnSpc>
        <a:defRPr sz="14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457200">
        <a:defRPr sz="1400"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14400">
        <a:defRPr sz="1400"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371600">
        <a:defRPr sz="1400"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828800">
        <a:defRPr sz="1400"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3F831D-BF54-964E-94A9-78280DDAF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C#</a:t>
            </a:r>
            <a:endParaRPr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A5DE513-5885-0D48-97CC-B5290B7AE6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Mentor: Nguyen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Hung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A83BA3-14C1-094B-8A42-C6633A5104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0600" y="6899905"/>
            <a:ext cx="2320099" cy="446582"/>
          </a:xfrm>
        </p:spPr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HungNM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7B1188E-1874-5247-AE62-7712019E06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CB47280-654D-9048-9DD5-3A866BD397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/2020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493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4455288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602" y="1801178"/>
            <a:ext cx="8955120" cy="20745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239" y="4641962"/>
            <a:ext cx="8437061" cy="150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68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9101900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endParaRPr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331" y="1876425"/>
            <a:ext cx="7323369" cy="460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97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4455288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244" y="1190625"/>
            <a:ext cx="6166009" cy="542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93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9101900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Multi-threading</a:t>
            </a:r>
          </a:p>
          <a:p>
            <a:endParaRPr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67" y="4806660"/>
            <a:ext cx="6780068" cy="19309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550" y="962026"/>
            <a:ext cx="4876800" cy="3743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014" y="1854291"/>
            <a:ext cx="3048000" cy="284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4455288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412" y="1871348"/>
            <a:ext cx="6110688" cy="434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16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9101900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pool</a:t>
            </a:r>
          </a:p>
          <a:p>
            <a:endParaRPr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83" y="2443919"/>
            <a:ext cx="9394232" cy="267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83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9101900" cy="890046"/>
          </a:xfrm>
        </p:spPr>
        <p:txBody>
          <a:bodyPr/>
          <a:lstStyle/>
          <a:p>
            <a:pPr fontAlgn="base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Lock</a:t>
            </a:r>
          </a:p>
          <a:p>
            <a:endParaRPr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00" y="986647"/>
            <a:ext cx="3838575" cy="5267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428625"/>
            <a:ext cx="406717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53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9101900" cy="890046"/>
          </a:xfrm>
        </p:spPr>
        <p:txBody>
          <a:bodyPr/>
          <a:lstStyle/>
          <a:p>
            <a:pPr fontAlgn="base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</a:p>
          <a:p>
            <a:endParaRPr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700" y="276225"/>
            <a:ext cx="462915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54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8949500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Multi-threading vs Asynchronous</a:t>
            </a:r>
          </a:p>
          <a:p>
            <a:endParaRPr lang="en-US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89C91B2-D8F1-D441-8ECD-6D04A6F19D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1363" y="1955380"/>
            <a:ext cx="9222612" cy="47978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Synchronous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Asynchronous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700" y="1852072"/>
            <a:ext cx="7362825" cy="666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399" y="2538670"/>
            <a:ext cx="4781550" cy="122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700" y="3870703"/>
            <a:ext cx="7239000" cy="74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6425" y="4613653"/>
            <a:ext cx="74580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29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3629F50-3B86-6342-B5C3-2DA9E579B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5400" dirty="0">
                <a:latin typeface="+mj-lt"/>
              </a:rPr>
              <a:t>Thanks for watching!</a:t>
            </a:r>
            <a:endParaRPr sz="5400" dirty="0">
              <a:latin typeface="+mj-lt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E22B071-6F70-7C4A-AEB4-1A58E71180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+mj-lt"/>
              </a:rPr>
              <a:t>Reported by </a:t>
            </a:r>
            <a:r>
              <a:rPr lang="en-US" dirty="0" err="1">
                <a:latin typeface="+mj-lt"/>
              </a:rPr>
              <a:t>HungNM</a:t>
            </a:r>
            <a:endParaRPr lang="vi-VN" dirty="0">
              <a:latin typeface="+mj-lt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C3CBA36-F8E3-E045-B9B1-344F65DDC42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+mj-lt"/>
              </a:rPr>
              <a:t>Updated </a:t>
            </a:r>
            <a:r>
              <a:rPr lang="en-US" dirty="0">
                <a:latin typeface="+mj-lt"/>
              </a:rPr>
              <a:t>10</a:t>
            </a:r>
            <a:r>
              <a:rPr lang="vi-VN" dirty="0">
                <a:latin typeface="+mj-lt"/>
              </a:rPr>
              <a:t>/2020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93B6221-CEE8-EF49-8EB2-A18B4AB82E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754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4455288" cy="8900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E0323AA-A82A-E94A-A8E9-AE587AC458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0600" y="1952625"/>
            <a:ext cx="4454525" cy="914400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89C91B2-D8F1-D441-8ECD-6D04A6F19D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1363" y="2874414"/>
            <a:ext cx="4454525" cy="2659611"/>
          </a:xfrm>
        </p:spPr>
        <p:txBody>
          <a:bodyPr/>
          <a:lstStyle/>
          <a:p>
            <a:pPr marL="2857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types, classes, and variables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Switches and loops</a:t>
            </a:r>
          </a:p>
          <a:p>
            <a:pPr marL="2857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I/O</a:t>
            </a: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DA8BB3B-23C0-3C45-9624-A47CE2DE6D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97513" y="2874414"/>
            <a:ext cx="4466462" cy="2659611"/>
          </a:xfrm>
        </p:spPr>
        <p:txBody>
          <a:bodyPr/>
          <a:lstStyle/>
          <a:p>
            <a:pPr marL="2857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</a:t>
            </a:r>
          </a:p>
          <a:p>
            <a:pPr marL="2857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</a:p>
          <a:p>
            <a:pPr marL="2857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Delegates</a:t>
            </a:r>
          </a:p>
          <a:p>
            <a:pPr marL="2857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LINQ</a:t>
            </a:r>
          </a:p>
          <a:p>
            <a:pPr marL="2857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pPr marL="2857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Multi-threading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FE0323AA-A82A-E94A-A8E9-AE587AC458BD}"/>
              </a:ext>
            </a:extLst>
          </p:cNvPr>
          <p:cNvSpPr txBox="1">
            <a:spLocks/>
          </p:cNvSpPr>
          <p:nvPr/>
        </p:nvSpPr>
        <p:spPr>
          <a:xfrm>
            <a:off x="5497513" y="1952625"/>
            <a:ext cx="4454525" cy="921789"/>
          </a:xfrm>
          <a:prstGeom prst="rect">
            <a:avLst/>
          </a:prstGeom>
        </p:spPr>
        <p:txBody>
          <a:bodyPr/>
          <a:lstStyle>
            <a:lvl1pPr marL="0">
              <a:lnSpc>
                <a:spcPct val="150000"/>
              </a:lnSpc>
              <a:defRPr sz="1800" b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</a:p>
        </p:txBody>
      </p:sp>
    </p:spTree>
    <p:extLst>
      <p:ext uri="{BB962C8B-B14F-4D97-AF65-F5344CB8AC3E}">
        <p14:creationId xmlns:p14="http://schemas.microsoft.com/office/powerpoint/2010/main" val="61525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4455288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Generics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00" y="2065579"/>
            <a:ext cx="6142959" cy="20745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4889291"/>
            <a:ext cx="4475255" cy="12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4455288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60" y="2086017"/>
            <a:ext cx="5104073" cy="15897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60" y="3955612"/>
            <a:ext cx="9455085" cy="238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34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7425500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Collections</a:t>
            </a:r>
          </a:p>
          <a:p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2" y="2185987"/>
            <a:ext cx="101250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191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8492300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Non-Generic Collections</a:t>
            </a: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52" y="2028825"/>
            <a:ext cx="100965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0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9101900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Delegates</a:t>
            </a:r>
            <a:endParaRPr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1852072"/>
            <a:ext cx="7837401" cy="5438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642" y="2257425"/>
            <a:ext cx="7746121" cy="443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05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4455288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900" y="1365170"/>
            <a:ext cx="7872899" cy="538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57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79900" y="3248026"/>
            <a:ext cx="6096000" cy="1447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4455288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LINQ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89C91B2-D8F1-D441-8ECD-6D04A6F19D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1363" y="2239932"/>
            <a:ext cx="9222612" cy="329409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Extension method.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Callback and Delegate 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Predicate).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Lamda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Expression.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IEnumrable and yield.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52" y="4848225"/>
            <a:ext cx="8801100" cy="1552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231" y="1536728"/>
            <a:ext cx="6162675" cy="971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625" y="3382198"/>
            <a:ext cx="57816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14626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1426</TotalTime>
  <Words>178</Words>
  <Application>Microsoft Office PowerPoint</Application>
  <PresentationFormat>Custom</PresentationFormat>
  <Paragraphs>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Times New Roman</vt:lpstr>
      <vt:lpstr>Verdana</vt:lpstr>
      <vt:lpstr>Wingdings</vt:lpstr>
      <vt:lpstr>Headline Slide</vt:lpstr>
      <vt:lpstr>Title Slide</vt:lpstr>
      <vt:lpstr>Advanced C#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</dc:title>
  <cp:lastModifiedBy>htv0021</cp:lastModifiedBy>
  <cp:revision>349</cp:revision>
  <dcterms:created xsi:type="dcterms:W3CDTF">2020-06-02T07:00:35Z</dcterms:created>
  <dcterms:modified xsi:type="dcterms:W3CDTF">2020-10-22T08:47:39Z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2020-06-02T00:00:00Z</vt:filetime>
  </property>
  <property fmtid="{D5CDD505-2E9C-101B-9397-08002B2CF9AE}" pid="3" name="Creator">
    <vt:lpwstr>Adobe Illustrator 24.0 (Macintosh)</vt:lpwstr>
  </property>
  <property fmtid="{D5CDD505-2E9C-101B-9397-08002B2CF9AE}" pid="4" name="LastSaved">
    <vt:filetime>2020-06-02T00:00:00Z</vt:filetime>
  </property>
</Properties>
</file>