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6"/>
  </p:notesMasterIdLst>
  <p:handoutMasterIdLst>
    <p:handoutMasterId r:id="rId27"/>
  </p:handoutMasterIdLst>
  <p:sldIdLst>
    <p:sldId id="287" r:id="rId3"/>
    <p:sldId id="291" r:id="rId4"/>
    <p:sldId id="302" r:id="rId5"/>
    <p:sldId id="303" r:id="rId6"/>
    <p:sldId id="304" r:id="rId7"/>
    <p:sldId id="305" r:id="rId8"/>
    <p:sldId id="332" r:id="rId9"/>
    <p:sldId id="334" r:id="rId10"/>
    <p:sldId id="333" r:id="rId11"/>
    <p:sldId id="306" r:id="rId12"/>
    <p:sldId id="308" r:id="rId13"/>
    <p:sldId id="309" r:id="rId14"/>
    <p:sldId id="310" r:id="rId15"/>
    <p:sldId id="311" r:id="rId16"/>
    <p:sldId id="336" r:id="rId17"/>
    <p:sldId id="335" r:id="rId18"/>
    <p:sldId id="337" r:id="rId19"/>
    <p:sldId id="339" r:id="rId20"/>
    <p:sldId id="340" r:id="rId21"/>
    <p:sldId id="344" r:id="rId22"/>
    <p:sldId id="345" r:id="rId23"/>
    <p:sldId id="346" r:id="rId24"/>
    <p:sldId id="301" r:id="rId25"/>
  </p:sldIdLst>
  <p:sldSz cx="10693400" cy="7562850"/>
  <p:notesSz cx="10693400" cy="756285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0"/>
    <p:restoredTop sz="96208"/>
  </p:normalViewPr>
  <p:slideViewPr>
    <p:cSldViewPr>
      <p:cViewPr varScale="1">
        <p:scale>
          <a:sx n="108" d="100"/>
          <a:sy n="108" d="100"/>
        </p:scale>
        <p:origin x="69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E930AD-2322-714B-B0F3-D1F42C238F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521D2-2D49-064C-9C49-2DE3C37F6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93AC-9815-9345-9A9F-033F39C9D93F}" type="datetimeFigureOut">
              <a:rPr lang="x-none" smtClean="0"/>
              <a:t>10/21/2020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199C-ED3A-1A4A-96F5-FE5FEC940B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38A2C-2CAC-CC47-A567-BE55A7EC2C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E90E-E61A-6A43-ABCD-0D2FA44912C7}" type="slidenum">
              <a:rPr lang="x-non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41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3FB8B-2C33-454C-8738-79A850ACD784}" type="datetimeFigureOut">
              <a:rPr lang="x-none" smtClean="0"/>
              <a:t>10/21/2020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692A2-4102-8E46-AF0B-A51A0181B301}" type="slidenum">
              <a:rPr lang="x-non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08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70E4988-4176-A440-BD7E-338D02DA79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17" name="Title Placeholder 7">
            <a:extLst>
              <a:ext uri="{FF2B5EF4-FFF2-40B4-BE49-F238E27FC236}">
                <a16:creationId xmlns:a16="http://schemas.microsoft.com/office/drawing/2014/main" id="{D9DFCBF3-3FD5-1740-95A7-E094A829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  <a:endParaRPr dirty="0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BC92E7A-4EED-514C-8137-E824094E8D9F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14BC7-EA8A-2A4E-A133-A0541F8395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A82DB-7600-8E49-B99B-65F45E92AA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3ED446-2E67-0842-A9F4-5B6935981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01DCF4A-9A64-5C45-A26D-B1F2F04DB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30643700-8281-AB41-AFB3-06EF25FBCC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9529A0AF-C6F0-B948-AF9C-16986B7DF6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DF7DFA32-E743-3941-ACDE-836F2126D82B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BDE46E0-9E01-A344-B82C-EBB26851D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04CD5E8-2EC3-B54E-8538-757ECC7A9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4B8A02D-D581-124A-B61C-EE7D8F5B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F8BDAA6-4955-E646-8E76-C54A189CBF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C4AF024-21C7-8F44-A0AF-497E425609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601" y="1463067"/>
            <a:ext cx="4229100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6328CE-30D2-9949-BE2C-63C44070F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601" y="2292697"/>
            <a:ext cx="4229100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94F6C0-FB08-C548-A0E1-C0C94C6569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0" y="3263087"/>
            <a:ext cx="4229100" cy="2632425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diam.</a:t>
            </a:r>
          </a:p>
          <a:p>
            <a:pPr lvl="0"/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1C05-00FD-8748-9E57-97EFDBC16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8100" y="2292697"/>
            <a:ext cx="5575300" cy="36028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98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E80F818F-136F-1E47-BD65-7A6E3FDAF5F5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9CBFC-35FC-F04A-9333-6A398E3EF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0C181C4-4FA4-434C-AC7E-7DA61C3E18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236582D-F3E5-4B4A-B0B8-71F8EE250A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09550A0-1FB8-7041-B34D-D153D16DD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3552825"/>
            <a:ext cx="3746631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15AD2D-5AB5-A54E-9458-7CD6166560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4382455"/>
            <a:ext cx="3746631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8A85458-D115-0F48-AF48-F2478833E0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1900" y="3552825"/>
            <a:ext cx="4923486" cy="2632425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9603234-1429-4048-8443-E6E7151191F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70" y="13762"/>
            <a:ext cx="10692130" cy="324829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24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53E8D55-0F46-7E4E-8706-6B3D4B95CB71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B54662CE-998F-A04E-A5A9-B1252AAE18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F3404F5-3AFA-344F-A039-E69B6F791F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955840EC-F893-B94F-B8F7-2188BA50A3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58D01B88-90B7-434E-AA38-5ECDC95EE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4F8076C-0A5E-6542-A4DF-06F15AA1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8512" y="1800225"/>
            <a:ext cx="2750555" cy="276370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EFFD801-312E-2841-B991-32947E42B6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73125" y="1810271"/>
            <a:ext cx="2750555" cy="276370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2396D251-D224-494D-AF82-E8ED327901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43272" y="1810271"/>
            <a:ext cx="2750555" cy="276370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AFAAB40-1C4F-474C-9844-0D56CC3E74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85" y="4726377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E1FEC71-8CE9-6142-991F-A9727E4A2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8803" y="4722710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52BAE80-3F42-C347-B177-B1302028D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0821" y="4739648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D9F800A-CD8D-444D-8257-07848DFAEB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6784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D77E9068-BB52-8441-95C0-F839D2026D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68803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46856BD-7BC0-7F48-AF40-8AC716BA9E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50821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7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rick&#10;&#10;Description automatically generated">
            <a:extLst>
              <a:ext uri="{FF2B5EF4-FFF2-40B4-BE49-F238E27FC236}">
                <a16:creationId xmlns:a16="http://schemas.microsoft.com/office/drawing/2014/main" id="{E2D9EE3A-7006-4142-B6FF-74F24C4B9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0693400" cy="7556500"/>
          </a:xfrm>
          <a:prstGeom prst="rect">
            <a:avLst/>
          </a:prstGeom>
        </p:spPr>
      </p:pic>
      <p:sp>
        <p:nvSpPr>
          <p:cNvPr id="16" name="Title Placeholder 7">
            <a:extLst>
              <a:ext uri="{FF2B5EF4-FFF2-40B4-BE49-F238E27FC236}">
                <a16:creationId xmlns:a16="http://schemas.microsoft.com/office/drawing/2014/main" id="{2B4C570D-3BDA-2D46-B886-C4E61197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302F4AE-B087-134A-9C84-8626577A009D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0CF939-46D1-2545-9D0C-123F83818C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640B64-1541-9C4E-8F3D-2B752A2A21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6604793-1560-1642-B8E8-0AFF1626B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7ADE612-B9EE-2842-BC71-5C4244B280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DC35AC8-BE0F-364F-9B79-8BEB5AF894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792016A-20AD-E440-B586-B76F1BCE73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F54545C-989B-C441-BD62-192E42F7A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FABE982A-96B6-3E4F-A083-99B4BAD68B6A}"/>
              </a:ext>
            </a:extLst>
          </p:cNvPr>
          <p:cNvSpPr/>
          <p:nvPr userDrawn="1"/>
        </p:nvSpPr>
        <p:spPr>
          <a:xfrm>
            <a:off x="740600" y="793928"/>
            <a:ext cx="543560" cy="91898"/>
          </a:xfrm>
          <a:custGeom>
            <a:avLst/>
            <a:gdLst/>
            <a:ahLst/>
            <a:cxnLst/>
            <a:rect l="l" t="t" r="r" b="b"/>
            <a:pathLst>
              <a:path w="543560" h="149225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7F307B0-1D75-4D48-80FA-658A17544B99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Placeholder 7">
            <a:extLst>
              <a:ext uri="{FF2B5EF4-FFF2-40B4-BE49-F238E27FC236}">
                <a16:creationId xmlns:a16="http://schemas.microsoft.com/office/drawing/2014/main" id="{CD878DD8-86F5-D24F-AC84-15235612B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01</a:t>
            </a:r>
            <a:endParaRPr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BFC7E6D-3430-DB4F-B996-DAAF0A515C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3F9FE154-00E2-D24E-923D-E7A1785A29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0157" y="125701"/>
            <a:ext cx="2020943" cy="1336454"/>
          </a:xfrm>
          <a:prstGeom prst="rect">
            <a:avLst/>
          </a:prstGeom>
        </p:spPr>
        <p:txBody>
          <a:bodyPr anchor="ctr"/>
          <a:lstStyle>
            <a:lvl1pPr algn="r">
              <a:defRPr sz="6600" b="1"/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207DE99-D4F1-424E-8BBD-9037A99B5E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589FE3EF-6B14-D34B-97AF-E8939B5246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026A1B7-5EB8-9D40-8E76-1EF3B1A40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3787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rick&#10;&#10;Description automatically generated">
            <a:extLst>
              <a:ext uri="{FF2B5EF4-FFF2-40B4-BE49-F238E27FC236}">
                <a16:creationId xmlns:a16="http://schemas.microsoft.com/office/drawing/2014/main" id="{FEE6465B-910A-F043-9157-B37C89165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0693400" cy="755650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FABE982A-96B6-3E4F-A083-99B4BAD68B6A}"/>
              </a:ext>
            </a:extLst>
          </p:cNvPr>
          <p:cNvSpPr/>
          <p:nvPr userDrawn="1"/>
        </p:nvSpPr>
        <p:spPr>
          <a:xfrm>
            <a:off x="740600" y="793928"/>
            <a:ext cx="543560" cy="91898"/>
          </a:xfrm>
          <a:custGeom>
            <a:avLst/>
            <a:gdLst/>
            <a:ahLst/>
            <a:cxnLst/>
            <a:rect l="l" t="t" r="r" b="b"/>
            <a:pathLst>
              <a:path w="543560" h="149225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7F307B0-1D75-4D48-80FA-658A17544B99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Placeholder 7">
            <a:extLst>
              <a:ext uri="{FF2B5EF4-FFF2-40B4-BE49-F238E27FC236}">
                <a16:creationId xmlns:a16="http://schemas.microsoft.com/office/drawing/2014/main" id="{5DD9ACE0-A535-C042-81A0-5C5FED233F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01</a:t>
            </a:r>
            <a:endParaRPr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7E24BA3-D34E-644F-A4D0-BA4B400CC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DD89A64-952F-624C-9B39-E9A34957B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0157" y="125701"/>
            <a:ext cx="2020943" cy="1336454"/>
          </a:xfrm>
          <a:prstGeom prst="rect">
            <a:avLst/>
          </a:prstGeom>
        </p:spPr>
        <p:txBody>
          <a:bodyPr anchor="ctr"/>
          <a:lstStyle>
            <a:lvl1pPr algn="r">
              <a:defRPr sz="6600" b="1"/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1AB53CA-A636-0640-8DC2-BF8F7C5AF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A1B22D5-68F3-0744-A14A-72282486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BDEFB22-2711-C34A-BEBF-6AB846791D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195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F54545C-989B-C441-BD62-192E42F7A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26" name="object 17">
            <a:extLst>
              <a:ext uri="{FF2B5EF4-FFF2-40B4-BE49-F238E27FC236}">
                <a16:creationId xmlns:a16="http://schemas.microsoft.com/office/drawing/2014/main" id="{8CA896AF-BD3E-6C49-AB9B-AD1E9BD39390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5CE41-A661-D846-9F61-CD6D6F67FA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63B393-A474-3845-892B-CDA6A36D09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sp>
        <p:nvSpPr>
          <p:cNvPr id="10" name="Title Placeholder 7">
            <a:extLst>
              <a:ext uri="{FF2B5EF4-FFF2-40B4-BE49-F238E27FC236}">
                <a16:creationId xmlns:a16="http://schemas.microsoft.com/office/drawing/2014/main" id="{C8F4CE7F-3219-FA4F-9F5E-0C750EA25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784" y="2804956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Thanks for watching!</a:t>
            </a:r>
            <a:endParaRPr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BA08C9A-6B5D-004E-9EA5-4222EBE59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09FA2BF-1622-6241-BD4B-1A3961A666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88E59A4-D329-6240-9FB4-7876B9089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44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3D67CCF9-0123-9C43-B199-DD3A7D0F5E6D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DAECC35-7EC1-7040-A99E-D39773F868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7B15-7951-7241-841C-25C22E825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25633"/>
            <a:ext cx="4455288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D00F216-B23E-D941-AF93-60FCA96E22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55263"/>
            <a:ext cx="4454525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5E8D485-BA19-AF42-A478-A2CCE5A17C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2F5DBB4B-4E7D-F54B-8506-79F25E598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C1C5B81-CC9E-5241-9557-7A1A06F68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99DCC-E95B-6542-BCFC-A5CEC8CCFB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3324225"/>
            <a:ext cx="4454525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46AAD00-5B6D-B64B-BAFE-5B8135D13F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97513" y="3324225"/>
            <a:ext cx="4466462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3551B88-2CD7-9B40-9DA1-30FA1089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6037217"/>
            <a:ext cx="9234550" cy="471653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5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6">
            <a:extLst>
              <a:ext uri="{FF2B5EF4-FFF2-40B4-BE49-F238E27FC236}">
                <a16:creationId xmlns:a16="http://schemas.microsoft.com/office/drawing/2014/main" id="{CCC14145-6EE7-B148-AA28-791FFAD29170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9A60706D-43C3-2D4C-9CD3-FDD69FC726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52994E5-D112-254D-8CF0-5D102A1C11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84" y="1952625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DA5D44D-12E7-884F-9097-0343678CC2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6784" y="2782255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A26449F-FFAC-7A47-937D-8B19FA175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FB374FD-19D7-6243-A2AB-CC63D52E7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A61D525-F966-8C4A-8EA1-98B5520DA1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C1E45F2F-9A72-F84D-8D22-884CDDA962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4414527"/>
            <a:ext cx="2701100" cy="1729094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9DA06AF6-FD76-6B49-8FFB-4FC5DB420D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375" y="1952625"/>
            <a:ext cx="4454525" cy="1828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A3C05860-34B9-574D-88E8-1A841FFD68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8438" y="3938478"/>
            <a:ext cx="4466462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3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B043E9AB-73C1-2842-BE8E-280A4BB86FB3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688FEB5-BA56-DE4A-B8C2-908EEFDF91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81ADDA5-4366-E14D-B4B0-000334A0F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43960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6900F1D-7536-434F-9F52-2AF217E8A0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73590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36B056D-86F9-0840-AD75-340079121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6CFEB3D-63E7-CE45-982B-22BAD9ED00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826C13D-2CDC-8740-8FFB-E796F3B84B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BAE0D14-2A90-AB46-9EAC-6450F99D9E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00" y="3316008"/>
            <a:ext cx="5767574" cy="261296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DF1F9850-CBAD-314D-A904-FF394BA620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62875" y="331600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53B04D7-D07C-DA43-AF84-5F7B20CD83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2875" y="471784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3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6">
            <a:extLst>
              <a:ext uri="{FF2B5EF4-FFF2-40B4-BE49-F238E27FC236}">
                <a16:creationId xmlns:a16="http://schemas.microsoft.com/office/drawing/2014/main" id="{7BCC8720-7342-4D4C-9431-3CD58302E388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EA857-4398-4F4A-96CD-BE622F4C8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53188FB-6BF7-C34B-B791-67151844D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1CC04CA-41E0-A84F-974A-B0503F068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50F3246-6B39-5E4B-9199-A25253961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7F54D9-2AFF-B843-925E-D2A187ACA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43960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8E6C6C3-002E-F54C-AFDB-8BF68A0F6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73590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22F6FAE-DE81-8E4D-A6F0-4B4A98E12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00" y="3248025"/>
            <a:ext cx="9223374" cy="166683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A4ADF7-96BF-5043-B17B-B32960230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5236143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08A263-D2DB-FE44-9CD2-CFF36EC8B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7152" y="5236143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3218338-5AFE-3949-99AC-F20860EBF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2874" y="524184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4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81" r:id="rId3"/>
    <p:sldLayoutId id="2147483682" r:id="rId4"/>
    <p:sldLayoutId id="2147483683" r:id="rId5"/>
  </p:sldLayoutIdLst>
  <p:txStyles>
    <p:titleStyle>
      <a:lvl1pPr>
        <a:defRPr sz="6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>
        <a:lnSpc>
          <a:spcPct val="150000"/>
        </a:lnSpc>
        <a:defRPr sz="1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5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>
        <a:defRPr sz="6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>
        <a:lnSpc>
          <a:spcPct val="150000"/>
        </a:lnSpc>
        <a:defRPr sz="1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default.asp" TargetMode="External"/><Relationship Id="rId2" Type="http://schemas.openxmlformats.org/officeDocument/2006/relationships/hyperlink" Target="https://docs.microsoft.com/en-us/dotnet/csharp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uru99.com/c-sharp-tutorial.html" TargetMode="External"/><Relationship Id="rId5" Type="http://schemas.openxmlformats.org/officeDocument/2006/relationships/hyperlink" Target="http://www.java2s.com/Tutorial/CSharp/CatalogCSharp.htm" TargetMode="External"/><Relationship Id="rId4" Type="http://schemas.openxmlformats.org/officeDocument/2006/relationships/hyperlink" Target="https://www.tutorialsteacher.com/csharp/csharp-tutoria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3F831D-BF54-964E-94A9-78280DDA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C#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5DE513-5885-0D48-97CC-B5290B7AE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Nguyen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A83BA3-14C1-094B-8A42-C6633A510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600" y="6899905"/>
            <a:ext cx="2320099" cy="446582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HungNM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1188E-1874-5247-AE62-7712019E06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B47280-654D-9048-9DD5-3A866BD39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9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6" y="2185987"/>
            <a:ext cx="8413433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1955380"/>
            <a:ext cx="9222612" cy="35786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? statement 1 : statement 2 &lt;=&gt; if(condition) statement 1 else statement 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 (C# 7.3) &lt;=&gt; if(A is null) B = A1 else B = A &lt;=&gt; A == null? A1: A2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??= (C# 8.0) &lt;=&gt; if(A is null) A = A1 else A &lt;=&gt; A == null? A1: A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27" y="2655032"/>
            <a:ext cx="561975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69" y="3507102"/>
            <a:ext cx="3028950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327" y="4924425"/>
            <a:ext cx="5238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080672"/>
            <a:ext cx="7010399" cy="39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181225"/>
            <a:ext cx="7115175" cy="3895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5" y="2347643"/>
            <a:ext cx="5019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9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22675" y="4314825"/>
            <a:ext cx="58420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2900" y="2257426"/>
            <a:ext cx="58420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" y="4433077"/>
            <a:ext cx="5762625" cy="12332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632700" y="2790825"/>
            <a:ext cx="8382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632700" y="4843777"/>
            <a:ext cx="8382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4523B99-F63E-9A4C-8B50-A036315CF67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88697" y="2714625"/>
            <a:ext cx="1787203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A4523B99-F63E-9A4C-8B50-A036315CF67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88697" y="4805677"/>
            <a:ext cx="1787203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28" y="2385537"/>
            <a:ext cx="4852131" cy="12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76" y="2333625"/>
            <a:ext cx="3144724" cy="3666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77" y="2333625"/>
            <a:ext cx="3221423" cy="36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2" y="1038225"/>
            <a:ext cx="7502708" cy="5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5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(Regex)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" y="1852072"/>
            <a:ext cx="7364635" cy="4667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37" y="5485199"/>
            <a:ext cx="4187850" cy="6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I/O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8" y="1811283"/>
            <a:ext cx="8975865" cy="45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7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I/O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6" y="2143506"/>
            <a:ext cx="9635109" cy="875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1" y="3808307"/>
            <a:ext cx="9541549" cy="22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0323AA-A82A-E94A-A8E9-AE587AC45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0600" y="1952625"/>
            <a:ext cx="4454525" cy="9144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2874414"/>
            <a:ext cx="4454525" cy="2659611"/>
          </a:xfrm>
        </p:spPr>
        <p:txBody>
          <a:bodyPr/>
          <a:lstStyle/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types, classes, and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and loops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I/O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DA8BB3B-23C0-3C45-9624-A47CE2DE6D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97513" y="2874414"/>
            <a:ext cx="4466462" cy="2659611"/>
          </a:xfrm>
        </p:spPr>
        <p:txBody>
          <a:bodyPr/>
          <a:lstStyle/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E0323AA-A82A-E94A-A8E9-AE587AC458BD}"/>
              </a:ext>
            </a:extLst>
          </p:cNvPr>
          <p:cNvSpPr txBox="1">
            <a:spLocks/>
          </p:cNvSpPr>
          <p:nvPr/>
        </p:nvSpPr>
        <p:spPr>
          <a:xfrm>
            <a:off x="5497513" y="1952625"/>
            <a:ext cx="4454525" cy="921789"/>
          </a:xfrm>
          <a:prstGeom prst="rect">
            <a:avLst/>
          </a:prstGeom>
        </p:spPr>
        <p:txBody>
          <a:bodyPr/>
          <a:lstStyle>
            <a:lvl1pPr marL="0">
              <a:lnSpc>
                <a:spcPct val="150000"/>
              </a:lnSpc>
              <a:defRPr sz="1800" b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61525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Method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45" y="4651153"/>
            <a:ext cx="4990434" cy="2051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328" y="1915953"/>
            <a:ext cx="5940743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 expression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38" y="1184164"/>
            <a:ext cx="5008245" cy="4484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9" y="5610225"/>
            <a:ext cx="6162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7" y="2333625"/>
            <a:ext cx="4429125" cy="331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60" y="2333625"/>
            <a:ext cx="5029200" cy="27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3629F50-3B86-6342-B5C3-2DA9E579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latin typeface="+mj-lt"/>
              </a:rPr>
              <a:t>Thanks for watching!</a:t>
            </a:r>
            <a:endParaRPr sz="5400" dirty="0">
              <a:latin typeface="+mj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22B071-6F70-7C4A-AEB4-1A58E71180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Reported by </a:t>
            </a:r>
            <a:r>
              <a:rPr lang="en-US" dirty="0" err="1">
                <a:latin typeface="+mj-lt"/>
              </a:rPr>
              <a:t>HungNM</a:t>
            </a:r>
            <a:endParaRPr lang="vi-VN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3CBA36-F8E3-E045-B9B1-344F65DDC4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Updated </a:t>
            </a:r>
            <a:r>
              <a:rPr lang="en-US" dirty="0">
                <a:latin typeface="+mj-lt"/>
              </a:rPr>
              <a:t>10</a:t>
            </a:r>
            <a:r>
              <a:rPr lang="vi-VN" dirty="0">
                <a:latin typeface="+mj-lt"/>
              </a:rPr>
              <a:t>/2020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3B6221-CEE8-EF49-8EB2-A18B4AB82E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54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2239932"/>
            <a:ext cx="9222612" cy="32940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https://docs.microsoft.com/en-us/dotnet/csharp/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https://www.w3schools.com/cs/default.asp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https://www.tutorialsteacher.com/csharp/csharp-tutorials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http://www.java2s.com/Tutorial/CSharp/CatalogCSharp.htm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https://www.guru99.com/c-sharp-tutorial.html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3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952625"/>
            <a:ext cx="10249593" cy="44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47208" y="3668486"/>
            <a:ext cx="2359478" cy="9388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" y="2181225"/>
            <a:ext cx="35814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00" y="3514997"/>
            <a:ext cx="2990850" cy="138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00" y="5010694"/>
            <a:ext cx="3905250" cy="4762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00" y="5487216"/>
            <a:ext cx="2600325" cy="228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307" y="3892459"/>
            <a:ext cx="1647825" cy="47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50" y="5715816"/>
            <a:ext cx="672465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600" y="6144713"/>
            <a:ext cx="5962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47" y="979459"/>
            <a:ext cx="4343400" cy="575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0" y="1284259"/>
            <a:ext cx="1885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577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vs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" y="2133981"/>
            <a:ext cx="5514832" cy="4056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35" y="2257425"/>
            <a:ext cx="5679643" cy="39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2440" y="3857625"/>
            <a:ext cx="8357659" cy="220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2442" y="2083817"/>
            <a:ext cx="8357657" cy="131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577900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54" y="2105025"/>
            <a:ext cx="7608693" cy="1135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70" y="3974171"/>
            <a:ext cx="8065830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32442" y="3781425"/>
            <a:ext cx="8631533" cy="2964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2442" y="1852072"/>
            <a:ext cx="8631533" cy="1853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577900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35" y="3938626"/>
            <a:ext cx="8405365" cy="2738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1913721"/>
            <a:ext cx="6052371" cy="17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537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327</Words>
  <Application>Microsoft Office PowerPoint</Application>
  <PresentationFormat>Custom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Times New Roman</vt:lpstr>
      <vt:lpstr>Verdana</vt:lpstr>
      <vt:lpstr>Wingdings</vt:lpstr>
      <vt:lpstr>Headline Slide</vt:lpstr>
      <vt:lpstr>Title Slide</vt:lpstr>
      <vt:lpstr>Introduction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</dc:title>
  <cp:lastModifiedBy>htv0021</cp:lastModifiedBy>
  <cp:revision>346</cp:revision>
  <dcterms:created xsi:type="dcterms:W3CDTF">2020-06-02T07:00:35Z</dcterms:created>
  <dcterms:modified xsi:type="dcterms:W3CDTF">2020-10-21T00:55:07Z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2020-06-02T00:00:00Z</vt:filetime>
  </property>
  <property fmtid="{D5CDD505-2E9C-101B-9397-08002B2CF9AE}" pid="3" name="Creator">
    <vt:lpwstr>Adobe Illustrator 24.0 (Macintosh)</vt:lpwstr>
  </property>
  <property fmtid="{D5CDD505-2E9C-101B-9397-08002B2CF9AE}" pid="4" name="LastSaved">
    <vt:filetime>2020-06-02T00:00:00Z</vt:filetime>
  </property>
</Properties>
</file>