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2"/>
  </p:notesMasterIdLst>
  <p:handoutMasterIdLst>
    <p:handoutMasterId r:id="rId53"/>
  </p:handoutMasterIdLst>
  <p:sldIdLst>
    <p:sldId id="256" r:id="rId5"/>
    <p:sldId id="257" r:id="rId6"/>
    <p:sldId id="258" r:id="rId7"/>
    <p:sldId id="259" r:id="rId8"/>
    <p:sldId id="336" r:id="rId9"/>
    <p:sldId id="340" r:id="rId10"/>
    <p:sldId id="341" r:id="rId11"/>
    <p:sldId id="320" r:id="rId12"/>
    <p:sldId id="343" r:id="rId13"/>
    <p:sldId id="344" r:id="rId14"/>
    <p:sldId id="349" r:id="rId15"/>
    <p:sldId id="352" r:id="rId16"/>
    <p:sldId id="351" r:id="rId17"/>
    <p:sldId id="345" r:id="rId18"/>
    <p:sldId id="347" r:id="rId19"/>
    <p:sldId id="346" r:id="rId20"/>
    <p:sldId id="348" r:id="rId21"/>
    <p:sldId id="296" r:id="rId22"/>
    <p:sldId id="265" r:id="rId23"/>
    <p:sldId id="266" r:id="rId24"/>
    <p:sldId id="267" r:id="rId25"/>
    <p:sldId id="268" r:id="rId26"/>
    <p:sldId id="316" r:id="rId27"/>
    <p:sldId id="269" r:id="rId28"/>
    <p:sldId id="270" r:id="rId29"/>
    <p:sldId id="271" r:id="rId30"/>
    <p:sldId id="339" r:id="rId31"/>
    <p:sldId id="318" r:id="rId32"/>
    <p:sldId id="319" r:id="rId33"/>
    <p:sldId id="276" r:id="rId34"/>
    <p:sldId id="321" r:id="rId35"/>
    <p:sldId id="322" r:id="rId36"/>
    <p:sldId id="323" r:id="rId37"/>
    <p:sldId id="324" r:id="rId38"/>
    <p:sldId id="325" r:id="rId39"/>
    <p:sldId id="326" r:id="rId40"/>
    <p:sldId id="327" r:id="rId41"/>
    <p:sldId id="328" r:id="rId42"/>
    <p:sldId id="329" r:id="rId43"/>
    <p:sldId id="330" r:id="rId44"/>
    <p:sldId id="288" r:id="rId45"/>
    <p:sldId id="332" r:id="rId46"/>
    <p:sldId id="333" r:id="rId47"/>
    <p:sldId id="334" r:id="rId48"/>
    <p:sldId id="335" r:id="rId49"/>
    <p:sldId id="337" r:id="rId50"/>
    <p:sldId id="338"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1pPr>
    <a:lvl2pPr marL="0" marR="0" indent="914353"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2pPr>
    <a:lvl3pPr marL="0" marR="0" indent="1828708"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3pPr>
    <a:lvl4pPr marL="0" marR="0" indent="2743062"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4pPr>
    <a:lvl5pPr marL="0" marR="0" indent="3657417"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5pPr>
    <a:lvl6pPr marL="0" marR="0" indent="457177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6pPr>
    <a:lvl7pPr marL="0" marR="0" indent="5486125"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7pPr>
    <a:lvl8pPr marL="0" marR="0" indent="6400479"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8pPr>
    <a:lvl9pPr marL="0" marR="0" indent="7314834"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BF9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FC"/>
          </a:solidFill>
        </a:fill>
      </a:tcStyle>
    </a:wholeTbl>
    <a:band2H>
      <a:tcTxStyle/>
      <a:tcStyle>
        <a:tcBdr/>
        <a:fill>
          <a:solidFill>
            <a:srgbClr val="E6E8FE"/>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ED2"/>
          </a:solidFill>
        </a:fill>
      </a:tcStyle>
    </a:wholeTbl>
    <a:band2H>
      <a:tcTxStyle/>
      <a:tcStyle>
        <a:tcBdr/>
        <a:fill>
          <a:solidFill>
            <a:srgbClr val="F2EFEA"/>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EDE"/>
          </a:solidFill>
        </a:fill>
      </a:tcStyle>
    </a:wholeTbl>
    <a:band2H>
      <a:tcTxStyle/>
      <a:tcStyle>
        <a:tcBdr/>
        <a:fill>
          <a:solidFill>
            <a:srgbClr val="EFEFEF"/>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aas Grot Text R 55 Roman"/>
          <a:ea typeface="Haas Grot Text R 55 Roman"/>
          <a:cs typeface="Haas Grot Text R 55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Haas Grot Text R 55 Roman"/>
          <a:ea typeface="Haas Grot Text R 55 Roman"/>
          <a:cs typeface="Haas Grot Text R 55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aas Grot Text R 55 Roman"/>
          <a:ea typeface="Haas Grot Text R 55 Roman"/>
          <a:cs typeface="Haas Grot Text R 55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aas Grot Text R 55 Roman"/>
          <a:ea typeface="Haas Grot Text R 55 Roman"/>
          <a:cs typeface="Haas Grot Text R 55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4" autoAdjust="0"/>
    <p:restoredTop sz="96208" autoAdjust="0"/>
  </p:normalViewPr>
  <p:slideViewPr>
    <p:cSldViewPr snapToGrid="0" snapToObjects="1">
      <p:cViewPr varScale="1">
        <p:scale>
          <a:sx n="65" d="100"/>
          <a:sy n="65" d="100"/>
        </p:scale>
        <p:origin x="280" y="5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24" d="100"/>
          <a:sy n="124" d="100"/>
        </p:scale>
        <p:origin x="3984" y="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7CFF0-AADE-46D4-856E-AB5E0FA623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B122E9-72DB-4A7B-8C18-F00627FDCD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71022-6B7A-45E4-B9B7-5901F43FE7CF}" type="datetimeFigureOut">
              <a:rPr lang="en-US" smtClean="0"/>
              <a:t>11/2/22</a:t>
            </a:fld>
            <a:endParaRPr lang="en-US"/>
          </a:p>
        </p:txBody>
      </p:sp>
      <p:sp>
        <p:nvSpPr>
          <p:cNvPr id="4" name="Footer Placeholder 3">
            <a:extLst>
              <a:ext uri="{FF2B5EF4-FFF2-40B4-BE49-F238E27FC236}">
                <a16:creationId xmlns:a16="http://schemas.microsoft.com/office/drawing/2014/main" id="{56EDF821-74D3-47CC-887A-56FDBD4F56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A22610-E15F-4F1F-BC7E-EEA5E95440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3CD496-175D-40FD-ACE1-78FCD36AC96D}" type="slidenum">
              <a:rPr lang="en-US" smtClean="0"/>
              <a:t>‹#›</a:t>
            </a:fld>
            <a:endParaRPr lang="en-US"/>
          </a:p>
        </p:txBody>
      </p:sp>
    </p:spTree>
    <p:extLst>
      <p:ext uri="{BB962C8B-B14F-4D97-AF65-F5344CB8AC3E}">
        <p14:creationId xmlns:p14="http://schemas.microsoft.com/office/powerpoint/2010/main" val="451426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1" name="Shape 571"/>
          <p:cNvSpPr>
            <a:spLocks noGrp="1" noRot="1" noChangeAspect="1"/>
          </p:cNvSpPr>
          <p:nvPr>
            <p:ph type="sldImg"/>
          </p:nvPr>
        </p:nvSpPr>
        <p:spPr>
          <a:xfrm>
            <a:off x="1143000" y="685800"/>
            <a:ext cx="4572000" cy="3429000"/>
          </a:xfrm>
          <a:prstGeom prst="rect">
            <a:avLst/>
          </a:prstGeom>
        </p:spPr>
        <p:txBody>
          <a:bodyPr/>
          <a:lstStyle/>
          <a:p>
            <a:endParaRPr/>
          </a:p>
        </p:txBody>
      </p:sp>
      <p:sp>
        <p:nvSpPr>
          <p:cNvPr id="572" name="Shape 5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ORTEDIGITAL.NO"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pic>
        <p:nvPicPr>
          <p:cNvPr id="12" name="Image" descr="Image"/>
          <p:cNvPicPr>
            <a:picLocks noChangeAspect="1"/>
          </p:cNvPicPr>
          <p:nvPr/>
        </p:nvPicPr>
        <p:blipFill>
          <a:blip r:embed="rId2"/>
          <a:stretch>
            <a:fillRect/>
          </a:stretch>
        </p:blipFill>
        <p:spPr>
          <a:xfrm>
            <a:off x="9412977" y="4078209"/>
            <a:ext cx="5558047" cy="5559582"/>
          </a:xfrm>
          <a:prstGeom prst="rect">
            <a:avLst/>
          </a:prstGeom>
          <a:ln w="12700">
            <a:miter lim="400000"/>
          </a:ln>
        </p:spPr>
      </p:pic>
      <p:sp>
        <p:nvSpPr>
          <p:cNvPr id="15" name="FORTE DIGITAL"/>
          <p:cNvSpPr txBox="1"/>
          <p:nvPr/>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16" name="Slide Number"/>
          <p:cNvSpPr txBox="1">
            <a:spLocks noGrp="1"/>
          </p:cNvSpPr>
          <p:nvPr>
            <p:ph type="sldNum" sz="quarter" idx="2"/>
          </p:nvPr>
        </p:nvSpPr>
        <p:spPr>
          <a:xfrm>
            <a:off x="23549804" y="12929057"/>
            <a:ext cx="255711" cy="215444"/>
          </a:xfrm>
          <a:prstGeom prst="rect">
            <a:avLst/>
          </a:prstGeom>
        </p:spPr>
        <p:txBody>
          <a:bodyPr/>
          <a:lstStyle>
            <a:lvl1pPr>
              <a:defRPr>
                <a:solidFill>
                  <a:srgbClr val="FFFFFF"/>
                </a:solidFill>
              </a:defRPr>
            </a:lvl1pPr>
          </a:lstStyle>
          <a:p>
            <a:fld id="{86CB4B4D-7CA3-9044-876B-883B54F8677D}" type="slidenum">
              <a:rPr lang="en-US" noProof="0" smtClean="0"/>
              <a:t>‹#›</a:t>
            </a:fld>
            <a:endParaRPr lang="en-US" noProof="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enter Title + 1 column">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 name="At vero eos et accusamus et iusto odio dignissimos ducimus qui blanditiis.">
            <a:extLst>
              <a:ext uri="{FF2B5EF4-FFF2-40B4-BE49-F238E27FC236}">
                <a16:creationId xmlns:a16="http://schemas.microsoft.com/office/drawing/2014/main" id="{8D9F5420-5782-469E-A050-F93DDE2CFA52}"/>
              </a:ext>
            </a:extLst>
          </p:cNvPr>
          <p:cNvSpPr txBox="1">
            <a:spLocks noGrp="1"/>
          </p:cNvSpPr>
          <p:nvPr>
            <p:ph type="body" sz="quarter" idx="23" hasCustomPrompt="1"/>
          </p:nvPr>
        </p:nvSpPr>
        <p:spPr>
          <a:xfrm>
            <a:off x="4265141" y="2387851"/>
            <a:ext cx="15824699" cy="3950035"/>
          </a:xfrm>
          <a:prstGeom prst="rect">
            <a:avLst/>
          </a:prstGeom>
        </p:spPr>
        <p:txBody>
          <a:bodyPr anchor="b">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88CCA65C-82FC-42A2-B799-2B76CAFD0F74}"/>
              </a:ext>
            </a:extLst>
          </p:cNvPr>
          <p:cNvSpPr txBox="1">
            <a:spLocks noGrp="1"/>
          </p:cNvSpPr>
          <p:nvPr>
            <p:ph type="body" sz="half" idx="26" hasCustomPrompt="1"/>
          </p:nvPr>
        </p:nvSpPr>
        <p:spPr>
          <a:xfrm>
            <a:off x="4265142" y="6913853"/>
            <a:ext cx="15853717" cy="4414296"/>
          </a:xfrm>
          <a:prstGeom prst="rect">
            <a:avLst/>
          </a:prstGeom>
        </p:spPr>
        <p:txBody>
          <a:bodyPr>
            <a:normAutofit/>
          </a:bodyPr>
          <a:lstStyle>
            <a:lvl1pPr marL="0" indent="0" algn="ctr">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a:t>
            </a:r>
          </a:p>
        </p:txBody>
      </p:sp>
      <p:sp>
        <p:nvSpPr>
          <p:cNvPr id="2" name="Text Placeholder 2">
            <a:extLst>
              <a:ext uri="{FF2B5EF4-FFF2-40B4-BE49-F238E27FC236}">
                <a16:creationId xmlns:a16="http://schemas.microsoft.com/office/drawing/2014/main" id="{33AABC3C-D179-6BAA-C187-97270AC59BB9}"/>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49923F60-38B7-6513-68A1-65A401D82D20}"/>
              </a:ext>
            </a:extLst>
          </p:cNvPr>
          <p:cNvSpPr>
            <a:spLocks noGrp="1"/>
          </p:cNvSpPr>
          <p:nvPr>
            <p:ph type="dt" sz="half" idx="28"/>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enter Bullets small">
    <p:spTree>
      <p:nvGrpSpPr>
        <p:cNvPr id="1" name=""/>
        <p:cNvGrpSpPr/>
        <p:nvPr/>
      </p:nvGrpSpPr>
      <p:grpSpPr>
        <a:xfrm>
          <a:off x="0" y="0"/>
          <a:ext cx="0" cy="0"/>
          <a:chOff x="0" y="0"/>
          <a:chExt cx="0" cy="0"/>
        </a:xfrm>
      </p:grpSpPr>
      <p:sp>
        <p:nvSpPr>
          <p:cNvPr id="15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8" name="At vero eos et accusamus et iusto odio dignissimos ducimus qui blanditiis.">
            <a:extLst>
              <a:ext uri="{FF2B5EF4-FFF2-40B4-BE49-F238E27FC236}">
                <a16:creationId xmlns:a16="http://schemas.microsoft.com/office/drawing/2014/main" id="{CDEA7601-794D-4787-8EA4-1FD0B9EF1DD3}"/>
              </a:ext>
            </a:extLst>
          </p:cNvPr>
          <p:cNvSpPr txBox="1">
            <a:spLocks noGrp="1"/>
          </p:cNvSpPr>
          <p:nvPr>
            <p:ph type="body" sz="quarter" idx="26" hasCustomPrompt="1"/>
          </p:nvPr>
        </p:nvSpPr>
        <p:spPr>
          <a:xfrm>
            <a:off x="4265141" y="2387851"/>
            <a:ext cx="15824699" cy="3950035"/>
          </a:xfrm>
          <a:prstGeom prst="rect">
            <a:avLst/>
          </a:prstGeom>
        </p:spPr>
        <p:txBody>
          <a:bodyPr anchor="b">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C4AD20C-F925-4C58-B41D-F69CD064112B}"/>
              </a:ext>
            </a:extLst>
          </p:cNvPr>
          <p:cNvSpPr txBox="1">
            <a:spLocks noGrp="1"/>
          </p:cNvSpPr>
          <p:nvPr>
            <p:ph type="body" sz="half" idx="27" hasCustomPrompt="1"/>
          </p:nvPr>
        </p:nvSpPr>
        <p:spPr>
          <a:xfrm>
            <a:off x="6232604" y="6941280"/>
            <a:ext cx="12049421" cy="4684663"/>
          </a:xfrm>
          <a:prstGeom prst="rect">
            <a:avLst/>
          </a:prstGeom>
        </p:spPr>
        <p:txBody>
          <a:bodyPr>
            <a:normAutofit/>
          </a:bodyPr>
          <a:lstStyle>
            <a:lvl1pPr marL="360000" indent="-360000">
              <a:lnSpc>
                <a:spcPct val="120000"/>
              </a:lnSpc>
              <a:spcBef>
                <a:spcPts val="1200"/>
              </a:spcBef>
              <a:buSzTx/>
              <a:buFont typeface="Arial" panose="020B0604020202020204" pitchFamily="34" charset="0"/>
              <a:buChar char="•"/>
              <a:defRPr sz="2500">
                <a:solidFill>
                  <a:srgbClr val="222224"/>
                </a:solidFill>
                <a:latin typeface="Roboto"/>
                <a:ea typeface="Roboto"/>
                <a:cs typeface="Roboto"/>
                <a:sym typeface="Roboto"/>
              </a:defRPr>
            </a:lvl1pPr>
            <a:lvl2pPr indent="-360000">
              <a:lnSpc>
                <a:spcPct val="120000"/>
              </a:lnSpc>
              <a:defRPr/>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 </a:t>
            </a:r>
            <a:r>
              <a:rPr lang="en-US" dirty="0" err="1"/>
              <a:t>similique</a:t>
            </a:r>
            <a:r>
              <a:rPr lang="en-US" dirty="0"/>
              <a:t> sunt in culpa qui </a:t>
            </a:r>
            <a:r>
              <a:rPr lang="en-US" dirty="0" err="1"/>
              <a:t>officia</a:t>
            </a:r>
            <a:r>
              <a:rPr lang="en-US" dirty="0"/>
              <a:t> </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endParaRPr dirty="0"/>
          </a:p>
        </p:txBody>
      </p:sp>
      <p:sp>
        <p:nvSpPr>
          <p:cNvPr id="2" name="Text Placeholder 2">
            <a:extLst>
              <a:ext uri="{FF2B5EF4-FFF2-40B4-BE49-F238E27FC236}">
                <a16:creationId xmlns:a16="http://schemas.microsoft.com/office/drawing/2014/main" id="{7EE60DBD-589B-410D-38FE-486D1918C478}"/>
              </a:ext>
            </a:extLst>
          </p:cNvPr>
          <p:cNvSpPr>
            <a:spLocks noGrp="1"/>
          </p:cNvSpPr>
          <p:nvPr>
            <p:ph type="body" sz="quarter" idx="28"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989C83F1-F204-34B6-40A2-A56F959769B3}"/>
              </a:ext>
            </a:extLst>
          </p:cNvPr>
          <p:cNvSpPr>
            <a:spLocks noGrp="1"/>
          </p:cNvSpPr>
          <p:nvPr>
            <p:ph type="dt" sz="half" idx="29"/>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enter Bullets large">
    <p:spTree>
      <p:nvGrpSpPr>
        <p:cNvPr id="1" name=""/>
        <p:cNvGrpSpPr/>
        <p:nvPr/>
      </p:nvGrpSpPr>
      <p:grpSpPr>
        <a:xfrm>
          <a:off x="0" y="0"/>
          <a:ext cx="0" cy="0"/>
          <a:chOff x="0" y="0"/>
          <a:chExt cx="0" cy="0"/>
        </a:xfrm>
      </p:grpSpPr>
      <p:sp>
        <p:nvSpPr>
          <p:cNvPr id="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A900558-3A92-4089-913C-AA2D65B81925}"/>
              </a:ext>
            </a:extLst>
          </p:cNvPr>
          <p:cNvSpPr txBox="1">
            <a:spLocks noGrp="1"/>
          </p:cNvSpPr>
          <p:nvPr>
            <p:ph type="body" sz="half" idx="26" hasCustomPrompt="1"/>
          </p:nvPr>
        </p:nvSpPr>
        <p:spPr>
          <a:xfrm>
            <a:off x="4265141" y="2380184"/>
            <a:ext cx="15853718" cy="8940299"/>
          </a:xfrm>
          <a:prstGeom prst="rect">
            <a:avLst/>
          </a:prstGeom>
        </p:spPr>
        <p:txBody>
          <a:bodyPr anchor="ctr">
            <a:normAutofit/>
          </a:bodyPr>
          <a:lstStyle>
            <a:lvl1pPr marL="792000" indent="-792000">
              <a:lnSpc>
                <a:spcPct val="120000"/>
              </a:lnSpc>
              <a:spcBef>
                <a:spcPts val="3500"/>
              </a:spcBef>
              <a:spcAft>
                <a:spcPts val="0"/>
              </a:spcAft>
              <a:buSzTx/>
              <a:buFont typeface="Arial" panose="020B0604020202020204" pitchFamily="34" charset="0"/>
              <a:buChar char="•"/>
              <a:defRPr sz="5000">
                <a:solidFill>
                  <a:srgbClr val="222224"/>
                </a:solidFill>
                <a:latin typeface="Roboto"/>
                <a:ea typeface="Roboto"/>
                <a:cs typeface="Roboto"/>
                <a:sym typeface="Roboto"/>
              </a:defRPr>
            </a:lvl1pPr>
            <a:lvl2pPr marL="1512000" indent="-432000">
              <a:lnSpc>
                <a:spcPct val="120000"/>
              </a:lnSpc>
              <a:spcBef>
                <a:spcPts val="1000"/>
              </a:spcBef>
              <a:spcAft>
                <a:spcPts val="0"/>
              </a:spcAft>
              <a:defRPr sz="2500"/>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a:t>
            </a:r>
            <a:endParaRPr dirty="0"/>
          </a:p>
        </p:txBody>
      </p:sp>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Text Placeholder 2">
            <a:extLst>
              <a:ext uri="{FF2B5EF4-FFF2-40B4-BE49-F238E27FC236}">
                <a16:creationId xmlns:a16="http://schemas.microsoft.com/office/drawing/2014/main" id="{EFE6B2F4-F6E2-4708-8E47-868FA7A617CB}"/>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02C9154D-8CB6-80B4-8146-ED79AA195C77}"/>
              </a:ext>
            </a:extLst>
          </p:cNvPr>
          <p:cNvSpPr>
            <a:spLocks noGrp="1"/>
          </p:cNvSpPr>
          <p:nvPr>
            <p:ph type="dt" sz="half" idx="28"/>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ext large">
    <p:spTree>
      <p:nvGrpSpPr>
        <p:cNvPr id="1" name=""/>
        <p:cNvGrpSpPr/>
        <p:nvPr/>
      </p:nvGrpSpPr>
      <p:grpSpPr>
        <a:xfrm>
          <a:off x="0" y="0"/>
          <a:ext cx="0" cy="0"/>
          <a:chOff x="0" y="0"/>
          <a:chExt cx="0" cy="0"/>
        </a:xfrm>
      </p:grpSpPr>
      <p:sp>
        <p:nvSpPr>
          <p:cNvPr id="8" name="At vero eos et accusamus et iusto odio dignissimos ducimus qui blanditiis.">
            <a:extLst>
              <a:ext uri="{FF2B5EF4-FFF2-40B4-BE49-F238E27FC236}">
                <a16:creationId xmlns:a16="http://schemas.microsoft.com/office/drawing/2014/main" id="{1866C70E-4657-4590-A51D-957D95467490}"/>
              </a:ext>
            </a:extLst>
          </p:cNvPr>
          <p:cNvSpPr txBox="1">
            <a:spLocks noGrp="1"/>
          </p:cNvSpPr>
          <p:nvPr>
            <p:ph type="body" sz="quarter" idx="26" hasCustomPrompt="1"/>
          </p:nvPr>
        </p:nvSpPr>
        <p:spPr>
          <a:xfrm>
            <a:off x="2418158" y="2387851"/>
            <a:ext cx="19547683" cy="8933948"/>
          </a:xfrm>
          <a:prstGeom prst="rect">
            <a:avLst/>
          </a:prstGeom>
        </p:spPr>
        <p:txBody>
          <a:bodyPr anchor="ctr">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endParaRPr dirty="0"/>
          </a:p>
        </p:txBody>
      </p:sp>
      <p:sp>
        <p:nvSpPr>
          <p:cNvPr id="2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4"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2" name="Text Placeholder 2">
            <a:extLst>
              <a:ext uri="{FF2B5EF4-FFF2-40B4-BE49-F238E27FC236}">
                <a16:creationId xmlns:a16="http://schemas.microsoft.com/office/drawing/2014/main" id="{CA19CA37-F6B0-70E2-B02A-F6115F256B11}"/>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CCF066F4-A9C3-02C5-F006-9654FA62256B}"/>
              </a:ext>
            </a:extLst>
          </p:cNvPr>
          <p:cNvSpPr>
            <a:spLocks noGrp="1"/>
          </p:cNvSpPr>
          <p:nvPr>
            <p:ph type="dt" sz="half" idx="28"/>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 im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2739B9-E51A-497C-A147-3F35F931AD8B}"/>
              </a:ext>
            </a:extLst>
          </p:cNvPr>
          <p:cNvSpPr>
            <a:spLocks noGrp="1"/>
          </p:cNvSpPr>
          <p:nvPr>
            <p:ph type="pic" sz="quarter" idx="24"/>
          </p:nvPr>
        </p:nvSpPr>
        <p:spPr>
          <a:xfrm>
            <a:off x="12807950" y="1816100"/>
            <a:ext cx="9740900" cy="10083800"/>
          </a:xfrm>
          <a:solidFill>
            <a:srgbClr val="FBF9B0"/>
          </a:solidFill>
        </p:spPr>
        <p:txBody>
          <a:bodyPr anchor="ctr"/>
          <a:lstStyle>
            <a:lvl1pPr algn="ctr">
              <a:buNone/>
              <a:defRPr/>
            </a:lvl1pPr>
          </a:lstStyle>
          <a:p>
            <a:r>
              <a:rPr lang="nb-NO"/>
              <a:t>Klikk på ikonet for å legge til et bilde</a:t>
            </a:r>
            <a:endParaRPr lang="en-US" dirty="0"/>
          </a:p>
        </p:txBody>
      </p:sp>
      <p:sp>
        <p:nvSpPr>
          <p:cNvPr id="1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8" name="At vero eos et accusamus et iusto odio dignissimos ducimus qui blanditiis.">
            <a:extLst>
              <a:ext uri="{FF2B5EF4-FFF2-40B4-BE49-F238E27FC236}">
                <a16:creationId xmlns:a16="http://schemas.microsoft.com/office/drawing/2014/main" id="{0FA9CED2-357B-4CF8-926C-E07783768709}"/>
              </a:ext>
            </a:extLst>
          </p:cNvPr>
          <p:cNvSpPr txBox="1">
            <a:spLocks noGrp="1"/>
          </p:cNvSpPr>
          <p:nvPr>
            <p:ph type="body" sz="quarter" idx="27" hasCustomPrompt="1"/>
          </p:nvPr>
        </p:nvSpPr>
        <p:spPr>
          <a:xfrm>
            <a:off x="2446237" y="2387851"/>
            <a:ext cx="8529133" cy="5857117"/>
          </a:xfrm>
          <a:prstGeom prst="rect">
            <a:avLst/>
          </a:prstGeom>
        </p:spPr>
        <p:txBody>
          <a:bodyPr anchor="b">
            <a:normAutofit/>
          </a:bodyPr>
          <a:lstStyle>
            <a:lvl1pPr marL="0" indent="0" algn="l">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6B558D29-8ED8-46D1-AB58-E4090F24651B}"/>
              </a:ext>
            </a:extLst>
          </p:cNvPr>
          <p:cNvSpPr txBox="1">
            <a:spLocks noGrp="1"/>
          </p:cNvSpPr>
          <p:nvPr>
            <p:ph type="body" sz="half" idx="28" hasCustomPrompt="1"/>
          </p:nvPr>
        </p:nvSpPr>
        <p:spPr>
          <a:xfrm>
            <a:off x="2446238" y="8804125"/>
            <a:ext cx="8529132" cy="3095775"/>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a:t>
            </a:r>
          </a:p>
        </p:txBody>
      </p:sp>
      <p:sp>
        <p:nvSpPr>
          <p:cNvPr id="2" name="Text Placeholder 2">
            <a:extLst>
              <a:ext uri="{FF2B5EF4-FFF2-40B4-BE49-F238E27FC236}">
                <a16:creationId xmlns:a16="http://schemas.microsoft.com/office/drawing/2014/main" id="{09288394-74DE-95C7-DF01-CA0D2C9427BD}"/>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4" name="Date Placeholder 3">
            <a:extLst>
              <a:ext uri="{FF2B5EF4-FFF2-40B4-BE49-F238E27FC236}">
                <a16:creationId xmlns:a16="http://schemas.microsoft.com/office/drawing/2014/main" id="{2298E07B-35C0-29B4-6F69-15E3BEDF0750}"/>
              </a:ext>
            </a:extLst>
          </p:cNvPr>
          <p:cNvSpPr>
            <a:spLocks noGrp="1"/>
          </p:cNvSpPr>
          <p:nvPr>
            <p:ph type="dt" sz="half" idx="29"/>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 img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5F0E515-9409-487E-82D4-70BEFA3CAB3C}"/>
              </a:ext>
            </a:extLst>
          </p:cNvPr>
          <p:cNvSpPr>
            <a:spLocks noGrp="1"/>
          </p:cNvSpPr>
          <p:nvPr>
            <p:ph type="pic" sz="quarter" idx="22"/>
          </p:nvPr>
        </p:nvSpPr>
        <p:spPr>
          <a:xfrm>
            <a:off x="6107113" y="0"/>
            <a:ext cx="18275300" cy="13716000"/>
          </a:xfrm>
          <a:solidFill>
            <a:srgbClr val="FBF9B0"/>
          </a:solidFill>
        </p:spPr>
        <p:txBody>
          <a:bodyPr anchor="ctr"/>
          <a:lstStyle>
            <a:lvl1pPr algn="ctr">
              <a:defRPr/>
            </a:lvl1pPr>
          </a:lstStyle>
          <a:p>
            <a:r>
              <a:rPr lang="nb-NO"/>
              <a:t>Klikk på ikonet for å legge til et bilde</a:t>
            </a:r>
            <a:endParaRPr lang="en-US" dirty="0"/>
          </a:p>
        </p:txBody>
      </p:sp>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3"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9" name="At vero eos et accusamus et iusto odio dignissimos ducimus qui blanditiis.">
            <a:extLst>
              <a:ext uri="{FF2B5EF4-FFF2-40B4-BE49-F238E27FC236}">
                <a16:creationId xmlns:a16="http://schemas.microsoft.com/office/drawing/2014/main" id="{C9CA402C-BD9A-441D-BA27-8FFEDD784D4A}"/>
              </a:ext>
            </a:extLst>
          </p:cNvPr>
          <p:cNvSpPr txBox="1">
            <a:spLocks noGrp="1"/>
          </p:cNvSpPr>
          <p:nvPr>
            <p:ph type="body" sz="quarter" idx="27" hasCustomPrompt="1"/>
          </p:nvPr>
        </p:nvSpPr>
        <p:spPr>
          <a:xfrm>
            <a:off x="625129" y="2387852"/>
            <a:ext cx="4857939" cy="4704512"/>
          </a:xfrm>
          <a:prstGeom prst="rect">
            <a:avLst/>
          </a:prstGeom>
        </p:spPr>
        <p:txBody>
          <a:bodyPr anchor="b">
            <a:normAutofit/>
          </a:bodyPr>
          <a:lstStyle>
            <a:lvl1pPr marL="0" indent="0" algn="l">
              <a:lnSpc>
                <a:spcPct val="120000"/>
              </a:lnSpc>
              <a:buSzTx/>
              <a:buFontTx/>
              <a:buNone/>
              <a:defRPr sz="6000">
                <a:solidFill>
                  <a:srgbClr val="222222"/>
                </a:solidFill>
                <a:latin typeface="Roboto"/>
                <a:ea typeface="Roboto"/>
                <a:cs typeface="Roboto"/>
                <a:sym typeface="Roboto"/>
              </a:defRPr>
            </a:lvl1pPr>
          </a:lstStyle>
          <a:p>
            <a:r>
              <a:rPr lang="pl-PL" dirty="0"/>
              <a:t>A</a:t>
            </a:r>
            <a:r>
              <a:rPr dirty="0" err="1"/>
              <a:t>ccusamus</a:t>
            </a:r>
            <a:r>
              <a:rPr dirty="0"/>
              <a:t> et </a:t>
            </a:r>
            <a:r>
              <a:rPr dirty="0" err="1"/>
              <a:t>iusto</a:t>
            </a:r>
            <a:r>
              <a:rPr dirty="0"/>
              <a:t> </a:t>
            </a:r>
            <a:r>
              <a:rPr dirty="0" err="1"/>
              <a:t>odio</a:t>
            </a:r>
            <a:r>
              <a:rPr lang="pl-PL" dirty="0"/>
              <a:t> </a:t>
            </a:r>
            <a:r>
              <a:rPr dirty="0" err="1"/>
              <a:t>dignissimos</a:t>
            </a:r>
            <a:r>
              <a:rPr dirty="0"/>
              <a:t>.</a:t>
            </a:r>
          </a:p>
        </p:txBody>
      </p:sp>
      <p:sp>
        <p:nvSpPr>
          <p:cNvPr id="1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03E5BB8-8E22-428A-B7CF-7AFFA1F7F707}"/>
              </a:ext>
            </a:extLst>
          </p:cNvPr>
          <p:cNvSpPr txBox="1">
            <a:spLocks noGrp="1"/>
          </p:cNvSpPr>
          <p:nvPr>
            <p:ph type="body" sz="half" idx="28" hasCustomPrompt="1"/>
          </p:nvPr>
        </p:nvSpPr>
        <p:spPr>
          <a:xfrm>
            <a:off x="625129" y="7728360"/>
            <a:ext cx="4857939" cy="4765879"/>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a:t>
            </a:r>
          </a:p>
        </p:txBody>
      </p:sp>
      <p:sp>
        <p:nvSpPr>
          <p:cNvPr id="2" name="Text Placeholder 2">
            <a:extLst>
              <a:ext uri="{FF2B5EF4-FFF2-40B4-BE49-F238E27FC236}">
                <a16:creationId xmlns:a16="http://schemas.microsoft.com/office/drawing/2014/main" id="{EB239F4B-F7FE-6BB2-BE67-B1F4D97BBF81}"/>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4" name="Date Placeholder 3">
            <a:extLst>
              <a:ext uri="{FF2B5EF4-FFF2-40B4-BE49-F238E27FC236}">
                <a16:creationId xmlns:a16="http://schemas.microsoft.com/office/drawing/2014/main" id="{F34FD305-3137-5DE0-3A37-E141E31EAAA8}"/>
              </a:ext>
            </a:extLst>
          </p:cNvPr>
          <p:cNvSpPr>
            <a:spLocks noGrp="1"/>
          </p:cNvSpPr>
          <p:nvPr>
            <p:ph type="dt" sz="half" idx="29"/>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img white fram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E226D596-002F-46E5-B1AD-97CFFA0AFCB4}"/>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4"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2" name="Text Placeholder 2">
            <a:extLst>
              <a:ext uri="{FF2B5EF4-FFF2-40B4-BE49-F238E27FC236}">
                <a16:creationId xmlns:a16="http://schemas.microsoft.com/office/drawing/2014/main" id="{63CF5670-DABA-8AD3-E72F-CC80321BDF4F}"/>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88A7CAA6-C9F2-DDF1-2CED-4B56B90CD227}"/>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img black frame">
    <p:bg>
      <p:bgPr>
        <a:solidFill>
          <a:srgbClr val="222224"/>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5B40FF0-B1B5-41D5-B1E7-D755DB4A4D3C}"/>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3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2" name="Text Placeholder 2">
            <a:extLst>
              <a:ext uri="{FF2B5EF4-FFF2-40B4-BE49-F238E27FC236}">
                <a16:creationId xmlns:a16="http://schemas.microsoft.com/office/drawing/2014/main" id="{2C44E63C-FA44-54DD-D854-69985D453616}"/>
              </a:ext>
            </a:extLst>
          </p:cNvPr>
          <p:cNvSpPr>
            <a:spLocks noGrp="1"/>
          </p:cNvSpPr>
          <p:nvPr>
            <p:ph type="body" sz="quarter" idx="24" hasCustomPrompt="1"/>
          </p:nvPr>
        </p:nvSpPr>
        <p:spPr>
          <a:xfrm>
            <a:off x="6707782" y="582672"/>
            <a:ext cx="10440558" cy="525159"/>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BCE4C8B5-5C52-C4FD-DBD0-81CDF82C7319}"/>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4" name="FORTE DIGITAL">
            <a:extLst>
              <a:ext uri="{FF2B5EF4-FFF2-40B4-BE49-F238E27FC236}">
                <a16:creationId xmlns:a16="http://schemas.microsoft.com/office/drawing/2014/main" id="{0CBD419C-BBC0-2A6D-98E5-8BF452EA3E58}"/>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frame + dark img + txt">
    <p:bg>
      <p:bgPr>
        <a:solidFill>
          <a:srgbClr val="E70014"/>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64E3B59B-1B02-4DDE-AA68-DECBA0DDC515}"/>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9" name="At vero eos et accusamus et iusto odio dignissimos ducimus qui blanditiis.">
            <a:extLst>
              <a:ext uri="{FF2B5EF4-FFF2-40B4-BE49-F238E27FC236}">
                <a16:creationId xmlns:a16="http://schemas.microsoft.com/office/drawing/2014/main" id="{4ECDA57B-60A2-4ACD-90FA-19D6F40D6DC5}"/>
              </a:ext>
            </a:extLst>
          </p:cNvPr>
          <p:cNvSpPr txBox="1">
            <a:spLocks noGrp="1"/>
          </p:cNvSpPr>
          <p:nvPr>
            <p:ph type="body" sz="quarter" idx="26" hasCustomPrompt="1"/>
          </p:nvPr>
        </p:nvSpPr>
        <p:spPr>
          <a:xfrm>
            <a:off x="5661123" y="3470725"/>
            <a:ext cx="13497920" cy="6774550"/>
          </a:xfrm>
          <a:prstGeom prst="rect">
            <a:avLst/>
          </a:prstGeom>
        </p:spPr>
        <p:txBody>
          <a:bodyPr anchor="ctr">
            <a:normAutofit/>
          </a:bodyPr>
          <a:lstStyle>
            <a:lvl1pPr marL="0" indent="0" algn="ctr">
              <a:lnSpc>
                <a:spcPct val="120000"/>
              </a:lnSpc>
              <a:buSzTx/>
              <a:buFontTx/>
              <a:buNone/>
              <a:defRPr sz="6000">
                <a:solidFill>
                  <a:schemeClr val="bg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dirty="0"/>
          </a:p>
        </p:txBody>
      </p:sp>
      <p:sp>
        <p:nvSpPr>
          <p:cNvPr id="244"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248"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2" name="Text Placeholder 2">
            <a:extLst>
              <a:ext uri="{FF2B5EF4-FFF2-40B4-BE49-F238E27FC236}">
                <a16:creationId xmlns:a16="http://schemas.microsoft.com/office/drawing/2014/main" id="{D9981F22-DB7F-413D-B6C4-D36ACFD247CE}"/>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1" name="Date Placeholder 3">
            <a:extLst>
              <a:ext uri="{FF2B5EF4-FFF2-40B4-BE49-F238E27FC236}">
                <a16:creationId xmlns:a16="http://schemas.microsoft.com/office/drawing/2014/main" id="{008F1077-67F6-4162-8B63-6F5C24D97808}"/>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frame + light img + txt">
    <p:bg>
      <p:bgPr>
        <a:solidFill>
          <a:srgbClr val="E70014"/>
        </a:solid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23D65B76-C229-4B8C-9B97-8EB7F37DA3C0}"/>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56"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260"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9" name="Text Placeholder 2">
            <a:extLst>
              <a:ext uri="{FF2B5EF4-FFF2-40B4-BE49-F238E27FC236}">
                <a16:creationId xmlns:a16="http://schemas.microsoft.com/office/drawing/2014/main" id="{EA336B41-3794-49DE-A76F-EBEEA0DF9DCC}"/>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0" name="At vero eos et accusamus et iusto odio dignissimos ducimus qui blanditiis.">
            <a:extLst>
              <a:ext uri="{FF2B5EF4-FFF2-40B4-BE49-F238E27FC236}">
                <a16:creationId xmlns:a16="http://schemas.microsoft.com/office/drawing/2014/main" id="{86BEDBBB-4E65-4C40-AEBD-578F06A7A578}"/>
              </a:ext>
            </a:extLst>
          </p:cNvPr>
          <p:cNvSpPr txBox="1">
            <a:spLocks noGrp="1"/>
          </p:cNvSpPr>
          <p:nvPr>
            <p:ph type="body" sz="quarter" idx="26" hasCustomPrompt="1"/>
          </p:nvPr>
        </p:nvSpPr>
        <p:spPr>
          <a:xfrm>
            <a:off x="5661123" y="3470725"/>
            <a:ext cx="13497920" cy="6774550"/>
          </a:xfrm>
          <a:prstGeom prst="rect">
            <a:avLst/>
          </a:prstGeom>
        </p:spPr>
        <p:txBody>
          <a:bodyPr anchor="ctr">
            <a:normAutofit/>
          </a:bodyPr>
          <a:lstStyle>
            <a:lvl1pPr marL="0" indent="0" algn="ctr">
              <a:lnSpc>
                <a:spcPct val="120000"/>
              </a:lnSpc>
              <a:buSzTx/>
              <a:buFontTx/>
              <a:buNone/>
              <a:defRPr sz="6000">
                <a:solidFill>
                  <a:schemeClr val="tx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dirty="0"/>
          </a:p>
        </p:txBody>
      </p:sp>
      <p:sp>
        <p:nvSpPr>
          <p:cNvPr id="12" name="Date Placeholder 3">
            <a:extLst>
              <a:ext uri="{FF2B5EF4-FFF2-40B4-BE49-F238E27FC236}">
                <a16:creationId xmlns:a16="http://schemas.microsoft.com/office/drawing/2014/main" id="{00E6C233-C348-49CF-98B5-F8B47AA1F43C}"/>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bg>
      <p:bgPr>
        <a:solidFill>
          <a:srgbClr val="222224"/>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AFE861-CA85-430A-8AA9-2C2905C54B38}"/>
              </a:ext>
            </a:extLst>
          </p:cNvPr>
          <p:cNvSpPr>
            <a:spLocks noGrp="1"/>
          </p:cNvSpPr>
          <p:nvPr>
            <p:ph type="body" sz="quarter" idx="24" hasCustomPrompt="1"/>
          </p:nvPr>
        </p:nvSpPr>
        <p:spPr>
          <a:xfrm>
            <a:off x="4709680" y="2920313"/>
            <a:ext cx="14964639" cy="7875374"/>
          </a:xfrm>
        </p:spPr>
        <p:txBody>
          <a:bodyPr anchor="ctr"/>
          <a:lstStyle>
            <a:lvl1pPr algn="ctr">
              <a:buNone/>
              <a:defRPr sz="9000">
                <a:solidFill>
                  <a:schemeClr val="bg1"/>
                </a:solidFill>
              </a:defRPr>
            </a:lvl1pPr>
          </a:lstStyle>
          <a:p>
            <a:pPr lvl="0"/>
            <a:r>
              <a:rPr lang="en-US" noProof="0" dirty="0"/>
              <a:t>Enter presentation title here</a:t>
            </a:r>
          </a:p>
        </p:txBody>
      </p:sp>
      <p:sp>
        <p:nvSpPr>
          <p:cNvPr id="26"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4" name="FORTE DIGITAL">
            <a:extLst>
              <a:ext uri="{FF2B5EF4-FFF2-40B4-BE49-F238E27FC236}">
                <a16:creationId xmlns:a16="http://schemas.microsoft.com/office/drawing/2014/main" id="{DD661A47-F1C9-4F3C-BA1E-E02957277D3E}"/>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16" name="Text Placeholder 2">
            <a:extLst>
              <a:ext uri="{FF2B5EF4-FFF2-40B4-BE49-F238E27FC236}">
                <a16:creationId xmlns:a16="http://schemas.microsoft.com/office/drawing/2014/main" id="{AD721D85-5AB7-4AF3-9629-115303A993C6}"/>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7" name="Date Placeholder 3">
            <a:extLst>
              <a:ext uri="{FF2B5EF4-FFF2-40B4-BE49-F238E27FC236}">
                <a16:creationId xmlns:a16="http://schemas.microsoft.com/office/drawing/2014/main" id="{A3E2BD40-9DF1-4550-BC2E-2C8B2B550756}"/>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mg full - light">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5BBF0929-9FCD-4838-A734-D040E7D08E2E}"/>
              </a:ext>
            </a:extLst>
          </p:cNvPr>
          <p:cNvSpPr>
            <a:spLocks noGrp="1"/>
          </p:cNvSpPr>
          <p:nvPr>
            <p:ph type="pic" sz="quarter" idx="22"/>
          </p:nvPr>
        </p:nvSpPr>
        <p:spPr>
          <a:xfrm>
            <a:off x="0" y="-1"/>
            <a:ext cx="24384001" cy="13716001"/>
          </a:xfrm>
          <a:solidFill>
            <a:srgbClr val="FBF9B0"/>
          </a:solidFill>
        </p:spPr>
        <p:txBody>
          <a:bodyPr anchor="ctr"/>
          <a:lstStyle>
            <a:lvl1pPr algn="ctr">
              <a:defRPr>
                <a:solidFill>
                  <a:schemeClr val="tx1"/>
                </a:solidFill>
              </a:defRPr>
            </a:lvl1pPr>
          </a:lstStyle>
          <a:p>
            <a:r>
              <a:rPr lang="nb-NO"/>
              <a:t>Klikk på ikonet for å legge til et bilde</a:t>
            </a:r>
            <a:endParaRPr lang="en-US" dirty="0"/>
          </a:p>
        </p:txBody>
      </p:sp>
      <p:sp>
        <p:nvSpPr>
          <p:cNvPr id="2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1"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
        <p:nvSpPr>
          <p:cNvPr id="2" name="Text Placeholder 2">
            <a:extLst>
              <a:ext uri="{FF2B5EF4-FFF2-40B4-BE49-F238E27FC236}">
                <a16:creationId xmlns:a16="http://schemas.microsoft.com/office/drawing/2014/main" id="{E064E146-5D66-EE12-4151-5738E3BD7C89}"/>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E3EDED07-6FB2-826E-E8C7-6964CF7841CA}"/>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img full - dark">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45D354C5-D2CA-4865-A4EB-149887DEC074}"/>
              </a:ext>
            </a:extLst>
          </p:cNvPr>
          <p:cNvSpPr>
            <a:spLocks noGrp="1"/>
          </p:cNvSpPr>
          <p:nvPr>
            <p:ph type="pic" sz="quarter" idx="22"/>
          </p:nvPr>
        </p:nvSpPr>
        <p:spPr>
          <a:xfrm>
            <a:off x="1" y="1"/>
            <a:ext cx="24384000" cy="13716000"/>
          </a:xfrm>
          <a:solidFill>
            <a:srgbClr val="FBF9B0"/>
          </a:solidFill>
        </p:spPr>
        <p:txBody>
          <a:bodyPr anchor="ctr"/>
          <a:lstStyle>
            <a:lvl1pPr algn="ctr">
              <a:defRPr/>
            </a:lvl1pPr>
          </a:lstStyle>
          <a:p>
            <a:r>
              <a:rPr lang="nb-NO"/>
              <a:t>Klikk på ikonet for å legge til et bilde</a:t>
            </a:r>
            <a:endParaRPr lang="en-US" dirty="0"/>
          </a:p>
        </p:txBody>
      </p:sp>
      <p:sp>
        <p:nvSpPr>
          <p:cNvPr id="27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9" name="Text Placeholder 2">
            <a:extLst>
              <a:ext uri="{FF2B5EF4-FFF2-40B4-BE49-F238E27FC236}">
                <a16:creationId xmlns:a16="http://schemas.microsoft.com/office/drawing/2014/main" id="{7BF458DE-102B-4126-885E-DFF2769672B9}"/>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282"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10" name="Date Placeholder 3">
            <a:extLst>
              <a:ext uri="{FF2B5EF4-FFF2-40B4-BE49-F238E27FC236}">
                <a16:creationId xmlns:a16="http://schemas.microsoft.com/office/drawing/2014/main" id="{CC9ADF4D-42DF-421A-BF47-7114AE1D9FE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rippel">
    <p:bg>
      <p:bgPr>
        <a:solidFill>
          <a:srgbClr val="222224"/>
        </a:solidFill>
        <a:effectLst/>
      </p:bgPr>
    </p:bg>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4EDC9A9B-91D1-4872-8519-5220EF1CF7A8}"/>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4" name="Picture Placeholder 2">
            <a:extLst>
              <a:ext uri="{FF2B5EF4-FFF2-40B4-BE49-F238E27FC236}">
                <a16:creationId xmlns:a16="http://schemas.microsoft.com/office/drawing/2014/main" id="{ECC9867D-EEAB-4842-9679-5820BBB17E0A}"/>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00403E28-E1F2-45A7-BBB8-378AED7EE365}"/>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128DBBF-C613-4A7C-8054-3F168AF8A5B0}"/>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B40DEAA-5A14-4356-A61E-2BF30196EE99}"/>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6" name="At vero eos et accusamus et iusto odio dignissimos ducimus qui blanditiis.">
            <a:extLst>
              <a:ext uri="{FF2B5EF4-FFF2-40B4-BE49-F238E27FC236}">
                <a16:creationId xmlns:a16="http://schemas.microsoft.com/office/drawing/2014/main" id="{13A3CCA0-3BCD-4AA2-8654-2C781E1C439D}"/>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rgbClr val="EDEDED"/>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2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2" name="Text Placeholder 2">
            <a:extLst>
              <a:ext uri="{FF2B5EF4-FFF2-40B4-BE49-F238E27FC236}">
                <a16:creationId xmlns:a16="http://schemas.microsoft.com/office/drawing/2014/main" id="{17CDF26D-042B-1B53-865D-306A17767C2B}"/>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B03C9AE1-4F04-5AD4-11EA-B2111B39A66E}"/>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4" name="FORTE DIGITAL">
            <a:extLst>
              <a:ext uri="{FF2B5EF4-FFF2-40B4-BE49-F238E27FC236}">
                <a16:creationId xmlns:a16="http://schemas.microsoft.com/office/drawing/2014/main" id="{77B07A29-57D0-5DFA-00C4-443CBCE275E6}"/>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ippel 2">
    <p:bg>
      <p:bgPr>
        <a:solidFill>
          <a:srgbClr val="DAD9FF"/>
        </a:solidFill>
        <a:effectLst/>
      </p:bgPr>
    </p:bg>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4EE2475E-447C-4A3D-91A8-DA32160E215C}"/>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4" name="Picture Placeholder 2">
            <a:extLst>
              <a:ext uri="{FF2B5EF4-FFF2-40B4-BE49-F238E27FC236}">
                <a16:creationId xmlns:a16="http://schemas.microsoft.com/office/drawing/2014/main" id="{21BF5333-D6FF-46BD-B58E-E5CE7C1C344D}"/>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EC6A831F-0FB4-462D-8E57-747A6DC07919}"/>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 name="Text Placeholder 2">
            <a:extLst>
              <a:ext uri="{FF2B5EF4-FFF2-40B4-BE49-F238E27FC236}">
                <a16:creationId xmlns:a16="http://schemas.microsoft.com/office/drawing/2014/main" id="{B2B83BE9-7104-470E-B6E7-C01521609CA5}"/>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6" name="At vero eos et accusamus et iusto odio dignissimos ducimus qui blanditiis.">
            <a:extLst>
              <a:ext uri="{FF2B5EF4-FFF2-40B4-BE49-F238E27FC236}">
                <a16:creationId xmlns:a16="http://schemas.microsoft.com/office/drawing/2014/main" id="{B25D7905-8B72-408C-95F5-DAEF87C9E2A2}"/>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1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6555DFE-4543-4EBD-A382-93B3ECA80B50}"/>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DA7669B-DC89-4D59-9DAD-AEDDC2258524}"/>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9" name="Date Placeholder 3">
            <a:extLst>
              <a:ext uri="{FF2B5EF4-FFF2-40B4-BE49-F238E27FC236}">
                <a16:creationId xmlns:a16="http://schemas.microsoft.com/office/drawing/2014/main" id="{904339B9-CF2E-4F4A-BBBA-D6B6B354ADC3}"/>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rippel 3">
    <p:bg>
      <p:bgPr>
        <a:solidFill>
          <a:srgbClr val="E7C4A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256EBE2D-664C-4A0D-BA7F-0DC2E15C850B}"/>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5" name="Picture Placeholder 2">
            <a:extLst>
              <a:ext uri="{FF2B5EF4-FFF2-40B4-BE49-F238E27FC236}">
                <a16:creationId xmlns:a16="http://schemas.microsoft.com/office/drawing/2014/main" id="{E120542A-EE07-471F-89B3-A1343D686651}"/>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8200BB97-BFB7-4DC7-9C11-DB500DAFDD45}"/>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3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 name="Text Placeholder 2">
            <a:extLst>
              <a:ext uri="{FF2B5EF4-FFF2-40B4-BE49-F238E27FC236}">
                <a16:creationId xmlns:a16="http://schemas.microsoft.com/office/drawing/2014/main" id="{2F3E6849-2936-4718-AC8A-2FEDF6089C9E}"/>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7" name="At vero eos et accusamus et iusto odio dignissimos ducimus qui blanditiis.">
            <a:extLst>
              <a:ext uri="{FF2B5EF4-FFF2-40B4-BE49-F238E27FC236}">
                <a16:creationId xmlns:a16="http://schemas.microsoft.com/office/drawing/2014/main" id="{872A476F-DF05-46D3-8898-AC46ABD8C7E1}"/>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EDFBCB8-6804-4FD0-BE23-CD1A8A677D54}"/>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94DA7B1C-7DE1-43A8-B786-2467A3783960}"/>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4" name="Date Placeholder 3">
            <a:extLst>
              <a:ext uri="{FF2B5EF4-FFF2-40B4-BE49-F238E27FC236}">
                <a16:creationId xmlns:a16="http://schemas.microsoft.com/office/drawing/2014/main" id="{28E88287-7A16-4BAE-8E24-FC0EF24ACC64}"/>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 img copy">
    <p:bg>
      <p:bgPr>
        <a:solidFill>
          <a:srgbClr val="FF5A51"/>
        </a:solidFill>
        <a:effectLst/>
      </p:bgPr>
    </p:bg>
    <p:spTree>
      <p:nvGrpSpPr>
        <p:cNvPr id="1" name=""/>
        <p:cNvGrpSpPr/>
        <p:nvPr/>
      </p:nvGrpSpPr>
      <p:grpSpPr>
        <a:xfrm>
          <a:off x="0" y="0"/>
          <a:ext cx="0" cy="0"/>
          <a:chOff x="0" y="0"/>
          <a:chExt cx="0" cy="0"/>
        </a:xfrm>
      </p:grpSpPr>
      <p:sp>
        <p:nvSpPr>
          <p:cNvPr id="9" name="At vero eos et accusamus et iusto odio dignissimos ducimus qui blanditiis.">
            <a:extLst>
              <a:ext uri="{FF2B5EF4-FFF2-40B4-BE49-F238E27FC236}">
                <a16:creationId xmlns:a16="http://schemas.microsoft.com/office/drawing/2014/main" id="{DC590E87-5ABF-4F09-8325-E3A5A53611D5}"/>
              </a:ext>
            </a:extLst>
          </p:cNvPr>
          <p:cNvSpPr txBox="1">
            <a:spLocks noGrp="1"/>
          </p:cNvSpPr>
          <p:nvPr>
            <p:ph type="body" sz="quarter" idx="26" hasCustomPrompt="1"/>
          </p:nvPr>
        </p:nvSpPr>
        <p:spPr>
          <a:xfrm>
            <a:off x="6168083" y="4306900"/>
            <a:ext cx="12047833" cy="5102199"/>
          </a:xfrm>
          <a:prstGeom prst="rect">
            <a:avLst/>
          </a:prstGeom>
        </p:spPr>
        <p:txBody>
          <a:bodyPr anchor="ctr">
            <a:normAutofit/>
          </a:bodyPr>
          <a:lstStyle>
            <a:lvl1pPr marL="0" indent="0" algn="ctr">
              <a:lnSpc>
                <a:spcPct val="140000"/>
              </a:lnSpc>
              <a:buSzTx/>
              <a:buFontTx/>
              <a:buNone/>
              <a:defRPr sz="6000" b="0" i="0" u="none" strike="noStrike" cap="none" spc="0" baseline="0" dirty="0">
                <a:solidFill>
                  <a:srgbClr val="222224"/>
                </a:solidFill>
                <a:uFillTx/>
                <a:latin typeface="Nova Cut"/>
                <a:ea typeface="Nova Cut"/>
                <a:cs typeface="Nova Cut"/>
                <a:sym typeface="Nova Cut"/>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endParaRPr dirty="0"/>
          </a:p>
        </p:txBody>
      </p:sp>
      <p:sp>
        <p:nvSpPr>
          <p:cNvPr id="334"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38" name="Image" descr="Image"/>
          <p:cNvPicPr>
            <a:picLocks noChangeAspect="1"/>
          </p:cNvPicPr>
          <p:nvPr/>
        </p:nvPicPr>
        <p:blipFill>
          <a:blip r:embed="rId2"/>
          <a:stretch>
            <a:fillRect/>
          </a:stretch>
        </p:blipFill>
        <p:spPr>
          <a:xfrm>
            <a:off x="11698077" y="3069699"/>
            <a:ext cx="987846" cy="1370535"/>
          </a:xfrm>
          <a:prstGeom prst="rect">
            <a:avLst/>
          </a:prstGeom>
          <a:ln w="12700">
            <a:miter lim="400000"/>
          </a:ln>
        </p:spPr>
      </p:pic>
      <p:sp>
        <p:nvSpPr>
          <p:cNvPr id="8" name="Text Placeholder 2">
            <a:extLst>
              <a:ext uri="{FF2B5EF4-FFF2-40B4-BE49-F238E27FC236}">
                <a16:creationId xmlns:a16="http://schemas.microsoft.com/office/drawing/2014/main" id="{7C9C3387-8FE4-436B-81ED-07052E474F83}"/>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0" name="Date Placeholder 3">
            <a:extLst>
              <a:ext uri="{FF2B5EF4-FFF2-40B4-BE49-F238E27FC236}">
                <a16:creationId xmlns:a16="http://schemas.microsoft.com/office/drawing/2014/main" id="{F2A27FA3-8172-4C3B-B7CB-AF5312C37ABD}"/>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 img">
    <p:bg>
      <p:bgPr>
        <a:solidFill>
          <a:srgbClr val="E70014"/>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EDA2DF9-5CEB-4076-A597-DE9CDD0D0FD8}"/>
              </a:ext>
            </a:extLst>
          </p:cNvPr>
          <p:cNvSpPr>
            <a:spLocks noGrp="1"/>
          </p:cNvSpPr>
          <p:nvPr>
            <p:ph type="pic" sz="quarter" idx="22"/>
          </p:nvPr>
        </p:nvSpPr>
        <p:spPr>
          <a:xfrm>
            <a:off x="12814498" y="4481950"/>
            <a:ext cx="9728201" cy="4752099"/>
          </a:xfrm>
          <a:solidFill>
            <a:srgbClr val="FBF9B0"/>
          </a:solidFill>
        </p:spPr>
        <p:txBody>
          <a:bodyPr anchor="ctr"/>
          <a:lstStyle>
            <a:lvl1pPr algn="ctr">
              <a:defRPr/>
            </a:lvl1pPr>
          </a:lstStyle>
          <a:p>
            <a:r>
              <a:rPr lang="nb-NO"/>
              <a:t>Klikk på ikonet for å legge til et bilde</a:t>
            </a:r>
            <a:endParaRPr lang="en-US" dirty="0"/>
          </a:p>
        </p:txBody>
      </p:sp>
      <p:sp>
        <p:nvSpPr>
          <p:cNvPr id="10" name="At vero eos et accusamus et iusto odio dignissimos ducimus qui blanditiis.">
            <a:extLst>
              <a:ext uri="{FF2B5EF4-FFF2-40B4-BE49-F238E27FC236}">
                <a16:creationId xmlns:a16="http://schemas.microsoft.com/office/drawing/2014/main" id="{762F7437-5267-4AE6-ACD7-C44AE1353690}"/>
              </a:ext>
            </a:extLst>
          </p:cNvPr>
          <p:cNvSpPr txBox="1">
            <a:spLocks noGrp="1"/>
          </p:cNvSpPr>
          <p:nvPr>
            <p:ph type="body" sz="quarter" idx="26" hasCustomPrompt="1"/>
          </p:nvPr>
        </p:nvSpPr>
        <p:spPr>
          <a:xfrm>
            <a:off x="2446238" y="2387850"/>
            <a:ext cx="8529131" cy="8940297"/>
          </a:xfrm>
          <a:prstGeom prst="rect">
            <a:avLst/>
          </a:prstGeom>
        </p:spPr>
        <p:txBody>
          <a:bodyPr anchor="ctr">
            <a:normAutofit/>
          </a:bodyPr>
          <a:lstStyle>
            <a:lvl1pPr marL="0" indent="0" algn="l">
              <a:lnSpc>
                <a:spcPct val="110000"/>
              </a:lnSpc>
              <a:buSzTx/>
              <a:buFontTx/>
              <a:buNone/>
              <a:defRPr sz="6000" b="0" i="0" u="none" strike="noStrike" cap="none" spc="0" baseline="0" dirty="0">
                <a:solidFill>
                  <a:schemeClr val="bg1"/>
                </a:solidFill>
                <a:uFillTx/>
                <a:latin typeface="Nova Cut"/>
                <a:ea typeface="Nova Cut"/>
                <a:cs typeface="Nova Cut"/>
                <a:sym typeface="Nova Cut"/>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endParaRPr dirty="0"/>
          </a:p>
        </p:txBody>
      </p:sp>
      <p:sp>
        <p:nvSpPr>
          <p:cNvPr id="34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8" name="Text Placeholder 2">
            <a:extLst>
              <a:ext uri="{FF2B5EF4-FFF2-40B4-BE49-F238E27FC236}">
                <a16:creationId xmlns:a16="http://schemas.microsoft.com/office/drawing/2014/main" id="{9942E1D2-9EF9-44FD-8BED-B6F3FFFFC9D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1" name="Date Placeholder 3">
            <a:extLst>
              <a:ext uri="{FF2B5EF4-FFF2-40B4-BE49-F238E27FC236}">
                <a16:creationId xmlns:a16="http://schemas.microsoft.com/office/drawing/2014/main" id="{0921735C-BAEB-43AC-A798-9C7D1B79E002}"/>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Focus 1">
    <p:bg>
      <p:bgPr>
        <a:solidFill>
          <a:srgbClr val="B5B5B5"/>
        </a:solidFill>
        <a:effectLst/>
      </p:bgPr>
    </p:bg>
    <p:spTree>
      <p:nvGrpSpPr>
        <p:cNvPr id="1" name=""/>
        <p:cNvGrpSpPr/>
        <p:nvPr/>
      </p:nvGrpSpPr>
      <p:grpSpPr>
        <a:xfrm>
          <a:off x="0" y="0"/>
          <a:ext cx="0" cy="0"/>
          <a:chOff x="0" y="0"/>
          <a:chExt cx="0" cy="0"/>
        </a:xfrm>
      </p:grpSpPr>
      <p:sp>
        <p:nvSpPr>
          <p:cNvPr id="356" name="Med fokus på brukeropplevelse, tung teknologikompetanse og strategisk rådgivning hjelper vi ambisiøse virksomheter med å lykkes digitalt."/>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357" name="Line"/>
          <p:cNvSpPr/>
          <p:nvPr/>
        </p:nvSpPr>
        <p:spPr>
          <a:xfrm>
            <a:off x="9773832" y="9134347"/>
            <a:ext cx="110476" cy="1"/>
          </a:xfrm>
          <a:prstGeom prst="line">
            <a:avLst/>
          </a:prstGeom>
          <a:ln w="38100">
            <a:solidFill>
              <a:srgbClr val="DAD9FF"/>
            </a:solidFill>
            <a:miter/>
          </a:ln>
        </p:spPr>
        <p:txBody>
          <a:bodyPr lIns="45719" rIns="45719"/>
          <a:lstStyle/>
          <a:p>
            <a:endParaRPr/>
          </a:p>
        </p:txBody>
      </p:sp>
      <p:sp>
        <p:nvSpPr>
          <p:cNvPr id="362" name="Line"/>
          <p:cNvSpPr/>
          <p:nvPr/>
        </p:nvSpPr>
        <p:spPr>
          <a:xfrm>
            <a:off x="13483139" y="5326758"/>
            <a:ext cx="183193" cy="1"/>
          </a:xfrm>
          <a:prstGeom prst="line">
            <a:avLst/>
          </a:prstGeom>
          <a:ln w="38100">
            <a:solidFill>
              <a:srgbClr val="DAD9FF"/>
            </a:solidFill>
            <a:miter/>
          </a:ln>
        </p:spPr>
        <p:txBody>
          <a:bodyPr lIns="45719" rIns="45719"/>
          <a:lstStyle/>
          <a:p>
            <a:endParaRPr/>
          </a:p>
        </p:txBody>
      </p:sp>
      <p:sp>
        <p:nvSpPr>
          <p:cNvPr id="372"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37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25" name="Text Placeholder 2">
            <a:extLst>
              <a:ext uri="{FF2B5EF4-FFF2-40B4-BE49-F238E27FC236}">
                <a16:creationId xmlns:a16="http://schemas.microsoft.com/office/drawing/2014/main" id="{9188D2D1-134D-4AC0-AD9D-8D948823107F}"/>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26" name="Date Placeholder 3">
            <a:extLst>
              <a:ext uri="{FF2B5EF4-FFF2-40B4-BE49-F238E27FC236}">
                <a16:creationId xmlns:a16="http://schemas.microsoft.com/office/drawing/2014/main" id="{7B9C5552-1F67-4EBE-B66C-17AB8C23808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Focus 2">
    <p:bg>
      <p:bgPr>
        <a:solidFill>
          <a:srgbClr val="EDEDED"/>
        </a:solidFill>
        <a:effectLst/>
      </p:bgPr>
    </p:bg>
    <p:spTree>
      <p:nvGrpSpPr>
        <p:cNvPr id="1" name=""/>
        <p:cNvGrpSpPr/>
        <p:nvPr/>
      </p:nvGrpSpPr>
      <p:grpSpPr>
        <a:xfrm>
          <a:off x="0" y="0"/>
          <a:ext cx="0" cy="0"/>
          <a:chOff x="0" y="0"/>
          <a:chExt cx="0" cy="0"/>
        </a:xfrm>
      </p:grpSpPr>
      <p:sp>
        <p:nvSpPr>
          <p:cNvPr id="384" name="Line"/>
          <p:cNvSpPr/>
          <p:nvPr/>
        </p:nvSpPr>
        <p:spPr>
          <a:xfrm>
            <a:off x="-27517" y="5246936"/>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5" name="Line"/>
          <p:cNvSpPr/>
          <p:nvPr/>
        </p:nvSpPr>
        <p:spPr>
          <a:xfrm>
            <a:off x="-27517" y="6507245"/>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6" name="Line"/>
          <p:cNvSpPr/>
          <p:nvPr/>
        </p:nvSpPr>
        <p:spPr>
          <a:xfrm>
            <a:off x="-27517" y="7767554"/>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7" name="Line"/>
          <p:cNvSpPr/>
          <p:nvPr/>
        </p:nvSpPr>
        <p:spPr>
          <a:xfrm>
            <a:off x="-27517" y="9027863"/>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8" name="Line"/>
          <p:cNvSpPr/>
          <p:nvPr/>
        </p:nvSpPr>
        <p:spPr>
          <a:xfrm>
            <a:off x="-27517" y="1466009"/>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9" name="Line"/>
          <p:cNvSpPr/>
          <p:nvPr/>
        </p:nvSpPr>
        <p:spPr>
          <a:xfrm>
            <a:off x="-27517" y="2726318"/>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0" name="Line"/>
          <p:cNvSpPr/>
          <p:nvPr/>
        </p:nvSpPr>
        <p:spPr>
          <a:xfrm>
            <a:off x="-27517" y="3986627"/>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1" name="Line"/>
          <p:cNvSpPr/>
          <p:nvPr/>
        </p:nvSpPr>
        <p:spPr>
          <a:xfrm>
            <a:off x="-27517" y="10288172"/>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2" name="Line"/>
          <p:cNvSpPr/>
          <p:nvPr/>
        </p:nvSpPr>
        <p:spPr>
          <a:xfrm>
            <a:off x="-27517" y="11548481"/>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3" name="Line"/>
          <p:cNvSpPr/>
          <p:nvPr/>
        </p:nvSpPr>
        <p:spPr>
          <a:xfrm>
            <a:off x="-27517" y="12808790"/>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4" name="Line"/>
          <p:cNvSpPr/>
          <p:nvPr/>
        </p:nvSpPr>
        <p:spPr>
          <a:xfrm flipV="1">
            <a:off x="878986"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5" name="Line"/>
          <p:cNvSpPr/>
          <p:nvPr/>
        </p:nvSpPr>
        <p:spPr>
          <a:xfrm flipV="1">
            <a:off x="213598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6" name="Line"/>
          <p:cNvSpPr/>
          <p:nvPr/>
        </p:nvSpPr>
        <p:spPr>
          <a:xfrm flipV="1">
            <a:off x="3392989"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7" name="Line"/>
          <p:cNvSpPr/>
          <p:nvPr/>
        </p:nvSpPr>
        <p:spPr>
          <a:xfrm flipV="1">
            <a:off x="464999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8" name="Line"/>
          <p:cNvSpPr/>
          <p:nvPr/>
        </p:nvSpPr>
        <p:spPr>
          <a:xfrm flipV="1">
            <a:off x="590699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9" name="Line"/>
          <p:cNvSpPr/>
          <p:nvPr/>
        </p:nvSpPr>
        <p:spPr>
          <a:xfrm flipV="1">
            <a:off x="716399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0" name="Line"/>
          <p:cNvSpPr/>
          <p:nvPr/>
        </p:nvSpPr>
        <p:spPr>
          <a:xfrm flipV="1">
            <a:off x="8420995"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1" name="Line"/>
          <p:cNvSpPr/>
          <p:nvPr/>
        </p:nvSpPr>
        <p:spPr>
          <a:xfrm flipV="1">
            <a:off x="967793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2" name="Line"/>
          <p:cNvSpPr/>
          <p:nvPr/>
        </p:nvSpPr>
        <p:spPr>
          <a:xfrm flipV="1">
            <a:off x="1093499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3" name="Line"/>
          <p:cNvSpPr/>
          <p:nvPr/>
        </p:nvSpPr>
        <p:spPr>
          <a:xfrm flipV="1">
            <a:off x="12191999"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4" name="Line"/>
          <p:cNvSpPr/>
          <p:nvPr/>
        </p:nvSpPr>
        <p:spPr>
          <a:xfrm flipV="1">
            <a:off x="1344900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5" name="Line"/>
          <p:cNvSpPr/>
          <p:nvPr/>
        </p:nvSpPr>
        <p:spPr>
          <a:xfrm flipV="1">
            <a:off x="1470600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6" name="Line"/>
          <p:cNvSpPr/>
          <p:nvPr/>
        </p:nvSpPr>
        <p:spPr>
          <a:xfrm flipV="1">
            <a:off x="1596300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7" name="Line"/>
          <p:cNvSpPr/>
          <p:nvPr/>
        </p:nvSpPr>
        <p:spPr>
          <a:xfrm flipV="1">
            <a:off x="17220005"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8" name="Line"/>
          <p:cNvSpPr/>
          <p:nvPr/>
        </p:nvSpPr>
        <p:spPr>
          <a:xfrm flipV="1">
            <a:off x="18477007"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9" name="Line"/>
          <p:cNvSpPr/>
          <p:nvPr/>
        </p:nvSpPr>
        <p:spPr>
          <a:xfrm flipV="1">
            <a:off x="1973400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0" name="Line"/>
          <p:cNvSpPr/>
          <p:nvPr/>
        </p:nvSpPr>
        <p:spPr>
          <a:xfrm flipV="1">
            <a:off x="2099101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1" name="Line"/>
          <p:cNvSpPr/>
          <p:nvPr/>
        </p:nvSpPr>
        <p:spPr>
          <a:xfrm flipV="1">
            <a:off x="2224801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2" name="Line"/>
          <p:cNvSpPr/>
          <p:nvPr/>
        </p:nvSpPr>
        <p:spPr>
          <a:xfrm flipV="1">
            <a:off x="2350501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4" name="Line"/>
          <p:cNvSpPr/>
          <p:nvPr/>
        </p:nvSpPr>
        <p:spPr>
          <a:xfrm>
            <a:off x="-27517" y="205700"/>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5"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418"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40" name="Text Placeholder 2">
            <a:extLst>
              <a:ext uri="{FF2B5EF4-FFF2-40B4-BE49-F238E27FC236}">
                <a16:creationId xmlns:a16="http://schemas.microsoft.com/office/drawing/2014/main" id="{3770C58A-291C-4267-A724-92786E67F7B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41" name="Med fokus på brukeropplevelse, tung teknologikompetanse og strategisk rådgivning hjelper vi ambisiøse virksomheter med å lykkes digitalt.">
            <a:extLst>
              <a:ext uri="{FF2B5EF4-FFF2-40B4-BE49-F238E27FC236}">
                <a16:creationId xmlns:a16="http://schemas.microsoft.com/office/drawing/2014/main" id="{6AA251BE-8A63-4676-B8E0-A6E67E816BEA}"/>
              </a:ext>
            </a:extLst>
          </p:cNvPr>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42" name="Date Placeholder 3">
            <a:extLst>
              <a:ext uri="{FF2B5EF4-FFF2-40B4-BE49-F238E27FC236}">
                <a16:creationId xmlns:a16="http://schemas.microsoft.com/office/drawing/2014/main" id="{CBDF86F1-E537-4D7B-849D-A211D55AFBD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Focus 3">
    <p:bg>
      <p:bgPr>
        <a:solidFill>
          <a:srgbClr val="222224"/>
        </a:solidFill>
        <a:effectLst/>
      </p:bgPr>
    </p:bg>
    <p:spTree>
      <p:nvGrpSpPr>
        <p:cNvPr id="1" name=""/>
        <p:cNvGrpSpPr/>
        <p:nvPr/>
      </p:nvGrpSpPr>
      <p:grpSpPr>
        <a:xfrm>
          <a:off x="0" y="0"/>
          <a:ext cx="0" cy="0"/>
          <a:chOff x="0" y="0"/>
          <a:chExt cx="0" cy="0"/>
        </a:xfrm>
      </p:grpSpPr>
      <p:sp>
        <p:nvSpPr>
          <p:cNvPr id="425" name="Line"/>
          <p:cNvSpPr/>
          <p:nvPr/>
        </p:nvSpPr>
        <p:spPr>
          <a:xfrm>
            <a:off x="-27517" y="5246936"/>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6" name="Line"/>
          <p:cNvSpPr/>
          <p:nvPr/>
        </p:nvSpPr>
        <p:spPr>
          <a:xfrm>
            <a:off x="-27517" y="6507245"/>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7" name="Line"/>
          <p:cNvSpPr/>
          <p:nvPr/>
        </p:nvSpPr>
        <p:spPr>
          <a:xfrm>
            <a:off x="-27517" y="7767554"/>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8" name="Line"/>
          <p:cNvSpPr/>
          <p:nvPr/>
        </p:nvSpPr>
        <p:spPr>
          <a:xfrm>
            <a:off x="-27517" y="9027863"/>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9" name="Line"/>
          <p:cNvSpPr/>
          <p:nvPr/>
        </p:nvSpPr>
        <p:spPr>
          <a:xfrm>
            <a:off x="-27517" y="1466009"/>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0" name="Line"/>
          <p:cNvSpPr/>
          <p:nvPr/>
        </p:nvSpPr>
        <p:spPr>
          <a:xfrm>
            <a:off x="-27517" y="2726318"/>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1" name="Line"/>
          <p:cNvSpPr/>
          <p:nvPr/>
        </p:nvSpPr>
        <p:spPr>
          <a:xfrm>
            <a:off x="-27517" y="3986627"/>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2" name="Line"/>
          <p:cNvSpPr/>
          <p:nvPr/>
        </p:nvSpPr>
        <p:spPr>
          <a:xfrm>
            <a:off x="-27517" y="10288172"/>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3" name="Line"/>
          <p:cNvSpPr/>
          <p:nvPr/>
        </p:nvSpPr>
        <p:spPr>
          <a:xfrm>
            <a:off x="-27517" y="11548481"/>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4" name="Line"/>
          <p:cNvSpPr/>
          <p:nvPr/>
        </p:nvSpPr>
        <p:spPr>
          <a:xfrm>
            <a:off x="-27517" y="12808790"/>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5" name="Line"/>
          <p:cNvSpPr/>
          <p:nvPr/>
        </p:nvSpPr>
        <p:spPr>
          <a:xfrm flipV="1">
            <a:off x="878986"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6" name="Line"/>
          <p:cNvSpPr/>
          <p:nvPr/>
        </p:nvSpPr>
        <p:spPr>
          <a:xfrm flipV="1">
            <a:off x="213598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7" name="Line"/>
          <p:cNvSpPr/>
          <p:nvPr/>
        </p:nvSpPr>
        <p:spPr>
          <a:xfrm flipV="1">
            <a:off x="3392989"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8" name="Line"/>
          <p:cNvSpPr/>
          <p:nvPr/>
        </p:nvSpPr>
        <p:spPr>
          <a:xfrm flipV="1">
            <a:off x="464999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9" name="Line"/>
          <p:cNvSpPr/>
          <p:nvPr/>
        </p:nvSpPr>
        <p:spPr>
          <a:xfrm flipV="1">
            <a:off x="590699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0" name="Line"/>
          <p:cNvSpPr/>
          <p:nvPr/>
        </p:nvSpPr>
        <p:spPr>
          <a:xfrm flipV="1">
            <a:off x="716399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1" name="Line"/>
          <p:cNvSpPr/>
          <p:nvPr/>
        </p:nvSpPr>
        <p:spPr>
          <a:xfrm flipV="1">
            <a:off x="8420995"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2" name="Line"/>
          <p:cNvSpPr/>
          <p:nvPr/>
        </p:nvSpPr>
        <p:spPr>
          <a:xfrm flipV="1">
            <a:off x="967793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3" name="Line"/>
          <p:cNvSpPr/>
          <p:nvPr/>
        </p:nvSpPr>
        <p:spPr>
          <a:xfrm flipV="1">
            <a:off x="1093499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4" name="Line"/>
          <p:cNvSpPr/>
          <p:nvPr/>
        </p:nvSpPr>
        <p:spPr>
          <a:xfrm flipV="1">
            <a:off x="12191999"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5" name="Line"/>
          <p:cNvSpPr/>
          <p:nvPr/>
        </p:nvSpPr>
        <p:spPr>
          <a:xfrm flipV="1">
            <a:off x="1344900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6" name="Line"/>
          <p:cNvSpPr/>
          <p:nvPr/>
        </p:nvSpPr>
        <p:spPr>
          <a:xfrm flipV="1">
            <a:off x="1470600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7" name="Line"/>
          <p:cNvSpPr/>
          <p:nvPr/>
        </p:nvSpPr>
        <p:spPr>
          <a:xfrm flipV="1">
            <a:off x="1596300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8" name="Line"/>
          <p:cNvSpPr/>
          <p:nvPr/>
        </p:nvSpPr>
        <p:spPr>
          <a:xfrm flipV="1">
            <a:off x="17220005"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9" name="Line"/>
          <p:cNvSpPr/>
          <p:nvPr/>
        </p:nvSpPr>
        <p:spPr>
          <a:xfrm flipV="1">
            <a:off x="18477007"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0" name="Line"/>
          <p:cNvSpPr/>
          <p:nvPr/>
        </p:nvSpPr>
        <p:spPr>
          <a:xfrm flipV="1">
            <a:off x="1973400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1" name="Line"/>
          <p:cNvSpPr/>
          <p:nvPr/>
        </p:nvSpPr>
        <p:spPr>
          <a:xfrm flipV="1">
            <a:off x="2099101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2" name="Line"/>
          <p:cNvSpPr/>
          <p:nvPr/>
        </p:nvSpPr>
        <p:spPr>
          <a:xfrm flipV="1">
            <a:off x="2224801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3" name="Line"/>
          <p:cNvSpPr/>
          <p:nvPr/>
        </p:nvSpPr>
        <p:spPr>
          <a:xfrm flipV="1">
            <a:off x="2350501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4" name="Line"/>
          <p:cNvSpPr/>
          <p:nvPr/>
        </p:nvSpPr>
        <p:spPr>
          <a:xfrm>
            <a:off x="-27517" y="205700"/>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6"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459"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40" name="Med fokus på brukeropplevelse, tung teknologikompetanse og strategisk rådgivning hjelper vi ambisiøse virksomheter med å lykkes digitalt.">
            <a:extLst>
              <a:ext uri="{FF2B5EF4-FFF2-40B4-BE49-F238E27FC236}">
                <a16:creationId xmlns:a16="http://schemas.microsoft.com/office/drawing/2014/main" id="{A2016BD0-B3A0-4EDE-AA49-9527F6278B19}"/>
              </a:ext>
            </a:extLst>
          </p:cNvPr>
          <p:cNvSpPr txBox="1">
            <a:spLocks noGrp="1"/>
          </p:cNvSpPr>
          <p:nvPr>
            <p:ph type="body" sz="half" idx="21" hasCustomPrompt="1"/>
          </p:nvPr>
        </p:nvSpPr>
        <p:spPr>
          <a:xfrm>
            <a:off x="4385717" y="4467860"/>
            <a:ext cx="15612565" cy="5114988"/>
          </a:xfrm>
          <a:prstGeom prst="rect">
            <a:avLst/>
          </a:prstGeom>
        </p:spPr>
        <p:txBody>
          <a:bodyPr lIns="45719" tIns="45719" rIns="45719" bIns="45719">
            <a:spAutoFit/>
          </a:bodyPr>
          <a:lstStyle>
            <a:lvl1pPr marL="0" indent="0" algn="ctr" defTabSz="457200">
              <a:lnSpc>
                <a:spcPct val="140000"/>
              </a:lnSpc>
              <a:buSzTx/>
              <a:buFontTx/>
              <a:buNone/>
              <a:defRPr sz="6000" i="1">
                <a:solidFill>
                  <a:schemeClr val="bg1"/>
                </a:solidFill>
                <a:latin typeface="Roboto"/>
                <a:ea typeface="Roboto"/>
                <a:cs typeface="Roboto"/>
                <a:sym typeface="Roboto"/>
              </a:defRPr>
            </a:lvl1pPr>
          </a:lstStyle>
          <a:p>
            <a:r>
              <a:rPr dirty="0"/>
              <a:t>Med </a:t>
            </a:r>
            <a:r>
              <a:rPr dirty="0" err="1"/>
              <a:t>fokus</a:t>
            </a:r>
            <a:r>
              <a:rPr dirty="0"/>
              <a:t> </a:t>
            </a:r>
            <a:r>
              <a:rPr dirty="0" err="1"/>
              <a:t>på</a:t>
            </a:r>
            <a:r>
              <a:rPr dirty="0"/>
              <a:t> </a:t>
            </a:r>
            <a:r>
              <a:rPr dirty="0" err="1"/>
              <a:t>brukeropplevelse</a:t>
            </a:r>
            <a:r>
              <a:rPr dirty="0"/>
              <a:t>, tung </a:t>
            </a:r>
            <a:r>
              <a:rPr dirty="0" err="1"/>
              <a:t>teknologikompetanse</a:t>
            </a:r>
            <a:r>
              <a:rPr dirty="0"/>
              <a:t> </a:t>
            </a:r>
            <a:r>
              <a:rPr dirty="0" err="1"/>
              <a:t>og</a:t>
            </a:r>
            <a:r>
              <a:rPr dirty="0"/>
              <a:t> </a:t>
            </a:r>
            <a:r>
              <a:rPr dirty="0" err="1"/>
              <a:t>strategisk</a:t>
            </a:r>
            <a:r>
              <a:rPr dirty="0"/>
              <a:t> </a:t>
            </a:r>
            <a:r>
              <a:rPr dirty="0" err="1"/>
              <a:t>rådgivning</a:t>
            </a:r>
            <a:r>
              <a:rPr dirty="0"/>
              <a:t> </a:t>
            </a:r>
            <a:r>
              <a:rPr dirty="0" err="1"/>
              <a:t>hjelper</a:t>
            </a:r>
            <a:r>
              <a:rPr dirty="0"/>
              <a:t> vi </a:t>
            </a:r>
            <a:r>
              <a:rPr dirty="0" err="1"/>
              <a:t>ambisiøse</a:t>
            </a:r>
            <a:r>
              <a:rPr dirty="0"/>
              <a:t> </a:t>
            </a:r>
            <a:r>
              <a:rPr dirty="0" err="1"/>
              <a:t>virksomheter</a:t>
            </a:r>
            <a:r>
              <a:rPr dirty="0"/>
              <a:t> med å </a:t>
            </a:r>
            <a:r>
              <a:rPr dirty="0" err="1"/>
              <a:t>lykkes</a:t>
            </a:r>
            <a:r>
              <a:rPr dirty="0"/>
              <a:t> </a:t>
            </a:r>
            <a:r>
              <a:rPr dirty="0" err="1"/>
              <a:t>digitalt</a:t>
            </a:r>
            <a:r>
              <a:rPr dirty="0"/>
              <a:t>.</a:t>
            </a:r>
          </a:p>
        </p:txBody>
      </p:sp>
      <p:sp>
        <p:nvSpPr>
          <p:cNvPr id="2" name="Text Placeholder 2">
            <a:extLst>
              <a:ext uri="{FF2B5EF4-FFF2-40B4-BE49-F238E27FC236}">
                <a16:creationId xmlns:a16="http://schemas.microsoft.com/office/drawing/2014/main" id="{89BCCEE4-2044-1D20-88F2-38F8B9CC3BDC}"/>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4052A5B9-3CFB-21DD-2E82-8B6D46F25770}"/>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4" name="FORTE DIGITAL">
            <a:extLst>
              <a:ext uri="{FF2B5EF4-FFF2-40B4-BE49-F238E27FC236}">
                <a16:creationId xmlns:a16="http://schemas.microsoft.com/office/drawing/2014/main" id="{C867D651-D417-AC48-0F9F-1BDA8B3DCA8F}"/>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2448320" y="2352164"/>
            <a:ext cx="4282524" cy="9011674"/>
          </a:xfrm>
        </p:spPr>
        <p:txBody>
          <a:bodyPr anchor="b"/>
          <a:lstStyle>
            <a:lvl1pPr marL="0" indent="0" algn="ctr">
              <a:lnSpc>
                <a:spcPct val="130000"/>
              </a:lnSpc>
              <a:buNone/>
              <a:defRPr sz="4500">
                <a:solidFill>
                  <a:schemeClr val="bg1"/>
                </a:solidFill>
              </a:defRPr>
            </a:lvl1pPr>
          </a:lstStyle>
          <a:p>
            <a:pPr lvl="0"/>
            <a:r>
              <a:rPr lang="pl-PL" dirty="0"/>
              <a:t>1.0</a:t>
            </a:r>
            <a:br>
              <a:rPr lang="pl-PL" dirty="0"/>
            </a:br>
            <a:r>
              <a:rPr lang="pl-PL" dirty="0"/>
              <a:t>2.0</a:t>
            </a:r>
            <a:br>
              <a:rPr lang="pl-PL" dirty="0"/>
            </a:br>
            <a:r>
              <a:rPr lang="pl-PL" dirty="0"/>
              <a:t>3.0</a:t>
            </a:r>
            <a:br>
              <a:rPr lang="pl-PL" dirty="0"/>
            </a:br>
            <a:r>
              <a:rPr lang="pl-PL" dirty="0"/>
              <a:t>4.0</a:t>
            </a:r>
            <a:br>
              <a:rPr lang="pl-PL" dirty="0"/>
            </a:br>
            <a:r>
              <a:rPr lang="pl-PL" dirty="0"/>
              <a:t>5.0</a:t>
            </a:r>
            <a:endParaRPr lang="en-US" dirty="0"/>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6730844" y="2352163"/>
            <a:ext cx="11537394" cy="9011674"/>
          </a:xfrm>
        </p:spPr>
        <p:txBody>
          <a:bodyPr anchor="b"/>
          <a:lstStyle>
            <a:lvl1pPr marL="0" indent="0" algn="l">
              <a:lnSpc>
                <a:spcPct val="130000"/>
              </a:lnSpc>
              <a:buNone/>
              <a:defRPr sz="4500">
                <a:solidFill>
                  <a:schemeClr val="bg1"/>
                </a:solidFill>
              </a:defRPr>
            </a:lvl1pPr>
          </a:lstStyle>
          <a:p>
            <a:pPr marL="0" marR="0" lvl="0" indent="0" algn="l" defTabSz="914400" rtl="0" eaLnBrk="1" fontAlgn="auto" latinLnBrk="0" hangingPunct="1">
              <a:lnSpc>
                <a:spcPct val="130000"/>
              </a:lnSpc>
              <a:spcBef>
                <a:spcPts val="0"/>
              </a:spcBef>
              <a:spcAft>
                <a:spcPts val="0"/>
              </a:spcAft>
              <a:buClrTx/>
              <a:buSzPct val="100000"/>
              <a:buFont typeface="Arial"/>
              <a:buNone/>
              <a:tabLst/>
              <a:defRPr/>
            </a:pPr>
            <a:r>
              <a:rPr lang="en-US" noProof="0" dirty="0"/>
              <a:t>Chapter title 1 </a:t>
            </a:r>
            <a:br>
              <a:rPr lang="en-US" noProof="0" dirty="0"/>
            </a:br>
            <a:r>
              <a:rPr lang="en-US" noProof="0" dirty="0"/>
              <a:t>Chapter title 2</a:t>
            </a:r>
            <a:br>
              <a:rPr lang="en-US" noProof="0" dirty="0"/>
            </a:br>
            <a:r>
              <a:rPr lang="en-US" noProof="0" dirty="0"/>
              <a:t>Chapter title 3</a:t>
            </a:r>
            <a:br>
              <a:rPr lang="en-US" noProof="0" dirty="0"/>
            </a:br>
            <a:r>
              <a:rPr lang="en-US" noProof="0" dirty="0"/>
              <a:t>Chapter title 4</a:t>
            </a:r>
            <a:br>
              <a:rPr lang="pl-PL" noProof="0" dirty="0"/>
            </a:br>
            <a:r>
              <a:rPr lang="en-US" noProof="0" dirty="0"/>
              <a:t>Chapter title 5</a:t>
            </a:r>
          </a:p>
        </p:txBody>
      </p:sp>
      <p:sp>
        <p:nvSpPr>
          <p:cNvPr id="33"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8" name="FORTE DIGITAL">
            <a:extLst>
              <a:ext uri="{FF2B5EF4-FFF2-40B4-BE49-F238E27FC236}">
                <a16:creationId xmlns:a16="http://schemas.microsoft.com/office/drawing/2014/main" id="{176F2F66-9332-4F8B-BA47-F3C10E12A499}"/>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Focus 4">
    <p:bg>
      <p:bgPr>
        <a:solidFill>
          <a:srgbClr val="FF5A51"/>
        </a:solidFill>
        <a:effectLst/>
      </p:bgPr>
    </p:bg>
    <p:spTree>
      <p:nvGrpSpPr>
        <p:cNvPr id="1" name=""/>
        <p:cNvGrpSpPr/>
        <p:nvPr/>
      </p:nvGrpSpPr>
      <p:grpSpPr>
        <a:xfrm>
          <a:off x="0" y="0"/>
          <a:ext cx="0" cy="0"/>
          <a:chOff x="0" y="0"/>
          <a:chExt cx="0" cy="0"/>
        </a:xfrm>
      </p:grpSpPr>
      <p:sp>
        <p:nvSpPr>
          <p:cNvPr id="466" name="Triangle"/>
          <p:cNvSpPr/>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DAD9FF"/>
          </a:solidFill>
          <a:ln w="12700">
            <a:miter lim="400000"/>
          </a:ln>
        </p:spPr>
        <p:txBody>
          <a:bodyPr lIns="45719" rIns="45719" anchor="ctr"/>
          <a:lstStyle/>
          <a:p>
            <a:endParaRPr/>
          </a:p>
        </p:txBody>
      </p:sp>
      <p:sp>
        <p:nvSpPr>
          <p:cNvPr id="468"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471"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11" name="Text Placeholder 2">
            <a:extLst>
              <a:ext uri="{FF2B5EF4-FFF2-40B4-BE49-F238E27FC236}">
                <a16:creationId xmlns:a16="http://schemas.microsoft.com/office/drawing/2014/main" id="{32CC205D-7414-483A-89FD-E2C0E2219783}"/>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2" name="Med fokus på brukeropplevelse, tung teknologikompetanse og strategisk rådgivning hjelper vi ambisiøse virksomheter med å lykkes digitalt.">
            <a:extLst>
              <a:ext uri="{FF2B5EF4-FFF2-40B4-BE49-F238E27FC236}">
                <a16:creationId xmlns:a16="http://schemas.microsoft.com/office/drawing/2014/main" id="{C9448773-5796-44B1-9C5B-5315CF2DF426}"/>
              </a:ext>
            </a:extLst>
          </p:cNvPr>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13" name="Date Placeholder 3">
            <a:extLst>
              <a:ext uri="{FF2B5EF4-FFF2-40B4-BE49-F238E27FC236}">
                <a16:creationId xmlns:a16="http://schemas.microsoft.com/office/drawing/2014/main" id="{1B790B59-E198-4C12-BE2A-10216435691F}"/>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 Circles black">
    <p:bg>
      <p:bgPr>
        <a:solidFill>
          <a:srgbClr val="222224"/>
        </a:solidFill>
        <a:effectLst/>
      </p:bgPr>
    </p:bg>
    <p:spTree>
      <p:nvGrpSpPr>
        <p:cNvPr id="1" name=""/>
        <p:cNvGrpSpPr/>
        <p:nvPr/>
      </p:nvGrpSpPr>
      <p:grpSpPr>
        <a:xfrm>
          <a:off x="0" y="0"/>
          <a:ext cx="0" cy="0"/>
          <a:chOff x="0" y="0"/>
          <a:chExt cx="0" cy="0"/>
        </a:xfrm>
      </p:grpSpPr>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6F529F7-CBE0-4A51-8331-70C34183F86F}"/>
              </a:ext>
            </a:extLst>
          </p:cNvPr>
          <p:cNvSpPr txBox="1">
            <a:spLocks noGrp="1"/>
          </p:cNvSpPr>
          <p:nvPr>
            <p:ph type="body" sz="half" idx="34" hasCustomPrompt="1"/>
          </p:nvPr>
        </p:nvSpPr>
        <p:spPr>
          <a:xfrm>
            <a:off x="10203923" y="7331111"/>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32E2072-B003-472F-BBA3-6003404B8F2B}"/>
              </a:ext>
            </a:extLst>
          </p:cNvPr>
          <p:cNvSpPr txBox="1">
            <a:spLocks noGrp="1"/>
          </p:cNvSpPr>
          <p:nvPr>
            <p:ph type="body" sz="half" idx="33" hasCustomPrompt="1"/>
          </p:nvPr>
        </p:nvSpPr>
        <p:spPr>
          <a:xfrm>
            <a:off x="3250755" y="7331112"/>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18" name="At vero eos et accusamus et iusto odio dignissimos ducimus qui blanditiis.">
            <a:extLst>
              <a:ext uri="{FF2B5EF4-FFF2-40B4-BE49-F238E27FC236}">
                <a16:creationId xmlns:a16="http://schemas.microsoft.com/office/drawing/2014/main" id="{64A49E53-C8CE-4F4E-926E-CD55C72DCD1E}"/>
              </a:ext>
            </a:extLst>
          </p:cNvPr>
          <p:cNvSpPr txBox="1">
            <a:spLocks noGrp="1"/>
          </p:cNvSpPr>
          <p:nvPr>
            <p:ph type="body" sz="quarter" idx="32" hasCustomPrompt="1"/>
          </p:nvPr>
        </p:nvSpPr>
        <p:spPr>
          <a:xfrm>
            <a:off x="2479011" y="1600083"/>
            <a:ext cx="19434095" cy="1777335"/>
          </a:xfrm>
          <a:prstGeom prst="rect">
            <a:avLst/>
          </a:prstGeom>
        </p:spPr>
        <p:txBody>
          <a:bodyPr anchor="b">
            <a:normAutofit/>
          </a:bodyPr>
          <a:lstStyle>
            <a:lvl1pPr marL="0" indent="0" algn="ctr">
              <a:lnSpc>
                <a:spcPct val="120000"/>
              </a:lnSpc>
              <a:buSzTx/>
              <a:buFontTx/>
              <a:buNone/>
              <a:defRPr sz="6000">
                <a:solidFill>
                  <a:schemeClr val="bg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endParaRPr dirty="0"/>
          </a:p>
        </p:txBody>
      </p:sp>
      <p:sp>
        <p:nvSpPr>
          <p:cNvPr id="478" name="Circle"/>
          <p:cNvSpPr/>
          <p:nvPr/>
        </p:nvSpPr>
        <p:spPr>
          <a:xfrm>
            <a:off x="2479012" y="4818943"/>
            <a:ext cx="5519639" cy="5519639"/>
          </a:xfrm>
          <a:prstGeom prst="ellipse">
            <a:avLst/>
          </a:prstGeom>
          <a:ln w="50800">
            <a:solidFill>
              <a:srgbClr val="AFAFAF"/>
            </a:solidFill>
            <a:miter lim="400000"/>
          </a:ln>
        </p:spPr>
        <p:txBody>
          <a:bodyPr lIns="45719" rIns="45719" anchor="ctr"/>
          <a:lstStyle/>
          <a:p>
            <a:endParaRPr/>
          </a:p>
        </p:txBody>
      </p:sp>
      <p:sp>
        <p:nvSpPr>
          <p:cNvPr id="479" name="Circle"/>
          <p:cNvSpPr/>
          <p:nvPr/>
        </p:nvSpPr>
        <p:spPr>
          <a:xfrm>
            <a:off x="16385348" y="4818943"/>
            <a:ext cx="5519639" cy="5519639"/>
          </a:xfrm>
          <a:prstGeom prst="ellipse">
            <a:avLst/>
          </a:prstGeom>
          <a:ln w="50800">
            <a:solidFill>
              <a:srgbClr val="AFAFAF"/>
            </a:solidFill>
            <a:miter lim="400000"/>
          </a:ln>
        </p:spPr>
        <p:txBody>
          <a:bodyPr lIns="45719" rIns="45719" anchor="ctr"/>
          <a:lstStyle/>
          <a:p>
            <a:endParaRPr/>
          </a:p>
        </p:txBody>
      </p:sp>
      <p:sp>
        <p:nvSpPr>
          <p:cNvPr id="480"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482" name="Circle"/>
          <p:cNvSpPr/>
          <p:nvPr/>
        </p:nvSpPr>
        <p:spPr>
          <a:xfrm>
            <a:off x="9432180" y="4818943"/>
            <a:ext cx="5519640" cy="5519639"/>
          </a:xfrm>
          <a:prstGeom prst="ellipse">
            <a:avLst/>
          </a:prstGeom>
          <a:ln w="50800">
            <a:solidFill>
              <a:srgbClr val="AFAFAF"/>
            </a:solidFill>
            <a:miter lim="400000"/>
          </a:ln>
        </p:spPr>
        <p:txBody>
          <a:bodyPr lIns="45719" rIns="45719" anchor="ctr"/>
          <a:lstStyle/>
          <a:p>
            <a:endParaRPr/>
          </a:p>
        </p:txBody>
      </p:sp>
      <p:sp>
        <p:nvSpPr>
          <p:cNvPr id="491"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2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C26B2AF5-63C3-4CCC-8133-31A3C419C2C4}"/>
              </a:ext>
            </a:extLst>
          </p:cNvPr>
          <p:cNvSpPr txBox="1">
            <a:spLocks noGrp="1"/>
          </p:cNvSpPr>
          <p:nvPr>
            <p:ph type="body" sz="half" idx="35" hasCustomPrompt="1"/>
          </p:nvPr>
        </p:nvSpPr>
        <p:spPr>
          <a:xfrm>
            <a:off x="17157090" y="7330373"/>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CC2F16C-B95B-406E-B0C9-B38E5F07C96D}"/>
              </a:ext>
            </a:extLst>
          </p:cNvPr>
          <p:cNvSpPr txBox="1">
            <a:spLocks noGrp="1"/>
          </p:cNvSpPr>
          <p:nvPr>
            <p:ph type="body" sz="half" idx="36" hasCustomPrompt="1"/>
          </p:nvPr>
        </p:nvSpPr>
        <p:spPr>
          <a:xfrm>
            <a:off x="3250755"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67D3DCB4-1EF7-4876-8E45-6FC3FD08275E}"/>
              </a:ext>
            </a:extLst>
          </p:cNvPr>
          <p:cNvSpPr txBox="1">
            <a:spLocks noGrp="1"/>
          </p:cNvSpPr>
          <p:nvPr>
            <p:ph type="body" sz="half" idx="37" hasCustomPrompt="1"/>
          </p:nvPr>
        </p:nvSpPr>
        <p:spPr>
          <a:xfrm>
            <a:off x="10203923"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5"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5D4BADA1-1F2F-4C8A-9354-CA36EC48B001}"/>
              </a:ext>
            </a:extLst>
          </p:cNvPr>
          <p:cNvSpPr txBox="1">
            <a:spLocks noGrp="1"/>
          </p:cNvSpPr>
          <p:nvPr>
            <p:ph type="body" sz="half" idx="38" hasCustomPrompt="1"/>
          </p:nvPr>
        </p:nvSpPr>
        <p:spPr>
          <a:xfrm>
            <a:off x="17157090"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 name="Text Placeholder 2">
            <a:extLst>
              <a:ext uri="{FF2B5EF4-FFF2-40B4-BE49-F238E27FC236}">
                <a16:creationId xmlns:a16="http://schemas.microsoft.com/office/drawing/2014/main" id="{29772BD0-1205-1E8B-BF6A-67612D27394F}"/>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ACCAF0EE-2CBA-07ED-26DE-C854481E53A8}"/>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4" name="FORTE DIGITAL">
            <a:extLst>
              <a:ext uri="{FF2B5EF4-FFF2-40B4-BE49-F238E27FC236}">
                <a16:creationId xmlns:a16="http://schemas.microsoft.com/office/drawing/2014/main" id="{6A137B49-E802-17D0-2314-E520D0C91BC6}"/>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 Circles black">
    <p:bg>
      <p:bgPr>
        <a:solidFill>
          <a:srgbClr val="222224"/>
        </a:solidFill>
        <a:effectLst/>
      </p:bgPr>
    </p:bg>
    <p:spTree>
      <p:nvGrpSpPr>
        <p:cNvPr id="1" name=""/>
        <p:cNvGrpSpPr/>
        <p:nvPr/>
      </p:nvGrpSpPr>
      <p:grpSpPr>
        <a:xfrm>
          <a:off x="0" y="0"/>
          <a:ext cx="0" cy="0"/>
          <a:chOff x="0" y="0"/>
          <a:chExt cx="0" cy="0"/>
        </a:xfrm>
      </p:grpSpPr>
      <p:sp>
        <p:nvSpPr>
          <p:cNvPr id="518"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519" name="12"/>
          <p:cNvSpPr>
            <a:spLocks noGrp="1"/>
          </p:cNvSpPr>
          <p:nvPr>
            <p:ph type="body" sz="quarter" idx="21"/>
          </p:nvPr>
        </p:nvSpPr>
        <p:spPr>
          <a:xfrm>
            <a:off x="4762581" y="3219978"/>
            <a:ext cx="2286001" cy="2286001"/>
          </a:xfrm>
          <a:prstGeom prst="ellipse">
            <a:avLst/>
          </a:prstGeom>
          <a:solidFill>
            <a:srgbClr val="AFAFAF"/>
          </a:solidFill>
        </p:spPr>
        <p:txBody>
          <a:bodyPr lIns="45719" tIns="45719" rIns="45719" bIns="45719" anchor="ctr"/>
          <a:lstStyle>
            <a:lvl1pPr marL="0" indent="0" algn="ctr" defTabSz="1828708">
              <a:lnSpc>
                <a:spcPct val="100000"/>
              </a:lnSpc>
              <a:buSzTx/>
              <a:buFontTx/>
              <a:buNone/>
              <a:defRPr sz="3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20" name="12"/>
          <p:cNvSpPr>
            <a:spLocks noGrp="1"/>
          </p:cNvSpPr>
          <p:nvPr>
            <p:ph type="body" sz="quarter" idx="22"/>
          </p:nvPr>
        </p:nvSpPr>
        <p:spPr>
          <a:xfrm>
            <a:off x="11049000" y="3219978"/>
            <a:ext cx="2286000"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1" name="12"/>
          <p:cNvSpPr>
            <a:spLocks noGrp="1"/>
          </p:cNvSpPr>
          <p:nvPr>
            <p:ph type="body" sz="quarter" idx="23"/>
          </p:nvPr>
        </p:nvSpPr>
        <p:spPr>
          <a:xfrm>
            <a:off x="17354467" y="3219978"/>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2" name="12"/>
          <p:cNvSpPr>
            <a:spLocks noGrp="1"/>
          </p:cNvSpPr>
          <p:nvPr>
            <p:ph type="body" sz="quarter" idx="24"/>
          </p:nvPr>
        </p:nvSpPr>
        <p:spPr>
          <a:xfrm>
            <a:off x="4743531" y="7862225"/>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3" name="12"/>
          <p:cNvSpPr>
            <a:spLocks noGrp="1"/>
          </p:cNvSpPr>
          <p:nvPr>
            <p:ph type="body" sz="quarter" idx="25"/>
          </p:nvPr>
        </p:nvSpPr>
        <p:spPr>
          <a:xfrm>
            <a:off x="11049000" y="7755934"/>
            <a:ext cx="2286000"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4" name="12"/>
          <p:cNvSpPr>
            <a:spLocks noGrp="1"/>
          </p:cNvSpPr>
          <p:nvPr>
            <p:ph type="body" sz="quarter" idx="26"/>
          </p:nvPr>
        </p:nvSpPr>
        <p:spPr>
          <a:xfrm>
            <a:off x="17354467" y="7862225"/>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EAB3782-48C4-45F0-B5C1-5665596E2FF5}"/>
              </a:ext>
            </a:extLst>
          </p:cNvPr>
          <p:cNvSpPr txBox="1">
            <a:spLocks noGrp="1"/>
          </p:cNvSpPr>
          <p:nvPr>
            <p:ph type="body" sz="half" idx="37" hasCustomPrompt="1"/>
          </p:nvPr>
        </p:nvSpPr>
        <p:spPr>
          <a:xfrm>
            <a:off x="4537930" y="5851632"/>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771475B-49F2-4F18-BD6A-B1BC78CF20A9}"/>
              </a:ext>
            </a:extLst>
          </p:cNvPr>
          <p:cNvSpPr txBox="1">
            <a:spLocks noGrp="1"/>
          </p:cNvSpPr>
          <p:nvPr>
            <p:ph type="body" sz="half" idx="38" hasCustomPrompt="1"/>
          </p:nvPr>
        </p:nvSpPr>
        <p:spPr>
          <a:xfrm>
            <a:off x="10845455" y="5846749"/>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4CD130BD-B534-447F-925A-71D6EA7AEE14}"/>
              </a:ext>
            </a:extLst>
          </p:cNvPr>
          <p:cNvSpPr txBox="1">
            <a:spLocks noGrp="1"/>
          </p:cNvSpPr>
          <p:nvPr>
            <p:ph type="body" sz="half" idx="39" hasCustomPrompt="1"/>
          </p:nvPr>
        </p:nvSpPr>
        <p:spPr>
          <a:xfrm>
            <a:off x="17143292" y="5846749"/>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A6F6463D-5BD6-4F20-95FE-5C317FA24420}"/>
              </a:ext>
            </a:extLst>
          </p:cNvPr>
          <p:cNvSpPr txBox="1">
            <a:spLocks noGrp="1"/>
          </p:cNvSpPr>
          <p:nvPr>
            <p:ph type="body" sz="half" idx="40" hasCustomPrompt="1"/>
          </p:nvPr>
        </p:nvSpPr>
        <p:spPr>
          <a:xfrm>
            <a:off x="4542042" y="10512531"/>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145249F-3DAD-4351-B987-54E904C8B575}"/>
              </a:ext>
            </a:extLst>
          </p:cNvPr>
          <p:cNvSpPr txBox="1">
            <a:spLocks noGrp="1"/>
          </p:cNvSpPr>
          <p:nvPr>
            <p:ph type="body" sz="half" idx="41" hasCustomPrompt="1"/>
          </p:nvPr>
        </p:nvSpPr>
        <p:spPr>
          <a:xfrm>
            <a:off x="10845455" y="10524545"/>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CE48D56-0B8B-4BDB-BDF3-D9A2124604A9}"/>
              </a:ext>
            </a:extLst>
          </p:cNvPr>
          <p:cNvSpPr txBox="1">
            <a:spLocks noGrp="1"/>
          </p:cNvSpPr>
          <p:nvPr>
            <p:ph type="body" sz="half" idx="42" hasCustomPrompt="1"/>
          </p:nvPr>
        </p:nvSpPr>
        <p:spPr>
          <a:xfrm>
            <a:off x="17152980" y="10524545"/>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5" name="Text Placeholder 2">
            <a:extLst>
              <a:ext uri="{FF2B5EF4-FFF2-40B4-BE49-F238E27FC236}">
                <a16:creationId xmlns:a16="http://schemas.microsoft.com/office/drawing/2014/main" id="{3FAADB56-C1BC-826E-E84E-7B07C24651E9}"/>
              </a:ext>
            </a:extLst>
          </p:cNvPr>
          <p:cNvSpPr>
            <a:spLocks noGrp="1"/>
          </p:cNvSpPr>
          <p:nvPr>
            <p:ph type="body" sz="quarter" idx="43"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6" name="Date Placeholder 3">
            <a:extLst>
              <a:ext uri="{FF2B5EF4-FFF2-40B4-BE49-F238E27FC236}">
                <a16:creationId xmlns:a16="http://schemas.microsoft.com/office/drawing/2014/main" id="{383499D8-91E6-522B-11B3-EE729E7B52A6}"/>
              </a:ext>
            </a:extLst>
          </p:cNvPr>
          <p:cNvSpPr>
            <a:spLocks noGrp="1"/>
          </p:cNvSpPr>
          <p:nvPr>
            <p:ph type="dt" sz="half" idx="44"/>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7" name="FORTE DIGITAL">
            <a:extLst>
              <a:ext uri="{FF2B5EF4-FFF2-40B4-BE49-F238E27FC236}">
                <a16:creationId xmlns:a16="http://schemas.microsoft.com/office/drawing/2014/main" id="{17536F83-74A4-96B5-36B4-1F13F8E3A12D}"/>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 Circles white">
    <p:spTree>
      <p:nvGrpSpPr>
        <p:cNvPr id="1" name=""/>
        <p:cNvGrpSpPr/>
        <p:nvPr/>
      </p:nvGrpSpPr>
      <p:grpSpPr>
        <a:xfrm>
          <a:off x="0" y="0"/>
          <a:ext cx="0" cy="0"/>
          <a:chOff x="0" y="0"/>
          <a:chExt cx="0" cy="0"/>
        </a:xfrm>
      </p:grpSpPr>
      <p:sp>
        <p:nvSpPr>
          <p:cNvPr id="539" name="Slide Number"/>
          <p:cNvSpPr txBox="1">
            <a:spLocks noGrp="1"/>
          </p:cNvSpPr>
          <p:nvPr>
            <p:ph type="sldNum" sz="quarter" idx="2"/>
          </p:nvPr>
        </p:nvSpPr>
        <p:spPr>
          <a:xfrm>
            <a:off x="23288359" y="12910139"/>
            <a:ext cx="511441" cy="203201"/>
          </a:xfrm>
          <a:prstGeom prst="rect">
            <a:avLst/>
          </a:prstGeom>
        </p:spPr>
        <p:txBody>
          <a:bodyPr wrap="square" anchor="t"/>
          <a:lstStyle/>
          <a:p>
            <a:fld id="{86CB4B4D-7CA3-9044-876B-883B54F8677D}" type="slidenum">
              <a:t>‹#›</a:t>
            </a:fld>
            <a:endParaRPr/>
          </a:p>
        </p:txBody>
      </p:sp>
      <p:sp>
        <p:nvSpPr>
          <p:cNvPr id="540" name="12"/>
          <p:cNvSpPr>
            <a:spLocks noGrp="1"/>
          </p:cNvSpPr>
          <p:nvPr>
            <p:ph type="body" sz="quarter" idx="21"/>
          </p:nvPr>
        </p:nvSpPr>
        <p:spPr>
          <a:xfrm>
            <a:off x="4743531" y="3219978"/>
            <a:ext cx="2286001" cy="2286001"/>
          </a:xfrm>
          <a:prstGeom prst="ellipse">
            <a:avLst/>
          </a:prstGeom>
          <a:solidFill>
            <a:srgbClr val="DAD9FF"/>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1" name="12"/>
          <p:cNvSpPr>
            <a:spLocks noGrp="1"/>
          </p:cNvSpPr>
          <p:nvPr>
            <p:ph type="body" sz="quarter" idx="22"/>
          </p:nvPr>
        </p:nvSpPr>
        <p:spPr>
          <a:xfrm>
            <a:off x="11049000" y="3219978"/>
            <a:ext cx="2286000"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2" name="12"/>
          <p:cNvSpPr>
            <a:spLocks noGrp="1"/>
          </p:cNvSpPr>
          <p:nvPr>
            <p:ph type="body" sz="quarter" idx="23"/>
          </p:nvPr>
        </p:nvSpPr>
        <p:spPr>
          <a:xfrm>
            <a:off x="17354467" y="3219978"/>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3" name="12"/>
          <p:cNvSpPr>
            <a:spLocks noGrp="1"/>
          </p:cNvSpPr>
          <p:nvPr>
            <p:ph type="body" sz="quarter" idx="24"/>
          </p:nvPr>
        </p:nvSpPr>
        <p:spPr>
          <a:xfrm>
            <a:off x="4743531" y="7862225"/>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4" name="12"/>
          <p:cNvSpPr>
            <a:spLocks noGrp="1"/>
          </p:cNvSpPr>
          <p:nvPr>
            <p:ph type="body" sz="quarter" idx="25"/>
          </p:nvPr>
        </p:nvSpPr>
        <p:spPr>
          <a:xfrm>
            <a:off x="11049000" y="7862225"/>
            <a:ext cx="2286000"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5" name="12"/>
          <p:cNvSpPr>
            <a:spLocks noGrp="1"/>
          </p:cNvSpPr>
          <p:nvPr>
            <p:ph type="body" sz="quarter" idx="26"/>
          </p:nvPr>
        </p:nvSpPr>
        <p:spPr>
          <a:xfrm>
            <a:off x="17354467" y="7862225"/>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6" name="Lorem ipsum"/>
          <p:cNvSpPr txBox="1">
            <a:spLocks noGrp="1"/>
          </p:cNvSpPr>
          <p:nvPr>
            <p:ph type="body" sz="quarter" idx="27"/>
          </p:nvPr>
        </p:nvSpPr>
        <p:spPr>
          <a:xfrm>
            <a:off x="4542043"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7" name="Lorem ipsum"/>
          <p:cNvSpPr txBox="1">
            <a:spLocks noGrp="1"/>
          </p:cNvSpPr>
          <p:nvPr>
            <p:ph type="body" sz="quarter" idx="28"/>
          </p:nvPr>
        </p:nvSpPr>
        <p:spPr>
          <a:xfrm>
            <a:off x="10847511"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8" name="Lorem ipsum"/>
          <p:cNvSpPr txBox="1">
            <a:spLocks noGrp="1"/>
          </p:cNvSpPr>
          <p:nvPr>
            <p:ph type="body" sz="quarter" idx="29"/>
          </p:nvPr>
        </p:nvSpPr>
        <p:spPr>
          <a:xfrm>
            <a:off x="17152980"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9" name="Lorem ipsum"/>
          <p:cNvSpPr txBox="1">
            <a:spLocks noGrp="1"/>
          </p:cNvSpPr>
          <p:nvPr>
            <p:ph type="body" sz="quarter" idx="30"/>
          </p:nvPr>
        </p:nvSpPr>
        <p:spPr>
          <a:xfrm>
            <a:off x="4542042"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50" name="Lorem ipsum"/>
          <p:cNvSpPr txBox="1">
            <a:spLocks noGrp="1"/>
          </p:cNvSpPr>
          <p:nvPr>
            <p:ph type="body" sz="quarter" idx="31"/>
          </p:nvPr>
        </p:nvSpPr>
        <p:spPr>
          <a:xfrm>
            <a:off x="10847511"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51" name="Lorem ipsum"/>
          <p:cNvSpPr txBox="1">
            <a:spLocks noGrp="1"/>
          </p:cNvSpPr>
          <p:nvPr>
            <p:ph type="body" sz="quarter" idx="32"/>
          </p:nvPr>
        </p:nvSpPr>
        <p:spPr>
          <a:xfrm>
            <a:off x="17152980"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2" name="Text Placeholder 2">
            <a:extLst>
              <a:ext uri="{FF2B5EF4-FFF2-40B4-BE49-F238E27FC236}">
                <a16:creationId xmlns:a16="http://schemas.microsoft.com/office/drawing/2014/main" id="{E194C957-5F2C-BB1C-6135-BE031E8ADDE5}"/>
              </a:ext>
            </a:extLst>
          </p:cNvPr>
          <p:cNvSpPr>
            <a:spLocks noGrp="1"/>
          </p:cNvSpPr>
          <p:nvPr>
            <p:ph type="body" sz="quarter" idx="33"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230115E3-AD3F-EB20-F76F-58A80C4C9175}"/>
              </a:ext>
            </a:extLst>
          </p:cNvPr>
          <p:cNvSpPr>
            <a:spLocks noGrp="1"/>
          </p:cNvSpPr>
          <p:nvPr>
            <p:ph type="dt" sz="half" idx="3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Last page copy">
    <p:bg>
      <p:bgPr>
        <a:solidFill>
          <a:srgbClr val="22222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7666CEC5-AB89-4FDE-BFE4-722D70F7790C}"/>
              </a:ext>
            </a:extLst>
          </p:cNvPr>
          <p:cNvSpPr>
            <a:spLocks noGrp="1"/>
          </p:cNvSpPr>
          <p:nvPr>
            <p:ph type="body" sz="quarter" idx="43" hasCustomPrompt="1"/>
          </p:nvPr>
        </p:nvSpPr>
        <p:spPr>
          <a:xfrm>
            <a:off x="6695082" y="12737028"/>
            <a:ext cx="9034135" cy="430887"/>
          </a:xfrm>
        </p:spPr>
        <p:txBody>
          <a:bodyPr/>
          <a:lstStyle>
            <a:lvl1pPr marL="0" indent="0">
              <a:lnSpc>
                <a:spcPct val="100000"/>
              </a:lnSpc>
              <a:buNone/>
              <a:defRPr sz="1400" cap="all" spc="100" baseline="0">
                <a:solidFill>
                  <a:schemeClr val="bg1"/>
                </a:solidFill>
              </a:defRPr>
            </a:lvl1pPr>
          </a:lstStyle>
          <a:p>
            <a:pPr lvl="0"/>
            <a:r>
              <a:rPr lang="pl-PL" noProof="0" dirty="0" err="1"/>
              <a:t>Presenter</a:t>
            </a:r>
            <a:r>
              <a:rPr lang="pl-PL" noProof="0" dirty="0"/>
              <a:t> </a:t>
            </a:r>
            <a:r>
              <a:rPr lang="pl-PL" noProof="0" dirty="0" err="1"/>
              <a:t>Name</a:t>
            </a:r>
            <a:br>
              <a:rPr lang="pl-PL" noProof="0" dirty="0"/>
            </a:br>
            <a:r>
              <a:rPr lang="pl-PL" noProof="0" dirty="0" err="1"/>
              <a:t>Contact</a:t>
            </a:r>
            <a:r>
              <a:rPr lang="pl-PL" noProof="0" dirty="0"/>
              <a:t> </a:t>
            </a:r>
            <a:r>
              <a:rPr lang="pl-PL" noProof="0" dirty="0" err="1"/>
              <a:t>DEtails</a:t>
            </a:r>
            <a:endParaRPr lang="en-US" noProof="0" dirty="0"/>
          </a:p>
        </p:txBody>
      </p:sp>
      <p:sp>
        <p:nvSpPr>
          <p:cNvPr id="560" name="WWW.FORTEDIGITAL.NO"/>
          <p:cNvSpPr txBox="1"/>
          <p:nvPr/>
        </p:nvSpPr>
        <p:spPr>
          <a:xfrm>
            <a:off x="20635448" y="12952472"/>
            <a:ext cx="3126252"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a:defRPr sz="1400" u="sng" spc="98">
                <a:solidFill>
                  <a:srgbClr val="FFFFFF"/>
                </a:solidFill>
                <a:uFill>
                  <a:solidFill>
                    <a:srgbClr val="0563C1"/>
                  </a:solidFill>
                </a:uFill>
                <a:latin typeface="Roboto Medium"/>
                <a:ea typeface="Roboto Medium"/>
                <a:cs typeface="Roboto Medium"/>
                <a:sym typeface="Roboto Medium"/>
                <a:hlinkClick r:id="rId2"/>
              </a:defRPr>
            </a:lvl1pPr>
          </a:lstStyle>
          <a:p>
            <a:pPr>
              <a:defRPr u="none">
                <a:uFillTx/>
              </a:defRPr>
            </a:pPr>
            <a:r>
              <a:rPr u="sng">
                <a:uFill>
                  <a:solidFill>
                    <a:srgbClr val="0563C1"/>
                  </a:solidFill>
                </a:uFill>
                <a:hlinkClick r:id="rId2"/>
              </a:rPr>
              <a:t>WWW.FORTEDIGITAL.NO</a:t>
            </a:r>
          </a:p>
        </p:txBody>
      </p:sp>
      <p:sp>
        <p:nvSpPr>
          <p:cNvPr id="561" name="Thank you."/>
          <p:cNvSpPr txBox="1">
            <a:spLocks noGrp="1"/>
          </p:cNvSpPr>
          <p:nvPr>
            <p:ph type="body" sz="half" idx="21"/>
          </p:nvPr>
        </p:nvSpPr>
        <p:spPr>
          <a:xfrm>
            <a:off x="5508187" y="4204286"/>
            <a:ext cx="13367626" cy="5180429"/>
          </a:xfrm>
          <a:prstGeom prst="rect">
            <a:avLst/>
          </a:prstGeom>
        </p:spPr>
        <p:txBody>
          <a:bodyPr anchor="ctr">
            <a:normAutofit/>
          </a:bodyPr>
          <a:lstStyle>
            <a:lvl1pPr marL="0" indent="0" algn="ctr">
              <a:lnSpc>
                <a:spcPct val="110000"/>
              </a:lnSpc>
              <a:buSzTx/>
              <a:buFontTx/>
              <a:buNone/>
              <a:defRPr sz="6000">
                <a:solidFill>
                  <a:srgbClr val="FFFFFF"/>
                </a:solidFill>
                <a:latin typeface="Roboto"/>
                <a:ea typeface="Roboto"/>
                <a:cs typeface="Roboto"/>
                <a:sym typeface="Roboto"/>
              </a:defRPr>
            </a:lvl1pPr>
          </a:lstStyle>
          <a:p>
            <a:pPr lvl="0"/>
            <a:r>
              <a:rPr lang="nb-NO"/>
              <a:t>Klikk for å redigere tekststiler i malen</a:t>
            </a:r>
          </a:p>
        </p:txBody>
      </p:sp>
      <p:pic>
        <p:nvPicPr>
          <p:cNvPr id="562" name="Logo_vertical_white.pdf" descr="Logo_vertical_white.pdf"/>
          <p:cNvPicPr>
            <a:picLocks noChangeAspect="1"/>
          </p:cNvPicPr>
          <p:nvPr/>
        </p:nvPicPr>
        <p:blipFill>
          <a:blip r:embed="rId3"/>
          <a:stretch>
            <a:fillRect/>
          </a:stretch>
        </p:blipFill>
        <p:spPr>
          <a:xfrm>
            <a:off x="625696" y="11401256"/>
            <a:ext cx="997796" cy="1792517"/>
          </a:xfrm>
          <a:prstGeom prst="rect">
            <a:avLst/>
          </a:prstGeom>
          <a:ln w="12700">
            <a:miter lim="400000"/>
          </a:ln>
        </p:spPr>
      </p:pic>
      <p:pic>
        <p:nvPicPr>
          <p:cNvPr id="563" name="Image" descr="Image"/>
          <p:cNvPicPr>
            <a:picLocks noChangeAspect="1"/>
          </p:cNvPicPr>
          <p:nvPr/>
        </p:nvPicPr>
        <p:blipFill>
          <a:blip r:embed="rId4"/>
          <a:stretch>
            <a:fillRect/>
          </a:stretch>
        </p:blipFill>
        <p:spPr>
          <a:xfrm>
            <a:off x="17081177" y="12856264"/>
            <a:ext cx="2413719" cy="294694"/>
          </a:xfrm>
          <a:prstGeom prst="rect">
            <a:avLst/>
          </a:prstGeom>
          <a:ln w="12700">
            <a:miter lim="400000"/>
          </a:ln>
        </p:spPr>
      </p:pic>
      <p:sp>
        <p:nvSpPr>
          <p:cNvPr id="6" name="Text Placeholder 2">
            <a:extLst>
              <a:ext uri="{FF2B5EF4-FFF2-40B4-BE49-F238E27FC236}">
                <a16:creationId xmlns:a16="http://schemas.microsoft.com/office/drawing/2014/main" id="{98D4D3CA-CA10-D6CD-ABEA-A82632D20CC0}"/>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7" name="Date Placeholder 3">
            <a:extLst>
              <a:ext uri="{FF2B5EF4-FFF2-40B4-BE49-F238E27FC236}">
                <a16:creationId xmlns:a16="http://schemas.microsoft.com/office/drawing/2014/main" id="{0F73AC03-8EF0-F338-DA07-21C96EF82E96}"/>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r>
              <a:rPr lang="pl-PL" noProof="0" dirty="0"/>
              <a:t>09.11.2022</a:t>
            </a:r>
            <a:endParaRPr lang="en-US" noProof="0" dirty="0"/>
          </a:p>
        </p:txBody>
      </p:sp>
      <p:sp>
        <p:nvSpPr>
          <p:cNvPr id="8" name="FORTE DIGITAL">
            <a:extLst>
              <a:ext uri="{FF2B5EF4-FFF2-40B4-BE49-F238E27FC236}">
                <a16:creationId xmlns:a16="http://schemas.microsoft.com/office/drawing/2014/main" id="{E322443D-73BF-CB15-2640-99A07E173192}"/>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Tree>
    <p:extLst>
      <p:ext uri="{BB962C8B-B14F-4D97-AF65-F5344CB8AC3E}">
        <p14:creationId xmlns:p14="http://schemas.microsoft.com/office/powerpoint/2010/main" val="5711982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3 Circles white">
    <p:spTree>
      <p:nvGrpSpPr>
        <p:cNvPr id="1" name=""/>
        <p:cNvGrpSpPr/>
        <p:nvPr/>
      </p:nvGrpSpPr>
      <p:grpSpPr>
        <a:xfrm>
          <a:off x="0" y="0"/>
          <a:ext cx="0" cy="0"/>
          <a:chOff x="0" y="0"/>
          <a:chExt cx="0" cy="0"/>
        </a:xfrm>
      </p:grpSpPr>
      <p:sp>
        <p:nvSpPr>
          <p:cNvPr id="498" name="Circle"/>
          <p:cNvSpPr/>
          <p:nvPr/>
        </p:nvSpPr>
        <p:spPr>
          <a:xfrm>
            <a:off x="2479012" y="4818943"/>
            <a:ext cx="5519639" cy="5519639"/>
          </a:xfrm>
          <a:prstGeom prst="ellipse">
            <a:avLst/>
          </a:prstGeom>
          <a:solidFill>
            <a:srgbClr val="C8C8C8"/>
          </a:solidFill>
          <a:ln w="12700">
            <a:miter lim="400000"/>
          </a:ln>
        </p:spPr>
        <p:txBody>
          <a:bodyPr lIns="45719" rIns="45719" anchor="ctr"/>
          <a:lstStyle/>
          <a:p>
            <a:endParaRPr dirty="0"/>
          </a:p>
        </p:txBody>
      </p:sp>
      <p:sp>
        <p:nvSpPr>
          <p:cNvPr id="499" name="Circle"/>
          <p:cNvSpPr/>
          <p:nvPr/>
        </p:nvSpPr>
        <p:spPr>
          <a:xfrm>
            <a:off x="16385348" y="4818943"/>
            <a:ext cx="5519639" cy="5519639"/>
          </a:xfrm>
          <a:prstGeom prst="ellipse">
            <a:avLst/>
          </a:prstGeom>
          <a:solidFill>
            <a:srgbClr val="C8C8C8"/>
          </a:solidFill>
          <a:ln w="12700">
            <a:miter lim="400000"/>
          </a:ln>
        </p:spPr>
        <p:txBody>
          <a:bodyPr lIns="45719" rIns="45719" anchor="ctr"/>
          <a:lstStyle/>
          <a:p>
            <a:endParaRPr/>
          </a:p>
        </p:txBody>
      </p:sp>
      <p:sp>
        <p:nvSpPr>
          <p:cNvPr id="500" name="Slide Number"/>
          <p:cNvSpPr txBox="1">
            <a:spLocks noGrp="1"/>
          </p:cNvSpPr>
          <p:nvPr>
            <p:ph type="sldNum" sz="quarter" idx="2"/>
          </p:nvPr>
        </p:nvSpPr>
        <p:spPr>
          <a:xfrm>
            <a:off x="23288359" y="12910139"/>
            <a:ext cx="511441" cy="203201"/>
          </a:xfrm>
          <a:prstGeom prst="rect">
            <a:avLst/>
          </a:prstGeom>
        </p:spPr>
        <p:txBody>
          <a:bodyPr wrap="square" anchor="t"/>
          <a:lstStyle/>
          <a:p>
            <a:fld id="{86CB4B4D-7CA3-9044-876B-883B54F8677D}" type="slidenum">
              <a:t>‹#›</a:t>
            </a:fld>
            <a:endParaRPr/>
          </a:p>
        </p:txBody>
      </p:sp>
      <p:sp>
        <p:nvSpPr>
          <p:cNvPr id="502" name="Circle"/>
          <p:cNvSpPr/>
          <p:nvPr/>
        </p:nvSpPr>
        <p:spPr>
          <a:xfrm>
            <a:off x="9432180" y="4818943"/>
            <a:ext cx="5519640" cy="5519639"/>
          </a:xfrm>
          <a:prstGeom prst="ellipse">
            <a:avLst/>
          </a:prstGeom>
          <a:solidFill>
            <a:srgbClr val="C8C8C8"/>
          </a:solidFill>
          <a:ln w="12700">
            <a:miter lim="400000"/>
          </a:ln>
        </p:spPr>
        <p:txBody>
          <a:bodyPr lIns="45719" rIns="45719" anchor="ctr"/>
          <a:lstStyle/>
          <a:p>
            <a:endParaRPr/>
          </a:p>
        </p:txBody>
      </p:sp>
      <p:sp>
        <p:nvSpPr>
          <p:cNvPr id="511"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
        <p:nvSpPr>
          <p:cNvPr id="17" name="At vero eos et accusamus et iusto odio dignissimos ducimus qui blanditiis.">
            <a:extLst>
              <a:ext uri="{FF2B5EF4-FFF2-40B4-BE49-F238E27FC236}">
                <a16:creationId xmlns:a16="http://schemas.microsoft.com/office/drawing/2014/main" id="{65C90001-C657-4412-B816-E5888CD8A658}"/>
              </a:ext>
            </a:extLst>
          </p:cNvPr>
          <p:cNvSpPr txBox="1">
            <a:spLocks noGrp="1"/>
          </p:cNvSpPr>
          <p:nvPr>
            <p:ph type="body" sz="quarter" idx="32" hasCustomPrompt="1"/>
          </p:nvPr>
        </p:nvSpPr>
        <p:spPr>
          <a:xfrm>
            <a:off x="2479011" y="1600083"/>
            <a:ext cx="19434095" cy="1777335"/>
          </a:xfrm>
          <a:prstGeom prst="rect">
            <a:avLst/>
          </a:prstGeom>
        </p:spPr>
        <p:txBody>
          <a:bodyPr anchor="b">
            <a:normAutofit/>
          </a:bodyPr>
          <a:lstStyle>
            <a:lvl1pPr marL="0" indent="0" algn="ctr">
              <a:lnSpc>
                <a:spcPct val="120000"/>
              </a:lnSpc>
              <a:buSzTx/>
              <a:buFontTx/>
              <a:buNone/>
              <a:defRPr sz="6000">
                <a:solidFill>
                  <a:schemeClr val="tx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endParaRPr dirty="0"/>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B08ED157-3164-455E-90B2-FCDE20FA692D}"/>
              </a:ext>
            </a:extLst>
          </p:cNvPr>
          <p:cNvSpPr txBox="1">
            <a:spLocks noGrp="1"/>
          </p:cNvSpPr>
          <p:nvPr>
            <p:ph type="body" sz="half" idx="36" hasCustomPrompt="1"/>
          </p:nvPr>
        </p:nvSpPr>
        <p:spPr>
          <a:xfrm>
            <a:off x="3250755"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8BB01EA-F89F-40C2-9F14-A878E21A5FC9}"/>
              </a:ext>
            </a:extLst>
          </p:cNvPr>
          <p:cNvSpPr txBox="1">
            <a:spLocks noGrp="1"/>
          </p:cNvSpPr>
          <p:nvPr>
            <p:ph type="body" sz="half" idx="33" hasCustomPrompt="1"/>
          </p:nvPr>
        </p:nvSpPr>
        <p:spPr>
          <a:xfrm>
            <a:off x="3250755" y="7331112"/>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EA8499A-70E8-4AA9-95B5-309E4524135B}"/>
              </a:ext>
            </a:extLst>
          </p:cNvPr>
          <p:cNvSpPr txBox="1">
            <a:spLocks noGrp="1"/>
          </p:cNvSpPr>
          <p:nvPr>
            <p:ph type="body" sz="half" idx="37" hasCustomPrompt="1"/>
          </p:nvPr>
        </p:nvSpPr>
        <p:spPr>
          <a:xfrm>
            <a:off x="10203923"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ED910911-CA51-4813-B28B-4E624217BACB}"/>
              </a:ext>
            </a:extLst>
          </p:cNvPr>
          <p:cNvSpPr txBox="1">
            <a:spLocks noGrp="1"/>
          </p:cNvSpPr>
          <p:nvPr>
            <p:ph type="body" sz="half" idx="34" hasCustomPrompt="1"/>
          </p:nvPr>
        </p:nvSpPr>
        <p:spPr>
          <a:xfrm>
            <a:off x="10203923" y="7331111"/>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C08C6A1F-5382-43F0-B6D5-A1567DB12473}"/>
              </a:ext>
            </a:extLst>
          </p:cNvPr>
          <p:cNvSpPr txBox="1">
            <a:spLocks noGrp="1"/>
          </p:cNvSpPr>
          <p:nvPr>
            <p:ph type="body" sz="half" idx="38" hasCustomPrompt="1"/>
          </p:nvPr>
        </p:nvSpPr>
        <p:spPr>
          <a:xfrm>
            <a:off x="17157090"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5"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D3EBCD7-4434-45DD-B392-7A5CE0A9EC8D}"/>
              </a:ext>
            </a:extLst>
          </p:cNvPr>
          <p:cNvSpPr txBox="1">
            <a:spLocks noGrp="1"/>
          </p:cNvSpPr>
          <p:nvPr>
            <p:ph type="body" sz="half" idx="35" hasCustomPrompt="1"/>
          </p:nvPr>
        </p:nvSpPr>
        <p:spPr>
          <a:xfrm>
            <a:off x="17157090" y="7330373"/>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 name="Text Placeholder 2">
            <a:extLst>
              <a:ext uri="{FF2B5EF4-FFF2-40B4-BE49-F238E27FC236}">
                <a16:creationId xmlns:a16="http://schemas.microsoft.com/office/drawing/2014/main" id="{395A21E0-D74E-732C-2C6B-93D58714ABF8}"/>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DEB58142-3427-4509-E029-27E6E4F81E6B}"/>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extLst>
      <p:ext uri="{BB962C8B-B14F-4D97-AF65-F5344CB8AC3E}">
        <p14:creationId xmlns:p14="http://schemas.microsoft.com/office/powerpoint/2010/main" val="114652503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2448320" y="3608704"/>
            <a:ext cx="15827908" cy="7745429"/>
          </a:xfrm>
        </p:spPr>
        <p:txBody>
          <a:bodyPr anchor="t"/>
          <a:lstStyle>
            <a:lvl1pPr marL="0" indent="0" algn="l">
              <a:lnSpc>
                <a:spcPct val="110000"/>
              </a:lnSpc>
              <a:buNone/>
              <a:defRPr sz="9000">
                <a:solidFill>
                  <a:schemeClr val="bg1"/>
                </a:solidFill>
              </a:defRPr>
            </a:lvl1pPr>
          </a:lstStyle>
          <a:p>
            <a:pPr lvl="0"/>
            <a:r>
              <a:rPr lang="pl-PL" dirty="0"/>
              <a:t>1.0</a:t>
            </a:r>
            <a:br>
              <a:rPr lang="pl-PL" dirty="0"/>
            </a:br>
            <a:r>
              <a:rPr lang="en-US" dirty="0"/>
              <a:t>Enter chapter title here</a:t>
            </a:r>
          </a:p>
        </p:txBody>
      </p:sp>
      <p:sp>
        <p:nvSpPr>
          <p:cNvPr id="44"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7" name="FORTE DIGITAL">
            <a:extLst>
              <a:ext uri="{FF2B5EF4-FFF2-40B4-BE49-F238E27FC236}">
                <a16:creationId xmlns:a16="http://schemas.microsoft.com/office/drawing/2014/main" id="{BAF67101-AA47-4D62-8F0D-A35594C94A29}"/>
              </a:ext>
            </a:extLst>
          </p:cNvPr>
          <p:cNvSpPr txBox="1"/>
          <p:nvPr userDrawn="1"/>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itle + 1 column">
    <p:spTree>
      <p:nvGrpSpPr>
        <p:cNvPr id="1" name=""/>
        <p:cNvGrpSpPr/>
        <p:nvPr/>
      </p:nvGrpSpPr>
      <p:grpSpPr>
        <a:xfrm>
          <a:off x="0" y="0"/>
          <a:ext cx="0" cy="0"/>
          <a:chOff x="0" y="0"/>
          <a:chExt cx="0" cy="0"/>
        </a:xfrm>
      </p:grpSpPr>
      <p:sp>
        <p:nvSpPr>
          <p:cNvPr id="9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3" name="At vero eos et accusamus et iusto odio dignissimos ducimus qui blanditiis."/>
          <p:cNvSpPr txBox="1">
            <a:spLocks noGrp="1"/>
          </p:cNvSpPr>
          <p:nvPr>
            <p:ph type="body" sz="quarter" idx="23"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endParaRPr dirty="0"/>
          </a:p>
        </p:txBody>
      </p:sp>
      <p:sp>
        <p:nvSpPr>
          <p:cNvPr id="94"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hasCustomPrompt="1"/>
          </p:nvPr>
        </p:nvSpPr>
        <p:spPr>
          <a:xfrm>
            <a:off x="2433811" y="6337551"/>
            <a:ext cx="15853717" cy="5037064"/>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10" name="Text Placeholder 2">
            <a:extLst>
              <a:ext uri="{FF2B5EF4-FFF2-40B4-BE49-F238E27FC236}">
                <a16:creationId xmlns:a16="http://schemas.microsoft.com/office/drawing/2014/main" id="{7F460E10-DA27-4BBF-AFE3-F80E5C217D96}"/>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8" name="Date Placeholder 3">
            <a:extLst>
              <a:ext uri="{FF2B5EF4-FFF2-40B4-BE49-F238E27FC236}">
                <a16:creationId xmlns:a16="http://schemas.microsoft.com/office/drawing/2014/main" id="{D815193E-F97E-4FDF-B430-475A164120B0}"/>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eft Title + 2 column">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4" name="At vero eos et accusamus et iusto odio dignissimos ducimus qui blanditiis."/>
          <p:cNvSpPr txBox="1">
            <a:spLocks noGrp="1"/>
          </p:cNvSpPr>
          <p:nvPr>
            <p:ph type="body" sz="quarter" idx="23"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5"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hasCustomPrompt="1"/>
          </p:nvPr>
        </p:nvSpPr>
        <p:spPr>
          <a:xfrm>
            <a:off x="2451663" y="6351800"/>
            <a:ext cx="19455274" cy="5037064"/>
          </a:xfrm>
          <a:prstGeom prst="rect">
            <a:avLst/>
          </a:prstGeom>
        </p:spPr>
        <p:txBody>
          <a:bodyPr numCol="2" spcCol="889000"/>
          <a:lstStyle>
            <a:lvl1pPr marL="0" indent="0">
              <a:lnSpc>
                <a:spcPct val="120000"/>
              </a:lnSpc>
              <a:buSzTx/>
              <a:buFontTx/>
              <a:buNone/>
              <a:defRPr sz="20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 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3" name="Text Placeholder 2">
            <a:extLst>
              <a:ext uri="{FF2B5EF4-FFF2-40B4-BE49-F238E27FC236}">
                <a16:creationId xmlns:a16="http://schemas.microsoft.com/office/drawing/2014/main" id="{95323EA7-78BA-B1F6-9DC9-62BCE2CC2869}"/>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4" name="Date Placeholder 3">
            <a:extLst>
              <a:ext uri="{FF2B5EF4-FFF2-40B4-BE49-F238E27FC236}">
                <a16:creationId xmlns:a16="http://schemas.microsoft.com/office/drawing/2014/main" id="{214905F8-F083-4592-41E6-C2D32F90F0CF}"/>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ft Title + 3 column">
    <p:spTree>
      <p:nvGrpSpPr>
        <p:cNvPr id="1" name=""/>
        <p:cNvGrpSpPr/>
        <p:nvPr/>
      </p:nvGrpSpPr>
      <p:grpSpPr>
        <a:xfrm>
          <a:off x="0" y="0"/>
          <a:ext cx="0" cy="0"/>
          <a:chOff x="0" y="0"/>
          <a:chExt cx="0" cy="0"/>
        </a:xfrm>
      </p:grpSpPr>
      <p:sp>
        <p:nvSpPr>
          <p:cNvPr id="1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3" name="At vero eos et accusamus et iusto odio dignissimos ducimus qui blanditiis."/>
          <p:cNvSpPr txBox="1">
            <a:spLocks noGrp="1"/>
          </p:cNvSpPr>
          <p:nvPr>
            <p:ph type="body" sz="quarter" idx="21"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a:t>
            </a:r>
            <a:r>
              <a:rPr lang="en-US" dirty="0" err="1"/>
              <a:t>o</a:t>
            </a:r>
            <a:r>
              <a:rPr lang="pl-PL" dirty="0"/>
              <a:t> </a:t>
            </a:r>
            <a:r>
              <a:rPr dirty="0" err="1"/>
              <a:t>dignissimos</a:t>
            </a:r>
            <a:r>
              <a:rPr dirty="0"/>
              <a:t> </a:t>
            </a:r>
            <a:r>
              <a:rPr dirty="0" err="1"/>
              <a:t>ducimus</a:t>
            </a:r>
            <a:r>
              <a:rPr dirty="0"/>
              <a:t> qui </a:t>
            </a:r>
            <a:r>
              <a:rPr dirty="0" err="1"/>
              <a:t>blanditiis</a:t>
            </a:r>
            <a:r>
              <a:rPr dirty="0"/>
              <a:t>.</a:t>
            </a:r>
          </a:p>
        </p:txBody>
      </p:sp>
      <p:sp>
        <p:nvSpPr>
          <p:cNvPr id="114"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2" hasCustomPrompt="1"/>
          </p:nvPr>
        </p:nvSpPr>
        <p:spPr>
          <a:xfrm>
            <a:off x="2451663" y="6351800"/>
            <a:ext cx="19455274" cy="5037064"/>
          </a:xfrm>
          <a:prstGeom prst="rect">
            <a:avLst/>
          </a:prstGeom>
        </p:spPr>
        <p:txBody>
          <a:bodyPr numCol="3" spcCol="889000"/>
          <a:lstStyle>
            <a:lvl1pPr marL="0" indent="0">
              <a:lnSpc>
                <a:spcPct val="120000"/>
              </a:lnSpc>
              <a:buSzTx/>
              <a:buFontTx/>
              <a:buNone/>
              <a:defRPr sz="20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 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2" name="Text Placeholder 2">
            <a:extLst>
              <a:ext uri="{FF2B5EF4-FFF2-40B4-BE49-F238E27FC236}">
                <a16:creationId xmlns:a16="http://schemas.microsoft.com/office/drawing/2014/main" id="{66FD3FC1-CA8D-B05A-23DA-37F30D68AA49}"/>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E8713EF8-DE39-7918-4C0E-BE10FA1EAEDD}"/>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Title + bullets">
    <p:spTree>
      <p:nvGrpSpPr>
        <p:cNvPr id="1" name=""/>
        <p:cNvGrpSpPr/>
        <p:nvPr/>
      </p:nvGrpSpPr>
      <p:grpSpPr>
        <a:xfrm>
          <a:off x="0" y="0"/>
          <a:ext cx="0" cy="0"/>
          <a:chOff x="0" y="0"/>
          <a:chExt cx="0" cy="0"/>
        </a:xfrm>
      </p:grpSpPr>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A4C452D6-53BA-4061-8742-19EAFA706B16}"/>
              </a:ext>
            </a:extLst>
          </p:cNvPr>
          <p:cNvSpPr txBox="1">
            <a:spLocks noGrp="1"/>
          </p:cNvSpPr>
          <p:nvPr>
            <p:ph type="body" sz="half" idx="26" hasCustomPrompt="1"/>
          </p:nvPr>
        </p:nvSpPr>
        <p:spPr>
          <a:xfrm>
            <a:off x="2444375" y="6339346"/>
            <a:ext cx="9488929" cy="5037064"/>
          </a:xfrm>
          <a:prstGeom prst="rect">
            <a:avLst/>
          </a:prstGeom>
        </p:spPr>
        <p:txBody>
          <a:bodyPr>
            <a:normAutofit/>
          </a:bodyPr>
          <a:lstStyle>
            <a:lvl1pPr marL="360000" indent="-360000">
              <a:lnSpc>
                <a:spcPct val="120000"/>
              </a:lnSpc>
              <a:spcBef>
                <a:spcPts val="1200"/>
              </a:spcBef>
              <a:buSzTx/>
              <a:buFont typeface="Arial" panose="020B0604020202020204" pitchFamily="34" charset="0"/>
              <a:buChar char="•"/>
              <a:defRPr sz="2500">
                <a:solidFill>
                  <a:srgbClr val="222224"/>
                </a:solidFill>
                <a:latin typeface="Roboto"/>
                <a:ea typeface="Roboto"/>
                <a:cs typeface="Roboto"/>
                <a:sym typeface="Roboto"/>
              </a:defRPr>
            </a:lvl1pPr>
            <a:lvl2pPr indent="-360000">
              <a:lnSpc>
                <a:spcPct val="120000"/>
              </a:lnSpc>
              <a:defRPr/>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 </a:t>
            </a:r>
            <a:r>
              <a:rPr lang="en-US" dirty="0" err="1"/>
              <a:t>similique</a:t>
            </a:r>
            <a:r>
              <a:rPr lang="en-US" dirty="0"/>
              <a:t> sunt in culpa qui </a:t>
            </a:r>
            <a:r>
              <a:rPr lang="en-US" dirty="0" err="1"/>
              <a:t>officia</a:t>
            </a:r>
            <a:r>
              <a:rPr lang="en-US" dirty="0"/>
              <a:t> </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endParaRPr dirty="0"/>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6" name="At vero eos et accusamus et iusto odio dignissimos ducimus qui blanditiis."/>
          <p:cNvSpPr txBox="1">
            <a:spLocks noGrp="1"/>
          </p:cNvSpPr>
          <p:nvPr>
            <p:ph type="body" sz="quarter" idx="23" hasCustomPrompt="1"/>
          </p:nvPr>
        </p:nvSpPr>
        <p:spPr>
          <a:xfrm>
            <a:off x="2444375"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2" name="Text Placeholder 2">
            <a:extLst>
              <a:ext uri="{FF2B5EF4-FFF2-40B4-BE49-F238E27FC236}">
                <a16:creationId xmlns:a16="http://schemas.microsoft.com/office/drawing/2014/main" id="{5BE9F48F-6A43-5B43-D961-F841D2640C2B}"/>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06AD8A06-C56A-A280-F929-2436FB99DBCA}"/>
              </a:ext>
            </a:extLst>
          </p:cNvPr>
          <p:cNvSpPr>
            <a:spLocks noGrp="1"/>
          </p:cNvSpPr>
          <p:nvPr>
            <p:ph type="dt" sz="half" idx="28"/>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Bullets">
    <p:spTree>
      <p:nvGrpSpPr>
        <p:cNvPr id="1" name=""/>
        <p:cNvGrpSpPr/>
        <p:nvPr/>
      </p:nvGrpSpPr>
      <p:grpSpPr>
        <a:xfrm>
          <a:off x="0" y="0"/>
          <a:ext cx="0" cy="0"/>
          <a:chOff x="0" y="0"/>
          <a:chExt cx="0" cy="0"/>
        </a:xfrm>
      </p:grpSpPr>
      <p:sp>
        <p:nvSpPr>
          <p:cNvPr id="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1DE739D-00C7-4A25-ACE3-87F32CE15440}"/>
              </a:ext>
            </a:extLst>
          </p:cNvPr>
          <p:cNvSpPr txBox="1">
            <a:spLocks noGrp="1"/>
          </p:cNvSpPr>
          <p:nvPr>
            <p:ph type="body" sz="half" idx="26" hasCustomPrompt="1"/>
          </p:nvPr>
        </p:nvSpPr>
        <p:spPr>
          <a:xfrm>
            <a:off x="2433812" y="2380184"/>
            <a:ext cx="15853716" cy="8940299"/>
          </a:xfrm>
          <a:prstGeom prst="rect">
            <a:avLst/>
          </a:prstGeom>
        </p:spPr>
        <p:txBody>
          <a:bodyPr anchor="ctr">
            <a:normAutofit/>
          </a:bodyPr>
          <a:lstStyle>
            <a:lvl1pPr marL="792000" indent="-792000">
              <a:lnSpc>
                <a:spcPct val="120000"/>
              </a:lnSpc>
              <a:spcBef>
                <a:spcPts val="3500"/>
              </a:spcBef>
              <a:spcAft>
                <a:spcPts val="0"/>
              </a:spcAft>
              <a:buSzTx/>
              <a:buFont typeface="Arial" panose="020B0604020202020204" pitchFamily="34" charset="0"/>
              <a:buChar char="•"/>
              <a:defRPr sz="5000">
                <a:solidFill>
                  <a:srgbClr val="222224"/>
                </a:solidFill>
                <a:latin typeface="Roboto"/>
                <a:ea typeface="Roboto"/>
                <a:cs typeface="Roboto"/>
                <a:sym typeface="Roboto"/>
              </a:defRPr>
            </a:lvl1pPr>
            <a:lvl2pPr marL="1512000" indent="-432000">
              <a:lnSpc>
                <a:spcPct val="120000"/>
              </a:lnSpc>
              <a:spcBef>
                <a:spcPts val="1000"/>
              </a:spcBef>
              <a:spcAft>
                <a:spcPts val="0"/>
              </a:spcAft>
              <a:defRPr sz="2500"/>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a:t>
            </a:r>
            <a:endParaRPr dirty="0"/>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Text Placeholder 2">
            <a:extLst>
              <a:ext uri="{FF2B5EF4-FFF2-40B4-BE49-F238E27FC236}">
                <a16:creationId xmlns:a16="http://schemas.microsoft.com/office/drawing/2014/main" id="{29D901F7-4E91-46F6-A504-0734567C8915}"/>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3">
            <a:extLst>
              <a:ext uri="{FF2B5EF4-FFF2-40B4-BE49-F238E27FC236}">
                <a16:creationId xmlns:a16="http://schemas.microsoft.com/office/drawing/2014/main" id="{A5E32CAD-01BA-C5CD-2716-3D00994E02DF}"/>
              </a:ext>
            </a:extLst>
          </p:cNvPr>
          <p:cNvSpPr>
            <a:spLocks noGrp="1"/>
          </p:cNvSpPr>
          <p:nvPr>
            <p:ph type="dt" sz="half" idx="28"/>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r>
              <a:rPr lang="en-US" dirty="0"/>
              <a:t>09.11.2022</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2448321" y="1789987"/>
            <a:ext cx="15824698" cy="37487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p>
            <a:pPr lvl="0">
              <a:lnSpc>
                <a:spcPct val="120000"/>
              </a:lnSpc>
            </a:pPr>
            <a:r>
              <a:rPr dirty="0"/>
              <a:t>Title Text</a:t>
            </a:r>
          </a:p>
        </p:txBody>
      </p:sp>
      <p:sp>
        <p:nvSpPr>
          <p:cNvPr id="2" name="Slide Number"/>
          <p:cNvSpPr txBox="1">
            <a:spLocks noGrp="1"/>
          </p:cNvSpPr>
          <p:nvPr>
            <p:ph type="sldNum" sz="quarter" idx="2"/>
          </p:nvPr>
        </p:nvSpPr>
        <p:spPr>
          <a:xfrm>
            <a:off x="23560099" y="12939772"/>
            <a:ext cx="239701" cy="203201"/>
          </a:xfrm>
          <a:prstGeom prst="rect">
            <a:avLst/>
          </a:prstGeom>
          <a:ln w="12700">
            <a:miter lim="400000"/>
          </a:ln>
        </p:spPr>
        <p:txBody>
          <a:bodyPr wrap="none" lIns="0" tIns="0" rIns="0" bIns="0" anchor="b">
            <a:spAutoFit/>
          </a:bodyPr>
          <a:lstStyle>
            <a:lvl1pPr algn="r">
              <a:defRPr sz="1400" spc="98">
                <a:solidFill>
                  <a:srgbClr val="222224"/>
                </a:solidFill>
                <a:latin typeface="Roboto Medium"/>
                <a:ea typeface="Roboto Medium"/>
                <a:cs typeface="Roboto Medium"/>
                <a:sym typeface="Roboto Medium"/>
              </a:defRPr>
            </a:lvl1pPr>
          </a:lstStyle>
          <a:p>
            <a:fld id="{86CB4B4D-7CA3-9044-876B-883B54F8677D}" type="slidenum">
              <a:t>‹#›</a:t>
            </a:fld>
            <a:endParaRPr dirty="0"/>
          </a:p>
        </p:txBody>
      </p:sp>
      <p:sp>
        <p:nvSpPr>
          <p:cNvPr id="3" name="FORTE DIGITAL"/>
          <p:cNvSpPr txBox="1"/>
          <p:nvPr/>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b="1" dirty="0"/>
              <a:t>FORTE DIGITAL</a:t>
            </a:r>
          </a:p>
        </p:txBody>
      </p:sp>
      <p:sp>
        <p:nvSpPr>
          <p:cNvPr id="5" name="Body Level One…"/>
          <p:cNvSpPr txBox="1">
            <a:spLocks noGrp="1"/>
          </p:cNvSpPr>
          <p:nvPr>
            <p:ph type="body" idx="1"/>
          </p:nvPr>
        </p:nvSpPr>
        <p:spPr>
          <a:xfrm>
            <a:off x="2448320" y="6373058"/>
            <a:ext cx="15824699" cy="514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8" r:id="rId13"/>
    <p:sldLayoutId id="2147483665" r:id="rId14"/>
    <p:sldLayoutId id="2147483667"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6" r:id="rId32"/>
    <p:sldLayoutId id="2147483687" r:id="rId33"/>
    <p:sldLayoutId id="2147483688" r:id="rId34"/>
    <p:sldLayoutId id="2147483689" r:id="rId35"/>
  </p:sldLayoutIdLst>
  <p:transition spd="med"/>
  <p:hf hdr="0" ftr="0"/>
  <p:txStyles>
    <p:titleStyle>
      <a:lvl1pPr marL="0" marR="0" indent="0" algn="l" defTabSz="914400" rtl="0" eaLnBrk="1" latinLnBrk="0" hangingPunct="1">
        <a:lnSpc>
          <a:spcPts val="10500"/>
        </a:lnSpc>
        <a:spcBef>
          <a:spcPts val="0"/>
        </a:spcBef>
        <a:spcAft>
          <a:spcPts val="0"/>
        </a:spcAft>
        <a:buClrTx/>
        <a:buSzTx/>
        <a:buFontTx/>
        <a:buNone/>
        <a:tabLst/>
        <a:defRPr sz="6000" b="0" i="0" u="none" strike="noStrike" cap="none" spc="0" baseline="0" dirty="0">
          <a:solidFill>
            <a:srgbClr val="222222"/>
          </a:solidFill>
          <a:uFillTx/>
          <a:latin typeface="Roboto"/>
          <a:ea typeface="Roboto"/>
          <a:cs typeface="Roboto"/>
          <a:sym typeface="Haas Grot Text R 55 Roman"/>
        </a:defRPr>
      </a:lvl1pPr>
      <a:lvl2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2pPr>
      <a:lvl3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3pPr>
      <a:lvl4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4pPr>
      <a:lvl5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5pPr>
      <a:lvl6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6pPr>
      <a:lvl7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7pPr>
      <a:lvl8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8pPr>
      <a:lvl9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9pPr>
    </p:titleStyle>
    <p:bodyStyle>
      <a:lvl1pPr marL="360000" marR="0" indent="-360000" algn="l" defTabSz="914400" rtl="0" eaLnBrk="1" latinLnBrk="0" hangingPunct="1">
        <a:lnSpc>
          <a:spcPct val="140000"/>
        </a:lnSpc>
        <a:spcBef>
          <a:spcPts val="0"/>
        </a:spcBef>
        <a:spcAft>
          <a:spcPts val="0"/>
        </a:spcAft>
        <a:buClrTx/>
        <a:buSzPct val="100000"/>
        <a:buFont typeface="Arial"/>
        <a:buChar char="•"/>
        <a:tabLst/>
        <a:defRPr sz="2500" b="0" i="0" u="none" strike="noStrike" cap="none" spc="0" baseline="0">
          <a:solidFill>
            <a:srgbClr val="000000"/>
          </a:solidFill>
          <a:uFillTx/>
          <a:latin typeface="Roboto"/>
          <a:ea typeface="Roboto"/>
          <a:cs typeface="Roboto"/>
          <a:sym typeface="Haas Grot Text R 55 Roman"/>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p:bodyStyle>
    <p:otherStyle>
      <a:lvl1pPr marL="0" marR="0" indent="0"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1pPr>
      <a:lvl2pPr marL="0" marR="0" indent="914353"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2pPr>
      <a:lvl3pPr marL="0" marR="0" indent="1828708"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3pPr>
      <a:lvl4pPr marL="0" marR="0" indent="2743062"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4pPr>
      <a:lvl5pPr marL="0" marR="0" indent="3657417"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5pPr>
      <a:lvl6pPr marL="0" marR="0" indent="4571770"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6pPr>
      <a:lvl7pPr marL="0" marR="0" indent="5486125"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7pPr>
      <a:lvl8pPr marL="0" marR="0" indent="6400479"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8pPr>
      <a:lvl9pPr marL="0" marR="0" indent="7314834"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ORTEDIGITAL.NO" TargetMode="Externa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github.com/aliswil/portifolio-app"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 name="Image" descr="Image"/>
          <p:cNvPicPr>
            <a:picLocks noChangeAspect="1"/>
          </p:cNvPicPr>
          <p:nvPr/>
        </p:nvPicPr>
        <p:blipFill>
          <a:blip r:embed="rId2"/>
          <a:stretch>
            <a:fillRect/>
          </a:stretch>
        </p:blipFill>
        <p:spPr>
          <a:xfrm>
            <a:off x="9412977" y="4078209"/>
            <a:ext cx="5558047" cy="5559582"/>
          </a:xfrm>
          <a:prstGeom prst="rect">
            <a:avLst/>
          </a:prstGeom>
          <a:ln w="12700">
            <a:miter lim="400000"/>
          </a:ln>
        </p:spPr>
      </p:pic>
      <p:sp>
        <p:nvSpPr>
          <p:cNvPr id="6" name="Text Placeholder 5">
            <a:extLst>
              <a:ext uri="{FF2B5EF4-FFF2-40B4-BE49-F238E27FC236}">
                <a16:creationId xmlns:a16="http://schemas.microsoft.com/office/drawing/2014/main" id="{464257B9-0B65-4CEF-B709-048D5C4E18BA}"/>
              </a:ext>
            </a:extLst>
          </p:cNvPr>
          <p:cNvSpPr>
            <a:spLocks noGrp="1"/>
          </p:cNvSpPr>
          <p:nvPr>
            <p:ph type="body" sz="quarter" idx="24"/>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2">
            <a:extLst>
              <a:ext uri="{FF2B5EF4-FFF2-40B4-BE49-F238E27FC236}">
                <a16:creationId xmlns:a16="http://schemas.microsoft.com/office/drawing/2014/main" id="{048207E6-A496-49CF-A5F9-202D0EE5F311}"/>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
        <p:nvSpPr>
          <p:cNvPr id="2" name="Slide Number Placeholder 1">
            <a:extLst>
              <a:ext uri="{FF2B5EF4-FFF2-40B4-BE49-F238E27FC236}">
                <a16:creationId xmlns:a16="http://schemas.microsoft.com/office/drawing/2014/main" id="{5227203E-0E1E-4C16-ABC2-E91CEBC1CADD}"/>
              </a:ext>
            </a:extLst>
          </p:cNvPr>
          <p:cNvSpPr>
            <a:spLocks noGrp="1"/>
          </p:cNvSpPr>
          <p:nvPr>
            <p:ph type="sldNum" sz="quarter" idx="2"/>
          </p:nvPr>
        </p:nvSpPr>
        <p:spPr>
          <a:xfrm>
            <a:off x="23549804" y="12929057"/>
            <a:ext cx="255711" cy="215444"/>
          </a:xfrm>
        </p:spPr>
        <p:txBody>
          <a:bodyPr/>
          <a:lstStyle/>
          <a:p>
            <a:fld id="{86CB4B4D-7CA3-9044-876B-883B54F8677D}" type="slidenum">
              <a:rPr lang="en-US" smtClean="0"/>
              <a:pPr/>
              <a:t>1</a:t>
            </a:fld>
            <a:endParaRPr lang="en-US"/>
          </a:p>
        </p:txBody>
      </p:sp>
      <p:sp>
        <p:nvSpPr>
          <p:cNvPr id="57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with medium confidence">
            <a:extLst>
              <a:ext uri="{FF2B5EF4-FFF2-40B4-BE49-F238E27FC236}">
                <a16:creationId xmlns:a16="http://schemas.microsoft.com/office/drawing/2014/main" id="{2759FE5F-6471-22D0-EE44-9DECF51E8ED4}"/>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t="6694" b="6694"/>
          <a:stretch/>
        </p:blipFill>
        <p:spPr/>
      </p:pic>
      <p:sp>
        <p:nvSpPr>
          <p:cNvPr id="3" name="Slide Number Placeholder 2">
            <a:extLst>
              <a:ext uri="{FF2B5EF4-FFF2-40B4-BE49-F238E27FC236}">
                <a16:creationId xmlns:a16="http://schemas.microsoft.com/office/drawing/2014/main" id="{D8E993C3-41CF-2291-FBFF-A6628DD27BC5}"/>
              </a:ext>
            </a:extLst>
          </p:cNvPr>
          <p:cNvSpPr>
            <a:spLocks noGrp="1"/>
          </p:cNvSpPr>
          <p:nvPr>
            <p:ph type="sldNum" sz="quarter" idx="2"/>
          </p:nvPr>
        </p:nvSpPr>
        <p:spPr/>
        <p:txBody>
          <a:bodyPr/>
          <a:lstStyle/>
          <a:p>
            <a:fld id="{86CB4B4D-7CA3-9044-876B-883B54F8677D}" type="slidenum">
              <a:rPr lang="en-NO" smtClean="0"/>
              <a:t>10</a:t>
            </a:fld>
            <a:endParaRPr lang="en-NO"/>
          </a:p>
        </p:txBody>
      </p:sp>
      <p:sp>
        <p:nvSpPr>
          <p:cNvPr id="8" name="Text Placeholder 7">
            <a:extLst>
              <a:ext uri="{FF2B5EF4-FFF2-40B4-BE49-F238E27FC236}">
                <a16:creationId xmlns:a16="http://schemas.microsoft.com/office/drawing/2014/main" id="{B1E3B4A2-1B8F-DD88-45B8-C241113138ED}"/>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7" name="Date Placeholder 4">
            <a:extLst>
              <a:ext uri="{FF2B5EF4-FFF2-40B4-BE49-F238E27FC236}">
                <a16:creationId xmlns:a16="http://schemas.microsoft.com/office/drawing/2014/main" id="{F926D96A-F1C3-966A-C87A-4AEA4F6E245B}"/>
              </a:ext>
            </a:extLst>
          </p:cNvPr>
          <p:cNvSpPr>
            <a:spLocks noGrp="1"/>
          </p:cNvSpPr>
          <p:nvPr>
            <p:ph type="dt" sz="half" idx="27"/>
          </p:nvPr>
        </p:nvSpPr>
        <p:spPr>
          <a:prstGeom prst="rect">
            <a:avLst/>
          </a:prstGeom>
        </p:spPr>
        <p:txBody>
          <a:bodyPr/>
          <a:lstStyle/>
          <a:p>
            <a:pPr algn="r"/>
            <a:r>
              <a:rPr lang="pl-PL" noProof="0" dirty="0"/>
              <a:t>09.11.2022</a:t>
            </a:r>
            <a:endParaRPr lang="en-US" noProof="0" dirty="0"/>
          </a:p>
        </p:txBody>
      </p:sp>
    </p:spTree>
    <p:extLst>
      <p:ext uri="{BB962C8B-B14F-4D97-AF65-F5344CB8AC3E}">
        <p14:creationId xmlns:p14="http://schemas.microsoft.com/office/powerpoint/2010/main" val="9971919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screenshot of a computer&#10;&#10;Description automatically generated with medium confidence">
            <a:extLst>
              <a:ext uri="{FF2B5EF4-FFF2-40B4-BE49-F238E27FC236}">
                <a16:creationId xmlns:a16="http://schemas.microsoft.com/office/drawing/2014/main" id="{28F3F4F8-AC3B-F117-8E16-B8FB2C711C2D}"/>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t="6554" b="6554"/>
          <a:stretch/>
        </p:blipFill>
        <p:spPr/>
      </p:pic>
      <p:sp>
        <p:nvSpPr>
          <p:cNvPr id="3" name="Slide Number Placeholder 2">
            <a:extLst>
              <a:ext uri="{FF2B5EF4-FFF2-40B4-BE49-F238E27FC236}">
                <a16:creationId xmlns:a16="http://schemas.microsoft.com/office/drawing/2014/main" id="{B8B57CD4-27EB-E9CE-2D78-6F3DE491215E}"/>
              </a:ext>
            </a:extLst>
          </p:cNvPr>
          <p:cNvSpPr>
            <a:spLocks noGrp="1"/>
          </p:cNvSpPr>
          <p:nvPr>
            <p:ph type="sldNum" sz="quarter" idx="2"/>
          </p:nvPr>
        </p:nvSpPr>
        <p:spPr/>
        <p:txBody>
          <a:bodyPr/>
          <a:lstStyle/>
          <a:p>
            <a:fld id="{86CB4B4D-7CA3-9044-876B-883B54F8677D}" type="slidenum">
              <a:rPr lang="en-NO" smtClean="0"/>
              <a:pPr/>
              <a:t>11</a:t>
            </a:fld>
            <a:endParaRPr lang="en-NO"/>
          </a:p>
        </p:txBody>
      </p:sp>
      <p:sp>
        <p:nvSpPr>
          <p:cNvPr id="27" name="Text Placeholder 26">
            <a:extLst>
              <a:ext uri="{FF2B5EF4-FFF2-40B4-BE49-F238E27FC236}">
                <a16:creationId xmlns:a16="http://schemas.microsoft.com/office/drawing/2014/main" id="{30802BC2-DC7D-1352-8A39-FC6972908313}"/>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8" name="Date Placeholder 4">
            <a:extLst>
              <a:ext uri="{FF2B5EF4-FFF2-40B4-BE49-F238E27FC236}">
                <a16:creationId xmlns:a16="http://schemas.microsoft.com/office/drawing/2014/main" id="{35D7A9E1-10A4-1F7D-2B69-215B511C6FB0}"/>
              </a:ext>
            </a:extLst>
          </p:cNvPr>
          <p:cNvSpPr>
            <a:spLocks noGrp="1"/>
          </p:cNvSpPr>
          <p:nvPr>
            <p:ph type="dt" sz="half" idx="27"/>
          </p:nvPr>
        </p:nvSpPr>
        <p:spPr/>
        <p:txBody>
          <a:bodyPr/>
          <a:lstStyle/>
          <a:p>
            <a:r>
              <a:rPr lang="pl-PL" noProof="0" dirty="0"/>
              <a:t>09.11.2022</a:t>
            </a:r>
            <a:endParaRPr lang="en-US" noProof="0" dirty="0"/>
          </a:p>
        </p:txBody>
      </p:sp>
    </p:spTree>
    <p:extLst>
      <p:ext uri="{BB962C8B-B14F-4D97-AF65-F5344CB8AC3E}">
        <p14:creationId xmlns:p14="http://schemas.microsoft.com/office/powerpoint/2010/main" val="13234918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4DD279A-2338-5BA4-6923-BF262FC44186}"/>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5865" b="5865"/>
          <a:stretch>
            <a:fillRect/>
          </a:stretch>
        </p:blipFill>
        <p:spPr/>
      </p:pic>
      <p:sp>
        <p:nvSpPr>
          <p:cNvPr id="3" name="Slide Number Placeholder 2">
            <a:extLst>
              <a:ext uri="{FF2B5EF4-FFF2-40B4-BE49-F238E27FC236}">
                <a16:creationId xmlns:a16="http://schemas.microsoft.com/office/drawing/2014/main" id="{08C91DD3-8CF6-B9DD-9222-8CFD8F8704DD}"/>
              </a:ext>
            </a:extLst>
          </p:cNvPr>
          <p:cNvSpPr>
            <a:spLocks noGrp="1"/>
          </p:cNvSpPr>
          <p:nvPr>
            <p:ph type="sldNum" sz="quarter" idx="2"/>
          </p:nvPr>
        </p:nvSpPr>
        <p:spPr/>
        <p:txBody>
          <a:bodyPr/>
          <a:lstStyle/>
          <a:p>
            <a:fld id="{86CB4B4D-7CA3-9044-876B-883B54F8677D}" type="slidenum">
              <a:rPr lang="en-NO" smtClean="0"/>
              <a:t>12</a:t>
            </a:fld>
            <a:endParaRPr lang="en-NO"/>
          </a:p>
        </p:txBody>
      </p:sp>
      <p:sp>
        <p:nvSpPr>
          <p:cNvPr id="4" name="Text Placeholder 3">
            <a:extLst>
              <a:ext uri="{FF2B5EF4-FFF2-40B4-BE49-F238E27FC236}">
                <a16:creationId xmlns:a16="http://schemas.microsoft.com/office/drawing/2014/main" id="{BFDBD0A3-7BCA-E7E7-0AE8-76C928CC35D3}"/>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5" name="Date Placeholder 4">
            <a:extLst>
              <a:ext uri="{FF2B5EF4-FFF2-40B4-BE49-F238E27FC236}">
                <a16:creationId xmlns:a16="http://schemas.microsoft.com/office/drawing/2014/main" id="{37D9B25C-C7FB-4FE5-BBB8-9C3EBAD98ADF}"/>
              </a:ext>
            </a:extLst>
          </p:cNvPr>
          <p:cNvSpPr>
            <a:spLocks noGrp="1"/>
          </p:cNvSpPr>
          <p:nvPr>
            <p:ph type="dt" sz="half" idx="27"/>
          </p:nvPr>
        </p:nvSpPr>
        <p:spPr/>
        <p:txBody>
          <a:bodyPr/>
          <a:lstStyle/>
          <a:p>
            <a:pPr algn="r"/>
            <a:r>
              <a:rPr lang="en-US"/>
              <a:t>09.11.2022</a:t>
            </a:r>
            <a:endParaRPr lang="en-US" dirty="0"/>
          </a:p>
        </p:txBody>
      </p:sp>
    </p:spTree>
    <p:extLst>
      <p:ext uri="{BB962C8B-B14F-4D97-AF65-F5344CB8AC3E}">
        <p14:creationId xmlns:p14="http://schemas.microsoft.com/office/powerpoint/2010/main" val="14392525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AC0E-964C-C779-3A25-71F75768BE26}"/>
              </a:ext>
            </a:extLst>
          </p:cNvPr>
          <p:cNvSpPr>
            <a:spLocks noGrp="1"/>
          </p:cNvSpPr>
          <p:nvPr>
            <p:ph type="body" sz="quarter" idx="26"/>
          </p:nvPr>
        </p:nvSpPr>
        <p:spPr/>
        <p:txBody>
          <a:bodyPr/>
          <a:lstStyle/>
          <a:p>
            <a:pPr>
              <a:spcAft>
                <a:spcPts val="600"/>
              </a:spcAft>
            </a:pPr>
            <a:r>
              <a:rPr lang="en-NO" dirty="0"/>
              <a:t>5 min til installering av Git</a:t>
            </a:r>
          </a:p>
          <a:p>
            <a:pPr>
              <a:spcAft>
                <a:spcPts val="600"/>
              </a:spcAft>
            </a:pPr>
            <a:r>
              <a:rPr lang="en-NO" dirty="0"/>
              <a:t>før vi går gjennom kloning av github repo </a:t>
            </a:r>
            <a:r>
              <a:rPr lang="en-GB" dirty="0" err="1"/>
              <a:t>i</a:t>
            </a:r>
            <a:r>
              <a:rPr lang="en-NO" dirty="0"/>
              <a:t> fellesskap</a:t>
            </a:r>
          </a:p>
        </p:txBody>
      </p:sp>
      <p:sp>
        <p:nvSpPr>
          <p:cNvPr id="3" name="Slide Number Placeholder 2">
            <a:extLst>
              <a:ext uri="{FF2B5EF4-FFF2-40B4-BE49-F238E27FC236}">
                <a16:creationId xmlns:a16="http://schemas.microsoft.com/office/drawing/2014/main" id="{F8B011FD-A398-6990-6FF0-D8E79EA11283}"/>
              </a:ext>
            </a:extLst>
          </p:cNvPr>
          <p:cNvSpPr>
            <a:spLocks noGrp="1"/>
          </p:cNvSpPr>
          <p:nvPr>
            <p:ph type="sldNum" sz="quarter" idx="2"/>
          </p:nvPr>
        </p:nvSpPr>
        <p:spPr/>
        <p:txBody>
          <a:bodyPr/>
          <a:lstStyle/>
          <a:p>
            <a:fld id="{86CB4B4D-7CA3-9044-876B-883B54F8677D}" type="slidenum">
              <a:rPr lang="en-NO" smtClean="0"/>
              <a:t>13</a:t>
            </a:fld>
            <a:endParaRPr lang="en-NO"/>
          </a:p>
        </p:txBody>
      </p:sp>
      <p:sp>
        <p:nvSpPr>
          <p:cNvPr id="4" name="Text Placeholder 3">
            <a:extLst>
              <a:ext uri="{FF2B5EF4-FFF2-40B4-BE49-F238E27FC236}">
                <a16:creationId xmlns:a16="http://schemas.microsoft.com/office/drawing/2014/main" id="{7646CD57-8BA9-00BC-8AE5-AA1F20779C6B}"/>
              </a:ext>
            </a:extLst>
          </p:cNvPr>
          <p:cNvSpPr>
            <a:spLocks noGrp="1"/>
          </p:cNvSpPr>
          <p:nvPr>
            <p:ph type="body" sz="quarter" idx="27"/>
          </p:nvPr>
        </p:nvSpPr>
        <p:spPr/>
        <p:txBody>
          <a:bodyPr/>
          <a:lstStyle/>
          <a:p>
            <a:r>
              <a:rPr lang="en-NO" dirty="0"/>
              <a:t>ADA NTNU</a:t>
            </a:r>
            <a:br>
              <a:rPr lang="en-NO" dirty="0"/>
            </a:br>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5" name="Date Placeholder 4">
            <a:extLst>
              <a:ext uri="{FF2B5EF4-FFF2-40B4-BE49-F238E27FC236}">
                <a16:creationId xmlns:a16="http://schemas.microsoft.com/office/drawing/2014/main" id="{9EFCFAE3-98C6-758E-C82D-3F76A5603A2B}"/>
              </a:ext>
            </a:extLst>
          </p:cNvPr>
          <p:cNvSpPr>
            <a:spLocks noGrp="1"/>
          </p:cNvSpPr>
          <p:nvPr>
            <p:ph type="dt" sz="half" idx="28"/>
          </p:nvPr>
        </p:nvSpPr>
        <p:spPr/>
        <p:txBody>
          <a:bodyPr/>
          <a:lstStyle/>
          <a:p>
            <a:pPr algn="r"/>
            <a:r>
              <a:rPr lang="en-US"/>
              <a:t>09.11.2022</a:t>
            </a:r>
            <a:endParaRPr lang="en-US" dirty="0"/>
          </a:p>
        </p:txBody>
      </p:sp>
      <p:sp>
        <p:nvSpPr>
          <p:cNvPr id="7" name="FORTE DIGITAL">
            <a:extLst>
              <a:ext uri="{FF2B5EF4-FFF2-40B4-BE49-F238E27FC236}">
                <a16:creationId xmlns:a16="http://schemas.microsoft.com/office/drawing/2014/main" id="{378452CF-0AB3-DCB4-05A0-6D3B6E931B80}"/>
              </a:ext>
            </a:extLst>
          </p:cNvPr>
          <p:cNvSpPr txBox="1"/>
          <p:nvPr/>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b="1" dirty="0">
                <a:solidFill>
                  <a:srgbClr val="222222"/>
                </a:solidFill>
              </a:rPr>
              <a:t>FORTE DIGITAL</a:t>
            </a:r>
          </a:p>
        </p:txBody>
      </p:sp>
    </p:spTree>
    <p:extLst>
      <p:ext uri="{BB962C8B-B14F-4D97-AF65-F5344CB8AC3E}">
        <p14:creationId xmlns:p14="http://schemas.microsoft.com/office/powerpoint/2010/main" val="25293756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3.0</a:t>
            </a:r>
          </a:p>
          <a:p>
            <a:r>
              <a:rPr lang="en-GB" dirty="0" err="1">
                <a:solidFill>
                  <a:srgbClr val="FFFFFF"/>
                </a:solidFill>
                <a:effectLst/>
                <a:latin typeface="Helvetica" pitchFamily="2" charset="0"/>
              </a:rPr>
              <a:t>Kjøre</a:t>
            </a:r>
            <a:r>
              <a:rPr lang="en-GB" dirty="0">
                <a:solidFill>
                  <a:srgbClr val="FFFFFF"/>
                </a:solidFill>
                <a:effectLst/>
                <a:latin typeface="Helvetica" pitchFamily="2" charset="0"/>
              </a:rPr>
              <a:t> </a:t>
            </a:r>
            <a:r>
              <a:rPr lang="en-GB" dirty="0" err="1">
                <a:solidFill>
                  <a:srgbClr val="FFFFFF"/>
                </a:solidFill>
                <a:effectLst/>
                <a:latin typeface="Helvetica" pitchFamily="2" charset="0"/>
              </a:rPr>
              <a:t>prosjektet</a:t>
            </a:r>
            <a:r>
              <a:rPr lang="en-GB" dirty="0">
                <a:solidFill>
                  <a:srgbClr val="FFFFFF"/>
                </a:solidFill>
                <a:effectLst/>
                <a:latin typeface="Helvetica" pitchFamily="2" charset="0"/>
              </a:rPr>
              <a:t> </a:t>
            </a:r>
            <a:r>
              <a:rPr lang="en-GB" dirty="0" err="1">
                <a:solidFill>
                  <a:srgbClr val="FFFFFF"/>
                </a:solidFill>
                <a:effectLst/>
                <a:latin typeface="Helvetica" pitchFamily="2" charset="0"/>
              </a:rPr>
              <a:t>lokalt</a:t>
            </a:r>
            <a:endParaRPr lang="en-GB" dirty="0">
              <a:solidFill>
                <a:srgbClr val="FFFFFF"/>
              </a:solidFill>
              <a:effectLst/>
              <a:latin typeface="Helvetica" pitchFamily="2" charset="0"/>
            </a:endParaRP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14</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3" name="Date Placeholder 2">
            <a:extLst>
              <a:ext uri="{FF2B5EF4-FFF2-40B4-BE49-F238E27FC236}">
                <a16:creationId xmlns:a16="http://schemas.microsoft.com/office/drawing/2014/main" id="{844455BE-38EB-3D5E-D574-C085A491E56E}"/>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extLst>
      <p:ext uri="{BB962C8B-B14F-4D97-AF65-F5344CB8AC3E}">
        <p14:creationId xmlns:p14="http://schemas.microsoft.com/office/powerpoint/2010/main" val="27614217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4.0</a:t>
            </a:r>
          </a:p>
          <a:p>
            <a:r>
              <a:rPr lang="en-GB" dirty="0" err="1">
                <a:solidFill>
                  <a:srgbClr val="FFFFFF"/>
                </a:solidFill>
                <a:effectLst/>
                <a:latin typeface="Helvetica" pitchFamily="2" charset="0"/>
              </a:rPr>
              <a:t>Opplasting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til</a:t>
            </a:r>
            <a:r>
              <a:rPr lang="en-GB" dirty="0">
                <a:solidFill>
                  <a:srgbClr val="FFFFFF"/>
                </a:solidFill>
                <a:effectLst/>
                <a:latin typeface="Helvetica" pitchFamily="2" charset="0"/>
              </a:rPr>
              <a:t> </a:t>
            </a:r>
            <a:r>
              <a:rPr lang="en-GB" dirty="0" err="1">
                <a:solidFill>
                  <a:srgbClr val="FFFFFF"/>
                </a:solidFill>
                <a:effectLst/>
                <a:latin typeface="Helvetica" pitchFamily="2" charset="0"/>
              </a:rPr>
              <a:t>skyen</a:t>
            </a:r>
            <a:r>
              <a:rPr lang="en-GB" dirty="0">
                <a:solidFill>
                  <a:srgbClr val="FFFFFF"/>
                </a:solidFill>
                <a:effectLst/>
                <a:latin typeface="Helvetica" pitchFamily="2" charset="0"/>
              </a:rPr>
              <a:t> </a:t>
            </a:r>
            <a:r>
              <a:rPr lang="en-GB" dirty="0" err="1">
                <a:solidFill>
                  <a:srgbClr val="FFFFFF"/>
                </a:solidFill>
                <a:effectLst/>
                <a:latin typeface="Helvetica" pitchFamily="2" charset="0"/>
              </a:rPr>
              <a:t>i</a:t>
            </a:r>
            <a:r>
              <a:rPr lang="en-GB" dirty="0">
                <a:solidFill>
                  <a:srgbClr val="FFFFFF"/>
                </a:solidFill>
                <a:effectLst/>
                <a:latin typeface="Helvetica" pitchFamily="2" charset="0"/>
              </a:rPr>
              <a:t> Azure</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15</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3" name="Date Placeholder 2">
            <a:extLst>
              <a:ext uri="{FF2B5EF4-FFF2-40B4-BE49-F238E27FC236}">
                <a16:creationId xmlns:a16="http://schemas.microsoft.com/office/drawing/2014/main" id="{5E45D8A5-1156-22D4-9711-AE9B24EF6D74}"/>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extLst>
      <p:ext uri="{BB962C8B-B14F-4D97-AF65-F5344CB8AC3E}">
        <p14:creationId xmlns:p14="http://schemas.microsoft.com/office/powerpoint/2010/main" val="31144619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5.0</a:t>
            </a:r>
          </a:p>
          <a:p>
            <a:r>
              <a:rPr lang="en-GB" dirty="0" err="1">
                <a:solidFill>
                  <a:srgbClr val="FFFFFF"/>
                </a:solidFill>
                <a:effectLst/>
                <a:latin typeface="Helvetica" pitchFamily="2" charset="0"/>
              </a:rPr>
              <a:t>Gjennomgang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av</a:t>
            </a:r>
            <a:r>
              <a:rPr lang="en-GB" dirty="0">
                <a:solidFill>
                  <a:srgbClr val="FFFFFF"/>
                </a:solidFill>
                <a:effectLst/>
                <a:latin typeface="Helvetica" pitchFamily="2" charset="0"/>
              </a:rPr>
              <a:t> </a:t>
            </a:r>
            <a:r>
              <a:rPr lang="en-GB" dirty="0" err="1">
                <a:solidFill>
                  <a:srgbClr val="FFFFFF"/>
                </a:solidFill>
                <a:effectLst/>
                <a:latin typeface="Helvetica" pitchFamily="2" charset="0"/>
              </a:rPr>
              <a:t>oppgaver</a:t>
            </a:r>
            <a:endParaRPr lang="en-GB" dirty="0">
              <a:solidFill>
                <a:srgbClr val="FFFFFF"/>
              </a:solidFill>
              <a:effectLst/>
              <a:latin typeface="Helvetica" pitchFamily="2" charset="0"/>
            </a:endParaRP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16</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4" name="Date Placeholder 2">
            <a:extLst>
              <a:ext uri="{FF2B5EF4-FFF2-40B4-BE49-F238E27FC236}">
                <a16:creationId xmlns:a16="http://schemas.microsoft.com/office/drawing/2014/main" id="{38594C97-4264-FA95-08ED-65FA7FD5A644}"/>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extLst>
      <p:ext uri="{BB962C8B-B14F-4D97-AF65-F5344CB8AC3E}">
        <p14:creationId xmlns:p14="http://schemas.microsoft.com/office/powerpoint/2010/main" val="411073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6.0</a:t>
            </a:r>
          </a:p>
          <a:p>
            <a:r>
              <a:rPr lang="en-US" dirty="0" err="1"/>
              <a:t>Egenarbeid</a:t>
            </a:r>
            <a:r>
              <a:rPr lang="en-US" dirty="0"/>
              <a:t> 👩🏼‍💻👨🏾‍💻</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17</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3" name="Date Placeholder 2">
            <a:extLst>
              <a:ext uri="{FF2B5EF4-FFF2-40B4-BE49-F238E27FC236}">
                <a16:creationId xmlns:a16="http://schemas.microsoft.com/office/drawing/2014/main" id="{0ACF19C8-E7AC-B692-4B70-E1478F808A39}"/>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extLst>
      <p:ext uri="{BB962C8B-B14F-4D97-AF65-F5344CB8AC3E}">
        <p14:creationId xmlns:p14="http://schemas.microsoft.com/office/powerpoint/2010/main" val="18449189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WWW.FORTEDIGITAL.NO"/>
          <p:cNvSpPr txBox="1"/>
          <p:nvPr/>
        </p:nvSpPr>
        <p:spPr>
          <a:xfrm>
            <a:off x="20635448" y="12952472"/>
            <a:ext cx="3126252" cy="215444"/>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a:defRPr sz="1400" u="sng" spc="98">
                <a:solidFill>
                  <a:srgbClr val="FFFFFF"/>
                </a:solidFill>
                <a:uFill>
                  <a:solidFill>
                    <a:srgbClr val="0563C1"/>
                  </a:solidFill>
                </a:uFill>
                <a:latin typeface="Roboto Medium"/>
                <a:ea typeface="Roboto Medium"/>
                <a:cs typeface="Roboto Medium"/>
                <a:sym typeface="Roboto Medium"/>
                <a:hlinkClick r:id="rId2"/>
              </a:defRPr>
            </a:lvl1pPr>
          </a:lstStyle>
          <a:p>
            <a:pPr>
              <a:defRPr u="none">
                <a:uFillTx/>
              </a:defRPr>
            </a:pPr>
            <a:r>
              <a:rPr>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WWW.FORTEDIGITAL.NO</a:t>
            </a:r>
          </a:p>
        </p:txBody>
      </p:sp>
      <p:sp>
        <p:nvSpPr>
          <p:cNvPr id="5" name="Text Placeholder 4">
            <a:extLst>
              <a:ext uri="{FF2B5EF4-FFF2-40B4-BE49-F238E27FC236}">
                <a16:creationId xmlns:a16="http://schemas.microsoft.com/office/drawing/2014/main" id="{A6311ACE-D033-452B-9755-403B241BE076}"/>
              </a:ext>
            </a:extLst>
          </p:cNvPr>
          <p:cNvSpPr>
            <a:spLocks noGrp="1"/>
          </p:cNvSpPr>
          <p:nvPr>
            <p:ph type="body" sz="quarter" idx="43"/>
          </p:nvPr>
        </p:nvSpPr>
        <p:spPr/>
        <p:txBody>
          <a:bodyPr/>
          <a:lstStyle/>
          <a:p>
            <a:endParaRPr lang="en-US" dirty="0"/>
          </a:p>
        </p:txBody>
      </p:sp>
      <p:sp>
        <p:nvSpPr>
          <p:cNvPr id="953" name="Thank you."/>
          <p:cNvSpPr txBox="1">
            <a:spLocks noGrp="1"/>
          </p:cNvSpPr>
          <p:nvPr>
            <p:ph type="body" sz="half" idx="21"/>
          </p:nvPr>
        </p:nvSpPr>
        <p:spPr>
          <a:xfrm>
            <a:off x="5508187" y="4204286"/>
            <a:ext cx="13367626" cy="5180429"/>
          </a:xfrm>
        </p:spPr>
        <p:txBody>
          <a:bodyPr/>
          <a:lstStyle/>
          <a:p>
            <a:r>
              <a:rPr lang="en-US" dirty="0" err="1"/>
              <a:t>Takk</a:t>
            </a:r>
            <a:r>
              <a:rPr lang="en-US" dirty="0"/>
              <a:t>! 🎉</a:t>
            </a:r>
          </a:p>
        </p:txBody>
      </p:sp>
      <p:sp>
        <p:nvSpPr>
          <p:cNvPr id="4" name="Slide Number Placeholder 3">
            <a:extLst>
              <a:ext uri="{FF2B5EF4-FFF2-40B4-BE49-F238E27FC236}">
                <a16:creationId xmlns:a16="http://schemas.microsoft.com/office/drawing/2014/main" id="{293A167E-6772-4154-9F92-D280FE0BBA4B}"/>
              </a:ext>
            </a:extLst>
          </p:cNvPr>
          <p:cNvSpPr>
            <a:spLocks noGrp="1"/>
          </p:cNvSpPr>
          <p:nvPr>
            <p:ph type="sldNum" sz="quarter" idx="4294967295"/>
          </p:nvPr>
        </p:nvSpPr>
        <p:spPr>
          <a:xfrm>
            <a:off x="18118877" y="12407900"/>
            <a:ext cx="5686638" cy="736601"/>
          </a:xfrm>
        </p:spPr>
        <p:txBody>
          <a:bodyPr/>
          <a:lstStyle/>
          <a:p>
            <a:fld id="{86CB4B4D-7CA3-9044-876B-883B54F8677D}" type="slidenum">
              <a:rPr lang="en-US" smtClean="0"/>
              <a:pPr/>
              <a:t>18</a:t>
            </a:fld>
            <a:endParaRPr lang="en-US"/>
          </a:p>
        </p:txBody>
      </p:sp>
      <p:pic>
        <p:nvPicPr>
          <p:cNvPr id="954" name="Logo_vertical_white.pdf" descr="Logo_vertical_white.pdf"/>
          <p:cNvPicPr>
            <a:picLocks noChangeAspect="1"/>
          </p:cNvPicPr>
          <p:nvPr/>
        </p:nvPicPr>
        <p:blipFill>
          <a:blip r:embed="rId3"/>
          <a:stretch>
            <a:fillRect/>
          </a:stretch>
        </p:blipFill>
        <p:spPr>
          <a:xfrm>
            <a:off x="625696" y="11401256"/>
            <a:ext cx="997796" cy="1792517"/>
          </a:xfrm>
          <a:prstGeom prst="rect">
            <a:avLst/>
          </a:prstGeom>
          <a:ln w="12700">
            <a:miter lim="400000"/>
          </a:ln>
        </p:spPr>
      </p:pic>
      <p:pic>
        <p:nvPicPr>
          <p:cNvPr id="955" name="Image" descr="Image"/>
          <p:cNvPicPr>
            <a:picLocks noChangeAspect="1"/>
          </p:cNvPicPr>
          <p:nvPr/>
        </p:nvPicPr>
        <p:blipFill>
          <a:blip r:embed="rId4"/>
          <a:stretch>
            <a:fillRect/>
          </a:stretch>
        </p:blipFill>
        <p:spPr>
          <a:xfrm>
            <a:off x="17081177" y="12856264"/>
            <a:ext cx="2413719" cy="294694"/>
          </a:xfrm>
          <a:prstGeom prst="rect">
            <a:avLst/>
          </a:prstGeom>
          <a:ln w="12700">
            <a:miter lim="400000"/>
          </a:ln>
        </p:spPr>
      </p:pic>
      <p:sp>
        <p:nvSpPr>
          <p:cNvPr id="3" name="FORTE DIGITAL">
            <a:extLst>
              <a:ext uri="{FF2B5EF4-FFF2-40B4-BE49-F238E27FC236}">
                <a16:creationId xmlns:a16="http://schemas.microsoft.com/office/drawing/2014/main" id="{FFC767C2-D5C7-93EB-61A6-095C45A521D1}"/>
              </a:ext>
            </a:extLst>
          </p:cNvPr>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18" name="Date Placeholder 2">
            <a:extLst>
              <a:ext uri="{FF2B5EF4-FFF2-40B4-BE49-F238E27FC236}">
                <a16:creationId xmlns:a16="http://schemas.microsoft.com/office/drawing/2014/main" id="{86EE0D40-A352-1B8D-2200-3BB039ED3626}"/>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
        <p:nvSpPr>
          <p:cNvPr id="23" name="Text Placeholder 5">
            <a:extLst>
              <a:ext uri="{FF2B5EF4-FFF2-40B4-BE49-F238E27FC236}">
                <a16:creationId xmlns:a16="http://schemas.microsoft.com/office/drawing/2014/main" id="{75C5A4A2-BF58-4903-AEF2-4B7F953334D2}"/>
              </a:ext>
            </a:extLst>
          </p:cNvPr>
          <p:cNvSpPr>
            <a:spLocks noGrp="1"/>
          </p:cNvSpPr>
          <p:nvPr/>
        </p:nvSpPr>
        <p:spPr>
          <a:xfrm>
            <a:off x="6695082" y="582672"/>
            <a:ext cx="10440558"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lvl1pPr marL="0" marR="0" indent="0" algn="l" defTabSz="914400" rtl="0" eaLnBrk="1" latinLnBrk="0" hangingPunct="1">
              <a:lnSpc>
                <a:spcPct val="100000"/>
              </a:lnSpc>
              <a:spcBef>
                <a:spcPts val="0"/>
              </a:spcBef>
              <a:spcAft>
                <a:spcPts val="0"/>
              </a:spcAft>
              <a:buClrTx/>
              <a:buSzPct val="100000"/>
              <a:buFont typeface="Arial"/>
              <a:buNone/>
              <a:tabLst/>
              <a:defRPr sz="1400" b="0" i="0" u="none" strike="noStrike" cap="all" spc="100" baseline="0">
                <a:solidFill>
                  <a:schemeClr val="bg1"/>
                </a:solidFill>
                <a:uFillTx/>
                <a:latin typeface="Roboto"/>
                <a:ea typeface="Roboto"/>
                <a:cs typeface="Roboto"/>
                <a:sym typeface="Haas Grot Text R 55 Roman"/>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Tree>
    <p:extLst>
      <p:ext uri="{BB962C8B-B14F-4D97-AF65-F5344CB8AC3E}">
        <p14:creationId xmlns:p14="http://schemas.microsoft.com/office/powerpoint/2010/main" val="40692392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19</a:t>
            </a:fld>
            <a:endParaRPr lang="en-US"/>
          </a:p>
        </p:txBody>
      </p:sp>
      <p:sp>
        <p:nvSpPr>
          <p:cNvPr id="625" name="At vero eos et accusamus et iusto odio dignissimos ducimus qui blanditiis."/>
          <p:cNvSpPr txBox="1">
            <a:spLocks noGrp="1"/>
          </p:cNvSpPr>
          <p:nvPr>
            <p:ph type="body" sz="quarter" idx="23"/>
          </p:nvPr>
        </p:nvSpPr>
        <p:spPr>
          <a:xfrm>
            <a:off x="2448320" y="1742395"/>
            <a:ext cx="15824699" cy="3796351"/>
          </a:xfrm>
        </p:spPr>
        <p:txBody>
          <a:bodyPr/>
          <a:lstStyle/>
          <a:p>
            <a:r>
              <a:rPr lang="en-US"/>
              <a:t>At vero eos et accusamus et iusto odio dignissimos ducimus qui blanditiis.</a:t>
            </a:r>
          </a:p>
        </p:txBody>
      </p:sp>
      <p:sp>
        <p:nvSpPr>
          <p:cNvPr id="626"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p:nvPr>
        </p:nvSpPr>
        <p:spPr>
          <a:xfrm>
            <a:off x="2433811" y="6337551"/>
            <a:ext cx="15853717"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a:r>
          </a:p>
        </p:txBody>
      </p:sp>
      <p:sp>
        <p:nvSpPr>
          <p:cNvPr id="7" name="Text Placeholder 6">
            <a:extLst>
              <a:ext uri="{FF2B5EF4-FFF2-40B4-BE49-F238E27FC236}">
                <a16:creationId xmlns:a16="http://schemas.microsoft.com/office/drawing/2014/main" id="{0DAA9AB6-61A2-4B05-A23E-753BB40A08BB}"/>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2" name="Date Placeholder 1">
            <a:extLst>
              <a:ext uri="{FF2B5EF4-FFF2-40B4-BE49-F238E27FC236}">
                <a16:creationId xmlns:a16="http://schemas.microsoft.com/office/drawing/2014/main" id="{D01D635D-A966-4A92-B12A-D38FCCB20B12}"/>
              </a:ext>
            </a:extLst>
          </p:cNvPr>
          <p:cNvSpPr>
            <a:spLocks noGrp="1"/>
          </p:cNvSpPr>
          <p:nvPr>
            <p:ph type="dt" sz="half" idx="27"/>
          </p:nvPr>
        </p:nvSpPr>
        <p:spPr>
          <a:xfrm>
            <a:off x="22690666" y="582672"/>
            <a:ext cx="1071033" cy="203202"/>
          </a:xfrm>
        </p:spPr>
        <p:txBody>
          <a:bodyPr/>
          <a:lstStyle/>
          <a:p>
            <a:fld id="{6042C2C6-CA32-4982-AFCD-CE40D8BAC0CF}" type="datetime1">
              <a:rPr lang="pl-PL" smtClean="0"/>
              <a:pPr/>
              <a:t>2.11.2022</a:t>
            </a:fld>
            <a:endParaRPr lang="en-US" dirty="0"/>
          </a:p>
        </p:txBody>
      </p:sp>
      <p:sp>
        <p:nvSpPr>
          <p:cNvPr id="624"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Lorem ipsum dolor sit…"/>
          <p:cNvSpPr txBox="1">
            <a:spLocks noGrp="1"/>
          </p:cNvSpPr>
          <p:nvPr>
            <p:ph type="body" sz="quarter" idx="24"/>
          </p:nvPr>
        </p:nvSpPr>
        <p:spPr>
          <a:xfrm>
            <a:off x="4709680" y="2920313"/>
            <a:ext cx="14964639" cy="7875374"/>
          </a:xfrm>
        </p:spPr>
        <p:txBody>
          <a:bodyPr/>
          <a:lstStyle/>
          <a:p>
            <a:r>
              <a:rPr lang="en-US" dirty="0" err="1"/>
              <a:t>Bygg</a:t>
            </a:r>
            <a:r>
              <a:rPr lang="en-US" dirty="0"/>
              <a:t> din </a:t>
            </a:r>
            <a:r>
              <a:rPr lang="en-US" dirty="0" err="1"/>
              <a:t>portefølje</a:t>
            </a:r>
            <a:r>
              <a:rPr lang="en-US" dirty="0"/>
              <a:t> &amp; </a:t>
            </a:r>
            <a:br>
              <a:rPr lang="en-US" dirty="0"/>
            </a:br>
            <a:r>
              <a:rPr lang="en-US" dirty="0"/>
              <a:t>Last den </a:t>
            </a:r>
            <a:r>
              <a:rPr lang="en-US" dirty="0" err="1"/>
              <a:t>opp</a:t>
            </a:r>
            <a:r>
              <a:rPr lang="en-US" dirty="0"/>
              <a:t> </a:t>
            </a:r>
            <a:r>
              <a:rPr lang="en-US" dirty="0" err="1"/>
              <a:t>til</a:t>
            </a:r>
            <a:r>
              <a:rPr lang="en-US" dirty="0"/>
              <a:t> </a:t>
            </a:r>
            <a:r>
              <a:rPr lang="en-US" dirty="0" err="1"/>
              <a:t>skyen</a:t>
            </a:r>
            <a:endParaRPr lang="en-US" dirty="0"/>
          </a:p>
          <a:p>
            <a:r>
              <a:rPr lang="en-US" sz="4000" dirty="0"/>
              <a:t>kl. 5 - 8 (3t) </a:t>
            </a:r>
          </a:p>
        </p:txBody>
      </p:sp>
      <p:sp>
        <p:nvSpPr>
          <p:cNvPr id="4" name="Slide Number Placeholder 3">
            <a:extLst>
              <a:ext uri="{FF2B5EF4-FFF2-40B4-BE49-F238E27FC236}">
                <a16:creationId xmlns:a16="http://schemas.microsoft.com/office/drawing/2014/main" id="{598BB14C-42CD-4C50-98F4-931C3EEB914B}"/>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2</a:t>
            </a:fld>
            <a:endParaRPr lang="en-US"/>
          </a:p>
        </p:txBody>
      </p:sp>
      <p:sp>
        <p:nvSpPr>
          <p:cNvPr id="582"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8" name="Date Placeholder 2">
            <a:extLst>
              <a:ext uri="{FF2B5EF4-FFF2-40B4-BE49-F238E27FC236}">
                <a16:creationId xmlns:a16="http://schemas.microsoft.com/office/drawing/2014/main" id="{D4D38043-EDD5-F68D-CCCE-C43F71CB7DD3}"/>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20</a:t>
            </a:fld>
            <a:endParaRPr lang="en-US"/>
          </a:p>
        </p:txBody>
      </p:sp>
      <p:sp>
        <p:nvSpPr>
          <p:cNvPr id="632" name="At vero eos et accusamus et iusto odio dignissimos ducimus qui blanditiis."/>
          <p:cNvSpPr txBox="1">
            <a:spLocks noGrp="1"/>
          </p:cNvSpPr>
          <p:nvPr>
            <p:ph type="body" sz="quarter" idx="23"/>
          </p:nvPr>
        </p:nvSpPr>
        <p:spPr>
          <a:xfrm>
            <a:off x="2448320"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33"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p:nvPr>
        </p:nvSpPr>
        <p:spPr>
          <a:xfrm>
            <a:off x="2451663" y="6351800"/>
            <a:ext cx="19455274"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a:t>
            </a:r>
          </a:p>
        </p:txBody>
      </p:sp>
      <p:sp>
        <p:nvSpPr>
          <p:cNvPr id="7" name="Text Placeholder 6">
            <a:extLst>
              <a:ext uri="{FF2B5EF4-FFF2-40B4-BE49-F238E27FC236}">
                <a16:creationId xmlns:a16="http://schemas.microsoft.com/office/drawing/2014/main" id="{7661B592-22FC-4256-801D-6D8D0E088CBC}"/>
              </a:ext>
            </a:extLst>
          </p:cNvPr>
          <p:cNvSpPr>
            <a:spLocks noGrp="1"/>
          </p:cNvSpPr>
          <p:nvPr>
            <p:ph type="body" sz="quarter" idx="4294967295"/>
          </p:nvPr>
        </p:nvSpPr>
        <p:spPr>
          <a:xfrm>
            <a:off x="6707782" y="582672"/>
            <a:ext cx="10440558" cy="430887"/>
          </a:xfrm>
        </p:spPr>
        <p:txBody>
          <a:bodyPr/>
          <a:lstStyle/>
          <a:p>
            <a:endParaRPr lang="en-US"/>
          </a:p>
        </p:txBody>
      </p:sp>
      <p:sp>
        <p:nvSpPr>
          <p:cNvPr id="2" name="Date Placeholder 1">
            <a:extLst>
              <a:ext uri="{FF2B5EF4-FFF2-40B4-BE49-F238E27FC236}">
                <a16:creationId xmlns:a16="http://schemas.microsoft.com/office/drawing/2014/main" id="{DF8AC8BB-E163-4AAB-AA91-E5A9E4D8FBAC}"/>
              </a:ext>
            </a:extLst>
          </p:cNvPr>
          <p:cNvSpPr>
            <a:spLocks noGrp="1"/>
          </p:cNvSpPr>
          <p:nvPr>
            <p:ph type="dt" sz="half" idx="27"/>
          </p:nvPr>
        </p:nvSpPr>
        <p:spPr>
          <a:xfrm>
            <a:off x="22690666" y="582672"/>
            <a:ext cx="1071033" cy="203202"/>
          </a:xfrm>
          <a:prstGeom prst="rect">
            <a:avLst/>
          </a:prstGeom>
        </p:spPr>
        <p:txBody>
          <a:bodyPr/>
          <a:lstStyle/>
          <a:p>
            <a:fld id="{394FCC45-C51B-47FC-B9DC-FD26FCAB7133}" type="datetime1">
              <a:rPr lang="pl-PL" smtClean="0"/>
              <a:pPr/>
              <a:t>2.11.2022</a:t>
            </a:fld>
            <a:endParaRPr lang="en-US" dirty="0"/>
          </a:p>
        </p:txBody>
      </p:sp>
      <p:sp>
        <p:nvSpPr>
          <p:cNvPr id="631"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21</a:t>
            </a:fld>
            <a:endParaRPr lang="en-US"/>
          </a:p>
        </p:txBody>
      </p:sp>
      <p:sp>
        <p:nvSpPr>
          <p:cNvPr id="636" name="At vero eos et accusamus et iusto odio dignissimos ducimus qui blanditiis."/>
          <p:cNvSpPr txBox="1">
            <a:spLocks noGrp="1"/>
          </p:cNvSpPr>
          <p:nvPr>
            <p:ph type="body" sz="quarter" idx="21"/>
          </p:nvPr>
        </p:nvSpPr>
        <p:spPr>
          <a:xfrm>
            <a:off x="2448320"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37"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2"/>
          </p:nvPr>
        </p:nvSpPr>
        <p:spPr>
          <a:xfrm>
            <a:off x="2451663" y="6351800"/>
            <a:ext cx="19455274"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a:t>
            </a:r>
          </a:p>
        </p:txBody>
      </p:sp>
      <p:sp>
        <p:nvSpPr>
          <p:cNvPr id="7" name="Text Placeholder 6">
            <a:extLst>
              <a:ext uri="{FF2B5EF4-FFF2-40B4-BE49-F238E27FC236}">
                <a16:creationId xmlns:a16="http://schemas.microsoft.com/office/drawing/2014/main" id="{FFD4FDB7-9C0E-496D-A5AE-7AAF1E7C1C5F}"/>
              </a:ext>
            </a:extLst>
          </p:cNvPr>
          <p:cNvSpPr>
            <a:spLocks noGrp="1"/>
          </p:cNvSpPr>
          <p:nvPr>
            <p:ph type="body" sz="quarter" idx="4294967295"/>
          </p:nvPr>
        </p:nvSpPr>
        <p:spPr>
          <a:xfrm>
            <a:off x="6707782" y="582672"/>
            <a:ext cx="10440558" cy="430887"/>
          </a:xfrm>
        </p:spPr>
        <p:txBody>
          <a:bodyPr/>
          <a:lstStyle/>
          <a:p>
            <a:endParaRPr lang="en-US"/>
          </a:p>
        </p:txBody>
      </p:sp>
      <p:sp>
        <p:nvSpPr>
          <p:cNvPr id="2" name="Date Placeholder 1">
            <a:extLst>
              <a:ext uri="{FF2B5EF4-FFF2-40B4-BE49-F238E27FC236}">
                <a16:creationId xmlns:a16="http://schemas.microsoft.com/office/drawing/2014/main" id="{1B10FD23-1743-4C07-BBCE-E81EA17BF9E1}"/>
              </a:ext>
            </a:extLst>
          </p:cNvPr>
          <p:cNvSpPr>
            <a:spLocks noGrp="1"/>
          </p:cNvSpPr>
          <p:nvPr>
            <p:ph type="dt" sz="half" idx="27"/>
          </p:nvPr>
        </p:nvSpPr>
        <p:spPr>
          <a:xfrm>
            <a:off x="22690666" y="582672"/>
            <a:ext cx="1071033" cy="203202"/>
          </a:xfrm>
          <a:prstGeom prst="rect">
            <a:avLst/>
          </a:prstGeom>
        </p:spPr>
        <p:txBody>
          <a:bodyPr/>
          <a:lstStyle/>
          <a:p>
            <a:fld id="{C353E2BE-CC48-4785-A25F-2F5F723D261B}" type="datetime1">
              <a:rPr lang="pl-PL" smtClean="0"/>
              <a:pPr/>
              <a:t>2.11.2022</a:t>
            </a:fld>
            <a:endParaRPr lang="en-US" dirty="0"/>
          </a:p>
        </p:txBody>
      </p:sp>
      <p:sp>
        <p:nvSpPr>
          <p:cNvPr id="640"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LIENT NAME…"/>
          <p:cNvSpPr txBox="1">
            <a:spLocks noGrp="1"/>
          </p:cNvSpPr>
          <p:nvPr>
            <p:ph type="body" sz="half" idx="26"/>
          </p:nvPr>
        </p:nvSpPr>
        <p:spPr>
          <a:xfrm>
            <a:off x="2444375" y="6339346"/>
            <a:ext cx="9488929" cy="5037064"/>
          </a:xfrm>
        </p:spPr>
        <p:txBody>
          <a:bodyPr/>
          <a:lstStyle/>
          <a:p>
            <a:r>
              <a:rPr lang="it-IT" dirty="0"/>
              <a:t>At vero eos et accusamus et iusto odio dignissimos</a:t>
            </a:r>
          </a:p>
          <a:p>
            <a:r>
              <a:rPr lang="it-IT" dirty="0"/>
              <a:t>At vero eos et accusamus et iusto odio dignissimosAt vero eos et accusamus et iusto odio dignissimos</a:t>
            </a:r>
          </a:p>
          <a:p>
            <a:pPr lvl="1"/>
            <a:r>
              <a:rPr lang="it-IT" dirty="0"/>
              <a:t>At vero eos et accusamus et iusto odio dignissimosAt vero eos et accusamus et iusto odio dignissimos</a:t>
            </a:r>
          </a:p>
          <a:p>
            <a:pPr lvl="1"/>
            <a:r>
              <a:rPr lang="it-IT" dirty="0"/>
              <a:t>At vero eos et accusamus et iusto odio dignissimosAt vero eos et accusamus et iusto odio dignissimos</a:t>
            </a:r>
          </a:p>
          <a:p>
            <a:r>
              <a:rPr lang="it-IT" dirty="0"/>
              <a:t>At vero eos et accusamus et iusto odio dignissimosAt vero eos et accusamus et iusto odio dignissimos</a:t>
            </a:r>
          </a:p>
          <a:p>
            <a:endParaRPr lang="it-IT" dirty="0"/>
          </a:p>
          <a:p>
            <a:endParaRPr lang="it-IT" dirty="0"/>
          </a:p>
        </p:txBody>
      </p:sp>
      <p:sp>
        <p:nvSpPr>
          <p:cNvPr id="642"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22</a:t>
            </a:fld>
            <a:endParaRPr lang="en-US"/>
          </a:p>
        </p:txBody>
      </p:sp>
      <p:sp>
        <p:nvSpPr>
          <p:cNvPr id="646" name="At vero eos et accusamus et iusto odio dignissimos ducimus qui blanditiis."/>
          <p:cNvSpPr txBox="1">
            <a:spLocks noGrp="1"/>
          </p:cNvSpPr>
          <p:nvPr>
            <p:ph type="body" sz="quarter" idx="23"/>
          </p:nvPr>
        </p:nvSpPr>
        <p:spPr>
          <a:xfrm>
            <a:off x="2444375"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43" name="00.00.2020"/>
          <p:cNvSpPr txBox="1">
            <a:spLocks noGrp="1"/>
          </p:cNvSpPr>
          <p:nvPr>
            <p:ph type="body" sz="quarter" idx="4294967295"/>
          </p:nvPr>
        </p:nvSpPr>
        <p:spPr>
          <a:xfrm>
            <a:off x="6707782" y="582672"/>
            <a:ext cx="10440558" cy="430887"/>
          </a:xfrm>
        </p:spPr>
        <p:txBody>
          <a:bodyPr/>
          <a:lstStyle/>
          <a:p>
            <a:r>
              <a:rPr lang="en-US"/>
              <a:t> 00.00.2020</a:t>
            </a:r>
          </a:p>
        </p:txBody>
      </p:sp>
      <p:sp>
        <p:nvSpPr>
          <p:cNvPr id="2" name="Date Placeholder 1">
            <a:extLst>
              <a:ext uri="{FF2B5EF4-FFF2-40B4-BE49-F238E27FC236}">
                <a16:creationId xmlns:a16="http://schemas.microsoft.com/office/drawing/2014/main" id="{0C205245-7819-4374-8175-88CAF72202B5}"/>
              </a:ext>
            </a:extLst>
          </p:cNvPr>
          <p:cNvSpPr>
            <a:spLocks noGrp="1"/>
          </p:cNvSpPr>
          <p:nvPr>
            <p:ph type="dt" sz="half" idx="28"/>
          </p:nvPr>
        </p:nvSpPr>
        <p:spPr>
          <a:xfrm>
            <a:off x="22690666" y="582672"/>
            <a:ext cx="1071033" cy="203202"/>
          </a:xfrm>
          <a:prstGeom prst="rect">
            <a:avLst/>
          </a:prstGeom>
        </p:spPr>
        <p:txBody>
          <a:bodyPr/>
          <a:lstStyle/>
          <a:p>
            <a:fld id="{9FD87891-978F-4F6C-B7B3-899B95087A3F}" type="datetime1">
              <a:rPr lang="pl-PL" smtClean="0"/>
              <a:pPr/>
              <a:t>2.11.2022</a:t>
            </a:fld>
            <a:endParaRPr lang="en-US" dirty="0"/>
          </a:p>
        </p:txBody>
      </p:sp>
      <p:sp>
        <p:nvSpPr>
          <p:cNvPr id="64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93081-2CB5-411A-A0EC-6479C2E17CD8}"/>
              </a:ext>
            </a:extLst>
          </p:cNvPr>
          <p:cNvSpPr>
            <a:spLocks noGrp="1"/>
          </p:cNvSpPr>
          <p:nvPr>
            <p:ph type="body" sz="half" idx="26"/>
          </p:nvPr>
        </p:nvSpPr>
        <p:spPr>
          <a:xfrm>
            <a:off x="2444375" y="6339346"/>
            <a:ext cx="9488929" cy="5037064"/>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lang="en-US" dirty="0"/>
          </a:p>
          <a:p>
            <a:r>
              <a:rPr lang="en-US" dirty="0" err="1"/>
              <a:t>Ucimus</a:t>
            </a:r>
            <a:r>
              <a:rPr lang="en-US" dirty="0"/>
              <a:t> qui </a:t>
            </a:r>
            <a:r>
              <a:rPr lang="en-US" dirty="0" err="1"/>
              <a:t>blanditiis</a:t>
            </a:r>
            <a:r>
              <a:rPr lang="en-US" dirty="0"/>
              <a:t> </a:t>
            </a:r>
            <a:r>
              <a:rPr lang="en-US" dirty="0" err="1"/>
              <a:t>praesentium</a:t>
            </a:r>
            <a:endParaRPr lang="en-US" dirty="0"/>
          </a:p>
          <a:p>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a:t>
            </a:r>
          </a:p>
          <a:p>
            <a:pPr lvl="1"/>
            <a:r>
              <a:rPr lang="en-US" dirty="0"/>
              <a:t>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endParaRPr lang="en-US" dirty="0"/>
          </a:p>
          <a:p>
            <a:pPr lvl="1"/>
            <a:r>
              <a:rPr lang="en-US" dirty="0"/>
              <a:t>Sint </a:t>
            </a:r>
            <a:r>
              <a:rPr lang="en-US" dirty="0" err="1"/>
              <a:t>occaecati</a:t>
            </a:r>
            <a:r>
              <a:rPr lang="en-US" dirty="0"/>
              <a:t> </a:t>
            </a:r>
            <a:r>
              <a:rPr lang="en-US" dirty="0" err="1"/>
              <a:t>cupiditate</a:t>
            </a:r>
            <a:r>
              <a:rPr lang="en-US" dirty="0"/>
              <a:t> non provident, </a:t>
            </a:r>
            <a:r>
              <a:rPr lang="en-US" dirty="0" err="1"/>
              <a:t>similique</a:t>
            </a:r>
            <a:r>
              <a:rPr lang="en-US" dirty="0"/>
              <a:t> sunt in culpa</a:t>
            </a:r>
          </a:p>
          <a:p>
            <a:pPr lvl="1"/>
            <a:r>
              <a:rPr lang="en-US" dirty="0"/>
              <a:t>qui </a:t>
            </a:r>
            <a:r>
              <a:rPr lang="en-US" dirty="0" err="1"/>
              <a:t>officia</a:t>
            </a:r>
            <a:r>
              <a:rPr lang="en-US" dirty="0"/>
              <a:t> </a:t>
            </a:r>
            <a:r>
              <a:rPr lang="en-US" dirty="0" err="1"/>
              <a:t>deserunt</a:t>
            </a:r>
            <a:r>
              <a:rPr lang="en-US" dirty="0"/>
              <a:t> </a:t>
            </a:r>
            <a:r>
              <a:rPr lang="en-US" dirty="0" err="1"/>
              <a:t>mollitia</a:t>
            </a:r>
            <a:r>
              <a:rPr lang="en-US" dirty="0"/>
              <a:t> animi</a:t>
            </a:r>
          </a:p>
          <a:p>
            <a:r>
              <a:rPr lang="en-US" dirty="0"/>
              <a:t>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endParaRPr lang="en-US" dirty="0"/>
          </a:p>
          <a:p>
            <a:endParaRPr lang="en-US" dirty="0"/>
          </a:p>
        </p:txBody>
      </p:sp>
      <p:sp>
        <p:nvSpPr>
          <p:cNvPr id="3" name="Slide Number Placeholder 2">
            <a:extLst>
              <a:ext uri="{FF2B5EF4-FFF2-40B4-BE49-F238E27FC236}">
                <a16:creationId xmlns:a16="http://schemas.microsoft.com/office/drawing/2014/main" id="{F38B9607-877C-4495-8FA8-B59A072675FB}"/>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23</a:t>
            </a:fld>
            <a:endParaRPr lang="en-US"/>
          </a:p>
        </p:txBody>
      </p:sp>
      <p:sp>
        <p:nvSpPr>
          <p:cNvPr id="4" name="Text Placeholder 3">
            <a:extLst>
              <a:ext uri="{FF2B5EF4-FFF2-40B4-BE49-F238E27FC236}">
                <a16:creationId xmlns:a16="http://schemas.microsoft.com/office/drawing/2014/main" id="{05C233A9-1284-4B51-B887-7E464130789A}"/>
              </a:ext>
            </a:extLst>
          </p:cNvPr>
          <p:cNvSpPr>
            <a:spLocks noGrp="1"/>
          </p:cNvSpPr>
          <p:nvPr>
            <p:ph type="body" sz="quarter" idx="23"/>
          </p:nvPr>
        </p:nvSpPr>
        <p:spPr>
          <a:xfrm>
            <a:off x="2444375"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a:p>
            <a:endParaRPr lang="en-US" dirty="0"/>
          </a:p>
        </p:txBody>
      </p:sp>
      <p:sp>
        <p:nvSpPr>
          <p:cNvPr id="10" name="Text Placeholder 9">
            <a:extLst>
              <a:ext uri="{FF2B5EF4-FFF2-40B4-BE49-F238E27FC236}">
                <a16:creationId xmlns:a16="http://schemas.microsoft.com/office/drawing/2014/main" id="{5594B4D3-F9AB-4152-AC41-DDC8BB7FDDCB}"/>
              </a:ext>
            </a:extLst>
          </p:cNvPr>
          <p:cNvSpPr>
            <a:spLocks noGrp="1"/>
          </p:cNvSpPr>
          <p:nvPr>
            <p:ph type="body" sz="quarter" idx="4294967295"/>
          </p:nvPr>
        </p:nvSpPr>
        <p:spPr>
          <a:xfrm>
            <a:off x="6707782" y="582672"/>
            <a:ext cx="10440558" cy="430887"/>
          </a:xfrm>
        </p:spPr>
        <p:txBody>
          <a:bodyPr/>
          <a:lstStyle/>
          <a:p>
            <a:endParaRPr lang="en-US"/>
          </a:p>
        </p:txBody>
      </p:sp>
      <p:sp>
        <p:nvSpPr>
          <p:cNvPr id="5" name="Date Placeholder 4">
            <a:extLst>
              <a:ext uri="{FF2B5EF4-FFF2-40B4-BE49-F238E27FC236}">
                <a16:creationId xmlns:a16="http://schemas.microsoft.com/office/drawing/2014/main" id="{E65B8B23-5EF1-4E3E-89D6-36EF8EFD851B}"/>
              </a:ext>
            </a:extLst>
          </p:cNvPr>
          <p:cNvSpPr>
            <a:spLocks noGrp="1"/>
          </p:cNvSpPr>
          <p:nvPr>
            <p:ph type="dt" sz="half" idx="28"/>
          </p:nvPr>
        </p:nvSpPr>
        <p:spPr>
          <a:xfrm>
            <a:off x="22690666" y="582672"/>
            <a:ext cx="1071033" cy="203202"/>
          </a:xfrm>
          <a:prstGeom prst="rect">
            <a:avLst/>
          </a:prstGeom>
        </p:spPr>
        <p:txBody>
          <a:bodyPr/>
          <a:lstStyle/>
          <a:p>
            <a:fld id="{5FAB5158-9DCE-45FA-AF71-97BF2B25971E}" type="datetime1">
              <a:rPr lang="pl-PL" smtClean="0"/>
              <a:pPr/>
              <a:t>2.11.2022</a:t>
            </a:fld>
            <a:endParaRPr lang="en-US" dirty="0"/>
          </a:p>
        </p:txBody>
      </p:sp>
    </p:spTree>
    <p:extLst>
      <p:ext uri="{BB962C8B-B14F-4D97-AF65-F5344CB8AC3E}">
        <p14:creationId xmlns:p14="http://schemas.microsoft.com/office/powerpoint/2010/main" val="18928285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LIENT NAME…"/>
          <p:cNvSpPr txBox="1">
            <a:spLocks noGrp="1"/>
          </p:cNvSpPr>
          <p:nvPr>
            <p:ph type="body" sz="half" idx="26"/>
          </p:nvPr>
        </p:nvSpPr>
        <p:spPr>
          <a:xfrm>
            <a:off x="2433812" y="2380184"/>
            <a:ext cx="15853716" cy="8940299"/>
          </a:xfrm>
        </p:spPr>
        <p:txBody>
          <a:bodyPr/>
          <a:lstStyle/>
          <a:p>
            <a:r>
              <a:rPr lang="en-US" dirty="0"/>
              <a:t>Lorem ipsum</a:t>
            </a:r>
          </a:p>
          <a:p>
            <a:pPr lvl="1"/>
            <a:r>
              <a:rPr lang="en-US" dirty="0"/>
              <a:t>Lorem ipsum</a:t>
            </a:r>
          </a:p>
          <a:p>
            <a:pPr lvl="1"/>
            <a:r>
              <a:rPr lang="en-US" dirty="0"/>
              <a:t>Lorem ipsum</a:t>
            </a:r>
          </a:p>
          <a:p>
            <a:r>
              <a:rPr lang="en-US" dirty="0"/>
              <a:t>Lorem ipsum</a:t>
            </a:r>
          </a:p>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649"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smtClean="0"/>
              <a:pPr/>
              <a:t>24</a:t>
            </a:fld>
            <a:endParaRPr lang="en-US"/>
          </a:p>
        </p:txBody>
      </p:sp>
      <p:sp>
        <p:nvSpPr>
          <p:cNvPr id="6" name="Text Placeholder 5">
            <a:extLst>
              <a:ext uri="{FF2B5EF4-FFF2-40B4-BE49-F238E27FC236}">
                <a16:creationId xmlns:a16="http://schemas.microsoft.com/office/drawing/2014/main" id="{98091B04-9E7C-416B-AFDC-D47848C7EBEC}"/>
              </a:ext>
            </a:extLst>
          </p:cNvPr>
          <p:cNvSpPr>
            <a:spLocks noGrp="1"/>
          </p:cNvSpPr>
          <p:nvPr>
            <p:ph type="body" sz="quarter" idx="4294967295"/>
          </p:nvPr>
        </p:nvSpPr>
        <p:spPr>
          <a:xfrm>
            <a:off x="6707782" y="582672"/>
            <a:ext cx="10440558" cy="430887"/>
          </a:xfrm>
        </p:spPr>
        <p:txBody>
          <a:bodyPr/>
          <a:lstStyle/>
          <a:p>
            <a:endParaRPr lang="en-US"/>
          </a:p>
        </p:txBody>
      </p:sp>
      <p:sp>
        <p:nvSpPr>
          <p:cNvPr id="2" name="Date Placeholder 1">
            <a:extLst>
              <a:ext uri="{FF2B5EF4-FFF2-40B4-BE49-F238E27FC236}">
                <a16:creationId xmlns:a16="http://schemas.microsoft.com/office/drawing/2014/main" id="{9BA12904-DC16-4315-8508-06DFE0336C8D}"/>
              </a:ext>
            </a:extLst>
          </p:cNvPr>
          <p:cNvSpPr>
            <a:spLocks noGrp="1"/>
          </p:cNvSpPr>
          <p:nvPr>
            <p:ph type="dt" sz="half" idx="28"/>
          </p:nvPr>
        </p:nvSpPr>
        <p:spPr>
          <a:xfrm>
            <a:off x="22690666" y="582672"/>
            <a:ext cx="1071033" cy="203202"/>
          </a:xfrm>
          <a:prstGeom prst="rect">
            <a:avLst/>
          </a:prstGeom>
        </p:spPr>
        <p:txBody>
          <a:bodyPr/>
          <a:lstStyle/>
          <a:p>
            <a:fld id="{2E0663AA-7BED-495B-8C4C-29F0C1DC9CD8}" type="datetime1">
              <a:rPr lang="pl-PL" smtClean="0"/>
              <a:pPr/>
              <a:t>2.11.2022</a:t>
            </a:fld>
            <a:endParaRPr lang="en-US" dirty="0"/>
          </a:p>
        </p:txBody>
      </p:sp>
      <p:sp>
        <p:nvSpPr>
          <p:cNvPr id="652"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25</a:t>
            </a:fld>
            <a:endParaRPr lang="en-US"/>
          </a:p>
        </p:txBody>
      </p:sp>
      <p:sp>
        <p:nvSpPr>
          <p:cNvPr id="7" name="Text Placeholder 6">
            <a:extLst>
              <a:ext uri="{FF2B5EF4-FFF2-40B4-BE49-F238E27FC236}">
                <a16:creationId xmlns:a16="http://schemas.microsoft.com/office/drawing/2014/main" id="{416B79BE-DD56-42A6-AA55-DDD960420227}"/>
              </a:ext>
            </a:extLst>
          </p:cNvPr>
          <p:cNvSpPr>
            <a:spLocks noGrp="1"/>
          </p:cNvSpPr>
          <p:nvPr>
            <p:ph type="body" sz="quarter" idx="4294967295"/>
          </p:nvPr>
        </p:nvSpPr>
        <p:spPr>
          <a:xfrm>
            <a:off x="6707782" y="582672"/>
            <a:ext cx="10440558" cy="430887"/>
          </a:xfrm>
        </p:spPr>
        <p:txBody>
          <a:bodyPr/>
          <a:lstStyle/>
          <a:p>
            <a:endParaRPr lang="en-US"/>
          </a:p>
        </p:txBody>
      </p:sp>
      <p:sp>
        <p:nvSpPr>
          <p:cNvPr id="656" name="At vero eos et accusamus et iusto odio dignissimos ducimus qui blanditiis.…"/>
          <p:cNvSpPr txBox="1">
            <a:spLocks noGrp="1"/>
          </p:cNvSpPr>
          <p:nvPr>
            <p:ph type="body" sz="quarter" idx="23"/>
          </p:nvPr>
        </p:nvSpPr>
        <p:spPr>
          <a:xfrm>
            <a:off x="4265141" y="2387851"/>
            <a:ext cx="15824699" cy="3950035"/>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58" name="CLIENT NAME…"/>
          <p:cNvSpPr txBox="1">
            <a:spLocks noGrp="1"/>
          </p:cNvSpPr>
          <p:nvPr>
            <p:ph type="body" sz="half" idx="26"/>
          </p:nvPr>
        </p:nvSpPr>
        <p:spPr>
          <a:xfrm>
            <a:off x="4265142" y="6913853"/>
            <a:ext cx="15853717" cy="44142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
        <p:nvSpPr>
          <p:cNvPr id="2" name="Date Placeholder 1">
            <a:extLst>
              <a:ext uri="{FF2B5EF4-FFF2-40B4-BE49-F238E27FC236}">
                <a16:creationId xmlns:a16="http://schemas.microsoft.com/office/drawing/2014/main" id="{423B1FD6-B10F-43C0-99AF-5B51C64C56CF}"/>
              </a:ext>
            </a:extLst>
          </p:cNvPr>
          <p:cNvSpPr>
            <a:spLocks noGrp="1"/>
          </p:cNvSpPr>
          <p:nvPr>
            <p:ph type="dt" sz="half" idx="28"/>
          </p:nvPr>
        </p:nvSpPr>
        <p:spPr>
          <a:xfrm>
            <a:off x="22690666" y="582672"/>
            <a:ext cx="1071033" cy="203202"/>
          </a:xfrm>
          <a:prstGeom prst="rect">
            <a:avLst/>
          </a:prstGeom>
        </p:spPr>
        <p:txBody>
          <a:bodyPr/>
          <a:lstStyle/>
          <a:p>
            <a:fld id="{614EDED7-597F-49AA-8ED7-4A128A460A5D}" type="datetime1">
              <a:rPr lang="pl-PL" smtClean="0"/>
              <a:pPr/>
              <a:t>2.11.2022</a:t>
            </a:fld>
            <a:endParaRPr lang="en-US" dirty="0"/>
          </a:p>
        </p:txBody>
      </p:sp>
      <p:sp>
        <p:nvSpPr>
          <p:cNvPr id="659"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26</a:t>
            </a:fld>
            <a:endParaRPr lang="en-US"/>
          </a:p>
        </p:txBody>
      </p:sp>
      <p:sp>
        <p:nvSpPr>
          <p:cNvPr id="7" name="Text Placeholder 6">
            <a:extLst>
              <a:ext uri="{FF2B5EF4-FFF2-40B4-BE49-F238E27FC236}">
                <a16:creationId xmlns:a16="http://schemas.microsoft.com/office/drawing/2014/main" id="{4561CD0A-C908-49E0-9CB7-1C9448507F7F}"/>
              </a:ext>
            </a:extLst>
          </p:cNvPr>
          <p:cNvSpPr>
            <a:spLocks noGrp="1"/>
          </p:cNvSpPr>
          <p:nvPr>
            <p:ph type="body" sz="quarter" idx="4294967295"/>
          </p:nvPr>
        </p:nvSpPr>
        <p:spPr>
          <a:xfrm>
            <a:off x="6707782" y="582672"/>
            <a:ext cx="10440558" cy="430887"/>
          </a:xfrm>
        </p:spPr>
        <p:txBody>
          <a:bodyPr/>
          <a:lstStyle/>
          <a:p>
            <a:endParaRPr lang="en-US"/>
          </a:p>
        </p:txBody>
      </p:sp>
      <p:sp>
        <p:nvSpPr>
          <p:cNvPr id="663" name="CLIENT NAME…"/>
          <p:cNvSpPr txBox="1">
            <a:spLocks noGrp="1"/>
          </p:cNvSpPr>
          <p:nvPr>
            <p:ph type="body" sz="quarter" idx="26"/>
          </p:nvPr>
        </p:nvSpPr>
        <p:spPr>
          <a:xfrm>
            <a:off x="4265141" y="2387851"/>
            <a:ext cx="15824699" cy="3950035"/>
          </a:xfrm>
        </p:spPr>
        <p:txBody>
          <a:bodyPr>
            <a:normAutofit/>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lang="en-US" dirty="0"/>
          </a:p>
        </p:txBody>
      </p:sp>
      <p:sp>
        <p:nvSpPr>
          <p:cNvPr id="14" name="Text Placeholder 13">
            <a:extLst>
              <a:ext uri="{FF2B5EF4-FFF2-40B4-BE49-F238E27FC236}">
                <a16:creationId xmlns:a16="http://schemas.microsoft.com/office/drawing/2014/main" id="{B8D74819-727F-4B97-A6FF-68D89467DD8E}"/>
              </a:ext>
            </a:extLst>
          </p:cNvPr>
          <p:cNvSpPr>
            <a:spLocks noGrp="1"/>
          </p:cNvSpPr>
          <p:nvPr>
            <p:ph type="body" sz="half" idx="27"/>
          </p:nvPr>
        </p:nvSpPr>
        <p:spPr>
          <a:xfrm>
            <a:off x="6232604" y="6941280"/>
            <a:ext cx="12049421" cy="4684663"/>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p>
          <a:p>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a:t>
            </a:r>
          </a:p>
          <a:p>
            <a:r>
              <a:rPr lang="en-US" dirty="0"/>
              <a:t>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
        <p:nvSpPr>
          <p:cNvPr id="2" name="Date Placeholder 1">
            <a:extLst>
              <a:ext uri="{FF2B5EF4-FFF2-40B4-BE49-F238E27FC236}">
                <a16:creationId xmlns:a16="http://schemas.microsoft.com/office/drawing/2014/main" id="{C7ADF379-7E0B-4165-B047-05BC8C9FD31F}"/>
              </a:ext>
            </a:extLst>
          </p:cNvPr>
          <p:cNvSpPr>
            <a:spLocks noGrp="1"/>
          </p:cNvSpPr>
          <p:nvPr>
            <p:ph type="dt" sz="half" idx="29"/>
          </p:nvPr>
        </p:nvSpPr>
        <p:spPr>
          <a:xfrm>
            <a:off x="22690666" y="582672"/>
            <a:ext cx="1071033" cy="203202"/>
          </a:xfrm>
          <a:prstGeom prst="rect">
            <a:avLst/>
          </a:prstGeom>
        </p:spPr>
        <p:txBody>
          <a:bodyPr/>
          <a:lstStyle/>
          <a:p>
            <a:fld id="{52F0132F-67AE-4620-B605-4F30E4A6303F}" type="datetime1">
              <a:rPr lang="pl-PL" smtClean="0"/>
              <a:pPr/>
              <a:t>2.11.2022</a:t>
            </a:fld>
            <a:endParaRPr lang="en-US" dirty="0"/>
          </a:p>
        </p:txBody>
      </p:sp>
      <p:sp>
        <p:nvSpPr>
          <p:cNvPr id="664"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666" name="At vero eos et accusamus et iusto odio dignissimos…"/>
          <p:cNvSpPr txBox="1"/>
          <p:nvPr/>
        </p:nvSpPr>
        <p:spPr>
          <a:xfrm>
            <a:off x="6101975" y="6948946"/>
            <a:ext cx="12180050" cy="3643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508000" indent="-508000" defTabSz="914400">
              <a:lnSpc>
                <a:spcPct val="120000"/>
              </a:lnSpc>
              <a:spcBef>
                <a:spcPts val="2500"/>
              </a:spcBef>
              <a:buSzPct val="100000"/>
              <a:buChar char="•"/>
              <a:defRPr sz="2500">
                <a:solidFill>
                  <a:srgbClr val="222224"/>
                </a:solidFill>
                <a:latin typeface="Roboto"/>
                <a:ea typeface="Roboto"/>
                <a:cs typeface="Roboto"/>
                <a:sym typeface="Roboto"/>
              </a:defRPr>
            </a:pPr>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9149A-BED6-459B-8D66-E385549CED28}"/>
              </a:ext>
            </a:extLst>
          </p:cNvPr>
          <p:cNvSpPr>
            <a:spLocks noGrp="1"/>
          </p:cNvSpPr>
          <p:nvPr>
            <p:ph type="body" sz="half" idx="26"/>
          </p:nvPr>
        </p:nvSpPr>
        <p:spPr>
          <a:xfrm>
            <a:off x="4265141" y="2380184"/>
            <a:ext cx="15853718" cy="8940299"/>
          </a:xfrm>
        </p:spPr>
        <p:txBody>
          <a:bodyPr/>
          <a:lstStyle/>
          <a:p>
            <a:r>
              <a:rPr lang="en-US" dirty="0"/>
              <a:t>Lorem ipsum</a:t>
            </a:r>
          </a:p>
          <a:p>
            <a:pPr lvl="1"/>
            <a:r>
              <a:rPr lang="en-US" dirty="0"/>
              <a:t>Lorem ipsum</a:t>
            </a:r>
          </a:p>
          <a:p>
            <a:pPr lvl="1"/>
            <a:r>
              <a:rPr lang="en-US" dirty="0"/>
              <a:t>Lorem ipsum</a:t>
            </a:r>
          </a:p>
          <a:p>
            <a:r>
              <a:rPr lang="en-US" dirty="0"/>
              <a:t>Lorem ipsum</a:t>
            </a:r>
          </a:p>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3" name="Slide Number Placeholder 2">
            <a:extLst>
              <a:ext uri="{FF2B5EF4-FFF2-40B4-BE49-F238E27FC236}">
                <a16:creationId xmlns:a16="http://schemas.microsoft.com/office/drawing/2014/main" id="{644A6178-A68B-4300-BCAF-70F726C6EAF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27</a:t>
            </a:fld>
            <a:endParaRPr lang="en-US"/>
          </a:p>
        </p:txBody>
      </p:sp>
      <p:sp>
        <p:nvSpPr>
          <p:cNvPr id="9" name="Text Placeholder 8">
            <a:extLst>
              <a:ext uri="{FF2B5EF4-FFF2-40B4-BE49-F238E27FC236}">
                <a16:creationId xmlns:a16="http://schemas.microsoft.com/office/drawing/2014/main" id="{39AE3C17-0E7E-42CE-9379-13636D6A9226}"/>
              </a:ext>
            </a:extLst>
          </p:cNvPr>
          <p:cNvSpPr>
            <a:spLocks noGrp="1"/>
          </p:cNvSpPr>
          <p:nvPr>
            <p:ph type="body" sz="quarter" idx="4294967295"/>
          </p:nvPr>
        </p:nvSpPr>
        <p:spPr>
          <a:xfrm>
            <a:off x="6707782" y="582672"/>
            <a:ext cx="10440558" cy="430887"/>
          </a:xfrm>
        </p:spPr>
        <p:txBody>
          <a:bodyPr/>
          <a:lstStyle/>
          <a:p>
            <a:endParaRPr lang="en-US"/>
          </a:p>
        </p:txBody>
      </p:sp>
      <p:sp>
        <p:nvSpPr>
          <p:cNvPr id="4" name="Date Placeholder 3">
            <a:extLst>
              <a:ext uri="{FF2B5EF4-FFF2-40B4-BE49-F238E27FC236}">
                <a16:creationId xmlns:a16="http://schemas.microsoft.com/office/drawing/2014/main" id="{54C52FFD-E084-4FD7-9CD0-39F22767D71B}"/>
              </a:ext>
            </a:extLst>
          </p:cNvPr>
          <p:cNvSpPr>
            <a:spLocks noGrp="1"/>
          </p:cNvSpPr>
          <p:nvPr>
            <p:ph type="dt" sz="half" idx="28"/>
          </p:nvPr>
        </p:nvSpPr>
        <p:spPr>
          <a:xfrm>
            <a:off x="22690666" y="582672"/>
            <a:ext cx="1071033" cy="203202"/>
          </a:xfrm>
          <a:prstGeom prst="rect">
            <a:avLst/>
          </a:prstGeom>
        </p:spPr>
        <p:txBody>
          <a:bodyPr/>
          <a:lstStyle/>
          <a:p>
            <a:fld id="{3B8587E9-11EF-4E06-A283-16A8D7E5294A}" type="datetime1">
              <a:rPr lang="pl-PL" smtClean="0"/>
              <a:pPr/>
              <a:t>2.11.2022</a:t>
            </a:fld>
            <a:endParaRPr lang="en-US" dirty="0"/>
          </a:p>
        </p:txBody>
      </p:sp>
    </p:spTree>
    <p:extLst>
      <p:ext uri="{BB962C8B-B14F-4D97-AF65-F5344CB8AC3E}">
        <p14:creationId xmlns:p14="http://schemas.microsoft.com/office/powerpoint/2010/main" val="312637422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7F5686-6D66-4027-AF55-7C5CEA0A5F50}"/>
              </a:ext>
            </a:extLst>
          </p:cNvPr>
          <p:cNvSpPr>
            <a:spLocks noGrp="1"/>
          </p:cNvSpPr>
          <p:nvPr>
            <p:ph type="pic" sz="quarter" idx="24"/>
          </p:nvPr>
        </p:nvSpPr>
        <p:spPr/>
      </p:sp>
      <p:sp>
        <p:nvSpPr>
          <p:cNvPr id="3" name="Slide Number Placeholder 2">
            <a:extLst>
              <a:ext uri="{FF2B5EF4-FFF2-40B4-BE49-F238E27FC236}">
                <a16:creationId xmlns:a16="http://schemas.microsoft.com/office/drawing/2014/main" id="{21D2C8F5-BE33-476E-9F02-82B476987235}"/>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28</a:t>
            </a:fld>
            <a:endParaRPr lang="en-US"/>
          </a:p>
        </p:txBody>
      </p:sp>
      <p:sp>
        <p:nvSpPr>
          <p:cNvPr id="15" name="Text Placeholder 14">
            <a:extLst>
              <a:ext uri="{FF2B5EF4-FFF2-40B4-BE49-F238E27FC236}">
                <a16:creationId xmlns:a16="http://schemas.microsoft.com/office/drawing/2014/main" id="{C4B496C6-D077-4A1C-B084-D236A19A2037}"/>
              </a:ext>
            </a:extLst>
          </p:cNvPr>
          <p:cNvSpPr>
            <a:spLocks noGrp="1"/>
          </p:cNvSpPr>
          <p:nvPr>
            <p:ph type="body" sz="quarter" idx="4294967295"/>
          </p:nvPr>
        </p:nvSpPr>
        <p:spPr>
          <a:xfrm>
            <a:off x="6707782" y="582672"/>
            <a:ext cx="10440558" cy="430887"/>
          </a:xfrm>
        </p:spPr>
        <p:txBody>
          <a:bodyPr/>
          <a:lstStyle/>
          <a:p>
            <a:endParaRPr lang="en-US"/>
          </a:p>
        </p:txBody>
      </p:sp>
      <p:sp>
        <p:nvSpPr>
          <p:cNvPr id="6" name="Text Placeholder 5">
            <a:extLst>
              <a:ext uri="{FF2B5EF4-FFF2-40B4-BE49-F238E27FC236}">
                <a16:creationId xmlns:a16="http://schemas.microsoft.com/office/drawing/2014/main" id="{66B35502-CB95-4B1C-8255-1492F9F9EEEE}"/>
              </a:ext>
            </a:extLst>
          </p:cNvPr>
          <p:cNvSpPr>
            <a:spLocks noGrp="1"/>
          </p:cNvSpPr>
          <p:nvPr>
            <p:ph type="body" sz="quarter" idx="27"/>
          </p:nvPr>
        </p:nvSpPr>
        <p:spPr>
          <a:xfrm>
            <a:off x="2446237" y="2387851"/>
            <a:ext cx="8529133" cy="5857117"/>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a:t>
            </a:r>
          </a:p>
        </p:txBody>
      </p:sp>
      <p:sp>
        <p:nvSpPr>
          <p:cNvPr id="7" name="Text Placeholder 6">
            <a:extLst>
              <a:ext uri="{FF2B5EF4-FFF2-40B4-BE49-F238E27FC236}">
                <a16:creationId xmlns:a16="http://schemas.microsoft.com/office/drawing/2014/main" id="{3986185F-7195-4639-864B-252069294DA1}"/>
              </a:ext>
            </a:extLst>
          </p:cNvPr>
          <p:cNvSpPr>
            <a:spLocks noGrp="1"/>
          </p:cNvSpPr>
          <p:nvPr>
            <p:ph type="body" sz="half" idx="28"/>
          </p:nvPr>
        </p:nvSpPr>
        <p:spPr>
          <a:xfrm>
            <a:off x="2446238" y="8804125"/>
            <a:ext cx="8529132" cy="3095775"/>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endParaRPr lang="en-US" dirty="0"/>
          </a:p>
        </p:txBody>
      </p:sp>
      <p:sp>
        <p:nvSpPr>
          <p:cNvPr id="4" name="Date Placeholder 3">
            <a:extLst>
              <a:ext uri="{FF2B5EF4-FFF2-40B4-BE49-F238E27FC236}">
                <a16:creationId xmlns:a16="http://schemas.microsoft.com/office/drawing/2014/main" id="{9D53249F-EEF7-4352-BF1A-37ABF40D8036}"/>
              </a:ext>
            </a:extLst>
          </p:cNvPr>
          <p:cNvSpPr>
            <a:spLocks noGrp="1"/>
          </p:cNvSpPr>
          <p:nvPr>
            <p:ph type="dt" sz="half" idx="29"/>
          </p:nvPr>
        </p:nvSpPr>
        <p:spPr>
          <a:xfrm>
            <a:off x="22690666" y="582672"/>
            <a:ext cx="1071033" cy="203202"/>
          </a:xfrm>
          <a:prstGeom prst="rect">
            <a:avLst/>
          </a:prstGeom>
        </p:spPr>
        <p:txBody>
          <a:bodyPr/>
          <a:lstStyle/>
          <a:p>
            <a:fld id="{C1281156-2409-4966-919B-AF38B544A826}" type="datetime1">
              <a:rPr lang="pl-PL" smtClean="0"/>
              <a:pPr/>
              <a:t>2.11.2022</a:t>
            </a:fld>
            <a:endParaRPr lang="en-US" dirty="0"/>
          </a:p>
        </p:txBody>
      </p:sp>
    </p:spTree>
    <p:extLst>
      <p:ext uri="{BB962C8B-B14F-4D97-AF65-F5344CB8AC3E}">
        <p14:creationId xmlns:p14="http://schemas.microsoft.com/office/powerpoint/2010/main" val="262290605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F3F564D2-EC5D-4DC9-963D-1506D035B2AF}"/>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745E14BE-5124-4479-9ABD-4567DE5A05CC}"/>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29</a:t>
            </a:fld>
            <a:endParaRPr lang="en-US"/>
          </a:p>
        </p:txBody>
      </p:sp>
      <p:sp>
        <p:nvSpPr>
          <p:cNvPr id="17" name="Text Placeholder 16">
            <a:extLst>
              <a:ext uri="{FF2B5EF4-FFF2-40B4-BE49-F238E27FC236}">
                <a16:creationId xmlns:a16="http://schemas.microsoft.com/office/drawing/2014/main" id="{6A295466-6E2F-4A82-88E1-42E006F61D43}"/>
              </a:ext>
            </a:extLst>
          </p:cNvPr>
          <p:cNvSpPr>
            <a:spLocks noGrp="1"/>
          </p:cNvSpPr>
          <p:nvPr>
            <p:ph type="body" sz="quarter" idx="4294967295"/>
          </p:nvPr>
        </p:nvSpPr>
        <p:spPr>
          <a:xfrm>
            <a:off x="6707782" y="582672"/>
            <a:ext cx="10440558" cy="430887"/>
          </a:xfrm>
        </p:spPr>
        <p:txBody>
          <a:bodyPr/>
          <a:lstStyle/>
          <a:p>
            <a:endParaRPr lang="en-US"/>
          </a:p>
        </p:txBody>
      </p:sp>
      <p:sp>
        <p:nvSpPr>
          <p:cNvPr id="10" name="Text Placeholder 9">
            <a:extLst>
              <a:ext uri="{FF2B5EF4-FFF2-40B4-BE49-F238E27FC236}">
                <a16:creationId xmlns:a16="http://schemas.microsoft.com/office/drawing/2014/main" id="{E4C2CE9A-8D24-4FCC-B95C-B03992A6517A}"/>
              </a:ext>
            </a:extLst>
          </p:cNvPr>
          <p:cNvSpPr>
            <a:spLocks noGrp="1"/>
          </p:cNvSpPr>
          <p:nvPr>
            <p:ph type="body" sz="quarter" idx="27"/>
          </p:nvPr>
        </p:nvSpPr>
        <p:spPr>
          <a:xfrm>
            <a:off x="625129" y="2387852"/>
            <a:ext cx="4857939" cy="4704512"/>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a:t>
            </a:r>
          </a:p>
        </p:txBody>
      </p:sp>
      <p:sp>
        <p:nvSpPr>
          <p:cNvPr id="11" name="Text Placeholder 10">
            <a:extLst>
              <a:ext uri="{FF2B5EF4-FFF2-40B4-BE49-F238E27FC236}">
                <a16:creationId xmlns:a16="http://schemas.microsoft.com/office/drawing/2014/main" id="{78A16C35-9AF9-46C2-AE15-F1E0AE4F4DE9}"/>
              </a:ext>
            </a:extLst>
          </p:cNvPr>
          <p:cNvSpPr>
            <a:spLocks noGrp="1"/>
          </p:cNvSpPr>
          <p:nvPr>
            <p:ph type="body" sz="half" idx="28"/>
          </p:nvPr>
        </p:nvSpPr>
        <p:spPr>
          <a:xfrm>
            <a:off x="625129" y="7728360"/>
            <a:ext cx="4857939" cy="4765879"/>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a:t>
            </a:r>
          </a:p>
        </p:txBody>
      </p:sp>
      <p:sp>
        <p:nvSpPr>
          <p:cNvPr id="5" name="Date Placeholder 4">
            <a:extLst>
              <a:ext uri="{FF2B5EF4-FFF2-40B4-BE49-F238E27FC236}">
                <a16:creationId xmlns:a16="http://schemas.microsoft.com/office/drawing/2014/main" id="{D702672C-AEA2-4FF3-B16B-D2E1E477CEE1}"/>
              </a:ext>
            </a:extLst>
          </p:cNvPr>
          <p:cNvSpPr>
            <a:spLocks noGrp="1"/>
          </p:cNvSpPr>
          <p:nvPr>
            <p:ph type="dt" sz="half" idx="29"/>
          </p:nvPr>
        </p:nvSpPr>
        <p:spPr>
          <a:xfrm>
            <a:off x="22690666" y="582672"/>
            <a:ext cx="1071033" cy="203202"/>
          </a:xfrm>
          <a:prstGeom prst="rect">
            <a:avLst/>
          </a:prstGeom>
        </p:spPr>
        <p:txBody>
          <a:bodyPr/>
          <a:lstStyle/>
          <a:p>
            <a:fld id="{81EB3ECF-D3DC-448B-BAE2-258652554B72}" type="datetime1">
              <a:rPr lang="pl-PL" smtClean="0"/>
              <a:pPr/>
              <a:t>2.11.2022</a:t>
            </a:fld>
            <a:endParaRPr lang="en-US" dirty="0"/>
          </a:p>
        </p:txBody>
      </p:sp>
    </p:spTree>
    <p:extLst>
      <p:ext uri="{BB962C8B-B14F-4D97-AF65-F5344CB8AC3E}">
        <p14:creationId xmlns:p14="http://schemas.microsoft.com/office/powerpoint/2010/main" val="24446727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Lorem ipsum…"/>
          <p:cNvSpPr txBox="1">
            <a:spLocks noGrp="1"/>
          </p:cNvSpPr>
          <p:nvPr>
            <p:ph type="body" sz="quarter" idx="26"/>
          </p:nvPr>
        </p:nvSpPr>
        <p:spPr>
          <a:xfrm>
            <a:off x="2448320" y="2352164"/>
            <a:ext cx="4282524" cy="9011674"/>
          </a:xfrm>
        </p:spPr>
        <p:txBody>
          <a:bodyPr/>
          <a:lstStyle/>
          <a:p>
            <a:r>
              <a:rPr lang="en-US" dirty="0"/>
              <a:t>1.0</a:t>
            </a:r>
          </a:p>
          <a:p>
            <a:r>
              <a:rPr lang="en-US" dirty="0"/>
              <a:t>2.0</a:t>
            </a:r>
            <a:br>
              <a:rPr lang="en-US" dirty="0"/>
            </a:br>
            <a:r>
              <a:rPr lang="en-US" dirty="0"/>
              <a:t>3.0</a:t>
            </a:r>
          </a:p>
          <a:p>
            <a:r>
              <a:rPr lang="en-US" dirty="0"/>
              <a:t>4.0</a:t>
            </a:r>
          </a:p>
          <a:p>
            <a:r>
              <a:rPr lang="en-US" dirty="0"/>
              <a:t>5.0</a:t>
            </a:r>
          </a:p>
          <a:p>
            <a:r>
              <a:rPr lang="en-US" dirty="0"/>
              <a:t>6.0</a:t>
            </a:r>
          </a:p>
        </p:txBody>
      </p:sp>
      <p:sp>
        <p:nvSpPr>
          <p:cNvPr id="585" name="1.0…"/>
          <p:cNvSpPr txBox="1">
            <a:spLocks noGrp="1"/>
          </p:cNvSpPr>
          <p:nvPr>
            <p:ph type="body" sz="quarter" idx="25"/>
          </p:nvPr>
        </p:nvSpPr>
        <p:spPr>
          <a:xfrm>
            <a:off x="6730844" y="2352163"/>
            <a:ext cx="11537394" cy="9011674"/>
          </a:xfrm>
        </p:spPr>
        <p:txBody>
          <a:bodyPr/>
          <a:lstStyle/>
          <a:p>
            <a:r>
              <a:rPr lang="en-GB" dirty="0">
                <a:solidFill>
                  <a:srgbClr val="FFFFFF"/>
                </a:solidFill>
                <a:effectLst/>
                <a:latin typeface="Helvetica" pitchFamily="2" charset="0"/>
              </a:rPr>
              <a:t>Om </a:t>
            </a:r>
            <a:r>
              <a:rPr lang="en-GB" dirty="0" err="1">
                <a:solidFill>
                  <a:srgbClr val="FFFFFF"/>
                </a:solidFill>
                <a:effectLst/>
                <a:latin typeface="Helvetica" pitchFamily="2" charset="0"/>
              </a:rPr>
              <a:t>oss</a:t>
            </a:r>
            <a:r>
              <a:rPr lang="en-GB" dirty="0">
                <a:solidFill>
                  <a:srgbClr val="FFFFFF"/>
                </a:solidFill>
                <a:effectLst/>
                <a:latin typeface="Helvetica" pitchFamily="2" charset="0"/>
              </a:rPr>
              <a:t> </a:t>
            </a:r>
            <a:r>
              <a:rPr lang="en-GB" dirty="0">
                <a:solidFill>
                  <a:srgbClr val="FFFFFF"/>
                </a:solidFill>
                <a:latin typeface="Helvetica" pitchFamily="2" charset="0"/>
              </a:rPr>
              <a:t>&amp; </a:t>
            </a:r>
            <a:r>
              <a:rPr lang="en-GB" dirty="0">
                <a:solidFill>
                  <a:srgbClr val="FFFFFF"/>
                </a:solidFill>
                <a:effectLst/>
                <a:latin typeface="Helvetica" pitchFamily="2" charset="0"/>
              </a:rPr>
              <a:t>Forte Digital</a:t>
            </a:r>
          </a:p>
          <a:p>
            <a:r>
              <a:rPr lang="en-GB" dirty="0" err="1">
                <a:solidFill>
                  <a:srgbClr val="FFFFFF"/>
                </a:solidFill>
                <a:effectLst/>
                <a:latin typeface="Helvetica" pitchFamily="2" charset="0"/>
              </a:rPr>
              <a:t>Laste</a:t>
            </a:r>
            <a:r>
              <a:rPr lang="en-GB" dirty="0">
                <a:solidFill>
                  <a:srgbClr val="FFFFFF"/>
                </a:solidFill>
                <a:effectLst/>
                <a:latin typeface="Helvetica" pitchFamily="2" charset="0"/>
              </a:rPr>
              <a:t> ned </a:t>
            </a:r>
            <a:r>
              <a:rPr lang="en-GB" dirty="0" err="1">
                <a:solidFill>
                  <a:srgbClr val="FFFFFF"/>
                </a:solidFill>
                <a:effectLst/>
                <a:latin typeface="Helvetica" pitchFamily="2" charset="0"/>
              </a:rPr>
              <a:t>prosjekt</a:t>
            </a:r>
            <a:r>
              <a:rPr lang="en-GB" dirty="0">
                <a:solidFill>
                  <a:srgbClr val="FFFFFF"/>
                </a:solidFill>
                <a:effectLst/>
                <a:latin typeface="Helvetica" pitchFamily="2" charset="0"/>
              </a:rPr>
              <a:t> </a:t>
            </a:r>
            <a:r>
              <a:rPr lang="en-GB" dirty="0" err="1">
                <a:solidFill>
                  <a:srgbClr val="FFFFFF"/>
                </a:solidFill>
                <a:effectLst/>
                <a:latin typeface="Helvetica" pitchFamily="2" charset="0"/>
              </a:rPr>
              <a:t>fra</a:t>
            </a:r>
            <a:r>
              <a:rPr lang="en-GB" dirty="0">
                <a:solidFill>
                  <a:srgbClr val="FFFFFF"/>
                </a:solidFill>
                <a:effectLst/>
                <a:latin typeface="Helvetica" pitchFamily="2" charset="0"/>
              </a:rPr>
              <a:t> </a:t>
            </a:r>
            <a:r>
              <a:rPr lang="en-GB" dirty="0" err="1">
                <a:solidFill>
                  <a:srgbClr val="FFFFFF"/>
                </a:solidFill>
                <a:effectLst/>
                <a:latin typeface="Helvetica" pitchFamily="2" charset="0"/>
              </a:rPr>
              <a:t>Github</a:t>
            </a:r>
            <a:br>
              <a:rPr lang="en-GB" dirty="0">
                <a:solidFill>
                  <a:srgbClr val="FFFFFF"/>
                </a:solidFill>
                <a:effectLst/>
                <a:latin typeface="Helvetica" pitchFamily="2" charset="0"/>
              </a:rPr>
            </a:br>
            <a:r>
              <a:rPr lang="en-GB" dirty="0" err="1">
                <a:solidFill>
                  <a:srgbClr val="FFFFFF"/>
                </a:solidFill>
                <a:effectLst/>
                <a:latin typeface="Helvetica" pitchFamily="2" charset="0"/>
              </a:rPr>
              <a:t>Kjøre</a:t>
            </a:r>
            <a:r>
              <a:rPr lang="en-GB" dirty="0">
                <a:solidFill>
                  <a:srgbClr val="FFFFFF"/>
                </a:solidFill>
                <a:effectLst/>
                <a:latin typeface="Helvetica" pitchFamily="2" charset="0"/>
              </a:rPr>
              <a:t> </a:t>
            </a:r>
            <a:r>
              <a:rPr lang="en-GB" dirty="0" err="1">
                <a:solidFill>
                  <a:srgbClr val="FFFFFF"/>
                </a:solidFill>
                <a:effectLst/>
                <a:latin typeface="Helvetica" pitchFamily="2" charset="0"/>
              </a:rPr>
              <a:t>prosjekt</a:t>
            </a:r>
            <a:r>
              <a:rPr lang="en-GB" dirty="0">
                <a:solidFill>
                  <a:srgbClr val="FFFFFF"/>
                </a:solidFill>
                <a:effectLst/>
                <a:latin typeface="Helvetica" pitchFamily="2" charset="0"/>
              </a:rPr>
              <a:t> </a:t>
            </a:r>
            <a:r>
              <a:rPr lang="en-GB" dirty="0" err="1">
                <a:solidFill>
                  <a:srgbClr val="FFFFFF"/>
                </a:solidFill>
                <a:effectLst/>
                <a:latin typeface="Helvetica" pitchFamily="2" charset="0"/>
              </a:rPr>
              <a:t>lokalt</a:t>
            </a:r>
            <a:endParaRPr lang="en-GB" dirty="0">
              <a:solidFill>
                <a:srgbClr val="FFFFFF"/>
              </a:solidFill>
              <a:effectLst/>
              <a:latin typeface="Helvetica" pitchFamily="2" charset="0"/>
            </a:endParaRPr>
          </a:p>
          <a:p>
            <a:r>
              <a:rPr lang="en-GB" dirty="0" err="1">
                <a:solidFill>
                  <a:srgbClr val="FFFFFF"/>
                </a:solidFill>
                <a:effectLst/>
                <a:latin typeface="Helvetica" pitchFamily="2" charset="0"/>
              </a:rPr>
              <a:t>Opplasting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til</a:t>
            </a:r>
            <a:r>
              <a:rPr lang="en-GB" dirty="0">
                <a:solidFill>
                  <a:srgbClr val="FFFFFF"/>
                </a:solidFill>
                <a:effectLst/>
                <a:latin typeface="Helvetica" pitchFamily="2" charset="0"/>
              </a:rPr>
              <a:t> </a:t>
            </a:r>
            <a:r>
              <a:rPr lang="en-GB" dirty="0" err="1">
                <a:solidFill>
                  <a:srgbClr val="FFFFFF"/>
                </a:solidFill>
                <a:effectLst/>
                <a:latin typeface="Helvetica" pitchFamily="2" charset="0"/>
              </a:rPr>
              <a:t>skyen</a:t>
            </a:r>
            <a:r>
              <a:rPr lang="en-GB" dirty="0">
                <a:solidFill>
                  <a:srgbClr val="FFFFFF"/>
                </a:solidFill>
                <a:effectLst/>
                <a:latin typeface="Helvetica" pitchFamily="2" charset="0"/>
              </a:rPr>
              <a:t> </a:t>
            </a:r>
            <a:r>
              <a:rPr lang="en-GB" dirty="0" err="1">
                <a:solidFill>
                  <a:srgbClr val="FFFFFF"/>
                </a:solidFill>
                <a:effectLst/>
                <a:latin typeface="Helvetica" pitchFamily="2" charset="0"/>
              </a:rPr>
              <a:t>i</a:t>
            </a:r>
            <a:r>
              <a:rPr lang="en-GB" dirty="0">
                <a:solidFill>
                  <a:srgbClr val="FFFFFF"/>
                </a:solidFill>
                <a:effectLst/>
                <a:latin typeface="Helvetica" pitchFamily="2" charset="0"/>
              </a:rPr>
              <a:t> Azure</a:t>
            </a:r>
          </a:p>
          <a:p>
            <a:r>
              <a:rPr lang="en-GB" dirty="0" err="1">
                <a:solidFill>
                  <a:srgbClr val="FFFFFF"/>
                </a:solidFill>
                <a:effectLst/>
                <a:latin typeface="Helvetica" pitchFamily="2" charset="0"/>
              </a:rPr>
              <a:t>Gjennomgang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av</a:t>
            </a:r>
            <a:r>
              <a:rPr lang="en-GB" dirty="0">
                <a:solidFill>
                  <a:srgbClr val="FFFFFF"/>
                </a:solidFill>
                <a:effectLst/>
                <a:latin typeface="Helvetica" pitchFamily="2" charset="0"/>
              </a:rPr>
              <a:t> </a:t>
            </a:r>
            <a:r>
              <a:rPr lang="en-GB" dirty="0" err="1">
                <a:solidFill>
                  <a:srgbClr val="FFFFFF"/>
                </a:solidFill>
                <a:effectLst/>
                <a:latin typeface="Helvetica" pitchFamily="2" charset="0"/>
              </a:rPr>
              <a:t>oppgaver</a:t>
            </a:r>
            <a:endParaRPr lang="en-GB" dirty="0">
              <a:solidFill>
                <a:srgbClr val="FFFFFF"/>
              </a:solidFill>
              <a:effectLst/>
              <a:latin typeface="Helvetica" pitchFamily="2" charset="0"/>
            </a:endParaRPr>
          </a:p>
          <a:p>
            <a:r>
              <a:rPr lang="en-GB" dirty="0" err="1">
                <a:solidFill>
                  <a:srgbClr val="FFFFFF"/>
                </a:solidFill>
                <a:latin typeface="Helvetica" pitchFamily="2" charset="0"/>
              </a:rPr>
              <a:t>Egenarbeid</a:t>
            </a:r>
            <a:endParaRPr lang="en-GB" dirty="0">
              <a:solidFill>
                <a:srgbClr val="FFFFFF"/>
              </a:solidFill>
              <a:effectLst/>
              <a:latin typeface="Helvetica" pitchFamily="2" charset="0"/>
            </a:endParaRPr>
          </a:p>
        </p:txBody>
      </p:sp>
      <p:sp>
        <p:nvSpPr>
          <p:cNvPr id="584"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3</a:t>
            </a:fld>
            <a:endParaRPr lang="en-US"/>
          </a:p>
        </p:txBody>
      </p:sp>
      <p:sp>
        <p:nvSpPr>
          <p:cNvPr id="7" name="Text Placeholder 6">
            <a:extLst>
              <a:ext uri="{FF2B5EF4-FFF2-40B4-BE49-F238E27FC236}">
                <a16:creationId xmlns:a16="http://schemas.microsoft.com/office/drawing/2014/main" id="{D6231D18-B281-42C2-8310-21826BFBB575}"/>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589"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3" name="Date Placeholder 2">
            <a:extLst>
              <a:ext uri="{FF2B5EF4-FFF2-40B4-BE49-F238E27FC236}">
                <a16:creationId xmlns:a16="http://schemas.microsoft.com/office/drawing/2014/main" id="{2A4ECE6C-D531-5E47-2A6F-BF55555FD8F2}"/>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C03463-A880-4B7A-837A-D670DAF18DFA}"/>
              </a:ext>
            </a:extLst>
          </p:cNvPr>
          <p:cNvSpPr>
            <a:spLocks noGrp="1"/>
          </p:cNvSpPr>
          <p:nvPr>
            <p:ph type="body" sz="quarter" idx="26"/>
          </p:nvPr>
        </p:nvSpPr>
        <p:spPr>
          <a:xfrm>
            <a:off x="2418158" y="2387851"/>
            <a:ext cx="19547683" cy="8933948"/>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a:p>
            <a:endParaRPr lang="en-US" dirty="0"/>
          </a:p>
        </p:txBody>
      </p:sp>
      <p:sp>
        <p:nvSpPr>
          <p:cNvPr id="695" name="Slide Number"/>
          <p:cNvSpPr txBox="1">
            <a:spLocks noGrp="1"/>
          </p:cNvSpPr>
          <p:nvPr>
            <p:ph type="sldNum" sz="quarter" idx="2"/>
          </p:nvPr>
        </p:nvSpPr>
        <p:spPr>
          <a:xfrm>
            <a:off x="23560099" y="12939772"/>
            <a:ext cx="23970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30</a:t>
            </a:fld>
            <a:endParaRPr lang="en-US"/>
          </a:p>
        </p:txBody>
      </p:sp>
      <p:sp>
        <p:nvSpPr>
          <p:cNvPr id="12" name="Text Placeholder 11">
            <a:extLst>
              <a:ext uri="{FF2B5EF4-FFF2-40B4-BE49-F238E27FC236}">
                <a16:creationId xmlns:a16="http://schemas.microsoft.com/office/drawing/2014/main" id="{C0581F6E-0424-45EC-89A4-140722FB766E}"/>
              </a:ext>
            </a:extLst>
          </p:cNvPr>
          <p:cNvSpPr>
            <a:spLocks noGrp="1"/>
          </p:cNvSpPr>
          <p:nvPr>
            <p:ph type="body" sz="quarter" idx="4294967295"/>
          </p:nvPr>
        </p:nvSpPr>
        <p:spPr>
          <a:xfrm>
            <a:off x="6707782" y="582672"/>
            <a:ext cx="10440558" cy="430887"/>
          </a:xfrm>
        </p:spPr>
        <p:txBody>
          <a:bodyPr/>
          <a:lstStyle/>
          <a:p>
            <a:endParaRPr lang="en-US"/>
          </a:p>
        </p:txBody>
      </p:sp>
      <p:sp>
        <p:nvSpPr>
          <p:cNvPr id="2" name="Date Placeholder 1">
            <a:extLst>
              <a:ext uri="{FF2B5EF4-FFF2-40B4-BE49-F238E27FC236}">
                <a16:creationId xmlns:a16="http://schemas.microsoft.com/office/drawing/2014/main" id="{5A200956-4E42-41ED-85FA-59D683018311}"/>
              </a:ext>
            </a:extLst>
          </p:cNvPr>
          <p:cNvSpPr>
            <a:spLocks noGrp="1"/>
          </p:cNvSpPr>
          <p:nvPr>
            <p:ph type="dt" sz="half" idx="28"/>
          </p:nvPr>
        </p:nvSpPr>
        <p:spPr>
          <a:xfrm>
            <a:off x="22690666" y="582672"/>
            <a:ext cx="1071033" cy="203202"/>
          </a:xfrm>
          <a:prstGeom prst="rect">
            <a:avLst/>
          </a:prstGeom>
        </p:spPr>
        <p:txBody>
          <a:bodyPr/>
          <a:lstStyle/>
          <a:p>
            <a:fld id="{FD3380E8-2F71-4CD3-A232-242D61CE21D6}" type="datetime1">
              <a:rPr lang="pl-PL" smtClean="0"/>
              <a:pPr/>
              <a:t>2.11.2022</a:t>
            </a:fld>
            <a:endParaRPr lang="en-US" dirty="0"/>
          </a:p>
        </p:txBody>
      </p:sp>
      <p:sp>
        <p:nvSpPr>
          <p:cNvPr id="698" name="CLIENT NAME…"/>
          <p:cNvSpPr txBox="1"/>
          <p:nvPr/>
        </p:nvSpPr>
        <p:spPr>
          <a:xfrm>
            <a:off x="6707782" y="582672"/>
            <a:ext cx="10440558"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cap="all" spc="98">
                <a:solidFill>
                  <a:srgbClr val="222224"/>
                </a:solidFill>
                <a:latin typeface="Roboto Medium"/>
                <a:ea typeface="Roboto Medium"/>
                <a:cs typeface="Roboto Medium"/>
                <a:sym typeface="Roboto Medium"/>
              </a:defRPr>
            </a:pPr>
            <a:endParaRPr dirty="0"/>
          </a:p>
        </p:txBody>
      </p:sp>
      <p:sp>
        <p:nvSpPr>
          <p:cNvPr id="699"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F1E79D-0CBB-49B5-B1A1-F9E86F71B558}"/>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E221D97A-1C5F-4501-94EB-EAA8F2D36F63}"/>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4" name="Date Placeholder 3">
            <a:extLst>
              <a:ext uri="{FF2B5EF4-FFF2-40B4-BE49-F238E27FC236}">
                <a16:creationId xmlns:a16="http://schemas.microsoft.com/office/drawing/2014/main" id="{F5A5A3EA-648A-4B30-A1AA-1A836B7B8D67}"/>
              </a:ext>
            </a:extLst>
          </p:cNvPr>
          <p:cNvSpPr>
            <a:spLocks noGrp="1"/>
          </p:cNvSpPr>
          <p:nvPr>
            <p:ph type="dt" sz="half" idx="23"/>
          </p:nvPr>
        </p:nvSpPr>
        <p:spPr>
          <a:xfrm>
            <a:off x="20635448" y="582672"/>
            <a:ext cx="3126252" cy="203202"/>
          </a:xfrm>
          <a:prstGeom prst="rect">
            <a:avLst/>
          </a:prstGeom>
        </p:spPr>
        <p:txBody>
          <a:bodyPr/>
          <a:lstStyle/>
          <a:p>
            <a:pPr algn="r"/>
            <a:fld id="{93D48192-BB5F-4CFF-958C-8681A41C3078}" type="datetime1">
              <a:rPr lang="pl-PL" smtClean="0"/>
              <a:t>2.11.2022</a:t>
            </a:fld>
            <a:endParaRPr lang="en-US" dirty="0"/>
          </a:p>
        </p:txBody>
      </p:sp>
      <p:sp>
        <p:nvSpPr>
          <p:cNvPr id="5" name="Text Placeholder 4">
            <a:extLst>
              <a:ext uri="{FF2B5EF4-FFF2-40B4-BE49-F238E27FC236}">
                <a16:creationId xmlns:a16="http://schemas.microsoft.com/office/drawing/2014/main" id="{2532AE82-C94E-4C59-9FA2-8F3FFD546CD4}"/>
              </a:ext>
            </a:extLst>
          </p:cNvPr>
          <p:cNvSpPr>
            <a:spLocks noGrp="1"/>
          </p:cNvSpPr>
          <p:nvPr>
            <p:ph type="body" sz="quarter" idx="4294967295"/>
          </p:nvPr>
        </p:nvSpPr>
        <p:spPr>
          <a:xfrm>
            <a:off x="6707782" y="582672"/>
            <a:ext cx="10440558" cy="430887"/>
          </a:xfrm>
        </p:spPr>
        <p:txBody>
          <a:bodyPr/>
          <a:lstStyle/>
          <a:p>
            <a:endParaRPr lang="en-US"/>
          </a:p>
        </p:txBody>
      </p:sp>
    </p:spTree>
    <p:extLst>
      <p:ext uri="{BB962C8B-B14F-4D97-AF65-F5344CB8AC3E}">
        <p14:creationId xmlns:p14="http://schemas.microsoft.com/office/powerpoint/2010/main" val="84785143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3AF3C65-9111-4EF2-BB6B-7CEC886D267F}"/>
              </a:ext>
            </a:extLst>
          </p:cNvPr>
          <p:cNvSpPr>
            <a:spLocks noGrp="1"/>
          </p:cNvSpPr>
          <p:nvPr>
            <p:ph type="pic" sz="quarter" idx="22"/>
          </p:nvPr>
        </p:nvSpPr>
        <p:spPr/>
      </p:sp>
      <p:sp>
        <p:nvSpPr>
          <p:cNvPr id="11" name="Text Placeholder 10">
            <a:extLst>
              <a:ext uri="{FF2B5EF4-FFF2-40B4-BE49-F238E27FC236}">
                <a16:creationId xmlns:a16="http://schemas.microsoft.com/office/drawing/2014/main" id="{F6D6EEB3-5895-43CC-97F7-D7E390B56EE2}"/>
              </a:ext>
            </a:extLst>
          </p:cNvPr>
          <p:cNvSpPr>
            <a:spLocks noGrp="1"/>
          </p:cNvSpPr>
          <p:nvPr>
            <p:ph type="body" sz="quarter" idx="26"/>
          </p:nvPr>
        </p:nvSpPr>
        <p:spPr/>
        <p:txBody>
          <a:bodyPr/>
          <a:lstStyle/>
          <a:p>
            <a:endParaRPr lang="en-US"/>
          </a:p>
        </p:txBody>
      </p:sp>
      <p:sp>
        <p:nvSpPr>
          <p:cNvPr id="4" name="Slide Number Placeholder 3">
            <a:extLst>
              <a:ext uri="{FF2B5EF4-FFF2-40B4-BE49-F238E27FC236}">
                <a16:creationId xmlns:a16="http://schemas.microsoft.com/office/drawing/2014/main" id="{76CB2D31-2C3B-4050-B0AE-F9F946068823}"/>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32</a:t>
            </a:fld>
            <a:endParaRPr lang="en-US"/>
          </a:p>
        </p:txBody>
      </p:sp>
      <p:sp>
        <p:nvSpPr>
          <p:cNvPr id="10" name="Text Placeholder 9">
            <a:extLst>
              <a:ext uri="{FF2B5EF4-FFF2-40B4-BE49-F238E27FC236}">
                <a16:creationId xmlns:a16="http://schemas.microsoft.com/office/drawing/2014/main" id="{0132FEAE-91C6-4668-A5D3-6B1604D29FDA}"/>
              </a:ext>
            </a:extLst>
          </p:cNvPr>
          <p:cNvSpPr>
            <a:spLocks noGrp="1"/>
          </p:cNvSpPr>
          <p:nvPr>
            <p:ph type="body" sz="quarter" idx="25"/>
          </p:nvPr>
        </p:nvSpPr>
        <p:spPr/>
        <p:txBody>
          <a:bodyPr/>
          <a:lstStyle/>
          <a:p>
            <a:endParaRPr lang="en-US"/>
          </a:p>
        </p:txBody>
      </p:sp>
      <p:sp>
        <p:nvSpPr>
          <p:cNvPr id="5" name="Date Placeholder 4">
            <a:extLst>
              <a:ext uri="{FF2B5EF4-FFF2-40B4-BE49-F238E27FC236}">
                <a16:creationId xmlns:a16="http://schemas.microsoft.com/office/drawing/2014/main" id="{1CADE8D2-EC28-4D67-AF5E-B12583150F76}"/>
              </a:ext>
            </a:extLst>
          </p:cNvPr>
          <p:cNvSpPr>
            <a:spLocks noGrp="1"/>
          </p:cNvSpPr>
          <p:nvPr>
            <p:ph type="dt" sz="half" idx="24"/>
          </p:nvPr>
        </p:nvSpPr>
        <p:spPr>
          <a:xfrm>
            <a:off x="22690666" y="582672"/>
            <a:ext cx="1071033" cy="203202"/>
          </a:xfrm>
        </p:spPr>
        <p:txBody>
          <a:bodyPr/>
          <a:lstStyle/>
          <a:p>
            <a:fld id="{242F3344-9D32-4CA9-B156-6A9CCAD98C9C}" type="datetime1">
              <a:rPr lang="pl-PL" smtClean="0"/>
              <a:pPr/>
              <a:t>2.11.2022</a:t>
            </a:fld>
            <a:endParaRPr lang="en-US" dirty="0"/>
          </a:p>
        </p:txBody>
      </p:sp>
    </p:spTree>
    <p:extLst>
      <p:ext uri="{BB962C8B-B14F-4D97-AF65-F5344CB8AC3E}">
        <p14:creationId xmlns:p14="http://schemas.microsoft.com/office/powerpoint/2010/main" val="7444924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584ED92-3B32-411E-B570-C18574BF2F7D}"/>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90C14073-E07A-4862-9F28-2989A169640E}"/>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33</a:t>
            </a:fld>
            <a:endParaRPr lang="en-US"/>
          </a:p>
        </p:txBody>
      </p:sp>
      <p:sp>
        <p:nvSpPr>
          <p:cNvPr id="10" name="Text Placeholder 9">
            <a:extLst>
              <a:ext uri="{FF2B5EF4-FFF2-40B4-BE49-F238E27FC236}">
                <a16:creationId xmlns:a16="http://schemas.microsoft.com/office/drawing/2014/main" id="{B1475E70-C844-4939-84AE-2867C67410C0}"/>
              </a:ext>
            </a:extLst>
          </p:cNvPr>
          <p:cNvSpPr>
            <a:spLocks noGrp="1"/>
          </p:cNvSpPr>
          <p:nvPr>
            <p:ph type="body" sz="quarter" idx="25"/>
          </p:nvPr>
        </p:nvSpPr>
        <p:spPr/>
        <p:txBody>
          <a:bodyPr/>
          <a:lstStyle/>
          <a:p>
            <a:endParaRPr lang="en-US"/>
          </a:p>
        </p:txBody>
      </p:sp>
      <p:sp>
        <p:nvSpPr>
          <p:cNvPr id="11" name="Text Placeholder 10">
            <a:extLst>
              <a:ext uri="{FF2B5EF4-FFF2-40B4-BE49-F238E27FC236}">
                <a16:creationId xmlns:a16="http://schemas.microsoft.com/office/drawing/2014/main" id="{25993FA0-1068-43D1-9EF7-EB1A99C8CDCC}"/>
              </a:ext>
            </a:extLst>
          </p:cNvPr>
          <p:cNvSpPr>
            <a:spLocks noGrp="1"/>
          </p:cNvSpPr>
          <p:nvPr>
            <p:ph type="body" sz="quarter" idx="26"/>
          </p:nvPr>
        </p:nvSpPr>
        <p:spPr/>
        <p:txBody>
          <a:bodyPr/>
          <a:lstStyle/>
          <a:p>
            <a:endParaRPr lang="en-US"/>
          </a:p>
        </p:txBody>
      </p:sp>
      <p:sp>
        <p:nvSpPr>
          <p:cNvPr id="4" name="Date Placeholder 3">
            <a:extLst>
              <a:ext uri="{FF2B5EF4-FFF2-40B4-BE49-F238E27FC236}">
                <a16:creationId xmlns:a16="http://schemas.microsoft.com/office/drawing/2014/main" id="{02D131CF-33C2-4471-BF12-4E93C010DED6}"/>
              </a:ext>
            </a:extLst>
          </p:cNvPr>
          <p:cNvSpPr>
            <a:spLocks noGrp="1"/>
          </p:cNvSpPr>
          <p:nvPr>
            <p:ph type="dt" sz="half" idx="24"/>
          </p:nvPr>
        </p:nvSpPr>
        <p:spPr>
          <a:xfrm>
            <a:off x="22690666" y="582672"/>
            <a:ext cx="1071033" cy="203202"/>
          </a:xfrm>
        </p:spPr>
        <p:txBody>
          <a:bodyPr/>
          <a:lstStyle/>
          <a:p>
            <a:fld id="{C634C9FC-B9CF-49A8-A574-19A60AD8B4D0}" type="datetime1">
              <a:rPr lang="pl-PL" smtClean="0"/>
              <a:pPr/>
              <a:t>2.11.2022</a:t>
            </a:fld>
            <a:endParaRPr lang="en-US" dirty="0"/>
          </a:p>
        </p:txBody>
      </p:sp>
    </p:spTree>
    <p:extLst>
      <p:ext uri="{BB962C8B-B14F-4D97-AF65-F5344CB8AC3E}">
        <p14:creationId xmlns:p14="http://schemas.microsoft.com/office/powerpoint/2010/main" val="361243853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73937DB-EE30-49CC-8BE6-8BC78E950ECC}"/>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71B7E83E-9477-444C-B9B8-8762CECA8B61}"/>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34</a:t>
            </a:fld>
            <a:endParaRPr lang="en-US"/>
          </a:p>
        </p:txBody>
      </p:sp>
      <p:sp>
        <p:nvSpPr>
          <p:cNvPr id="9" name="Text Placeholder 8">
            <a:extLst>
              <a:ext uri="{FF2B5EF4-FFF2-40B4-BE49-F238E27FC236}">
                <a16:creationId xmlns:a16="http://schemas.microsoft.com/office/drawing/2014/main" id="{F92CE879-DDE3-491E-976A-A79CB540FAA9}"/>
              </a:ext>
            </a:extLst>
          </p:cNvPr>
          <p:cNvSpPr>
            <a:spLocks noGrp="1"/>
          </p:cNvSpPr>
          <p:nvPr>
            <p:ph type="body" sz="quarter" idx="4294967295"/>
          </p:nvPr>
        </p:nvSpPr>
        <p:spPr>
          <a:xfrm>
            <a:off x="6707782" y="582672"/>
            <a:ext cx="10440558" cy="430887"/>
          </a:xfrm>
        </p:spPr>
        <p:txBody>
          <a:bodyPr/>
          <a:lstStyle/>
          <a:p>
            <a:endParaRPr lang="en-US"/>
          </a:p>
        </p:txBody>
      </p:sp>
      <p:sp>
        <p:nvSpPr>
          <p:cNvPr id="4" name="Date Placeholder 3">
            <a:extLst>
              <a:ext uri="{FF2B5EF4-FFF2-40B4-BE49-F238E27FC236}">
                <a16:creationId xmlns:a16="http://schemas.microsoft.com/office/drawing/2014/main" id="{74406121-1557-4786-B48F-131A014276FD}"/>
              </a:ext>
            </a:extLst>
          </p:cNvPr>
          <p:cNvSpPr>
            <a:spLocks noGrp="1"/>
          </p:cNvSpPr>
          <p:nvPr>
            <p:ph type="dt" sz="half" idx="27"/>
          </p:nvPr>
        </p:nvSpPr>
        <p:spPr>
          <a:xfrm>
            <a:off x="22690666" y="582672"/>
            <a:ext cx="1071033" cy="203202"/>
          </a:xfrm>
          <a:prstGeom prst="rect">
            <a:avLst/>
          </a:prstGeom>
        </p:spPr>
        <p:txBody>
          <a:bodyPr/>
          <a:lstStyle/>
          <a:p>
            <a:fld id="{801A524E-A93D-4495-8F3E-19B09EE983F3}" type="datetime1">
              <a:rPr lang="pl-PL" smtClean="0"/>
              <a:pPr/>
              <a:t>2.11.2022</a:t>
            </a:fld>
            <a:endParaRPr lang="en-US" dirty="0"/>
          </a:p>
        </p:txBody>
      </p:sp>
    </p:spTree>
    <p:extLst>
      <p:ext uri="{BB962C8B-B14F-4D97-AF65-F5344CB8AC3E}">
        <p14:creationId xmlns:p14="http://schemas.microsoft.com/office/powerpoint/2010/main" val="20137322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98E431-F835-429A-8543-F211FB42A25E}"/>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ACD7B5DD-EE10-42BB-A639-F689EF1E3F25}"/>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35</a:t>
            </a:fld>
            <a:endParaRPr lang="en-US"/>
          </a:p>
        </p:txBody>
      </p:sp>
      <p:sp>
        <p:nvSpPr>
          <p:cNvPr id="9" name="Text Placeholder 8">
            <a:extLst>
              <a:ext uri="{FF2B5EF4-FFF2-40B4-BE49-F238E27FC236}">
                <a16:creationId xmlns:a16="http://schemas.microsoft.com/office/drawing/2014/main" id="{422467D7-1FA3-4A58-8FAD-9EE6E9969D79}"/>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0ED5A693-0EDE-4A89-862A-5D13832FDDE5}"/>
              </a:ext>
            </a:extLst>
          </p:cNvPr>
          <p:cNvSpPr>
            <a:spLocks noGrp="1"/>
          </p:cNvSpPr>
          <p:nvPr>
            <p:ph type="dt" sz="half" idx="24"/>
          </p:nvPr>
        </p:nvSpPr>
        <p:spPr>
          <a:xfrm>
            <a:off x="22690666" y="582672"/>
            <a:ext cx="1071033" cy="203202"/>
          </a:xfrm>
        </p:spPr>
        <p:txBody>
          <a:bodyPr/>
          <a:lstStyle/>
          <a:p>
            <a:fld id="{D89EFCBD-CD4B-4181-A55D-281CA165F7C4}" type="datetime1">
              <a:rPr lang="pl-PL" smtClean="0"/>
              <a:pPr/>
              <a:t>2.11.2022</a:t>
            </a:fld>
            <a:endParaRPr lang="en-US" dirty="0"/>
          </a:p>
        </p:txBody>
      </p:sp>
    </p:spTree>
    <p:extLst>
      <p:ext uri="{BB962C8B-B14F-4D97-AF65-F5344CB8AC3E}">
        <p14:creationId xmlns:p14="http://schemas.microsoft.com/office/powerpoint/2010/main" val="291257376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EA541A32-7E2A-4FCC-A3DA-1091CFAD073B}"/>
              </a:ext>
            </a:extLst>
          </p:cNvPr>
          <p:cNvSpPr>
            <a:spLocks noGrp="1"/>
          </p:cNvSpPr>
          <p:nvPr>
            <p:ph type="pic" sz="quarter" idx="29"/>
          </p:nvPr>
        </p:nvSpPr>
        <p:spPr/>
      </p:sp>
      <p:sp>
        <p:nvSpPr>
          <p:cNvPr id="18" name="Picture Placeholder 17">
            <a:extLst>
              <a:ext uri="{FF2B5EF4-FFF2-40B4-BE49-F238E27FC236}">
                <a16:creationId xmlns:a16="http://schemas.microsoft.com/office/drawing/2014/main" id="{C83F3AB8-4037-4DC9-9E7B-61924C1605AD}"/>
              </a:ext>
            </a:extLst>
          </p:cNvPr>
          <p:cNvSpPr>
            <a:spLocks noGrp="1"/>
          </p:cNvSpPr>
          <p:nvPr>
            <p:ph type="pic" sz="quarter" idx="28"/>
          </p:nvPr>
        </p:nvSpPr>
        <p:spPr/>
      </p:sp>
      <p:sp>
        <p:nvSpPr>
          <p:cNvPr id="16" name="Picture Placeholder 15">
            <a:extLst>
              <a:ext uri="{FF2B5EF4-FFF2-40B4-BE49-F238E27FC236}">
                <a16:creationId xmlns:a16="http://schemas.microsoft.com/office/drawing/2014/main" id="{11B4A475-63D8-4050-8D88-C2E92D07C8B9}"/>
              </a:ext>
            </a:extLst>
          </p:cNvPr>
          <p:cNvSpPr>
            <a:spLocks noGrp="1"/>
          </p:cNvSpPr>
          <p:nvPr>
            <p:ph type="pic" sz="quarter" idx="22"/>
          </p:nvPr>
        </p:nvSpPr>
        <p:spPr/>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a:xfrm>
            <a:off x="17110528" y="4969939"/>
            <a:ext cx="5583527" cy="27256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a:xfrm>
            <a:off x="9400236" y="9788722"/>
            <a:ext cx="5583527" cy="2725696"/>
          </a:xfrm>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a:xfrm>
            <a:off x="1791460" y="5892456"/>
            <a:ext cx="5931375" cy="6508843"/>
          </a:xfrm>
        </p:spPr>
        <p:txBody>
          <a:bodyPr/>
          <a:lstStyle/>
          <a:p>
            <a:r>
              <a:rPr lang="it-IT" dirty="0"/>
              <a:t>At vero eos et accusamus et iusto odio</a:t>
            </a:r>
            <a:endParaRPr lang="en-US" dirty="0"/>
          </a:p>
          <a:p>
            <a:endParaRPr lang="en-US" dirty="0"/>
          </a:p>
        </p:txBody>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36</a:t>
            </a:fld>
            <a:endParaRPr lang="en-US"/>
          </a:p>
        </p:txBody>
      </p:sp>
      <p:sp>
        <p:nvSpPr>
          <p:cNvPr id="17" name="Text Placeholder 16">
            <a:extLst>
              <a:ext uri="{FF2B5EF4-FFF2-40B4-BE49-F238E27FC236}">
                <a16:creationId xmlns:a16="http://schemas.microsoft.com/office/drawing/2014/main" id="{465171FB-1867-42BE-9049-3408DF5BABC8}"/>
              </a:ext>
            </a:extLst>
          </p:cNvPr>
          <p:cNvSpPr>
            <a:spLocks noGrp="1"/>
          </p:cNvSpPr>
          <p:nvPr>
            <p:ph type="body" sz="quarter" idx="4294967295"/>
          </p:nvPr>
        </p:nvSpPr>
        <p:spPr>
          <a:xfrm>
            <a:off x="6707782" y="582672"/>
            <a:ext cx="10440558" cy="430887"/>
          </a:xfrm>
        </p:spPr>
        <p:txBody>
          <a:bodyPr/>
          <a:lstStyle/>
          <a:p>
            <a:endParaRPr lang="en-US"/>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3"/>
          </p:nvPr>
        </p:nvSpPr>
        <p:spPr>
          <a:xfrm>
            <a:off x="22690666" y="582672"/>
            <a:ext cx="1071033" cy="203202"/>
          </a:xfrm>
          <a:prstGeom prst="rect">
            <a:avLst/>
          </a:prstGeom>
        </p:spPr>
        <p:txBody>
          <a:bodyPr/>
          <a:lstStyle/>
          <a:p>
            <a:fld id="{F3C3B79C-3046-477F-8FEC-E7761A3283A9}" type="datetime1">
              <a:rPr lang="pl-PL" smtClean="0"/>
              <a:pPr/>
              <a:t>2.11.2022</a:t>
            </a:fld>
            <a:endParaRPr lang="en-US" dirty="0"/>
          </a:p>
        </p:txBody>
      </p:sp>
    </p:spTree>
    <p:extLst>
      <p:ext uri="{BB962C8B-B14F-4D97-AF65-F5344CB8AC3E}">
        <p14:creationId xmlns:p14="http://schemas.microsoft.com/office/powerpoint/2010/main" val="166705240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FF9A628-C6B1-4376-A582-3CC1BD5716F9}"/>
              </a:ext>
            </a:extLst>
          </p:cNvPr>
          <p:cNvSpPr>
            <a:spLocks noGrp="1"/>
          </p:cNvSpPr>
          <p:nvPr>
            <p:ph type="pic" sz="quarter" idx="29"/>
          </p:nvPr>
        </p:nvSpPr>
        <p:spPr/>
      </p:sp>
      <p:sp>
        <p:nvSpPr>
          <p:cNvPr id="22" name="Picture Placeholder 21">
            <a:extLst>
              <a:ext uri="{FF2B5EF4-FFF2-40B4-BE49-F238E27FC236}">
                <a16:creationId xmlns:a16="http://schemas.microsoft.com/office/drawing/2014/main" id="{0841F886-F911-4312-9D4B-D4EF59B59D78}"/>
              </a:ext>
            </a:extLst>
          </p:cNvPr>
          <p:cNvSpPr>
            <a:spLocks noGrp="1"/>
          </p:cNvSpPr>
          <p:nvPr>
            <p:ph type="pic" sz="quarter" idx="28"/>
          </p:nvPr>
        </p:nvSpPr>
        <p:spPr/>
      </p:sp>
      <p:sp>
        <p:nvSpPr>
          <p:cNvPr id="20" name="Picture Placeholder 19">
            <a:extLst>
              <a:ext uri="{FF2B5EF4-FFF2-40B4-BE49-F238E27FC236}">
                <a16:creationId xmlns:a16="http://schemas.microsoft.com/office/drawing/2014/main" id="{6B4B8C9F-E084-4C1B-9270-2A2780317E16}"/>
              </a:ext>
            </a:extLst>
          </p:cNvPr>
          <p:cNvSpPr>
            <a:spLocks noGrp="1"/>
          </p:cNvSpPr>
          <p:nvPr>
            <p:ph type="pic" sz="quarter" idx="22"/>
          </p:nvPr>
        </p:nvSpPr>
        <p:spPr/>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37</a:t>
            </a:fld>
            <a:endParaRPr lang="en-US"/>
          </a:p>
        </p:txBody>
      </p:sp>
      <p:sp>
        <p:nvSpPr>
          <p:cNvPr id="21" name="Text Placeholder 20">
            <a:extLst>
              <a:ext uri="{FF2B5EF4-FFF2-40B4-BE49-F238E27FC236}">
                <a16:creationId xmlns:a16="http://schemas.microsoft.com/office/drawing/2014/main" id="{5ECCF543-E452-41B0-8051-FCECBFD0B305}"/>
              </a:ext>
            </a:extLst>
          </p:cNvPr>
          <p:cNvSpPr>
            <a:spLocks noGrp="1"/>
          </p:cNvSpPr>
          <p:nvPr>
            <p:ph type="body" sz="quarter" idx="27"/>
          </p:nvPr>
        </p:nvSpPr>
        <p:spPr/>
        <p:txBody>
          <a:bodyPr/>
          <a:lstStyle/>
          <a:p>
            <a:endParaRPr lang="en-US"/>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a:xfrm>
            <a:off x="1791460" y="5892456"/>
            <a:ext cx="5931375" cy="6508843"/>
          </a:xfrm>
        </p:spPr>
        <p:txBody>
          <a:bodyPr/>
          <a:lstStyle/>
          <a:p>
            <a:r>
              <a:rPr lang="it-IT" dirty="0"/>
              <a:t>At vero eos et accusamus et iusto odio</a:t>
            </a:r>
            <a:endParaRPr lang="en-US" dirty="0"/>
          </a:p>
          <a:p>
            <a:endParaRPr lang="en-US" dirty="0"/>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a:xfrm>
            <a:off x="9400236" y="9788722"/>
            <a:ext cx="5583527" cy="2725696"/>
          </a:xfrm>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a:xfrm>
            <a:off x="17110528" y="4969939"/>
            <a:ext cx="5583527" cy="27256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4"/>
          </p:nvPr>
        </p:nvSpPr>
        <p:spPr>
          <a:xfrm>
            <a:off x="22690666" y="582672"/>
            <a:ext cx="1071033" cy="203202"/>
          </a:xfrm>
        </p:spPr>
        <p:txBody>
          <a:bodyPr/>
          <a:lstStyle/>
          <a:p>
            <a:fld id="{F3C3B79C-3046-477F-8FEC-E7761A3283A9}" type="datetime1">
              <a:rPr lang="pl-PL" smtClean="0"/>
              <a:pPr/>
              <a:t>2.11.2022</a:t>
            </a:fld>
            <a:endParaRPr lang="en-US" dirty="0"/>
          </a:p>
        </p:txBody>
      </p:sp>
    </p:spTree>
    <p:extLst>
      <p:ext uri="{BB962C8B-B14F-4D97-AF65-F5344CB8AC3E}">
        <p14:creationId xmlns:p14="http://schemas.microsoft.com/office/powerpoint/2010/main" val="209287190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E0700ED-8241-49D0-A0CA-A9A24122DDCF}"/>
              </a:ext>
            </a:extLst>
          </p:cNvPr>
          <p:cNvSpPr>
            <a:spLocks noGrp="1"/>
          </p:cNvSpPr>
          <p:nvPr>
            <p:ph type="pic" sz="quarter" idx="29"/>
          </p:nvPr>
        </p:nvSpPr>
        <p:spPr/>
      </p:sp>
      <p:sp>
        <p:nvSpPr>
          <p:cNvPr id="4" name="Picture Placeholder 3">
            <a:extLst>
              <a:ext uri="{FF2B5EF4-FFF2-40B4-BE49-F238E27FC236}">
                <a16:creationId xmlns:a16="http://schemas.microsoft.com/office/drawing/2014/main" id="{A96B3287-FAA1-4651-B431-033F37012F5F}"/>
              </a:ext>
            </a:extLst>
          </p:cNvPr>
          <p:cNvSpPr>
            <a:spLocks noGrp="1"/>
          </p:cNvSpPr>
          <p:nvPr>
            <p:ph type="pic" sz="quarter" idx="28"/>
          </p:nvPr>
        </p:nvSpPr>
        <p:spPr/>
      </p:sp>
      <p:sp>
        <p:nvSpPr>
          <p:cNvPr id="2" name="Picture Placeholder 1">
            <a:extLst>
              <a:ext uri="{FF2B5EF4-FFF2-40B4-BE49-F238E27FC236}">
                <a16:creationId xmlns:a16="http://schemas.microsoft.com/office/drawing/2014/main" id="{477330C8-3D0F-4475-A8B7-309FF85BE2A0}"/>
              </a:ext>
            </a:extLst>
          </p:cNvPr>
          <p:cNvSpPr>
            <a:spLocks noGrp="1"/>
          </p:cNvSpPr>
          <p:nvPr>
            <p:ph type="pic" sz="quarter" idx="22"/>
          </p:nvPr>
        </p:nvSpPr>
        <p:spPr/>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p:txBody>
          <a:bodyPr/>
          <a:lstStyle/>
          <a:p>
            <a:fld id="{86CB4B4D-7CA3-9044-876B-883B54F8677D}" type="slidenum">
              <a:rPr lang="en-US" smtClean="0"/>
              <a:t>38</a:t>
            </a:fld>
            <a:endParaRPr lang="en-US"/>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4"/>
          </p:nvPr>
        </p:nvSpPr>
        <p:spPr>
          <a:xfrm>
            <a:off x="20635448" y="582672"/>
            <a:ext cx="3126252" cy="203202"/>
          </a:xfrm>
          <a:prstGeom prst="rect">
            <a:avLst/>
          </a:prstGeom>
        </p:spPr>
        <p:txBody>
          <a:bodyPr/>
          <a:lstStyle/>
          <a:p>
            <a:pPr algn="r"/>
            <a:fld id="{F3C3B79C-3046-477F-8FEC-E7761A3283A9}" type="datetime1">
              <a:rPr lang="pl-PL" smtClean="0"/>
              <a:t>2.11.2022</a:t>
            </a:fld>
            <a:endParaRPr lang="en-US" dirty="0"/>
          </a:p>
        </p:txBody>
      </p:sp>
      <p:sp>
        <p:nvSpPr>
          <p:cNvPr id="3" name="Text Placeholder 2">
            <a:extLst>
              <a:ext uri="{FF2B5EF4-FFF2-40B4-BE49-F238E27FC236}">
                <a16:creationId xmlns:a16="http://schemas.microsoft.com/office/drawing/2014/main" id="{CA214CE8-4988-40DF-865E-0739B60C3C2C}"/>
              </a:ext>
            </a:extLst>
          </p:cNvPr>
          <p:cNvSpPr>
            <a:spLocks noGrp="1"/>
          </p:cNvSpPr>
          <p:nvPr>
            <p:ph type="body" sz="quarter" idx="27"/>
          </p:nvPr>
        </p:nvSpPr>
        <p:spPr/>
        <p:txBody>
          <a:bodyPr/>
          <a:lstStyle/>
          <a:p>
            <a:endParaRPr lang="en-US"/>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p:txBody>
          <a:bodyPr/>
          <a:lstStyle/>
          <a:p>
            <a:r>
              <a:rPr lang="it-IT" dirty="0"/>
              <a:t>At vero eos et accusamus et iusto odio</a:t>
            </a:r>
            <a:endParaRPr lang="en-US" dirty="0"/>
          </a:p>
          <a:p>
            <a:endParaRPr lang="en-US" dirty="0"/>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Tree>
    <p:extLst>
      <p:ext uri="{BB962C8B-B14F-4D97-AF65-F5344CB8AC3E}">
        <p14:creationId xmlns:p14="http://schemas.microsoft.com/office/powerpoint/2010/main" val="6423077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23ABE-0C44-4C65-9FAB-3C76F50E0B27}"/>
              </a:ext>
            </a:extLst>
          </p:cNvPr>
          <p:cNvSpPr>
            <a:spLocks noGrp="1"/>
          </p:cNvSpPr>
          <p:nvPr>
            <p:ph type="body" sz="quarter" idx="26"/>
          </p:nvPr>
        </p:nvSpPr>
        <p:spPr>
          <a:xfrm>
            <a:off x="6168083" y="4306900"/>
            <a:ext cx="12047833" cy="5102199"/>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3" name="Slide Number Placeholder 2">
            <a:extLst>
              <a:ext uri="{FF2B5EF4-FFF2-40B4-BE49-F238E27FC236}">
                <a16:creationId xmlns:a16="http://schemas.microsoft.com/office/drawing/2014/main" id="{641AF726-B610-4C08-BDB5-5C5DA4A6B523}"/>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39</a:t>
            </a:fld>
            <a:endParaRPr lang="en-US"/>
          </a:p>
        </p:txBody>
      </p:sp>
      <p:sp>
        <p:nvSpPr>
          <p:cNvPr id="9" name="Text Placeholder 8">
            <a:extLst>
              <a:ext uri="{FF2B5EF4-FFF2-40B4-BE49-F238E27FC236}">
                <a16:creationId xmlns:a16="http://schemas.microsoft.com/office/drawing/2014/main" id="{2C73DFA9-70F9-4E7F-916B-81B9D773CED9}"/>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785055D7-4535-45B7-8D81-60CCBA158434}"/>
              </a:ext>
            </a:extLst>
          </p:cNvPr>
          <p:cNvSpPr>
            <a:spLocks noGrp="1"/>
          </p:cNvSpPr>
          <p:nvPr>
            <p:ph type="dt" sz="half" idx="24"/>
          </p:nvPr>
        </p:nvSpPr>
        <p:spPr>
          <a:xfrm>
            <a:off x="22690666" y="582672"/>
            <a:ext cx="1071033" cy="203202"/>
          </a:xfrm>
        </p:spPr>
        <p:txBody>
          <a:bodyPr/>
          <a:lstStyle/>
          <a:p>
            <a:fld id="{D030E90E-3A3D-45AA-80E1-3D6DF7B7FF4F}" type="datetime1">
              <a:rPr lang="pl-PL" smtClean="0"/>
              <a:pPr/>
              <a:t>2.11.2022</a:t>
            </a:fld>
            <a:endParaRPr lang="en-US" dirty="0"/>
          </a:p>
        </p:txBody>
      </p:sp>
    </p:spTree>
    <p:extLst>
      <p:ext uri="{BB962C8B-B14F-4D97-AF65-F5344CB8AC3E}">
        <p14:creationId xmlns:p14="http://schemas.microsoft.com/office/powerpoint/2010/main" val="17304574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1.0</a:t>
            </a:r>
          </a:p>
          <a:p>
            <a:r>
              <a:rPr lang="en-US" dirty="0"/>
              <a:t>Om </a:t>
            </a:r>
            <a:r>
              <a:rPr lang="en-US" dirty="0" err="1"/>
              <a:t>oss</a:t>
            </a:r>
            <a:r>
              <a:rPr lang="en-US" dirty="0"/>
              <a:t> &amp; Forte Digital</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4</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3" name="Date Placeholder 2">
            <a:extLst>
              <a:ext uri="{FF2B5EF4-FFF2-40B4-BE49-F238E27FC236}">
                <a16:creationId xmlns:a16="http://schemas.microsoft.com/office/drawing/2014/main" id="{0858AF0E-3A61-A712-DF13-B0AEFC50BEC9}"/>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910C2E7-864D-4CA4-9379-CDA289D86D87}"/>
              </a:ext>
            </a:extLst>
          </p:cNvPr>
          <p:cNvSpPr>
            <a:spLocks noGrp="1"/>
          </p:cNvSpPr>
          <p:nvPr>
            <p:ph type="pic" sz="quarter" idx="22"/>
          </p:nvPr>
        </p:nvSpPr>
        <p:spPr/>
      </p:sp>
      <p:sp>
        <p:nvSpPr>
          <p:cNvPr id="3" name="Text Placeholder 2">
            <a:extLst>
              <a:ext uri="{FF2B5EF4-FFF2-40B4-BE49-F238E27FC236}">
                <a16:creationId xmlns:a16="http://schemas.microsoft.com/office/drawing/2014/main" id="{F5C6585D-44D6-4483-9791-0635CDFD0718}"/>
              </a:ext>
            </a:extLst>
          </p:cNvPr>
          <p:cNvSpPr>
            <a:spLocks noGrp="1"/>
          </p:cNvSpPr>
          <p:nvPr>
            <p:ph type="body" sz="quarter" idx="26"/>
          </p:nvPr>
        </p:nvSpPr>
        <p:spPr>
          <a:xfrm>
            <a:off x="2446238" y="2387850"/>
            <a:ext cx="8529131" cy="8940297"/>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4" name="Slide Number Placeholder 3">
            <a:extLst>
              <a:ext uri="{FF2B5EF4-FFF2-40B4-BE49-F238E27FC236}">
                <a16:creationId xmlns:a16="http://schemas.microsoft.com/office/drawing/2014/main" id="{283F668C-0FD4-4A28-94FC-18188F91F87E}"/>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40</a:t>
            </a:fld>
            <a:endParaRPr lang="en-US"/>
          </a:p>
        </p:txBody>
      </p:sp>
      <p:sp>
        <p:nvSpPr>
          <p:cNvPr id="11" name="Text Placeholder 10">
            <a:extLst>
              <a:ext uri="{FF2B5EF4-FFF2-40B4-BE49-F238E27FC236}">
                <a16:creationId xmlns:a16="http://schemas.microsoft.com/office/drawing/2014/main" id="{DB53C6CD-203B-48C2-8373-A20DDEA4EDFF}"/>
              </a:ext>
            </a:extLst>
          </p:cNvPr>
          <p:cNvSpPr>
            <a:spLocks noGrp="1"/>
          </p:cNvSpPr>
          <p:nvPr>
            <p:ph type="body" sz="quarter" idx="25"/>
          </p:nvPr>
        </p:nvSpPr>
        <p:spPr/>
        <p:txBody>
          <a:bodyPr/>
          <a:lstStyle/>
          <a:p>
            <a:endParaRPr lang="en-US"/>
          </a:p>
        </p:txBody>
      </p:sp>
      <p:sp>
        <p:nvSpPr>
          <p:cNvPr id="5" name="Date Placeholder 4">
            <a:extLst>
              <a:ext uri="{FF2B5EF4-FFF2-40B4-BE49-F238E27FC236}">
                <a16:creationId xmlns:a16="http://schemas.microsoft.com/office/drawing/2014/main" id="{074199FD-EC47-4896-9C77-2B495D224F67}"/>
              </a:ext>
            </a:extLst>
          </p:cNvPr>
          <p:cNvSpPr>
            <a:spLocks noGrp="1"/>
          </p:cNvSpPr>
          <p:nvPr>
            <p:ph type="dt" sz="half" idx="24"/>
          </p:nvPr>
        </p:nvSpPr>
        <p:spPr>
          <a:xfrm>
            <a:off x="22690666" y="582672"/>
            <a:ext cx="1071033" cy="203202"/>
          </a:xfrm>
        </p:spPr>
        <p:txBody>
          <a:bodyPr/>
          <a:lstStyle/>
          <a:p>
            <a:fld id="{67208FDC-A263-40B9-AFFE-48390C36F276}" type="datetime1">
              <a:rPr lang="pl-PL" smtClean="0"/>
              <a:pPr/>
              <a:t>2.11.2022</a:t>
            </a:fld>
            <a:endParaRPr lang="en-US" dirty="0"/>
          </a:p>
        </p:txBody>
      </p:sp>
    </p:spTree>
    <p:extLst>
      <p:ext uri="{BB962C8B-B14F-4D97-AF65-F5344CB8AC3E}">
        <p14:creationId xmlns:p14="http://schemas.microsoft.com/office/powerpoint/2010/main" val="14548678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802" name="Slide Number"/>
          <p:cNvSpPr txBox="1">
            <a:spLocks noGrp="1"/>
          </p:cNvSpPr>
          <p:nvPr>
            <p:ph type="sldNum" sz="quarter" idx="2"/>
          </p:nvPr>
        </p:nvSpPr>
        <p:spPr>
          <a:xfrm>
            <a:off x="23288359" y="12910139"/>
            <a:ext cx="51144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41</a:t>
            </a:fld>
            <a:endParaRPr lang="en-US"/>
          </a:p>
        </p:txBody>
      </p:sp>
      <p:sp>
        <p:nvSpPr>
          <p:cNvPr id="6" name="Text Placeholder 5">
            <a:extLst>
              <a:ext uri="{FF2B5EF4-FFF2-40B4-BE49-F238E27FC236}">
                <a16:creationId xmlns:a16="http://schemas.microsoft.com/office/drawing/2014/main" id="{5009DB47-CB07-462E-9574-F31E2AFD3517}"/>
              </a:ext>
            </a:extLst>
          </p:cNvPr>
          <p:cNvSpPr>
            <a:spLocks noGrp="1"/>
          </p:cNvSpPr>
          <p:nvPr>
            <p:ph type="body" sz="quarter" idx="25"/>
          </p:nvPr>
        </p:nvSpPr>
        <p:spPr/>
        <p:txBody>
          <a:bodyPr/>
          <a:lstStyle/>
          <a:p>
            <a:endParaRPr lang="en-US"/>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xfrm>
            <a:off x="23288359" y="12910139"/>
            <a:ext cx="51144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42</a:t>
            </a:fld>
            <a:endParaRPr lang="en-US"/>
          </a:p>
        </p:txBody>
      </p:sp>
      <p:sp>
        <p:nvSpPr>
          <p:cNvPr id="7" name="Text Placeholder 6">
            <a:extLst>
              <a:ext uri="{FF2B5EF4-FFF2-40B4-BE49-F238E27FC236}">
                <a16:creationId xmlns:a16="http://schemas.microsoft.com/office/drawing/2014/main" id="{2E6DFC1F-DF44-4757-AC80-63BD71939972}"/>
              </a:ext>
            </a:extLst>
          </p:cNvPr>
          <p:cNvSpPr>
            <a:spLocks noGrp="1"/>
          </p:cNvSpPr>
          <p:nvPr>
            <p:ph type="body" sz="quarter" idx="25"/>
          </p:nvPr>
        </p:nvSpPr>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34870720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43</a:t>
            </a:fld>
            <a:endParaRPr lang="en-US"/>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3"/>
          </p:nvPr>
        </p:nvSpPr>
        <p:spPr>
          <a:xfrm>
            <a:off x="20635448" y="582672"/>
            <a:ext cx="3126252" cy="203202"/>
          </a:xfrm>
          <a:prstGeom prst="rect">
            <a:avLst/>
          </a:prstGeom>
        </p:spPr>
        <p:txBody>
          <a:bodyPr/>
          <a:lstStyle/>
          <a:p>
            <a:fld id="{731C5A17-FFB1-4A44-9423-ABEB2DC872FB}" type="datetime1">
              <a:rPr lang="pl-PL" smtClean="0"/>
              <a:pPr/>
              <a:t>2.11.2022</a:t>
            </a:fld>
            <a:endParaRPr lang="en-US" dirty="0"/>
          </a:p>
        </p:txBody>
      </p:sp>
      <p:sp>
        <p:nvSpPr>
          <p:cNvPr id="4" name="Text Placeholder 3">
            <a:extLst>
              <a:ext uri="{FF2B5EF4-FFF2-40B4-BE49-F238E27FC236}">
                <a16:creationId xmlns:a16="http://schemas.microsoft.com/office/drawing/2014/main" id="{582535B9-5EEE-4A6E-B6DD-52B85676124F}"/>
              </a:ext>
            </a:extLst>
          </p:cNvPr>
          <p:cNvSpPr>
            <a:spLocks noGrp="1"/>
          </p:cNvSpPr>
          <p:nvPr>
            <p:ph type="body" sz="quarter" idx="4294967295"/>
          </p:nvPr>
        </p:nvSpPr>
        <p:spPr>
          <a:xfrm>
            <a:off x="6707782" y="582672"/>
            <a:ext cx="10440558" cy="430887"/>
          </a:xfrm>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p:txBody>
          <a:bodyPr/>
          <a:lstStyle/>
          <a:p>
            <a:r>
              <a:rPr lang="nb-NO" dirty="0"/>
              <a:t>Med fokus på brukeropplevelse, tung teknologikompetanse og strategisk rådgivning hjelper vi ambisiøse virksomheter med å lykkes digitalt.</a:t>
            </a:r>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425490109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xfrm>
            <a:off x="23288359" y="12910139"/>
            <a:ext cx="511441" cy="2032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44</a:t>
            </a:fld>
            <a:endParaRPr lang="en-US"/>
          </a:p>
        </p:txBody>
      </p:sp>
      <p:sp>
        <p:nvSpPr>
          <p:cNvPr id="26" name="Text Placeholder 25">
            <a:extLst>
              <a:ext uri="{FF2B5EF4-FFF2-40B4-BE49-F238E27FC236}">
                <a16:creationId xmlns:a16="http://schemas.microsoft.com/office/drawing/2014/main" id="{44239379-1F6A-43BC-BE2D-13D94E4D8760}"/>
              </a:ext>
            </a:extLst>
          </p:cNvPr>
          <p:cNvSpPr>
            <a:spLocks noGrp="1"/>
          </p:cNvSpPr>
          <p:nvPr>
            <p:ph type="body" sz="quarter" idx="25"/>
          </p:nvPr>
        </p:nvSpPr>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27511690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3FA88-A816-43B2-964B-0A2A2DC2932B}"/>
              </a:ext>
            </a:extLst>
          </p:cNvPr>
          <p:cNvSpPr>
            <a:spLocks noGrp="1"/>
          </p:cNvSpPr>
          <p:nvPr>
            <p:ph type="body" sz="half" idx="34"/>
          </p:nvPr>
        </p:nvSpPr>
        <p:spPr>
          <a:xfrm>
            <a:off x="10203923" y="7331111"/>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 name="Text Placeholder 2">
            <a:extLst>
              <a:ext uri="{FF2B5EF4-FFF2-40B4-BE49-F238E27FC236}">
                <a16:creationId xmlns:a16="http://schemas.microsoft.com/office/drawing/2014/main" id="{401228A5-9C86-405F-909E-F3955DB7DDA7}"/>
              </a:ext>
            </a:extLst>
          </p:cNvPr>
          <p:cNvSpPr>
            <a:spLocks noGrp="1"/>
          </p:cNvSpPr>
          <p:nvPr>
            <p:ph type="body" sz="half" idx="33"/>
          </p:nvPr>
        </p:nvSpPr>
        <p:spPr>
          <a:xfrm>
            <a:off x="3250755" y="7331112"/>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4" name="Text Placeholder 3">
            <a:extLst>
              <a:ext uri="{FF2B5EF4-FFF2-40B4-BE49-F238E27FC236}">
                <a16:creationId xmlns:a16="http://schemas.microsoft.com/office/drawing/2014/main" id="{1F2E573D-B4AA-41F4-B94B-5C04FA57E0C4}"/>
              </a:ext>
            </a:extLst>
          </p:cNvPr>
          <p:cNvSpPr>
            <a:spLocks noGrp="1"/>
          </p:cNvSpPr>
          <p:nvPr>
            <p:ph type="body" sz="quarter" idx="32"/>
          </p:nvPr>
        </p:nvSpPr>
        <p:spPr>
          <a:xfrm>
            <a:off x="2479011" y="1600083"/>
            <a:ext cx="19434095" cy="1777335"/>
          </a:xfrm>
        </p:spPr>
        <p:txBody>
          <a:bodyPr>
            <a:normAutofit/>
          </a:bodyPr>
          <a:lstStyle/>
          <a:p>
            <a:r>
              <a:rPr lang="en-US" dirty="0"/>
              <a:t>Lorem ipsum dolor sit </a:t>
            </a:r>
            <a:r>
              <a:rPr lang="en-US" dirty="0" err="1"/>
              <a:t>amet</a:t>
            </a:r>
            <a:endParaRPr lang="en-US" dirty="0"/>
          </a:p>
        </p:txBody>
      </p:sp>
      <p:sp>
        <p:nvSpPr>
          <p:cNvPr id="5" name="Slide Number Placeholder 4">
            <a:extLst>
              <a:ext uri="{FF2B5EF4-FFF2-40B4-BE49-F238E27FC236}">
                <a16:creationId xmlns:a16="http://schemas.microsoft.com/office/drawing/2014/main" id="{B3C65873-5E55-44D6-8AF0-258F70AC2E5B}"/>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45</a:t>
            </a:fld>
            <a:endParaRPr lang="en-US"/>
          </a:p>
        </p:txBody>
      </p:sp>
      <p:sp>
        <p:nvSpPr>
          <p:cNvPr id="41" name="Text Placeholder 40">
            <a:extLst>
              <a:ext uri="{FF2B5EF4-FFF2-40B4-BE49-F238E27FC236}">
                <a16:creationId xmlns:a16="http://schemas.microsoft.com/office/drawing/2014/main" id="{E04393E3-67C2-4BBD-89D7-6BDDE6B0DE40}"/>
              </a:ext>
            </a:extLst>
          </p:cNvPr>
          <p:cNvSpPr>
            <a:spLocks noGrp="1"/>
          </p:cNvSpPr>
          <p:nvPr>
            <p:ph type="body" sz="quarter" idx="4294967295"/>
          </p:nvPr>
        </p:nvSpPr>
        <p:spPr>
          <a:xfrm>
            <a:off x="6707782" y="582672"/>
            <a:ext cx="10440558" cy="430887"/>
          </a:xfrm>
        </p:spPr>
        <p:txBody>
          <a:bodyPr/>
          <a:lstStyle/>
          <a:p>
            <a:endParaRPr lang="en-US"/>
          </a:p>
        </p:txBody>
      </p:sp>
      <p:sp>
        <p:nvSpPr>
          <p:cNvPr id="8" name="Text Placeholder 7">
            <a:extLst>
              <a:ext uri="{FF2B5EF4-FFF2-40B4-BE49-F238E27FC236}">
                <a16:creationId xmlns:a16="http://schemas.microsoft.com/office/drawing/2014/main" id="{4CC6D203-9F68-41F2-9F6D-D475993C5D68}"/>
              </a:ext>
            </a:extLst>
          </p:cNvPr>
          <p:cNvSpPr>
            <a:spLocks noGrp="1"/>
          </p:cNvSpPr>
          <p:nvPr>
            <p:ph type="body" sz="half" idx="35"/>
          </p:nvPr>
        </p:nvSpPr>
        <p:spPr>
          <a:xfrm>
            <a:off x="17157090" y="7330373"/>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9" name="Text Placeholder 8">
            <a:extLst>
              <a:ext uri="{FF2B5EF4-FFF2-40B4-BE49-F238E27FC236}">
                <a16:creationId xmlns:a16="http://schemas.microsoft.com/office/drawing/2014/main" id="{812E3D96-922E-49D3-9B1A-E7F68E781235}"/>
              </a:ext>
            </a:extLst>
          </p:cNvPr>
          <p:cNvSpPr>
            <a:spLocks noGrp="1"/>
          </p:cNvSpPr>
          <p:nvPr>
            <p:ph type="body" sz="half" idx="36"/>
          </p:nvPr>
        </p:nvSpPr>
        <p:spPr>
          <a:xfrm>
            <a:off x="3250755" y="5778393"/>
            <a:ext cx="3976153" cy="1415560"/>
          </a:xfrm>
        </p:spPr>
        <p:txBody>
          <a:bodyPr/>
          <a:lstStyle/>
          <a:p>
            <a:r>
              <a:rPr lang="pl-PL" dirty="0"/>
              <a:t>Lorem </a:t>
            </a:r>
            <a:r>
              <a:rPr lang="pl-PL" dirty="0" err="1"/>
              <a:t>ipsum</a:t>
            </a:r>
            <a:endParaRPr lang="en-US" dirty="0"/>
          </a:p>
        </p:txBody>
      </p:sp>
      <p:sp>
        <p:nvSpPr>
          <p:cNvPr id="10" name="Text Placeholder 9">
            <a:extLst>
              <a:ext uri="{FF2B5EF4-FFF2-40B4-BE49-F238E27FC236}">
                <a16:creationId xmlns:a16="http://schemas.microsoft.com/office/drawing/2014/main" id="{B671982D-9620-42D4-9654-47EBD0F84812}"/>
              </a:ext>
            </a:extLst>
          </p:cNvPr>
          <p:cNvSpPr>
            <a:spLocks noGrp="1"/>
          </p:cNvSpPr>
          <p:nvPr>
            <p:ph type="body" sz="half" idx="37"/>
          </p:nvPr>
        </p:nvSpPr>
        <p:spPr>
          <a:xfrm>
            <a:off x="10203923" y="5778393"/>
            <a:ext cx="3976153" cy="1415560"/>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A003E914-DFD7-421D-81B3-5157AF5FCB1A}"/>
              </a:ext>
            </a:extLst>
          </p:cNvPr>
          <p:cNvSpPr>
            <a:spLocks noGrp="1"/>
          </p:cNvSpPr>
          <p:nvPr>
            <p:ph type="body" sz="half" idx="38"/>
          </p:nvPr>
        </p:nvSpPr>
        <p:spPr>
          <a:xfrm>
            <a:off x="17157090" y="5778393"/>
            <a:ext cx="3976153" cy="1415560"/>
          </a:xfrm>
        </p:spPr>
        <p:txBody>
          <a:bodyPr/>
          <a:lstStyle/>
          <a:p>
            <a:r>
              <a:rPr lang="pl-PL" dirty="0"/>
              <a:t>Lorem </a:t>
            </a:r>
            <a:r>
              <a:rPr lang="pl-PL" dirty="0" err="1"/>
              <a:t>ipsum</a:t>
            </a:r>
            <a:endParaRPr lang="en-US" dirty="0"/>
          </a:p>
        </p:txBody>
      </p:sp>
      <p:sp>
        <p:nvSpPr>
          <p:cNvPr id="6" name="Date Placeholder 5">
            <a:extLst>
              <a:ext uri="{FF2B5EF4-FFF2-40B4-BE49-F238E27FC236}">
                <a16:creationId xmlns:a16="http://schemas.microsoft.com/office/drawing/2014/main" id="{529EEE94-5273-41AB-A19F-E285609563E7}"/>
              </a:ext>
            </a:extLst>
          </p:cNvPr>
          <p:cNvSpPr>
            <a:spLocks noGrp="1"/>
          </p:cNvSpPr>
          <p:nvPr>
            <p:ph type="dt" sz="half" idx="23"/>
          </p:nvPr>
        </p:nvSpPr>
        <p:spPr>
          <a:xfrm>
            <a:off x="22690666" y="582672"/>
            <a:ext cx="1071033" cy="203202"/>
          </a:xfrm>
          <a:prstGeom prst="rect">
            <a:avLst/>
          </a:prstGeom>
        </p:spPr>
        <p:txBody>
          <a:bodyPr/>
          <a:lstStyle/>
          <a:p>
            <a:fld id="{379AB16A-46C2-4A04-8AE8-4506E679C9FB}" type="datetime1">
              <a:rPr lang="pl-PL" smtClean="0"/>
              <a:pPr/>
              <a:t>2.11.2022</a:t>
            </a:fld>
            <a:endParaRPr lang="en-US" dirty="0"/>
          </a:p>
        </p:txBody>
      </p:sp>
    </p:spTree>
    <p:extLst>
      <p:ext uri="{BB962C8B-B14F-4D97-AF65-F5344CB8AC3E}">
        <p14:creationId xmlns:p14="http://schemas.microsoft.com/office/powerpoint/2010/main" val="147929071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79A50-906F-4548-8383-A41701F7C1E0}"/>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46</a:t>
            </a:fld>
            <a:endParaRPr lang="en-US"/>
          </a:p>
        </p:txBody>
      </p:sp>
      <p:sp>
        <p:nvSpPr>
          <p:cNvPr id="3" name="Text Placeholder 2">
            <a:extLst>
              <a:ext uri="{FF2B5EF4-FFF2-40B4-BE49-F238E27FC236}">
                <a16:creationId xmlns:a16="http://schemas.microsoft.com/office/drawing/2014/main" id="{752234F4-4CC4-48AB-A900-BDC2DFBB40CA}"/>
              </a:ext>
            </a:extLst>
          </p:cNvPr>
          <p:cNvSpPr>
            <a:spLocks noGrp="1"/>
          </p:cNvSpPr>
          <p:nvPr>
            <p:ph type="body" sz="quarter" idx="21"/>
          </p:nvPr>
        </p:nvSpPr>
        <p:spPr>
          <a:xfrm>
            <a:off x="4762581" y="3219978"/>
            <a:ext cx="2286001" cy="2286001"/>
          </a:xfrm>
        </p:spPr>
        <p:txBody>
          <a:bodyPr/>
          <a:lstStyle/>
          <a:p>
            <a:r>
              <a:rPr lang="pl-PL" dirty="0"/>
              <a:t>12</a:t>
            </a:r>
            <a:endParaRPr lang="en-US" dirty="0"/>
          </a:p>
        </p:txBody>
      </p:sp>
      <p:sp>
        <p:nvSpPr>
          <p:cNvPr id="4" name="Text Placeholder 3">
            <a:extLst>
              <a:ext uri="{FF2B5EF4-FFF2-40B4-BE49-F238E27FC236}">
                <a16:creationId xmlns:a16="http://schemas.microsoft.com/office/drawing/2014/main" id="{6974BCE0-8249-491B-A630-28EFD44FCF0A}"/>
              </a:ext>
            </a:extLst>
          </p:cNvPr>
          <p:cNvSpPr>
            <a:spLocks noGrp="1"/>
          </p:cNvSpPr>
          <p:nvPr>
            <p:ph type="body" sz="quarter" idx="22"/>
          </p:nvPr>
        </p:nvSpPr>
        <p:spPr>
          <a:xfrm>
            <a:off x="11049000" y="3219978"/>
            <a:ext cx="2286000" cy="2286001"/>
          </a:xfrm>
        </p:spPr>
        <p:txBody>
          <a:bodyPr/>
          <a:lstStyle/>
          <a:p>
            <a:r>
              <a:rPr lang="pl-PL" dirty="0"/>
              <a:t>12</a:t>
            </a:r>
            <a:endParaRPr lang="en-US" dirty="0"/>
          </a:p>
        </p:txBody>
      </p:sp>
      <p:sp>
        <p:nvSpPr>
          <p:cNvPr id="5" name="Text Placeholder 4">
            <a:extLst>
              <a:ext uri="{FF2B5EF4-FFF2-40B4-BE49-F238E27FC236}">
                <a16:creationId xmlns:a16="http://schemas.microsoft.com/office/drawing/2014/main" id="{DA2CC7F8-176A-43D5-8D2A-E744988DEF5C}"/>
              </a:ext>
            </a:extLst>
          </p:cNvPr>
          <p:cNvSpPr>
            <a:spLocks noGrp="1"/>
          </p:cNvSpPr>
          <p:nvPr>
            <p:ph type="body" sz="quarter" idx="23"/>
          </p:nvPr>
        </p:nvSpPr>
        <p:spPr>
          <a:xfrm>
            <a:off x="17354467" y="3219978"/>
            <a:ext cx="2286001" cy="2286001"/>
          </a:xfrm>
        </p:spPr>
        <p:txBody>
          <a:bodyPr/>
          <a:lstStyle/>
          <a:p>
            <a:r>
              <a:rPr lang="pl-PL" dirty="0"/>
              <a:t>12</a:t>
            </a:r>
            <a:endParaRPr lang="en-US" dirty="0"/>
          </a:p>
        </p:txBody>
      </p:sp>
      <p:sp>
        <p:nvSpPr>
          <p:cNvPr id="6" name="Text Placeholder 5">
            <a:extLst>
              <a:ext uri="{FF2B5EF4-FFF2-40B4-BE49-F238E27FC236}">
                <a16:creationId xmlns:a16="http://schemas.microsoft.com/office/drawing/2014/main" id="{27DFA90C-309E-40E5-85B6-8E4B5B57564C}"/>
              </a:ext>
            </a:extLst>
          </p:cNvPr>
          <p:cNvSpPr>
            <a:spLocks noGrp="1"/>
          </p:cNvSpPr>
          <p:nvPr>
            <p:ph type="body" sz="quarter" idx="24"/>
          </p:nvPr>
        </p:nvSpPr>
        <p:spPr>
          <a:xfrm>
            <a:off x="4743531" y="7862225"/>
            <a:ext cx="2286001" cy="2286001"/>
          </a:xfrm>
        </p:spPr>
        <p:txBody>
          <a:bodyPr/>
          <a:lstStyle/>
          <a:p>
            <a:r>
              <a:rPr lang="pl-PL" dirty="0"/>
              <a:t>12</a:t>
            </a:r>
            <a:endParaRPr lang="en-US" dirty="0"/>
          </a:p>
        </p:txBody>
      </p:sp>
      <p:sp>
        <p:nvSpPr>
          <p:cNvPr id="7" name="Text Placeholder 6">
            <a:extLst>
              <a:ext uri="{FF2B5EF4-FFF2-40B4-BE49-F238E27FC236}">
                <a16:creationId xmlns:a16="http://schemas.microsoft.com/office/drawing/2014/main" id="{B15F7AF8-CB52-4DE4-97A1-58D84AC194DB}"/>
              </a:ext>
            </a:extLst>
          </p:cNvPr>
          <p:cNvSpPr>
            <a:spLocks noGrp="1"/>
          </p:cNvSpPr>
          <p:nvPr>
            <p:ph type="body" sz="quarter" idx="25"/>
          </p:nvPr>
        </p:nvSpPr>
        <p:spPr>
          <a:xfrm>
            <a:off x="11049000" y="7755934"/>
            <a:ext cx="2286000" cy="2286001"/>
          </a:xfrm>
        </p:spPr>
        <p:txBody>
          <a:bodyPr/>
          <a:lstStyle/>
          <a:p>
            <a:r>
              <a:rPr lang="pl-PL" dirty="0"/>
              <a:t>12</a:t>
            </a:r>
            <a:endParaRPr lang="en-US" dirty="0"/>
          </a:p>
        </p:txBody>
      </p:sp>
      <p:sp>
        <p:nvSpPr>
          <p:cNvPr id="8" name="Text Placeholder 7">
            <a:extLst>
              <a:ext uri="{FF2B5EF4-FFF2-40B4-BE49-F238E27FC236}">
                <a16:creationId xmlns:a16="http://schemas.microsoft.com/office/drawing/2014/main" id="{55ABDD7F-B145-468C-A01F-5330CCA4A2F7}"/>
              </a:ext>
            </a:extLst>
          </p:cNvPr>
          <p:cNvSpPr>
            <a:spLocks noGrp="1"/>
          </p:cNvSpPr>
          <p:nvPr>
            <p:ph type="body" sz="quarter" idx="26"/>
          </p:nvPr>
        </p:nvSpPr>
        <p:spPr>
          <a:xfrm>
            <a:off x="17354467" y="7862225"/>
            <a:ext cx="2286001" cy="2286001"/>
          </a:xfrm>
        </p:spPr>
        <p:txBody>
          <a:bodyPr/>
          <a:lstStyle/>
          <a:p>
            <a:r>
              <a:rPr lang="pl-PL" dirty="0"/>
              <a:t>12</a:t>
            </a:r>
            <a:endParaRPr lang="en-US" dirty="0"/>
          </a:p>
        </p:txBody>
      </p:sp>
      <p:sp>
        <p:nvSpPr>
          <p:cNvPr id="10" name="Text Placeholder 9">
            <a:extLst>
              <a:ext uri="{FF2B5EF4-FFF2-40B4-BE49-F238E27FC236}">
                <a16:creationId xmlns:a16="http://schemas.microsoft.com/office/drawing/2014/main" id="{3247B902-5500-4009-BF3B-97121DBCF4E8}"/>
              </a:ext>
            </a:extLst>
          </p:cNvPr>
          <p:cNvSpPr>
            <a:spLocks noGrp="1"/>
          </p:cNvSpPr>
          <p:nvPr>
            <p:ph type="body" sz="half" idx="37"/>
          </p:nvPr>
        </p:nvSpPr>
        <p:spPr>
          <a:xfrm>
            <a:off x="4537930" y="5851632"/>
            <a:ext cx="2688978" cy="722446"/>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7BCFB322-8819-454B-8D2E-A9A354484199}"/>
              </a:ext>
            </a:extLst>
          </p:cNvPr>
          <p:cNvSpPr>
            <a:spLocks noGrp="1"/>
          </p:cNvSpPr>
          <p:nvPr>
            <p:ph type="body" sz="half" idx="38"/>
          </p:nvPr>
        </p:nvSpPr>
        <p:spPr>
          <a:xfrm>
            <a:off x="10845455" y="5846749"/>
            <a:ext cx="2688978" cy="722446"/>
          </a:xfrm>
        </p:spPr>
        <p:txBody>
          <a:bodyPr/>
          <a:lstStyle/>
          <a:p>
            <a:r>
              <a:rPr lang="pl-PL" dirty="0"/>
              <a:t>Lorem </a:t>
            </a:r>
            <a:r>
              <a:rPr lang="pl-PL" dirty="0" err="1"/>
              <a:t>ipsum</a:t>
            </a:r>
            <a:endParaRPr lang="en-US" dirty="0"/>
          </a:p>
        </p:txBody>
      </p:sp>
      <p:sp>
        <p:nvSpPr>
          <p:cNvPr id="12" name="Text Placeholder 11">
            <a:extLst>
              <a:ext uri="{FF2B5EF4-FFF2-40B4-BE49-F238E27FC236}">
                <a16:creationId xmlns:a16="http://schemas.microsoft.com/office/drawing/2014/main" id="{AF9806D1-C002-4318-A1EB-4E3868E201A9}"/>
              </a:ext>
            </a:extLst>
          </p:cNvPr>
          <p:cNvSpPr>
            <a:spLocks noGrp="1"/>
          </p:cNvSpPr>
          <p:nvPr>
            <p:ph type="body" sz="half" idx="39"/>
          </p:nvPr>
        </p:nvSpPr>
        <p:spPr>
          <a:xfrm>
            <a:off x="17143292" y="5846749"/>
            <a:ext cx="2688978" cy="722446"/>
          </a:xfrm>
        </p:spPr>
        <p:txBody>
          <a:bodyPr/>
          <a:lstStyle/>
          <a:p>
            <a:r>
              <a:rPr lang="pl-PL" dirty="0"/>
              <a:t>Lorem </a:t>
            </a:r>
            <a:r>
              <a:rPr lang="pl-PL" dirty="0" err="1"/>
              <a:t>ipsum</a:t>
            </a:r>
            <a:endParaRPr lang="en-US" dirty="0"/>
          </a:p>
        </p:txBody>
      </p:sp>
      <p:sp>
        <p:nvSpPr>
          <p:cNvPr id="13" name="Text Placeholder 12">
            <a:extLst>
              <a:ext uri="{FF2B5EF4-FFF2-40B4-BE49-F238E27FC236}">
                <a16:creationId xmlns:a16="http://schemas.microsoft.com/office/drawing/2014/main" id="{7AA2C58F-2FD0-4050-BCE5-7B7049A96BEA}"/>
              </a:ext>
            </a:extLst>
          </p:cNvPr>
          <p:cNvSpPr>
            <a:spLocks noGrp="1"/>
          </p:cNvSpPr>
          <p:nvPr>
            <p:ph type="body" sz="half" idx="40"/>
          </p:nvPr>
        </p:nvSpPr>
        <p:spPr>
          <a:xfrm>
            <a:off x="4542042" y="10512531"/>
            <a:ext cx="2688978" cy="722446"/>
          </a:xfrm>
        </p:spPr>
        <p:txBody>
          <a:bodyPr/>
          <a:lstStyle/>
          <a:p>
            <a:r>
              <a:rPr lang="pl-PL" dirty="0"/>
              <a:t>Lorem </a:t>
            </a:r>
            <a:r>
              <a:rPr lang="pl-PL" dirty="0" err="1"/>
              <a:t>ipsum</a:t>
            </a:r>
            <a:endParaRPr lang="en-US" dirty="0"/>
          </a:p>
        </p:txBody>
      </p:sp>
      <p:sp>
        <p:nvSpPr>
          <p:cNvPr id="14" name="Text Placeholder 13">
            <a:extLst>
              <a:ext uri="{FF2B5EF4-FFF2-40B4-BE49-F238E27FC236}">
                <a16:creationId xmlns:a16="http://schemas.microsoft.com/office/drawing/2014/main" id="{228E3ECF-A387-4CAE-A422-2A7FAB1366A7}"/>
              </a:ext>
            </a:extLst>
          </p:cNvPr>
          <p:cNvSpPr>
            <a:spLocks noGrp="1"/>
          </p:cNvSpPr>
          <p:nvPr>
            <p:ph type="body" sz="half" idx="41"/>
          </p:nvPr>
        </p:nvSpPr>
        <p:spPr>
          <a:xfrm>
            <a:off x="10845455" y="10524545"/>
            <a:ext cx="2688978" cy="722446"/>
          </a:xfrm>
        </p:spPr>
        <p:txBody>
          <a:bodyPr/>
          <a:lstStyle/>
          <a:p>
            <a:r>
              <a:rPr lang="pl-PL" dirty="0"/>
              <a:t>Lorem </a:t>
            </a:r>
            <a:r>
              <a:rPr lang="pl-PL" dirty="0" err="1"/>
              <a:t>ipsum</a:t>
            </a:r>
            <a:endParaRPr lang="en-US" dirty="0"/>
          </a:p>
        </p:txBody>
      </p:sp>
      <p:sp>
        <p:nvSpPr>
          <p:cNvPr id="15" name="Text Placeholder 14">
            <a:extLst>
              <a:ext uri="{FF2B5EF4-FFF2-40B4-BE49-F238E27FC236}">
                <a16:creationId xmlns:a16="http://schemas.microsoft.com/office/drawing/2014/main" id="{9C495F55-9245-49FF-9C67-DA695F9E580A}"/>
              </a:ext>
            </a:extLst>
          </p:cNvPr>
          <p:cNvSpPr>
            <a:spLocks noGrp="1"/>
          </p:cNvSpPr>
          <p:nvPr>
            <p:ph type="body" sz="half" idx="42"/>
          </p:nvPr>
        </p:nvSpPr>
        <p:spPr>
          <a:xfrm>
            <a:off x="17152980" y="10524545"/>
            <a:ext cx="2688978" cy="722446"/>
          </a:xfrm>
        </p:spPr>
        <p:txBody>
          <a:bodyPr/>
          <a:lstStyle/>
          <a:p>
            <a:r>
              <a:rPr lang="pl-PL" dirty="0"/>
              <a:t>Lorem </a:t>
            </a:r>
            <a:r>
              <a:rPr lang="pl-PL" dirty="0" err="1"/>
              <a:t>ipsum</a:t>
            </a:r>
            <a:endParaRPr lang="en-US" dirty="0"/>
          </a:p>
        </p:txBody>
      </p:sp>
      <p:sp>
        <p:nvSpPr>
          <p:cNvPr id="31" name="Text Placeholder 30">
            <a:extLst>
              <a:ext uri="{FF2B5EF4-FFF2-40B4-BE49-F238E27FC236}">
                <a16:creationId xmlns:a16="http://schemas.microsoft.com/office/drawing/2014/main" id="{912A5068-290A-4DA2-95E5-BD2BB793963B}"/>
              </a:ext>
            </a:extLst>
          </p:cNvPr>
          <p:cNvSpPr>
            <a:spLocks noGrp="1"/>
          </p:cNvSpPr>
          <p:nvPr>
            <p:ph type="body" sz="quarter" idx="4294967295"/>
          </p:nvPr>
        </p:nvSpPr>
        <p:spPr>
          <a:xfrm>
            <a:off x="6707782" y="582672"/>
            <a:ext cx="10440558" cy="430887"/>
          </a:xfrm>
        </p:spPr>
        <p:txBody>
          <a:bodyPr/>
          <a:lstStyle/>
          <a:p>
            <a:endParaRPr lang="en-US"/>
          </a:p>
        </p:txBody>
      </p:sp>
      <p:sp>
        <p:nvSpPr>
          <p:cNvPr id="9" name="Date Placeholder 8">
            <a:extLst>
              <a:ext uri="{FF2B5EF4-FFF2-40B4-BE49-F238E27FC236}">
                <a16:creationId xmlns:a16="http://schemas.microsoft.com/office/drawing/2014/main" id="{205F8F1A-14C6-468B-92B1-1383E8430B4F}"/>
              </a:ext>
            </a:extLst>
          </p:cNvPr>
          <p:cNvSpPr>
            <a:spLocks noGrp="1"/>
          </p:cNvSpPr>
          <p:nvPr>
            <p:ph type="dt" sz="half" idx="44"/>
          </p:nvPr>
        </p:nvSpPr>
        <p:spPr>
          <a:xfrm>
            <a:off x="22690666" y="582672"/>
            <a:ext cx="1071033" cy="203202"/>
          </a:xfrm>
          <a:prstGeom prst="rect">
            <a:avLst/>
          </a:prstGeom>
        </p:spPr>
        <p:txBody>
          <a:bodyPr/>
          <a:lstStyle/>
          <a:p>
            <a:fld id="{D27AD7FA-8AE2-4B14-87F8-02A5E0F78A66}" type="datetime1">
              <a:rPr lang="pl-PL" smtClean="0"/>
              <a:pPr/>
              <a:t>2.11.2022</a:t>
            </a:fld>
            <a:endParaRPr lang="en-US" dirty="0"/>
          </a:p>
        </p:txBody>
      </p:sp>
    </p:spTree>
    <p:extLst>
      <p:ext uri="{BB962C8B-B14F-4D97-AF65-F5344CB8AC3E}">
        <p14:creationId xmlns:p14="http://schemas.microsoft.com/office/powerpoint/2010/main" val="42589655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79A50-906F-4548-8383-A41701F7C1E0}"/>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47</a:t>
            </a:fld>
            <a:endParaRPr lang="en-US"/>
          </a:p>
        </p:txBody>
      </p:sp>
      <p:sp>
        <p:nvSpPr>
          <p:cNvPr id="3" name="Text Placeholder 2">
            <a:extLst>
              <a:ext uri="{FF2B5EF4-FFF2-40B4-BE49-F238E27FC236}">
                <a16:creationId xmlns:a16="http://schemas.microsoft.com/office/drawing/2014/main" id="{752234F4-4CC4-48AB-A900-BDC2DFBB40CA}"/>
              </a:ext>
            </a:extLst>
          </p:cNvPr>
          <p:cNvSpPr>
            <a:spLocks noGrp="1"/>
          </p:cNvSpPr>
          <p:nvPr>
            <p:ph type="body" sz="quarter" idx="21"/>
          </p:nvPr>
        </p:nvSpPr>
        <p:spPr>
          <a:xfrm>
            <a:off x="4743531" y="3219978"/>
            <a:ext cx="2286001" cy="2286001"/>
          </a:xfrm>
        </p:spPr>
        <p:txBody>
          <a:bodyPr/>
          <a:lstStyle/>
          <a:p>
            <a:r>
              <a:rPr lang="pl-PL" dirty="0"/>
              <a:t>12</a:t>
            </a:r>
            <a:endParaRPr lang="en-US" dirty="0"/>
          </a:p>
        </p:txBody>
      </p:sp>
      <p:sp>
        <p:nvSpPr>
          <p:cNvPr id="4" name="Text Placeholder 3">
            <a:extLst>
              <a:ext uri="{FF2B5EF4-FFF2-40B4-BE49-F238E27FC236}">
                <a16:creationId xmlns:a16="http://schemas.microsoft.com/office/drawing/2014/main" id="{6974BCE0-8249-491B-A630-28EFD44FCF0A}"/>
              </a:ext>
            </a:extLst>
          </p:cNvPr>
          <p:cNvSpPr>
            <a:spLocks noGrp="1"/>
          </p:cNvSpPr>
          <p:nvPr>
            <p:ph type="body" sz="quarter" idx="22"/>
          </p:nvPr>
        </p:nvSpPr>
        <p:spPr>
          <a:xfrm>
            <a:off x="11049000" y="3219978"/>
            <a:ext cx="2286000" cy="2286001"/>
          </a:xfrm>
        </p:spPr>
        <p:txBody>
          <a:bodyPr/>
          <a:lstStyle/>
          <a:p>
            <a:r>
              <a:rPr lang="pl-PL" dirty="0"/>
              <a:t>12</a:t>
            </a:r>
            <a:endParaRPr lang="en-US" dirty="0"/>
          </a:p>
        </p:txBody>
      </p:sp>
      <p:sp>
        <p:nvSpPr>
          <p:cNvPr id="5" name="Text Placeholder 4">
            <a:extLst>
              <a:ext uri="{FF2B5EF4-FFF2-40B4-BE49-F238E27FC236}">
                <a16:creationId xmlns:a16="http://schemas.microsoft.com/office/drawing/2014/main" id="{DA2CC7F8-176A-43D5-8D2A-E744988DEF5C}"/>
              </a:ext>
            </a:extLst>
          </p:cNvPr>
          <p:cNvSpPr>
            <a:spLocks noGrp="1"/>
          </p:cNvSpPr>
          <p:nvPr>
            <p:ph type="body" sz="quarter" idx="23"/>
          </p:nvPr>
        </p:nvSpPr>
        <p:spPr>
          <a:xfrm>
            <a:off x="17354467" y="3219978"/>
            <a:ext cx="2286001" cy="2286001"/>
          </a:xfrm>
        </p:spPr>
        <p:txBody>
          <a:bodyPr/>
          <a:lstStyle/>
          <a:p>
            <a:r>
              <a:rPr lang="pl-PL" dirty="0"/>
              <a:t>12</a:t>
            </a:r>
            <a:endParaRPr lang="en-US" dirty="0"/>
          </a:p>
        </p:txBody>
      </p:sp>
      <p:sp>
        <p:nvSpPr>
          <p:cNvPr id="6" name="Text Placeholder 5">
            <a:extLst>
              <a:ext uri="{FF2B5EF4-FFF2-40B4-BE49-F238E27FC236}">
                <a16:creationId xmlns:a16="http://schemas.microsoft.com/office/drawing/2014/main" id="{27DFA90C-309E-40E5-85B6-8E4B5B57564C}"/>
              </a:ext>
            </a:extLst>
          </p:cNvPr>
          <p:cNvSpPr>
            <a:spLocks noGrp="1"/>
          </p:cNvSpPr>
          <p:nvPr>
            <p:ph type="body" sz="quarter" idx="24"/>
          </p:nvPr>
        </p:nvSpPr>
        <p:spPr>
          <a:xfrm>
            <a:off x="4743531" y="7862225"/>
            <a:ext cx="2286001" cy="2286001"/>
          </a:xfrm>
        </p:spPr>
        <p:txBody>
          <a:bodyPr/>
          <a:lstStyle/>
          <a:p>
            <a:r>
              <a:rPr lang="pl-PL" dirty="0"/>
              <a:t>12</a:t>
            </a:r>
            <a:endParaRPr lang="en-US" dirty="0"/>
          </a:p>
        </p:txBody>
      </p:sp>
      <p:sp>
        <p:nvSpPr>
          <p:cNvPr id="7" name="Text Placeholder 6">
            <a:extLst>
              <a:ext uri="{FF2B5EF4-FFF2-40B4-BE49-F238E27FC236}">
                <a16:creationId xmlns:a16="http://schemas.microsoft.com/office/drawing/2014/main" id="{B15F7AF8-CB52-4DE4-97A1-58D84AC194DB}"/>
              </a:ext>
            </a:extLst>
          </p:cNvPr>
          <p:cNvSpPr>
            <a:spLocks noGrp="1"/>
          </p:cNvSpPr>
          <p:nvPr>
            <p:ph type="body" sz="quarter" idx="25"/>
          </p:nvPr>
        </p:nvSpPr>
        <p:spPr>
          <a:xfrm>
            <a:off x="11049000" y="7862225"/>
            <a:ext cx="2286000" cy="2286001"/>
          </a:xfrm>
        </p:spPr>
        <p:txBody>
          <a:bodyPr/>
          <a:lstStyle/>
          <a:p>
            <a:r>
              <a:rPr lang="pl-PL" dirty="0"/>
              <a:t>12</a:t>
            </a:r>
            <a:endParaRPr lang="en-US" dirty="0"/>
          </a:p>
        </p:txBody>
      </p:sp>
      <p:sp>
        <p:nvSpPr>
          <p:cNvPr id="8" name="Text Placeholder 7">
            <a:extLst>
              <a:ext uri="{FF2B5EF4-FFF2-40B4-BE49-F238E27FC236}">
                <a16:creationId xmlns:a16="http://schemas.microsoft.com/office/drawing/2014/main" id="{55ABDD7F-B145-468C-A01F-5330CCA4A2F7}"/>
              </a:ext>
            </a:extLst>
          </p:cNvPr>
          <p:cNvSpPr>
            <a:spLocks noGrp="1"/>
          </p:cNvSpPr>
          <p:nvPr>
            <p:ph type="body" sz="quarter" idx="26"/>
          </p:nvPr>
        </p:nvSpPr>
        <p:spPr>
          <a:xfrm>
            <a:off x="17354467" y="7862225"/>
            <a:ext cx="2286001" cy="2286001"/>
          </a:xfrm>
        </p:spPr>
        <p:txBody>
          <a:bodyPr/>
          <a:lstStyle/>
          <a:p>
            <a:r>
              <a:rPr lang="pl-PL" dirty="0"/>
              <a:t>12</a:t>
            </a:r>
            <a:endParaRPr lang="en-US" dirty="0"/>
          </a:p>
        </p:txBody>
      </p:sp>
      <p:sp>
        <p:nvSpPr>
          <p:cNvPr id="10" name="Text Placeholder 9">
            <a:extLst>
              <a:ext uri="{FF2B5EF4-FFF2-40B4-BE49-F238E27FC236}">
                <a16:creationId xmlns:a16="http://schemas.microsoft.com/office/drawing/2014/main" id="{3247B902-5500-4009-BF3B-97121DBCF4E8}"/>
              </a:ext>
            </a:extLst>
          </p:cNvPr>
          <p:cNvSpPr>
            <a:spLocks noGrp="1"/>
          </p:cNvSpPr>
          <p:nvPr>
            <p:ph type="body" sz="quarter" idx="27"/>
          </p:nvPr>
        </p:nvSpPr>
        <p:spPr>
          <a:xfrm>
            <a:off x="4542043" y="5851631"/>
            <a:ext cx="2688978" cy="358141"/>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7BCFB322-8819-454B-8D2E-A9A354484199}"/>
              </a:ext>
            </a:extLst>
          </p:cNvPr>
          <p:cNvSpPr>
            <a:spLocks noGrp="1"/>
          </p:cNvSpPr>
          <p:nvPr>
            <p:ph type="body" sz="quarter" idx="28"/>
          </p:nvPr>
        </p:nvSpPr>
        <p:spPr>
          <a:xfrm>
            <a:off x="10847511" y="5851631"/>
            <a:ext cx="2688978" cy="358141"/>
          </a:xfrm>
        </p:spPr>
        <p:txBody>
          <a:bodyPr/>
          <a:lstStyle/>
          <a:p>
            <a:r>
              <a:rPr lang="pl-PL" dirty="0"/>
              <a:t>Lorem </a:t>
            </a:r>
            <a:r>
              <a:rPr lang="pl-PL" dirty="0" err="1"/>
              <a:t>ipsum</a:t>
            </a:r>
            <a:endParaRPr lang="en-US" dirty="0"/>
          </a:p>
        </p:txBody>
      </p:sp>
      <p:sp>
        <p:nvSpPr>
          <p:cNvPr id="12" name="Text Placeholder 11">
            <a:extLst>
              <a:ext uri="{FF2B5EF4-FFF2-40B4-BE49-F238E27FC236}">
                <a16:creationId xmlns:a16="http://schemas.microsoft.com/office/drawing/2014/main" id="{AF9806D1-C002-4318-A1EB-4E3868E201A9}"/>
              </a:ext>
            </a:extLst>
          </p:cNvPr>
          <p:cNvSpPr>
            <a:spLocks noGrp="1"/>
          </p:cNvSpPr>
          <p:nvPr>
            <p:ph type="body" sz="quarter" idx="29"/>
          </p:nvPr>
        </p:nvSpPr>
        <p:spPr>
          <a:xfrm>
            <a:off x="17152980" y="5851631"/>
            <a:ext cx="2688978" cy="358141"/>
          </a:xfrm>
        </p:spPr>
        <p:txBody>
          <a:bodyPr/>
          <a:lstStyle/>
          <a:p>
            <a:r>
              <a:rPr lang="pl-PL" dirty="0"/>
              <a:t>Lorem </a:t>
            </a:r>
            <a:r>
              <a:rPr lang="pl-PL" dirty="0" err="1"/>
              <a:t>ipsum</a:t>
            </a:r>
            <a:endParaRPr lang="en-US" dirty="0"/>
          </a:p>
        </p:txBody>
      </p:sp>
      <p:sp>
        <p:nvSpPr>
          <p:cNvPr id="13" name="Text Placeholder 12">
            <a:extLst>
              <a:ext uri="{FF2B5EF4-FFF2-40B4-BE49-F238E27FC236}">
                <a16:creationId xmlns:a16="http://schemas.microsoft.com/office/drawing/2014/main" id="{7AA2C58F-2FD0-4050-BCE5-7B7049A96BEA}"/>
              </a:ext>
            </a:extLst>
          </p:cNvPr>
          <p:cNvSpPr>
            <a:spLocks noGrp="1"/>
          </p:cNvSpPr>
          <p:nvPr>
            <p:ph type="body" sz="quarter" idx="30"/>
          </p:nvPr>
        </p:nvSpPr>
        <p:spPr>
          <a:xfrm>
            <a:off x="4542042" y="10512531"/>
            <a:ext cx="2688978" cy="358141"/>
          </a:xfrm>
        </p:spPr>
        <p:txBody>
          <a:bodyPr/>
          <a:lstStyle/>
          <a:p>
            <a:r>
              <a:rPr lang="pl-PL" dirty="0"/>
              <a:t>Lorem </a:t>
            </a:r>
            <a:r>
              <a:rPr lang="pl-PL" dirty="0" err="1"/>
              <a:t>ipsum</a:t>
            </a:r>
            <a:endParaRPr lang="en-US" dirty="0"/>
          </a:p>
        </p:txBody>
      </p:sp>
      <p:sp>
        <p:nvSpPr>
          <p:cNvPr id="14" name="Text Placeholder 13">
            <a:extLst>
              <a:ext uri="{FF2B5EF4-FFF2-40B4-BE49-F238E27FC236}">
                <a16:creationId xmlns:a16="http://schemas.microsoft.com/office/drawing/2014/main" id="{228E3ECF-A387-4CAE-A422-2A7FAB1366A7}"/>
              </a:ext>
            </a:extLst>
          </p:cNvPr>
          <p:cNvSpPr>
            <a:spLocks noGrp="1"/>
          </p:cNvSpPr>
          <p:nvPr>
            <p:ph type="body" sz="quarter" idx="31"/>
          </p:nvPr>
        </p:nvSpPr>
        <p:spPr>
          <a:xfrm>
            <a:off x="10847511" y="10512531"/>
            <a:ext cx="2688978" cy="358141"/>
          </a:xfrm>
        </p:spPr>
        <p:txBody>
          <a:bodyPr/>
          <a:lstStyle/>
          <a:p>
            <a:r>
              <a:rPr lang="pl-PL" dirty="0"/>
              <a:t>Lorem </a:t>
            </a:r>
            <a:r>
              <a:rPr lang="pl-PL" dirty="0" err="1"/>
              <a:t>ipsum</a:t>
            </a:r>
            <a:endParaRPr lang="en-US" dirty="0"/>
          </a:p>
        </p:txBody>
      </p:sp>
      <p:sp>
        <p:nvSpPr>
          <p:cNvPr id="15" name="Text Placeholder 14">
            <a:extLst>
              <a:ext uri="{FF2B5EF4-FFF2-40B4-BE49-F238E27FC236}">
                <a16:creationId xmlns:a16="http://schemas.microsoft.com/office/drawing/2014/main" id="{9C495F55-9245-49FF-9C67-DA695F9E580A}"/>
              </a:ext>
            </a:extLst>
          </p:cNvPr>
          <p:cNvSpPr>
            <a:spLocks noGrp="1"/>
          </p:cNvSpPr>
          <p:nvPr>
            <p:ph type="body" sz="quarter" idx="32"/>
          </p:nvPr>
        </p:nvSpPr>
        <p:spPr>
          <a:xfrm>
            <a:off x="17152980" y="10512531"/>
            <a:ext cx="2688978" cy="358141"/>
          </a:xfrm>
        </p:spPr>
        <p:txBody>
          <a:bodyPr/>
          <a:lstStyle/>
          <a:p>
            <a:r>
              <a:rPr lang="pl-PL" dirty="0"/>
              <a:t>Lorem </a:t>
            </a:r>
            <a:r>
              <a:rPr lang="pl-PL"/>
              <a:t>ipsum</a:t>
            </a:r>
            <a:endParaRPr lang="en-US"/>
          </a:p>
        </p:txBody>
      </p:sp>
      <p:sp>
        <p:nvSpPr>
          <p:cNvPr id="32" name="Text Placeholder 31">
            <a:extLst>
              <a:ext uri="{FF2B5EF4-FFF2-40B4-BE49-F238E27FC236}">
                <a16:creationId xmlns:a16="http://schemas.microsoft.com/office/drawing/2014/main" id="{63C352D5-EE84-4D98-ABDD-4F0AB9404C06}"/>
              </a:ext>
            </a:extLst>
          </p:cNvPr>
          <p:cNvSpPr>
            <a:spLocks noGrp="1"/>
          </p:cNvSpPr>
          <p:nvPr>
            <p:ph type="body" sz="quarter" idx="4294967295"/>
          </p:nvPr>
        </p:nvSpPr>
        <p:spPr>
          <a:xfrm>
            <a:off x="6707782" y="582672"/>
            <a:ext cx="10440558" cy="430887"/>
          </a:xfrm>
        </p:spPr>
        <p:txBody>
          <a:bodyPr/>
          <a:lstStyle/>
          <a:p>
            <a:endParaRPr lang="en-US"/>
          </a:p>
        </p:txBody>
      </p:sp>
      <p:sp>
        <p:nvSpPr>
          <p:cNvPr id="9" name="Date Placeholder 8">
            <a:extLst>
              <a:ext uri="{FF2B5EF4-FFF2-40B4-BE49-F238E27FC236}">
                <a16:creationId xmlns:a16="http://schemas.microsoft.com/office/drawing/2014/main" id="{205F8F1A-14C6-468B-92B1-1383E8430B4F}"/>
              </a:ext>
            </a:extLst>
          </p:cNvPr>
          <p:cNvSpPr>
            <a:spLocks noGrp="1"/>
          </p:cNvSpPr>
          <p:nvPr>
            <p:ph type="dt" sz="half" idx="34"/>
          </p:nvPr>
        </p:nvSpPr>
        <p:spPr>
          <a:xfrm>
            <a:off x="22690666" y="582672"/>
            <a:ext cx="1071033" cy="203202"/>
          </a:xfrm>
          <a:prstGeom prst="rect">
            <a:avLst/>
          </a:prstGeom>
        </p:spPr>
        <p:txBody>
          <a:bodyPr/>
          <a:lstStyle/>
          <a:p>
            <a:fld id="{D27AD7FA-8AE2-4B14-87F8-02A5E0F78A66}" type="datetime1">
              <a:rPr lang="pl-PL" smtClean="0"/>
              <a:pPr/>
              <a:t>2.11.2022</a:t>
            </a:fld>
            <a:endParaRPr lang="en-US" dirty="0"/>
          </a:p>
        </p:txBody>
      </p:sp>
    </p:spTree>
    <p:extLst>
      <p:ext uri="{BB962C8B-B14F-4D97-AF65-F5344CB8AC3E}">
        <p14:creationId xmlns:p14="http://schemas.microsoft.com/office/powerpoint/2010/main" val="5405817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C65873-5E55-44D6-8AF0-258F70AC2E5B}"/>
              </a:ext>
            </a:extLst>
          </p:cNvPr>
          <p:cNvSpPr>
            <a:spLocks noGrp="1"/>
          </p:cNvSpPr>
          <p:nvPr>
            <p:ph type="sldNum" sz="quarter" idx="2"/>
          </p:nvPr>
        </p:nvSpPr>
        <p:spPr/>
        <p:txBody>
          <a:bodyPr/>
          <a:lstStyle/>
          <a:p>
            <a:fld id="{86CB4B4D-7CA3-9044-876B-883B54F8677D}" type="slidenum">
              <a:rPr lang="en-US" smtClean="0"/>
              <a:pPr/>
              <a:t>5</a:t>
            </a:fld>
            <a:endParaRPr lang="en-US"/>
          </a:p>
        </p:txBody>
      </p:sp>
      <p:sp>
        <p:nvSpPr>
          <p:cNvPr id="4" name="Text Placeholder 3">
            <a:extLst>
              <a:ext uri="{FF2B5EF4-FFF2-40B4-BE49-F238E27FC236}">
                <a16:creationId xmlns:a16="http://schemas.microsoft.com/office/drawing/2014/main" id="{1F2E573D-B4AA-41F4-B94B-5C04FA57E0C4}"/>
              </a:ext>
            </a:extLst>
          </p:cNvPr>
          <p:cNvSpPr>
            <a:spLocks noGrp="1"/>
          </p:cNvSpPr>
          <p:nvPr>
            <p:ph type="body" sz="quarter" idx="32"/>
          </p:nvPr>
        </p:nvSpPr>
        <p:spPr/>
        <p:txBody>
          <a:bodyPr/>
          <a:lstStyle/>
          <a:p>
            <a:r>
              <a:rPr lang="en-US" dirty="0" err="1"/>
              <a:t>Hvem</a:t>
            </a:r>
            <a:r>
              <a:rPr lang="en-US" dirty="0"/>
              <a:t> er vi? </a:t>
            </a:r>
          </a:p>
        </p:txBody>
      </p:sp>
      <p:sp>
        <p:nvSpPr>
          <p:cNvPr id="9" name="Text Placeholder 8">
            <a:extLst>
              <a:ext uri="{FF2B5EF4-FFF2-40B4-BE49-F238E27FC236}">
                <a16:creationId xmlns:a16="http://schemas.microsoft.com/office/drawing/2014/main" id="{812E3D96-922E-49D3-9B1A-E7F68E781235}"/>
              </a:ext>
            </a:extLst>
          </p:cNvPr>
          <p:cNvSpPr>
            <a:spLocks noGrp="1"/>
          </p:cNvSpPr>
          <p:nvPr>
            <p:ph type="body" sz="half" idx="36"/>
          </p:nvPr>
        </p:nvSpPr>
        <p:spPr>
          <a:xfrm>
            <a:off x="6869072" y="8260596"/>
            <a:ext cx="5179494" cy="1415560"/>
          </a:xfrm>
        </p:spPr>
        <p:txBody>
          <a:bodyPr/>
          <a:lstStyle/>
          <a:p>
            <a:r>
              <a:rPr lang="pl-PL" dirty="0"/>
              <a:t>Lisa </a:t>
            </a:r>
            <a:r>
              <a:rPr lang="pl-PL" dirty="0" err="1"/>
              <a:t>Enge</a:t>
            </a:r>
            <a:r>
              <a:rPr lang="pl-PL" dirty="0"/>
              <a:t> </a:t>
            </a:r>
            <a:r>
              <a:rPr lang="pl-PL" dirty="0" err="1"/>
              <a:t>Haukås</a:t>
            </a:r>
            <a:endParaRPr lang="en-US" dirty="0"/>
          </a:p>
        </p:txBody>
      </p:sp>
      <p:sp>
        <p:nvSpPr>
          <p:cNvPr id="3" name="Text Placeholder 2">
            <a:extLst>
              <a:ext uri="{FF2B5EF4-FFF2-40B4-BE49-F238E27FC236}">
                <a16:creationId xmlns:a16="http://schemas.microsoft.com/office/drawing/2014/main" id="{401228A5-9C86-405F-909E-F3955DB7DDA7}"/>
              </a:ext>
            </a:extLst>
          </p:cNvPr>
          <p:cNvSpPr>
            <a:spLocks noGrp="1"/>
          </p:cNvSpPr>
          <p:nvPr>
            <p:ph type="body" sz="half" idx="33"/>
          </p:nvPr>
        </p:nvSpPr>
        <p:spPr>
          <a:xfrm>
            <a:off x="7470742" y="9813315"/>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10" name="Text Placeholder 9">
            <a:extLst>
              <a:ext uri="{FF2B5EF4-FFF2-40B4-BE49-F238E27FC236}">
                <a16:creationId xmlns:a16="http://schemas.microsoft.com/office/drawing/2014/main" id="{B671982D-9620-42D4-9654-47EBD0F84812}"/>
              </a:ext>
            </a:extLst>
          </p:cNvPr>
          <p:cNvSpPr>
            <a:spLocks noGrp="1"/>
          </p:cNvSpPr>
          <p:nvPr>
            <p:ph type="body" sz="half" idx="37"/>
          </p:nvPr>
        </p:nvSpPr>
        <p:spPr>
          <a:xfrm>
            <a:off x="12992502" y="8260596"/>
            <a:ext cx="3976153" cy="1415560"/>
          </a:xfrm>
        </p:spPr>
        <p:txBody>
          <a:bodyPr/>
          <a:lstStyle/>
          <a:p>
            <a:r>
              <a:rPr lang="pl-PL" dirty="0"/>
              <a:t>Nina Marie Wahl</a:t>
            </a:r>
            <a:endParaRPr lang="en-US" dirty="0"/>
          </a:p>
        </p:txBody>
      </p:sp>
      <p:sp>
        <p:nvSpPr>
          <p:cNvPr id="2" name="Text Placeholder 1">
            <a:extLst>
              <a:ext uri="{FF2B5EF4-FFF2-40B4-BE49-F238E27FC236}">
                <a16:creationId xmlns:a16="http://schemas.microsoft.com/office/drawing/2014/main" id="{D3A3FA88-A816-43B2-964B-0A2A2DC2932B}"/>
              </a:ext>
            </a:extLst>
          </p:cNvPr>
          <p:cNvSpPr>
            <a:spLocks noGrp="1"/>
          </p:cNvSpPr>
          <p:nvPr>
            <p:ph type="body" sz="half" idx="34"/>
          </p:nvPr>
        </p:nvSpPr>
        <p:spPr>
          <a:xfrm>
            <a:off x="12992502" y="9813314"/>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1" name="Text Placeholder 10">
            <a:extLst>
              <a:ext uri="{FF2B5EF4-FFF2-40B4-BE49-F238E27FC236}">
                <a16:creationId xmlns:a16="http://schemas.microsoft.com/office/drawing/2014/main" id="{A003E914-DFD7-421D-81B3-5157AF5FCB1A}"/>
              </a:ext>
            </a:extLst>
          </p:cNvPr>
          <p:cNvSpPr>
            <a:spLocks noGrp="1"/>
          </p:cNvSpPr>
          <p:nvPr>
            <p:ph type="body" sz="half" idx="38"/>
          </p:nvPr>
        </p:nvSpPr>
        <p:spPr>
          <a:xfrm>
            <a:off x="18619884" y="8260596"/>
            <a:ext cx="3976153" cy="1415560"/>
          </a:xfrm>
        </p:spPr>
        <p:txBody>
          <a:bodyPr/>
          <a:lstStyle/>
          <a:p>
            <a:r>
              <a:rPr lang="pl-PL" dirty="0" err="1"/>
              <a:t>Stine</a:t>
            </a:r>
            <a:r>
              <a:rPr lang="pl-PL" dirty="0"/>
              <a:t> </a:t>
            </a:r>
            <a:r>
              <a:rPr lang="pl-PL" dirty="0" err="1"/>
              <a:t>Sandberg</a:t>
            </a:r>
            <a:endParaRPr lang="en-US" dirty="0"/>
          </a:p>
        </p:txBody>
      </p:sp>
      <p:sp>
        <p:nvSpPr>
          <p:cNvPr id="8" name="Text Placeholder 7">
            <a:extLst>
              <a:ext uri="{FF2B5EF4-FFF2-40B4-BE49-F238E27FC236}">
                <a16:creationId xmlns:a16="http://schemas.microsoft.com/office/drawing/2014/main" id="{4CC6D203-9F68-41F2-9F6D-D475993C5D68}"/>
              </a:ext>
            </a:extLst>
          </p:cNvPr>
          <p:cNvSpPr>
            <a:spLocks noGrp="1"/>
          </p:cNvSpPr>
          <p:nvPr>
            <p:ph type="body" sz="half" idx="35"/>
          </p:nvPr>
        </p:nvSpPr>
        <p:spPr>
          <a:xfrm>
            <a:off x="18619884" y="9812576"/>
            <a:ext cx="3976153" cy="1943517"/>
          </a:xfrm>
        </p:spPr>
        <p:txBody>
          <a:bodyPr>
            <a:normAutofit fontScale="92500" lnSpcReduction="20000"/>
          </a:bodyPr>
          <a:lstStyle/>
          <a:p>
            <a:r>
              <a:rPr lang="en-US" dirty="0"/>
              <a:t>29 </a:t>
            </a:r>
            <a:r>
              <a:rPr lang="en-US" dirty="0" err="1"/>
              <a:t>år</a:t>
            </a:r>
            <a:r>
              <a:rPr lang="en-US" dirty="0"/>
              <a:t>, </a:t>
            </a:r>
            <a:r>
              <a:rPr lang="en-US" dirty="0" err="1"/>
              <a:t>fra</a:t>
            </a:r>
            <a:r>
              <a:rPr lang="en-US" dirty="0"/>
              <a:t> </a:t>
            </a:r>
            <a:r>
              <a:rPr lang="en-US" dirty="0" err="1"/>
              <a:t>Bærum</a:t>
            </a:r>
            <a:br>
              <a:rPr lang="en-US" dirty="0"/>
            </a:br>
            <a:r>
              <a:rPr lang="en-US" dirty="0"/>
              <a:t>Bachelor </a:t>
            </a:r>
            <a:r>
              <a:rPr lang="en-US" dirty="0" err="1"/>
              <a:t>i</a:t>
            </a:r>
            <a:r>
              <a:rPr lang="en-US" dirty="0"/>
              <a:t> </a:t>
            </a:r>
            <a:r>
              <a:rPr lang="en-US" dirty="0" err="1"/>
              <a:t>Grafisk</a:t>
            </a:r>
            <a:r>
              <a:rPr lang="en-US" dirty="0"/>
              <a:t> Design (</a:t>
            </a:r>
            <a:r>
              <a:rPr lang="en-US" dirty="0" err="1"/>
              <a:t>Høyskolen</a:t>
            </a:r>
            <a:r>
              <a:rPr lang="en-US" dirty="0"/>
              <a:t> Kristiania)</a:t>
            </a:r>
            <a:br>
              <a:rPr lang="en-US" dirty="0"/>
            </a:br>
            <a:r>
              <a:rPr lang="en-US" dirty="0"/>
              <a:t>Bachelor </a:t>
            </a:r>
            <a:r>
              <a:rPr lang="en-US" dirty="0" err="1"/>
              <a:t>i</a:t>
            </a:r>
            <a:r>
              <a:rPr lang="en-US" dirty="0"/>
              <a:t> Frontend </a:t>
            </a:r>
            <a:r>
              <a:rPr lang="en-US" dirty="0" err="1"/>
              <a:t>og</a:t>
            </a:r>
            <a:r>
              <a:rPr lang="en-US" dirty="0"/>
              <a:t> </a:t>
            </a:r>
            <a:r>
              <a:rPr lang="en-US" dirty="0" err="1"/>
              <a:t>mobilutvikling</a:t>
            </a:r>
            <a:r>
              <a:rPr lang="en-US" dirty="0"/>
              <a:t> (Westerdals / </a:t>
            </a:r>
            <a:r>
              <a:rPr lang="en-US" dirty="0" err="1"/>
              <a:t>Høyskolen</a:t>
            </a:r>
            <a:r>
              <a:rPr lang="en-US" dirty="0"/>
              <a:t> Kristiania)</a:t>
            </a:r>
            <a:br>
              <a:rPr lang="en-US" dirty="0"/>
            </a:br>
            <a:r>
              <a:rPr lang="en-US" dirty="0"/>
              <a:t>Jobber </a:t>
            </a:r>
            <a:r>
              <a:rPr lang="en-US" dirty="0" err="1"/>
              <a:t>som</a:t>
            </a:r>
            <a:r>
              <a:rPr lang="en-US" dirty="0"/>
              <a:t> </a:t>
            </a:r>
            <a:r>
              <a:rPr lang="en-US" dirty="0" err="1"/>
              <a:t>Frontendutvikler</a:t>
            </a:r>
            <a:r>
              <a:rPr lang="en-US" dirty="0"/>
              <a:t> hos </a:t>
            </a:r>
            <a:r>
              <a:rPr lang="en-US" dirty="0" err="1"/>
              <a:t>Norgesgruppen</a:t>
            </a:r>
            <a:endParaRPr lang="en-US" dirty="0"/>
          </a:p>
        </p:txBody>
      </p:sp>
      <p:sp>
        <p:nvSpPr>
          <p:cNvPr id="22" name="Text Placeholder 21">
            <a:extLst>
              <a:ext uri="{FF2B5EF4-FFF2-40B4-BE49-F238E27FC236}">
                <a16:creationId xmlns:a16="http://schemas.microsoft.com/office/drawing/2014/main" id="{C272724E-566C-4CEC-B508-F24054EEF214}"/>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6" name="Date Placeholder 4">
            <a:extLst>
              <a:ext uri="{FF2B5EF4-FFF2-40B4-BE49-F238E27FC236}">
                <a16:creationId xmlns:a16="http://schemas.microsoft.com/office/drawing/2014/main" id="{AE40A65B-570D-52DF-EAC8-6C20E5CFF993}"/>
              </a:ext>
            </a:extLst>
          </p:cNvPr>
          <p:cNvSpPr>
            <a:spLocks noGrp="1"/>
          </p:cNvSpPr>
          <p:nvPr>
            <p:ph type="dt" sz="half" idx="27"/>
          </p:nvPr>
        </p:nvSpPr>
        <p:spPr/>
        <p:txBody>
          <a:bodyPr/>
          <a:lstStyle/>
          <a:p>
            <a:r>
              <a:rPr lang="pl-PL" noProof="0" dirty="0"/>
              <a:t>09.11.2022</a:t>
            </a:r>
            <a:endParaRPr lang="en-US" noProof="0" dirty="0"/>
          </a:p>
        </p:txBody>
      </p:sp>
      <p:sp>
        <p:nvSpPr>
          <p:cNvPr id="7" name="Text Placeholder 8">
            <a:extLst>
              <a:ext uri="{FF2B5EF4-FFF2-40B4-BE49-F238E27FC236}">
                <a16:creationId xmlns:a16="http://schemas.microsoft.com/office/drawing/2014/main" id="{3085808A-5827-9EED-8754-F75F8BF28B30}"/>
              </a:ext>
            </a:extLst>
          </p:cNvPr>
          <p:cNvSpPr txBox="1">
            <a:spLocks/>
          </p:cNvSpPr>
          <p:nvPr/>
        </p:nvSpPr>
        <p:spPr>
          <a:xfrm>
            <a:off x="987626" y="8260596"/>
            <a:ext cx="5343584" cy="14155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marL="0" marR="0" indent="0" algn="ctr" defTabSz="914400" rtl="0" eaLnBrk="1" latinLnBrk="0" hangingPunct="1">
              <a:lnSpc>
                <a:spcPct val="120000"/>
              </a:lnSpc>
              <a:spcBef>
                <a:spcPts val="0"/>
              </a:spcBef>
              <a:spcAft>
                <a:spcPts val="0"/>
              </a:spcAft>
              <a:buClrTx/>
              <a:buSzTx/>
              <a:buFontTx/>
              <a:buNone/>
              <a:tabLst/>
              <a:defRPr sz="4000" b="0" i="0" u="none" strike="noStrike" cap="none" spc="0" baseline="0" dirty="0">
                <a:solidFill>
                  <a:schemeClr val="tx1"/>
                </a:solidFill>
                <a:uFillTx/>
                <a:latin typeface="Roboto"/>
                <a:ea typeface="Roboto"/>
                <a:cs typeface="Roboto"/>
                <a:sym typeface="Roboto"/>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a:lstStyle>
          <a:p>
            <a:r>
              <a:rPr lang="pl-PL" dirty="0" err="1"/>
              <a:t>Alis</a:t>
            </a:r>
            <a:r>
              <a:rPr lang="pl-PL" dirty="0"/>
              <a:t> </a:t>
            </a:r>
            <a:r>
              <a:rPr lang="pl-PL" dirty="0" err="1"/>
              <a:t>Viken</a:t>
            </a:r>
            <a:r>
              <a:rPr lang="pl-PL" dirty="0"/>
              <a:t> Wilson</a:t>
            </a:r>
            <a:endParaRPr lang="en-US" dirty="0"/>
          </a:p>
        </p:txBody>
      </p:sp>
      <p:sp>
        <p:nvSpPr>
          <p:cNvPr id="12" name="Text Placeholder 2">
            <a:extLst>
              <a:ext uri="{FF2B5EF4-FFF2-40B4-BE49-F238E27FC236}">
                <a16:creationId xmlns:a16="http://schemas.microsoft.com/office/drawing/2014/main" id="{14C65640-7196-791C-4341-CE6410F3B404}"/>
              </a:ext>
            </a:extLst>
          </p:cNvPr>
          <p:cNvSpPr txBox="1">
            <a:spLocks/>
          </p:cNvSpPr>
          <p:nvPr/>
        </p:nvSpPr>
        <p:spPr>
          <a:xfrm>
            <a:off x="1671341" y="9813315"/>
            <a:ext cx="3976153" cy="1943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ctr" defTabSz="914400" rtl="0" eaLnBrk="1" latinLnBrk="0" hangingPunct="1">
              <a:lnSpc>
                <a:spcPct val="120000"/>
              </a:lnSpc>
              <a:spcBef>
                <a:spcPts val="0"/>
              </a:spcBef>
              <a:spcAft>
                <a:spcPts val="0"/>
              </a:spcAft>
              <a:buClrTx/>
              <a:buSzTx/>
              <a:buFontTx/>
              <a:buNone/>
              <a:tabLst/>
              <a:defRPr sz="1800" b="0" i="0" u="none" strike="noStrike" cap="none" spc="0" baseline="0" dirty="0">
                <a:solidFill>
                  <a:schemeClr val="tx1"/>
                </a:solidFill>
                <a:uFillTx/>
                <a:latin typeface="Roboto"/>
                <a:ea typeface="Roboto"/>
                <a:cs typeface="Roboto"/>
                <a:sym typeface="Roboto"/>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a:lstStyle>
          <a:p>
            <a:r>
              <a:rPr lang="en-US"/>
              <a:t>Lorem ipsum dolor sit amet, consectetur adipiscing elit, sed do eiusmod tempor incididunt ut labore et dolore magna aliqua.</a:t>
            </a:r>
          </a:p>
          <a:p>
            <a:endParaRPr lang="en-US"/>
          </a:p>
        </p:txBody>
      </p:sp>
      <p:pic>
        <p:nvPicPr>
          <p:cNvPr id="18" name="Picture 17" descr="A person wearing a hat&#10;&#10;Description automatically generated with medium confidence">
            <a:extLst>
              <a:ext uri="{FF2B5EF4-FFF2-40B4-BE49-F238E27FC236}">
                <a16:creationId xmlns:a16="http://schemas.microsoft.com/office/drawing/2014/main" id="{4AF47B9F-9B5C-DEA1-1A51-A0D0915F6A6C}"/>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8514262" y="4349578"/>
            <a:ext cx="4199707" cy="4199707"/>
          </a:xfrm>
          <a:prstGeom prst="ellipse">
            <a:avLst/>
          </a:prstGeom>
        </p:spPr>
      </p:pic>
      <p:pic>
        <p:nvPicPr>
          <p:cNvPr id="20" name="Picture 19" descr="A person wearing a hat&#10;&#10;Description automatically generated with medium confidence">
            <a:extLst>
              <a:ext uri="{FF2B5EF4-FFF2-40B4-BE49-F238E27FC236}">
                <a16:creationId xmlns:a16="http://schemas.microsoft.com/office/drawing/2014/main" id="{B5F5B369-13AD-537E-658B-9C87A6BB0A21}"/>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2992502" y="4349578"/>
            <a:ext cx="4199707" cy="4199707"/>
          </a:xfrm>
          <a:prstGeom prst="ellipse">
            <a:avLst/>
          </a:prstGeom>
        </p:spPr>
      </p:pic>
      <p:pic>
        <p:nvPicPr>
          <p:cNvPr id="21" name="Picture 20" descr="A person wearing a hat&#10;&#10;Description automatically generated with medium confidence">
            <a:extLst>
              <a:ext uri="{FF2B5EF4-FFF2-40B4-BE49-F238E27FC236}">
                <a16:creationId xmlns:a16="http://schemas.microsoft.com/office/drawing/2014/main" id="{212DD8F8-8802-17C4-6DE9-CADC557F2D5F}"/>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7365120" y="4349577"/>
            <a:ext cx="4199707" cy="4199707"/>
          </a:xfrm>
          <a:prstGeom prst="ellipse">
            <a:avLst/>
          </a:prstGeom>
        </p:spPr>
      </p:pic>
      <p:pic>
        <p:nvPicPr>
          <p:cNvPr id="23" name="Picture 22" descr="A person wearing a hat&#10;&#10;Description automatically generated with medium confidence">
            <a:extLst>
              <a:ext uri="{FF2B5EF4-FFF2-40B4-BE49-F238E27FC236}">
                <a16:creationId xmlns:a16="http://schemas.microsoft.com/office/drawing/2014/main" id="{755181DF-02AB-13C9-AD87-31F91320BC8A}"/>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559563" y="4349577"/>
            <a:ext cx="4199707" cy="4199707"/>
          </a:xfrm>
          <a:prstGeom prst="ellipse">
            <a:avLst/>
          </a:prstGeom>
        </p:spPr>
      </p:pic>
      <p:sp>
        <p:nvSpPr>
          <p:cNvPr id="62" name="FORTE DIGITAL">
            <a:extLst>
              <a:ext uri="{FF2B5EF4-FFF2-40B4-BE49-F238E27FC236}">
                <a16:creationId xmlns:a16="http://schemas.microsoft.com/office/drawing/2014/main" id="{5017B12F-2872-0580-266A-BEB36CA6A5EF}"/>
              </a:ext>
            </a:extLst>
          </p:cNvPr>
          <p:cNvSpPr txBox="1"/>
          <p:nvPr/>
        </p:nvSpPr>
        <p:spPr>
          <a:xfrm>
            <a:off x="616015" y="582672"/>
            <a:ext cx="312625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b="1" dirty="0">
                <a:solidFill>
                  <a:srgbClr val="222222"/>
                </a:solidFill>
              </a:rPr>
              <a:t>FORTE DIGITAL</a:t>
            </a:r>
          </a:p>
        </p:txBody>
      </p:sp>
    </p:spTree>
    <p:extLst>
      <p:ext uri="{BB962C8B-B14F-4D97-AF65-F5344CB8AC3E}">
        <p14:creationId xmlns:p14="http://schemas.microsoft.com/office/powerpoint/2010/main" val="27561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2.0</a:t>
            </a:r>
          </a:p>
          <a:p>
            <a:r>
              <a:rPr lang="en-US" dirty="0" err="1"/>
              <a:t>Laste</a:t>
            </a:r>
            <a:r>
              <a:rPr lang="en-US" dirty="0"/>
              <a:t> </a:t>
            </a:r>
            <a:r>
              <a:rPr lang="en-US" dirty="0" err="1"/>
              <a:t>ned</a:t>
            </a:r>
            <a:r>
              <a:rPr lang="en-US" dirty="0"/>
              <a:t> </a:t>
            </a:r>
            <a:r>
              <a:rPr lang="en-US" dirty="0" err="1"/>
              <a:t>prosjekt</a:t>
            </a:r>
            <a:r>
              <a:rPr lang="en-US" dirty="0"/>
              <a:t> </a:t>
            </a:r>
            <a:r>
              <a:rPr lang="en-US" dirty="0" err="1"/>
              <a:t>fra</a:t>
            </a:r>
            <a:r>
              <a:rPr lang="en-US" dirty="0"/>
              <a:t> </a:t>
            </a:r>
            <a:r>
              <a:rPr lang="en-US" dirty="0" err="1"/>
              <a:t>Github</a:t>
            </a:r>
            <a:endParaRPr lang="en-US" dirty="0"/>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6</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3" name="Date Placeholder 2">
            <a:extLst>
              <a:ext uri="{FF2B5EF4-FFF2-40B4-BE49-F238E27FC236}">
                <a16:creationId xmlns:a16="http://schemas.microsoft.com/office/drawing/2014/main" id="{897C1A18-540B-87D1-A712-A4C97D0101DD}"/>
              </a:ext>
            </a:extLst>
          </p:cNvPr>
          <p:cNvSpPr>
            <a:spLocks noGrp="1"/>
          </p:cNvSpPr>
          <p:nvPr>
            <p:ph type="dt" sz="half" idx="23"/>
          </p:nvPr>
        </p:nvSpPr>
        <p:spPr>
          <a:xfrm>
            <a:off x="22656800" y="582672"/>
            <a:ext cx="1104900" cy="203202"/>
          </a:xfrm>
        </p:spPr>
        <p:txBody>
          <a:bodyPr/>
          <a:lstStyle/>
          <a:p>
            <a:pPr algn="r"/>
            <a:r>
              <a:rPr lang="pl-PL" dirty="0"/>
              <a:t>09.11.2022</a:t>
            </a:r>
            <a:endParaRPr lang="en-US" dirty="0"/>
          </a:p>
        </p:txBody>
      </p:sp>
    </p:spTree>
    <p:extLst>
      <p:ext uri="{BB962C8B-B14F-4D97-AF65-F5344CB8AC3E}">
        <p14:creationId xmlns:p14="http://schemas.microsoft.com/office/powerpoint/2010/main" val="36971308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86E98E5-939A-3E2B-4429-9F77026B3443}"/>
              </a:ext>
            </a:extLst>
          </p:cNvPr>
          <p:cNvSpPr>
            <a:spLocks noGrp="1"/>
          </p:cNvSpPr>
          <p:nvPr>
            <p:ph type="body" sz="quarter" idx="26"/>
          </p:nvPr>
        </p:nvSpPr>
        <p:spPr/>
        <p:txBody>
          <a:bodyPr/>
          <a:lstStyle/>
          <a:p>
            <a:r>
              <a:rPr lang="en-GB" u="sng" dirty="0">
                <a:solidFill>
                  <a:srgbClr val="222222"/>
                </a:solidFill>
                <a:effectLst/>
                <a:latin typeface="Helvetica" pitchFamily="2" charset="0"/>
                <a:hlinkClick r:id="rId2">
                  <a:extLst>
                    <a:ext uri="{A12FA001-AC4F-418D-AE19-62706E023703}">
                      <ahyp:hlinkClr xmlns:ahyp="http://schemas.microsoft.com/office/drawing/2018/hyperlinkcolor" val="tx"/>
                    </a:ext>
                  </a:extLst>
                </a:hlinkClick>
              </a:rPr>
              <a:t>github.com/aliswil/portifolio-app</a:t>
            </a:r>
            <a:endParaRPr lang="en-GB" dirty="0">
              <a:solidFill>
                <a:srgbClr val="222222"/>
              </a:solidFill>
              <a:effectLst/>
              <a:latin typeface="Helvetica" pitchFamily="2" charset="0"/>
            </a:endParaRPr>
          </a:p>
        </p:txBody>
      </p:sp>
      <p:sp>
        <p:nvSpPr>
          <p:cNvPr id="3" name="Slide Number Placeholder 2">
            <a:extLst>
              <a:ext uri="{FF2B5EF4-FFF2-40B4-BE49-F238E27FC236}">
                <a16:creationId xmlns:a16="http://schemas.microsoft.com/office/drawing/2014/main" id="{ADDCF0A4-5EFB-F4C4-3A12-8C3578E84429}"/>
              </a:ext>
            </a:extLst>
          </p:cNvPr>
          <p:cNvSpPr>
            <a:spLocks noGrp="1"/>
          </p:cNvSpPr>
          <p:nvPr>
            <p:ph type="sldNum" sz="quarter" idx="2"/>
          </p:nvPr>
        </p:nvSpPr>
        <p:spPr/>
        <p:txBody>
          <a:bodyPr/>
          <a:lstStyle/>
          <a:p>
            <a:fld id="{86CB4B4D-7CA3-9044-876B-883B54F8677D}" type="slidenum">
              <a:rPr lang="en-NO" smtClean="0"/>
              <a:t>7</a:t>
            </a:fld>
            <a:endParaRPr lang="en-NO"/>
          </a:p>
        </p:txBody>
      </p:sp>
      <p:sp>
        <p:nvSpPr>
          <p:cNvPr id="6" name="Text Placeholder 5">
            <a:extLst>
              <a:ext uri="{FF2B5EF4-FFF2-40B4-BE49-F238E27FC236}">
                <a16:creationId xmlns:a16="http://schemas.microsoft.com/office/drawing/2014/main" id="{B838E291-A816-CB15-ED92-3C1D27C343DB}"/>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 name="Date Placeholder 4">
            <a:extLst>
              <a:ext uri="{FF2B5EF4-FFF2-40B4-BE49-F238E27FC236}">
                <a16:creationId xmlns:a16="http://schemas.microsoft.com/office/drawing/2014/main" id="{2FCC89A0-61BF-17B3-34F5-670552820A4B}"/>
              </a:ext>
            </a:extLst>
          </p:cNvPr>
          <p:cNvSpPr>
            <a:spLocks noGrp="1"/>
          </p:cNvSpPr>
          <p:nvPr>
            <p:ph type="dt" sz="half" idx="24"/>
          </p:nvPr>
        </p:nvSpPr>
        <p:spPr/>
        <p:txBody>
          <a:bodyPr/>
          <a:lstStyle/>
          <a:p>
            <a:pPr algn="r"/>
            <a:r>
              <a:rPr lang="pl-PL" noProof="0" dirty="0"/>
              <a:t>09.11.2022</a:t>
            </a:r>
            <a:endParaRPr lang="en-US" noProof="0" dirty="0"/>
          </a:p>
        </p:txBody>
      </p:sp>
    </p:spTree>
    <p:extLst>
      <p:ext uri="{BB962C8B-B14F-4D97-AF65-F5344CB8AC3E}">
        <p14:creationId xmlns:p14="http://schemas.microsoft.com/office/powerpoint/2010/main" val="32854728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screenshot of a computer&#10;&#10;Description automatically generated with medium confidence">
            <a:extLst>
              <a:ext uri="{FF2B5EF4-FFF2-40B4-BE49-F238E27FC236}">
                <a16:creationId xmlns:a16="http://schemas.microsoft.com/office/drawing/2014/main" id="{797CDEF7-B86C-6A13-AE00-D040655F2EAD}"/>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t="6638" b="6638"/>
          <a:stretch/>
        </p:blipFill>
        <p:spPr/>
      </p:pic>
      <p:sp>
        <p:nvSpPr>
          <p:cNvPr id="3" name="Slide Number Placeholder 2">
            <a:extLst>
              <a:ext uri="{FF2B5EF4-FFF2-40B4-BE49-F238E27FC236}">
                <a16:creationId xmlns:a16="http://schemas.microsoft.com/office/drawing/2014/main" id="{79B5F2C5-F0A7-42FB-BEF1-7A5A52FF47E8}"/>
              </a:ext>
            </a:extLst>
          </p:cNvPr>
          <p:cNvSpPr>
            <a:spLocks noGrp="1"/>
          </p:cNvSpPr>
          <p:nvPr>
            <p:ph type="sldNum" sz="quarter" idx="2"/>
          </p:nvPr>
        </p:nvSpPr>
        <p:spPr/>
        <p:txBody>
          <a:bodyPr/>
          <a:lstStyle/>
          <a:p>
            <a:fld id="{86CB4B4D-7CA3-9044-876B-883B54F8677D}" type="slidenum">
              <a:rPr lang="en-US" smtClean="0"/>
              <a:pPr/>
              <a:t>8</a:t>
            </a:fld>
            <a:endParaRPr lang="en-US"/>
          </a:p>
        </p:txBody>
      </p:sp>
      <p:sp>
        <p:nvSpPr>
          <p:cNvPr id="7" name="Text Placeholder 6">
            <a:extLst>
              <a:ext uri="{FF2B5EF4-FFF2-40B4-BE49-F238E27FC236}">
                <a16:creationId xmlns:a16="http://schemas.microsoft.com/office/drawing/2014/main" id="{32DC6838-AD43-68DB-761C-D1F1F6CCD182}"/>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2" name="Date Placeholder 4">
            <a:extLst>
              <a:ext uri="{FF2B5EF4-FFF2-40B4-BE49-F238E27FC236}">
                <a16:creationId xmlns:a16="http://schemas.microsoft.com/office/drawing/2014/main" id="{73D0C5E3-F82B-AFFA-7AE5-4D3AFB1AB099}"/>
              </a:ext>
            </a:extLst>
          </p:cNvPr>
          <p:cNvSpPr>
            <a:spLocks noGrp="1"/>
          </p:cNvSpPr>
          <p:nvPr>
            <p:ph type="dt" sz="half" idx="27"/>
          </p:nvPr>
        </p:nvSpPr>
        <p:spPr>
          <a:prstGeom prst="rect">
            <a:avLst/>
          </a:prstGeom>
        </p:spPr>
        <p:txBody>
          <a:bodyPr/>
          <a:lstStyle/>
          <a:p>
            <a:pPr algn="r"/>
            <a:r>
              <a:rPr lang="pl-PL" noProof="0" dirty="0"/>
              <a:t>09.11.2022</a:t>
            </a:r>
            <a:endParaRPr lang="en-US" noProof="0" dirty="0"/>
          </a:p>
        </p:txBody>
      </p:sp>
    </p:spTree>
    <p:extLst>
      <p:ext uri="{BB962C8B-B14F-4D97-AF65-F5344CB8AC3E}">
        <p14:creationId xmlns:p14="http://schemas.microsoft.com/office/powerpoint/2010/main" val="37949122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screenshot of a computer&#10;&#10;Description automatically generated with medium confidence">
            <a:extLst>
              <a:ext uri="{FF2B5EF4-FFF2-40B4-BE49-F238E27FC236}">
                <a16:creationId xmlns:a16="http://schemas.microsoft.com/office/drawing/2014/main" id="{85997A8C-7422-8101-D5CB-95741877ECF6}"/>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t="6504" b="6504"/>
          <a:stretch/>
        </p:blipFill>
        <p:spPr/>
      </p:pic>
      <p:sp>
        <p:nvSpPr>
          <p:cNvPr id="3" name="Slide Number Placeholder 2">
            <a:extLst>
              <a:ext uri="{FF2B5EF4-FFF2-40B4-BE49-F238E27FC236}">
                <a16:creationId xmlns:a16="http://schemas.microsoft.com/office/drawing/2014/main" id="{F713C4B8-4331-EB1F-E282-879E37106DCA}"/>
              </a:ext>
            </a:extLst>
          </p:cNvPr>
          <p:cNvSpPr>
            <a:spLocks noGrp="1"/>
          </p:cNvSpPr>
          <p:nvPr>
            <p:ph type="sldNum" sz="quarter" idx="2"/>
          </p:nvPr>
        </p:nvSpPr>
        <p:spPr/>
        <p:txBody>
          <a:bodyPr/>
          <a:lstStyle/>
          <a:p>
            <a:fld id="{86CB4B4D-7CA3-9044-876B-883B54F8677D}" type="slidenum">
              <a:rPr lang="en-NO" smtClean="0"/>
              <a:t>9</a:t>
            </a:fld>
            <a:endParaRPr lang="en-NO"/>
          </a:p>
        </p:txBody>
      </p:sp>
      <p:sp>
        <p:nvSpPr>
          <p:cNvPr id="6" name="Text Placeholder 5">
            <a:extLst>
              <a:ext uri="{FF2B5EF4-FFF2-40B4-BE49-F238E27FC236}">
                <a16:creationId xmlns:a16="http://schemas.microsoft.com/office/drawing/2014/main" id="{4EE97667-A0DE-0117-1B50-F9775AB73747}"/>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2" name="Date Placeholder 4">
            <a:extLst>
              <a:ext uri="{FF2B5EF4-FFF2-40B4-BE49-F238E27FC236}">
                <a16:creationId xmlns:a16="http://schemas.microsoft.com/office/drawing/2014/main" id="{4AF44837-9F92-0156-471C-6292A78DF9CF}"/>
              </a:ext>
            </a:extLst>
          </p:cNvPr>
          <p:cNvSpPr>
            <a:spLocks noGrp="1"/>
          </p:cNvSpPr>
          <p:nvPr>
            <p:ph type="dt" sz="half" idx="27"/>
          </p:nvPr>
        </p:nvSpPr>
        <p:spPr>
          <a:prstGeom prst="rect">
            <a:avLst/>
          </a:prstGeom>
        </p:spPr>
        <p:txBody>
          <a:bodyPr/>
          <a:lstStyle/>
          <a:p>
            <a:pPr algn="r"/>
            <a:r>
              <a:rPr lang="pl-PL" noProof="0" dirty="0"/>
              <a:t>09.11.2022</a:t>
            </a:r>
            <a:endParaRPr lang="en-US" noProof="0" dirty="0"/>
          </a:p>
        </p:txBody>
      </p:sp>
    </p:spTree>
    <p:extLst>
      <p:ext uri="{BB962C8B-B14F-4D97-AF65-F5344CB8AC3E}">
        <p14:creationId xmlns:p14="http://schemas.microsoft.com/office/powerpoint/2010/main" val="2698972082"/>
      </p:ext>
    </p:extLst>
  </p:cSld>
  <p:clrMapOvr>
    <a:masterClrMapping/>
  </p:clrMapOvr>
  <p:transition spd="med"/>
</p:sld>
</file>

<file path=ppt/theme/theme1.xml><?xml version="1.0" encoding="utf-8"?>
<a:theme xmlns:a="http://schemas.openxmlformats.org/drawingml/2006/main" name="Forte Digital 2021">
  <a:themeElements>
    <a:clrScheme name="Forte Digital 2021">
      <a:dk1>
        <a:srgbClr val="000000"/>
      </a:dk1>
      <a:lt1>
        <a:srgbClr val="FFFFFF"/>
      </a:lt1>
      <a:dk2>
        <a:srgbClr val="A7A7A7"/>
      </a:dk2>
      <a:lt2>
        <a:srgbClr val="535353"/>
      </a:lt2>
      <a:accent1>
        <a:srgbClr val="E70014"/>
      </a:accent1>
      <a:accent2>
        <a:srgbClr val="DAD9FF"/>
      </a:accent2>
      <a:accent3>
        <a:srgbClr val="E7C4A1"/>
      </a:accent3>
      <a:accent4>
        <a:srgbClr val="9CB1FC"/>
      </a:accent4>
      <a:accent5>
        <a:srgbClr val="707070"/>
      </a:accent5>
      <a:accent6>
        <a:srgbClr val="9B9B9B"/>
      </a:accent6>
      <a:hlink>
        <a:srgbClr val="0000FF"/>
      </a:hlink>
      <a:folHlink>
        <a:srgbClr val="FF00FF"/>
      </a:folHlink>
    </a:clrScheme>
    <a:fontScheme name="Forte Digital 2021">
      <a:majorFont>
        <a:latin typeface="Roboto"/>
        <a:ea typeface="Helvetica"/>
        <a:cs typeface="Helvetica"/>
      </a:majorFont>
      <a:minorFont>
        <a:latin typeface="Roboto"/>
        <a:ea typeface="Calibri"/>
        <a:cs typeface="Calibri"/>
      </a:minorFont>
    </a:fontScheme>
    <a:fmtScheme name="SD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orte-pres-template-2021.potx" id="{EB903CBB-0260-43CB-A076-6EC4B8D59E55}" vid="{BA13ED50-E5BA-4E51-A652-2BDBF36789BF}"/>
    </a:ext>
  </a:extLst>
</a:theme>
</file>

<file path=ppt/theme/theme2.xml><?xml version="1.0" encoding="utf-8"?>
<a:theme xmlns:a="http://schemas.openxmlformats.org/drawingml/2006/main" name="SDG">
  <a:themeElements>
    <a:clrScheme name="SDG">
      <a:dk1>
        <a:srgbClr val="000000"/>
      </a:dk1>
      <a:lt1>
        <a:srgbClr val="FFFFFF"/>
      </a:lt1>
      <a:dk2>
        <a:srgbClr val="A7A7A7"/>
      </a:dk2>
      <a:lt2>
        <a:srgbClr val="535353"/>
      </a:lt2>
      <a:accent1>
        <a:srgbClr val="083DF8"/>
      </a:accent1>
      <a:accent2>
        <a:srgbClr val="FFC4D1"/>
      </a:accent2>
      <a:accent3>
        <a:srgbClr val="B69E63"/>
      </a:accent3>
      <a:accent4>
        <a:srgbClr val="9CB1FC"/>
      </a:accent4>
      <a:accent5>
        <a:srgbClr val="707070"/>
      </a:accent5>
      <a:accent6>
        <a:srgbClr val="9B9B9B"/>
      </a:accent6>
      <a:hlink>
        <a:srgbClr val="0000FF"/>
      </a:hlink>
      <a:folHlink>
        <a:srgbClr val="FF00FF"/>
      </a:folHlink>
    </a:clrScheme>
    <a:fontScheme name="SDG">
      <a:majorFont>
        <a:latin typeface="Helvetica"/>
        <a:ea typeface="Helvetica"/>
        <a:cs typeface="Helvetica"/>
      </a:majorFont>
      <a:minorFont>
        <a:latin typeface="Calibri"/>
        <a:ea typeface="Calibri"/>
        <a:cs typeface="Calibri"/>
      </a:minorFont>
    </a:fontScheme>
    <a:fmtScheme name="SD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4E71D3000554EA33B5DAD6C25C523" ma:contentTypeVersion="17" ma:contentTypeDescription="Create a new document." ma:contentTypeScope="" ma:versionID="8e70ec8662d07fa0283219a6f44dc3ff">
  <xsd:schema xmlns:xsd="http://www.w3.org/2001/XMLSchema" xmlns:xs="http://www.w3.org/2001/XMLSchema" xmlns:p="http://schemas.microsoft.com/office/2006/metadata/properties" xmlns:ns2="2986cf96-c976-4d94-b310-5c78e7d7a727" xmlns:ns3="30426bbb-e931-4f4d-b895-3be952bec426" targetNamespace="http://schemas.microsoft.com/office/2006/metadata/properties" ma:root="true" ma:fieldsID="be12a4d147dda1e8502a96080971ddad" ns2:_="" ns3:_="">
    <xsd:import namespace="2986cf96-c976-4d94-b310-5c78e7d7a727"/>
    <xsd:import namespace="30426bbb-e931-4f4d-b895-3be952bec4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6cf96-c976-4d94-b310-5c78e7d7a72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09b34e1-4846-43a3-857d-cf2ded31b8d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426bbb-e931-4f4d-b895-3be952bec4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b4a25ae-8028-4b92-a35a-de70ae8bbb2b}" ma:internalName="TaxCatchAll" ma:showField="CatchAllData" ma:web="30426bbb-e931-4f4d-b895-3be952bec4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0426bbb-e931-4f4d-b895-3be952bec426" xsi:nil="true"/>
    <lcf76f155ced4ddcb4097134ff3c332f xmlns="2986cf96-c976-4d94-b310-5c78e7d7a72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25B65F-2CA5-476A-9D98-928A72101C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86cf96-c976-4d94-b310-5c78e7d7a727"/>
    <ds:schemaRef ds:uri="30426bbb-e931-4f4d-b895-3be952bec4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855ACB-19BA-4505-B863-56F4AA197C13}">
  <ds:schemaRefs>
    <ds:schemaRef ds:uri="http://schemas.microsoft.com/office/2006/metadata/properties"/>
    <ds:schemaRef ds:uri="http://schemas.microsoft.com/office/infopath/2007/PartnerControls"/>
    <ds:schemaRef ds:uri="30426bbb-e931-4f4d-b895-3be952bec426"/>
    <ds:schemaRef ds:uri="2986cf96-c976-4d94-b310-5c78e7d7a727"/>
  </ds:schemaRefs>
</ds:datastoreItem>
</file>

<file path=customXml/itemProps3.xml><?xml version="1.0" encoding="utf-8"?>
<ds:datastoreItem xmlns:ds="http://schemas.openxmlformats.org/officeDocument/2006/customXml" ds:itemID="{0B2387E2-2D3F-4889-8CB2-65897660B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Forte Digital 2021</Template>
  <TotalTime>735</TotalTime>
  <Words>2111</Words>
  <Application>Microsoft Macintosh PowerPoint</Application>
  <PresentationFormat>Custom</PresentationFormat>
  <Paragraphs>279</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Haas Grot Disp R 55 Roman</vt:lpstr>
      <vt:lpstr>Haas Grot Text R 55 Roman</vt:lpstr>
      <vt:lpstr>Helvetica</vt:lpstr>
      <vt:lpstr>Nova Cut</vt:lpstr>
      <vt:lpstr>Roboto</vt:lpstr>
      <vt:lpstr>Roboto Medium</vt:lpstr>
      <vt:lpstr>Forte Digital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Hans Huseklepp</dc:creator>
  <cp:lastModifiedBy>Stine Sandberg</cp:lastModifiedBy>
  <cp:revision>18</cp:revision>
  <dcterms:created xsi:type="dcterms:W3CDTF">2020-12-22T12:43:57Z</dcterms:created>
  <dcterms:modified xsi:type="dcterms:W3CDTF">2022-11-02T15:15:59Z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0x010100B214E71D3000554EA33B5DAD6C25C523</vt:lpwstr>
  </property>
</Properties>
</file>