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9"/>
  </p:notesMasterIdLst>
  <p:handoutMasterIdLst>
    <p:handoutMasterId r:id="rId50"/>
  </p:handoutMasterIdLst>
  <p:sldIdLst>
    <p:sldId id="256" r:id="rId5"/>
    <p:sldId id="257" r:id="rId6"/>
    <p:sldId id="258" r:id="rId7"/>
    <p:sldId id="259" r:id="rId8"/>
    <p:sldId id="336" r:id="rId9"/>
    <p:sldId id="340" r:id="rId10"/>
    <p:sldId id="341" r:id="rId11"/>
    <p:sldId id="320" r:id="rId12"/>
    <p:sldId id="343" r:id="rId13"/>
    <p:sldId id="344" r:id="rId14"/>
    <p:sldId id="345" r:id="rId15"/>
    <p:sldId id="347" r:id="rId16"/>
    <p:sldId id="346" r:id="rId17"/>
    <p:sldId id="348" r:id="rId18"/>
    <p:sldId id="296" r:id="rId19"/>
    <p:sldId id="265" r:id="rId20"/>
    <p:sldId id="266" r:id="rId21"/>
    <p:sldId id="267" r:id="rId22"/>
    <p:sldId id="268" r:id="rId23"/>
    <p:sldId id="316" r:id="rId24"/>
    <p:sldId id="269" r:id="rId25"/>
    <p:sldId id="270" r:id="rId26"/>
    <p:sldId id="271" r:id="rId27"/>
    <p:sldId id="339" r:id="rId28"/>
    <p:sldId id="318" r:id="rId29"/>
    <p:sldId id="319" r:id="rId30"/>
    <p:sldId id="276" r:id="rId31"/>
    <p:sldId id="321" r:id="rId32"/>
    <p:sldId id="322" r:id="rId33"/>
    <p:sldId id="323" r:id="rId34"/>
    <p:sldId id="324" r:id="rId35"/>
    <p:sldId id="325" r:id="rId36"/>
    <p:sldId id="326" r:id="rId37"/>
    <p:sldId id="327" r:id="rId38"/>
    <p:sldId id="328" r:id="rId39"/>
    <p:sldId id="329" r:id="rId40"/>
    <p:sldId id="330" r:id="rId41"/>
    <p:sldId id="288" r:id="rId42"/>
    <p:sldId id="332" r:id="rId43"/>
    <p:sldId id="333" r:id="rId44"/>
    <p:sldId id="334" r:id="rId45"/>
    <p:sldId id="335" r:id="rId46"/>
    <p:sldId id="337" r:id="rId47"/>
    <p:sldId id="338" r:id="rId4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1pPr>
    <a:lvl2pPr marL="0" marR="0" indent="914353"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2pPr>
    <a:lvl3pPr marL="0" marR="0" indent="1828708"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3pPr>
    <a:lvl4pPr marL="0" marR="0" indent="2743062"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4pPr>
    <a:lvl5pPr marL="0" marR="0" indent="3657417"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5pPr>
    <a:lvl6pPr marL="0" marR="0" indent="457177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6pPr>
    <a:lvl7pPr marL="0" marR="0" indent="5486125"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7pPr>
    <a:lvl8pPr marL="0" marR="0" indent="6400479"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8pPr>
    <a:lvl9pPr marL="0" marR="0" indent="7314834"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BF9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FC"/>
          </a:solidFill>
        </a:fill>
      </a:tcStyle>
    </a:wholeTbl>
    <a:band2H>
      <a:tcTxStyle/>
      <a:tcStyle>
        <a:tcBdr/>
        <a:fill>
          <a:solidFill>
            <a:srgbClr val="E6E8FE"/>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ED2"/>
          </a:solidFill>
        </a:fill>
      </a:tcStyle>
    </a:wholeTbl>
    <a:band2H>
      <a:tcTxStyle/>
      <a:tcStyle>
        <a:tcBdr/>
        <a:fill>
          <a:solidFill>
            <a:srgbClr val="F2EFEA"/>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EDE"/>
          </a:solidFill>
        </a:fill>
      </a:tcStyle>
    </a:wholeTbl>
    <a:band2H>
      <a:tcTxStyle/>
      <a:tcStyle>
        <a:tcBdr/>
        <a:fill>
          <a:solidFill>
            <a:srgbClr val="EFEFEF"/>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aas Grot Text R 55 Roman"/>
          <a:ea typeface="Haas Grot Text R 55 Roman"/>
          <a:cs typeface="Haas Grot Text R 55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Haas Grot Text R 55 Roman"/>
          <a:ea typeface="Haas Grot Text R 55 Roman"/>
          <a:cs typeface="Haas Grot Text R 55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aas Grot Text R 55 Roman"/>
          <a:ea typeface="Haas Grot Text R 55 Roman"/>
          <a:cs typeface="Haas Grot Text R 55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aas Grot Text R 55 Roman"/>
          <a:ea typeface="Haas Grot Text R 55 Roman"/>
          <a:cs typeface="Haas Grot Text R 55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aas Grot Text R 55 Roman"/>
          <a:ea typeface="Haas Grot Text R 55 Roman"/>
          <a:cs typeface="Haas Grot Text R 55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aas Grot Text R 55 Roman"/>
          <a:ea typeface="Haas Grot Text R 55 Roman"/>
          <a:cs typeface="Haas Grot Text R 55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aas Grot Text R 55 Roman"/>
          <a:ea typeface="Haas Grot Text R 55 Roman"/>
          <a:cs typeface="Haas Grot Text R 55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82" autoAdjust="0"/>
    <p:restoredTop sz="96208" autoAdjust="0"/>
  </p:normalViewPr>
  <p:slideViewPr>
    <p:cSldViewPr snapToGrid="0" snapToObjects="1">
      <p:cViewPr varScale="1">
        <p:scale>
          <a:sx n="103" d="100"/>
          <a:sy n="103" d="100"/>
        </p:scale>
        <p:origin x="224" y="6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24" d="100"/>
          <a:sy n="124" d="100"/>
        </p:scale>
        <p:origin x="3984" y="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7CFF0-AADE-46D4-856E-AB5E0FA623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B122E9-72DB-4A7B-8C18-F00627FDCD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71022-6B7A-45E4-B9B7-5901F43FE7CF}" type="datetimeFigureOut">
              <a:rPr lang="en-US" smtClean="0"/>
              <a:t>11/2/22</a:t>
            </a:fld>
            <a:endParaRPr lang="en-US"/>
          </a:p>
        </p:txBody>
      </p:sp>
      <p:sp>
        <p:nvSpPr>
          <p:cNvPr id="4" name="Footer Placeholder 3">
            <a:extLst>
              <a:ext uri="{FF2B5EF4-FFF2-40B4-BE49-F238E27FC236}">
                <a16:creationId xmlns:a16="http://schemas.microsoft.com/office/drawing/2014/main" id="{56EDF821-74D3-47CC-887A-56FDBD4F56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A22610-E15F-4F1F-BC7E-EEA5E95440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3CD496-175D-40FD-ACE1-78FCD36AC96D}" type="slidenum">
              <a:rPr lang="en-US" smtClean="0"/>
              <a:t>‹#›</a:t>
            </a:fld>
            <a:endParaRPr lang="en-US"/>
          </a:p>
        </p:txBody>
      </p:sp>
    </p:spTree>
    <p:extLst>
      <p:ext uri="{BB962C8B-B14F-4D97-AF65-F5344CB8AC3E}">
        <p14:creationId xmlns:p14="http://schemas.microsoft.com/office/powerpoint/2010/main" val="451426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1" name="Shape 571"/>
          <p:cNvSpPr>
            <a:spLocks noGrp="1" noRot="1" noChangeAspect="1"/>
          </p:cNvSpPr>
          <p:nvPr>
            <p:ph type="sldImg"/>
          </p:nvPr>
        </p:nvSpPr>
        <p:spPr>
          <a:xfrm>
            <a:off x="1143000" y="685800"/>
            <a:ext cx="4572000" cy="3429000"/>
          </a:xfrm>
          <a:prstGeom prst="rect">
            <a:avLst/>
          </a:prstGeom>
        </p:spPr>
        <p:txBody>
          <a:bodyPr/>
          <a:lstStyle/>
          <a:p>
            <a:endParaRPr/>
          </a:p>
        </p:txBody>
      </p:sp>
      <p:sp>
        <p:nvSpPr>
          <p:cNvPr id="572" name="Shape 5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ORTEDIGITAL.NO"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pic>
        <p:nvPicPr>
          <p:cNvPr id="12" name="Image" descr="Image"/>
          <p:cNvPicPr>
            <a:picLocks noChangeAspect="1"/>
          </p:cNvPicPr>
          <p:nvPr/>
        </p:nvPicPr>
        <p:blipFill>
          <a:blip r:embed="rId2"/>
          <a:stretch>
            <a:fillRect/>
          </a:stretch>
        </p:blipFill>
        <p:spPr>
          <a:xfrm>
            <a:off x="9412977" y="4078209"/>
            <a:ext cx="5558047" cy="5559582"/>
          </a:xfrm>
          <a:prstGeom prst="rect">
            <a:avLst/>
          </a:prstGeom>
          <a:ln w="12700">
            <a:miter lim="400000"/>
          </a:ln>
        </p:spPr>
      </p:pic>
      <p:sp>
        <p:nvSpPr>
          <p:cNvPr id="15" name="FORTE DIGITAL"/>
          <p:cNvSpPr txBox="1"/>
          <p:nvPr/>
        </p:nvSpPr>
        <p:spPr>
          <a:xfrm>
            <a:off x="616015" y="582672"/>
            <a:ext cx="3126251"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16" name="Slide Number"/>
          <p:cNvSpPr txBox="1">
            <a:spLocks noGrp="1"/>
          </p:cNvSpPr>
          <p:nvPr>
            <p:ph type="sldNum" sz="quarter" idx="2"/>
          </p:nvPr>
        </p:nvSpPr>
        <p:spPr>
          <a:xfrm>
            <a:off x="23549804" y="12929057"/>
            <a:ext cx="255711" cy="215444"/>
          </a:xfrm>
          <a:prstGeom prst="rect">
            <a:avLst/>
          </a:prstGeom>
        </p:spPr>
        <p:txBody>
          <a:bodyPr/>
          <a:lstStyle>
            <a:lvl1pPr>
              <a:defRPr>
                <a:solidFill>
                  <a:srgbClr val="FFFFFF"/>
                </a:solidFill>
              </a:defRPr>
            </a:lvl1pPr>
          </a:lstStyle>
          <a:p>
            <a:fld id="{86CB4B4D-7CA3-9044-876B-883B54F8677D}" type="slidenum">
              <a:rPr lang="en-US" noProof="0" smtClean="0"/>
              <a:t>‹#›</a:t>
            </a:fld>
            <a:endParaRPr lang="en-US" noProof="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enter Title + 1 column">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8" name="Text Placeholder 2">
            <a:extLst>
              <a:ext uri="{FF2B5EF4-FFF2-40B4-BE49-F238E27FC236}">
                <a16:creationId xmlns:a16="http://schemas.microsoft.com/office/drawing/2014/main" id="{F58FA54B-2697-4679-94C6-9FCB28F039CB}"/>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7" name="At vero eos et accusamus et iusto odio dignissimos ducimus qui blanditiis.">
            <a:extLst>
              <a:ext uri="{FF2B5EF4-FFF2-40B4-BE49-F238E27FC236}">
                <a16:creationId xmlns:a16="http://schemas.microsoft.com/office/drawing/2014/main" id="{8D9F5420-5782-469E-A050-F93DDE2CFA52}"/>
              </a:ext>
            </a:extLst>
          </p:cNvPr>
          <p:cNvSpPr txBox="1">
            <a:spLocks noGrp="1"/>
          </p:cNvSpPr>
          <p:nvPr>
            <p:ph type="body" sz="quarter" idx="23" hasCustomPrompt="1"/>
          </p:nvPr>
        </p:nvSpPr>
        <p:spPr>
          <a:xfrm>
            <a:off x="4265141" y="2387851"/>
            <a:ext cx="15824699" cy="3950035"/>
          </a:xfrm>
          <a:prstGeom prst="rect">
            <a:avLst/>
          </a:prstGeom>
        </p:spPr>
        <p:txBody>
          <a:bodyPr anchor="b">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88CCA65C-82FC-42A2-B799-2B76CAFD0F74}"/>
              </a:ext>
            </a:extLst>
          </p:cNvPr>
          <p:cNvSpPr txBox="1">
            <a:spLocks noGrp="1"/>
          </p:cNvSpPr>
          <p:nvPr>
            <p:ph type="body" sz="half" idx="26" hasCustomPrompt="1"/>
          </p:nvPr>
        </p:nvSpPr>
        <p:spPr>
          <a:xfrm>
            <a:off x="4265142" y="6913853"/>
            <a:ext cx="15853717" cy="4414296"/>
          </a:xfrm>
          <a:prstGeom prst="rect">
            <a:avLst/>
          </a:prstGeom>
        </p:spPr>
        <p:txBody>
          <a:bodyPr>
            <a:normAutofit/>
          </a:bodyPr>
          <a:lstStyle>
            <a:lvl1pPr marL="0" indent="0" algn="ctr">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a:t>
            </a:r>
          </a:p>
        </p:txBody>
      </p:sp>
      <p:sp>
        <p:nvSpPr>
          <p:cNvPr id="10" name="Date Placeholder 3">
            <a:extLst>
              <a:ext uri="{FF2B5EF4-FFF2-40B4-BE49-F238E27FC236}">
                <a16:creationId xmlns:a16="http://schemas.microsoft.com/office/drawing/2014/main" id="{00258BE5-A834-47ED-A2DD-AC703EA200A3}"/>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enter Bullets small">
    <p:spTree>
      <p:nvGrpSpPr>
        <p:cNvPr id="1" name=""/>
        <p:cNvGrpSpPr/>
        <p:nvPr/>
      </p:nvGrpSpPr>
      <p:grpSpPr>
        <a:xfrm>
          <a:off x="0" y="0"/>
          <a:ext cx="0" cy="0"/>
          <a:chOff x="0" y="0"/>
          <a:chExt cx="0" cy="0"/>
        </a:xfrm>
      </p:grpSpPr>
      <p:sp>
        <p:nvSpPr>
          <p:cNvPr id="15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 name="Text Placeholder 2">
            <a:extLst>
              <a:ext uri="{FF2B5EF4-FFF2-40B4-BE49-F238E27FC236}">
                <a16:creationId xmlns:a16="http://schemas.microsoft.com/office/drawing/2014/main" id="{24C28386-79FC-418D-BCCF-14A865E8C0C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At vero eos et accusamus et iusto odio dignissimos ducimus qui blanditiis.">
            <a:extLst>
              <a:ext uri="{FF2B5EF4-FFF2-40B4-BE49-F238E27FC236}">
                <a16:creationId xmlns:a16="http://schemas.microsoft.com/office/drawing/2014/main" id="{CDEA7601-794D-4787-8EA4-1FD0B9EF1DD3}"/>
              </a:ext>
            </a:extLst>
          </p:cNvPr>
          <p:cNvSpPr txBox="1">
            <a:spLocks noGrp="1"/>
          </p:cNvSpPr>
          <p:nvPr>
            <p:ph type="body" sz="quarter" idx="26" hasCustomPrompt="1"/>
          </p:nvPr>
        </p:nvSpPr>
        <p:spPr>
          <a:xfrm>
            <a:off x="4265141" y="2387851"/>
            <a:ext cx="15824699" cy="3950035"/>
          </a:xfrm>
          <a:prstGeom prst="rect">
            <a:avLst/>
          </a:prstGeom>
        </p:spPr>
        <p:txBody>
          <a:bodyPr anchor="b">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C4AD20C-F925-4C58-B41D-F69CD064112B}"/>
              </a:ext>
            </a:extLst>
          </p:cNvPr>
          <p:cNvSpPr txBox="1">
            <a:spLocks noGrp="1"/>
          </p:cNvSpPr>
          <p:nvPr>
            <p:ph type="body" sz="half" idx="27" hasCustomPrompt="1"/>
          </p:nvPr>
        </p:nvSpPr>
        <p:spPr>
          <a:xfrm>
            <a:off x="6232604" y="6941280"/>
            <a:ext cx="12049421" cy="4684663"/>
          </a:xfrm>
          <a:prstGeom prst="rect">
            <a:avLst/>
          </a:prstGeom>
        </p:spPr>
        <p:txBody>
          <a:bodyPr>
            <a:normAutofit/>
          </a:bodyPr>
          <a:lstStyle>
            <a:lvl1pPr marL="360000" indent="-360000">
              <a:lnSpc>
                <a:spcPct val="120000"/>
              </a:lnSpc>
              <a:spcBef>
                <a:spcPts val="1200"/>
              </a:spcBef>
              <a:buSzTx/>
              <a:buFont typeface="Arial" panose="020B0604020202020204" pitchFamily="34" charset="0"/>
              <a:buChar char="•"/>
              <a:defRPr sz="2500">
                <a:solidFill>
                  <a:srgbClr val="222224"/>
                </a:solidFill>
                <a:latin typeface="Roboto"/>
                <a:ea typeface="Roboto"/>
                <a:cs typeface="Roboto"/>
                <a:sym typeface="Roboto"/>
              </a:defRPr>
            </a:lvl1pPr>
            <a:lvl2pPr indent="-360000">
              <a:lnSpc>
                <a:spcPct val="120000"/>
              </a:lnSpc>
              <a:defRPr/>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 </a:t>
            </a:r>
            <a:r>
              <a:rPr lang="en-US" dirty="0" err="1"/>
              <a:t>similique</a:t>
            </a:r>
            <a:r>
              <a:rPr lang="en-US" dirty="0"/>
              <a:t> sunt in culpa qui </a:t>
            </a:r>
            <a:r>
              <a:rPr lang="en-US" dirty="0" err="1"/>
              <a:t>officia</a:t>
            </a:r>
            <a:r>
              <a:rPr lang="en-US" dirty="0"/>
              <a:t> </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endParaRPr dirty="0"/>
          </a:p>
        </p:txBody>
      </p:sp>
      <p:sp>
        <p:nvSpPr>
          <p:cNvPr id="11" name="Date Placeholder 3">
            <a:extLst>
              <a:ext uri="{FF2B5EF4-FFF2-40B4-BE49-F238E27FC236}">
                <a16:creationId xmlns:a16="http://schemas.microsoft.com/office/drawing/2014/main" id="{85F5E2B0-09C3-43B6-B695-E6F182007DA5}"/>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enter Bullets large">
    <p:spTree>
      <p:nvGrpSpPr>
        <p:cNvPr id="1" name=""/>
        <p:cNvGrpSpPr/>
        <p:nvPr/>
      </p:nvGrpSpPr>
      <p:grpSpPr>
        <a:xfrm>
          <a:off x="0" y="0"/>
          <a:ext cx="0" cy="0"/>
          <a:chOff x="0" y="0"/>
          <a:chExt cx="0" cy="0"/>
        </a:xfrm>
      </p:grpSpPr>
      <p:sp>
        <p:nvSpPr>
          <p:cNvPr id="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A900558-3A92-4089-913C-AA2D65B81925}"/>
              </a:ext>
            </a:extLst>
          </p:cNvPr>
          <p:cNvSpPr txBox="1">
            <a:spLocks noGrp="1"/>
          </p:cNvSpPr>
          <p:nvPr>
            <p:ph type="body" sz="half" idx="26" hasCustomPrompt="1"/>
          </p:nvPr>
        </p:nvSpPr>
        <p:spPr>
          <a:xfrm>
            <a:off x="4265141" y="2380184"/>
            <a:ext cx="15853718" cy="8940299"/>
          </a:xfrm>
          <a:prstGeom prst="rect">
            <a:avLst/>
          </a:prstGeom>
        </p:spPr>
        <p:txBody>
          <a:bodyPr anchor="ctr">
            <a:normAutofit/>
          </a:bodyPr>
          <a:lstStyle>
            <a:lvl1pPr marL="792000" indent="-792000">
              <a:lnSpc>
                <a:spcPct val="120000"/>
              </a:lnSpc>
              <a:spcBef>
                <a:spcPts val="3500"/>
              </a:spcBef>
              <a:spcAft>
                <a:spcPts val="0"/>
              </a:spcAft>
              <a:buSzTx/>
              <a:buFont typeface="Arial" panose="020B0604020202020204" pitchFamily="34" charset="0"/>
              <a:buChar char="•"/>
              <a:defRPr sz="5000">
                <a:solidFill>
                  <a:srgbClr val="222224"/>
                </a:solidFill>
                <a:latin typeface="Roboto"/>
                <a:ea typeface="Roboto"/>
                <a:cs typeface="Roboto"/>
                <a:sym typeface="Roboto"/>
              </a:defRPr>
            </a:lvl1pPr>
            <a:lvl2pPr marL="1512000" indent="-432000">
              <a:lnSpc>
                <a:spcPct val="120000"/>
              </a:lnSpc>
              <a:spcBef>
                <a:spcPts val="1000"/>
              </a:spcBef>
              <a:spcAft>
                <a:spcPts val="0"/>
              </a:spcAft>
              <a:defRPr sz="2500"/>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a:t>
            </a:r>
            <a:endParaRPr dirty="0"/>
          </a:p>
        </p:txBody>
      </p:sp>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 name="Text Placeholder 2">
            <a:extLst>
              <a:ext uri="{FF2B5EF4-FFF2-40B4-BE49-F238E27FC236}">
                <a16:creationId xmlns:a16="http://schemas.microsoft.com/office/drawing/2014/main" id="{31CBFF60-3EF7-497E-BC09-EBAEBE640134}"/>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9" name="Date Placeholder 3">
            <a:extLst>
              <a:ext uri="{FF2B5EF4-FFF2-40B4-BE49-F238E27FC236}">
                <a16:creationId xmlns:a16="http://schemas.microsoft.com/office/drawing/2014/main" id="{C873CC63-8197-4CF8-ABD0-F64024C7F30E}"/>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ext large">
    <p:spTree>
      <p:nvGrpSpPr>
        <p:cNvPr id="1" name=""/>
        <p:cNvGrpSpPr/>
        <p:nvPr/>
      </p:nvGrpSpPr>
      <p:grpSpPr>
        <a:xfrm>
          <a:off x="0" y="0"/>
          <a:ext cx="0" cy="0"/>
          <a:chOff x="0" y="0"/>
          <a:chExt cx="0" cy="0"/>
        </a:xfrm>
      </p:grpSpPr>
      <p:sp>
        <p:nvSpPr>
          <p:cNvPr id="8" name="At vero eos et accusamus et iusto odio dignissimos ducimus qui blanditiis.">
            <a:extLst>
              <a:ext uri="{FF2B5EF4-FFF2-40B4-BE49-F238E27FC236}">
                <a16:creationId xmlns:a16="http://schemas.microsoft.com/office/drawing/2014/main" id="{1866C70E-4657-4590-A51D-957D95467490}"/>
              </a:ext>
            </a:extLst>
          </p:cNvPr>
          <p:cNvSpPr txBox="1">
            <a:spLocks noGrp="1"/>
          </p:cNvSpPr>
          <p:nvPr>
            <p:ph type="body" sz="quarter" idx="26" hasCustomPrompt="1"/>
          </p:nvPr>
        </p:nvSpPr>
        <p:spPr>
          <a:xfrm>
            <a:off x="2418158" y="2387851"/>
            <a:ext cx="19547683" cy="8933948"/>
          </a:xfrm>
          <a:prstGeom prst="rect">
            <a:avLst/>
          </a:prstGeom>
        </p:spPr>
        <p:txBody>
          <a:bodyPr anchor="ctr">
            <a:normAutofit/>
          </a:bodyPr>
          <a:lstStyle>
            <a:lvl1pPr marL="0" indent="0" algn="ctr">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endParaRPr dirty="0"/>
          </a:p>
        </p:txBody>
      </p:sp>
      <p:sp>
        <p:nvSpPr>
          <p:cNvPr id="2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4"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9" name="Text Placeholder 2">
            <a:extLst>
              <a:ext uri="{FF2B5EF4-FFF2-40B4-BE49-F238E27FC236}">
                <a16:creationId xmlns:a16="http://schemas.microsoft.com/office/drawing/2014/main" id="{D9E6C520-912C-4C8D-A5E3-5D61DA57DA2F}"/>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0" name="Date Placeholder 3">
            <a:extLst>
              <a:ext uri="{FF2B5EF4-FFF2-40B4-BE49-F238E27FC236}">
                <a16:creationId xmlns:a16="http://schemas.microsoft.com/office/drawing/2014/main" id="{8CCA812C-7BF1-4D1D-85B9-6DF4F8D6592F}"/>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 im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2739B9-E51A-497C-A147-3F35F931AD8B}"/>
              </a:ext>
            </a:extLst>
          </p:cNvPr>
          <p:cNvSpPr>
            <a:spLocks noGrp="1"/>
          </p:cNvSpPr>
          <p:nvPr>
            <p:ph type="pic" sz="quarter" idx="24"/>
          </p:nvPr>
        </p:nvSpPr>
        <p:spPr>
          <a:xfrm>
            <a:off x="12807950" y="1816100"/>
            <a:ext cx="9740900" cy="10083800"/>
          </a:xfrm>
          <a:solidFill>
            <a:srgbClr val="FBF9B0"/>
          </a:solidFill>
        </p:spPr>
        <p:txBody>
          <a:bodyPr anchor="ctr"/>
          <a:lstStyle>
            <a:lvl1pPr algn="ctr">
              <a:buNone/>
              <a:defRPr/>
            </a:lvl1pPr>
          </a:lstStyle>
          <a:p>
            <a:r>
              <a:rPr lang="nb-NO"/>
              <a:t>Klikk på ikonet for å legge til et bilde</a:t>
            </a:r>
            <a:endParaRPr lang="en-US" dirty="0"/>
          </a:p>
        </p:txBody>
      </p:sp>
      <p:sp>
        <p:nvSpPr>
          <p:cNvPr id="1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 name="Text Placeholder 2">
            <a:extLst>
              <a:ext uri="{FF2B5EF4-FFF2-40B4-BE49-F238E27FC236}">
                <a16:creationId xmlns:a16="http://schemas.microsoft.com/office/drawing/2014/main" id="{7DA0E693-F72E-4E05-A247-347B8A3BF25B}"/>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At vero eos et accusamus et iusto odio dignissimos ducimus qui blanditiis.">
            <a:extLst>
              <a:ext uri="{FF2B5EF4-FFF2-40B4-BE49-F238E27FC236}">
                <a16:creationId xmlns:a16="http://schemas.microsoft.com/office/drawing/2014/main" id="{0FA9CED2-357B-4CF8-926C-E07783768709}"/>
              </a:ext>
            </a:extLst>
          </p:cNvPr>
          <p:cNvSpPr txBox="1">
            <a:spLocks noGrp="1"/>
          </p:cNvSpPr>
          <p:nvPr>
            <p:ph type="body" sz="quarter" idx="27" hasCustomPrompt="1"/>
          </p:nvPr>
        </p:nvSpPr>
        <p:spPr>
          <a:xfrm>
            <a:off x="2446237" y="2387851"/>
            <a:ext cx="8529133" cy="5857117"/>
          </a:xfrm>
          <a:prstGeom prst="rect">
            <a:avLst/>
          </a:prstGeom>
        </p:spPr>
        <p:txBody>
          <a:bodyPr anchor="b">
            <a:normAutofit/>
          </a:bodyPr>
          <a:lstStyle>
            <a:lvl1pPr marL="0" indent="0" algn="l">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6B558D29-8ED8-46D1-AB58-E4090F24651B}"/>
              </a:ext>
            </a:extLst>
          </p:cNvPr>
          <p:cNvSpPr txBox="1">
            <a:spLocks noGrp="1"/>
          </p:cNvSpPr>
          <p:nvPr>
            <p:ph type="body" sz="half" idx="28" hasCustomPrompt="1"/>
          </p:nvPr>
        </p:nvSpPr>
        <p:spPr>
          <a:xfrm>
            <a:off x="2446238" y="8804125"/>
            <a:ext cx="8529132" cy="3095775"/>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a:t>
            </a:r>
          </a:p>
        </p:txBody>
      </p:sp>
      <p:sp>
        <p:nvSpPr>
          <p:cNvPr id="12" name="Date Placeholder 3">
            <a:extLst>
              <a:ext uri="{FF2B5EF4-FFF2-40B4-BE49-F238E27FC236}">
                <a16:creationId xmlns:a16="http://schemas.microsoft.com/office/drawing/2014/main" id="{AA9A8D1C-989C-4E57-A929-9AFC4A00AA0F}"/>
              </a:ext>
            </a:extLst>
          </p:cNvPr>
          <p:cNvSpPr>
            <a:spLocks noGrp="1"/>
          </p:cNvSpPr>
          <p:nvPr>
            <p:ph type="dt" sz="half" idx="29"/>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 img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5F0E515-9409-487E-82D4-70BEFA3CAB3C}"/>
              </a:ext>
            </a:extLst>
          </p:cNvPr>
          <p:cNvSpPr>
            <a:spLocks noGrp="1"/>
          </p:cNvSpPr>
          <p:nvPr>
            <p:ph type="pic" sz="quarter" idx="22"/>
          </p:nvPr>
        </p:nvSpPr>
        <p:spPr>
          <a:xfrm>
            <a:off x="6107113" y="0"/>
            <a:ext cx="18275300" cy="13716000"/>
          </a:xfrm>
          <a:solidFill>
            <a:srgbClr val="FBF9B0"/>
          </a:solidFill>
        </p:spPr>
        <p:txBody>
          <a:bodyPr anchor="ctr"/>
          <a:lstStyle>
            <a:lvl1pPr algn="ctr">
              <a:defRPr/>
            </a:lvl1pPr>
          </a:lstStyle>
          <a:p>
            <a:r>
              <a:rPr lang="nb-NO"/>
              <a:t>Klikk på ikonet for å legge til et bilde</a:t>
            </a:r>
            <a:endParaRPr lang="en-US" dirty="0"/>
          </a:p>
        </p:txBody>
      </p:sp>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3"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13" name="Text Placeholder 2">
            <a:extLst>
              <a:ext uri="{FF2B5EF4-FFF2-40B4-BE49-F238E27FC236}">
                <a16:creationId xmlns:a16="http://schemas.microsoft.com/office/drawing/2014/main" id="{0E54D6F0-FF95-49A0-9659-EC529EB3E42E}"/>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9" name="At vero eos et accusamus et iusto odio dignissimos ducimus qui blanditiis.">
            <a:extLst>
              <a:ext uri="{FF2B5EF4-FFF2-40B4-BE49-F238E27FC236}">
                <a16:creationId xmlns:a16="http://schemas.microsoft.com/office/drawing/2014/main" id="{C9CA402C-BD9A-441D-BA27-8FFEDD784D4A}"/>
              </a:ext>
            </a:extLst>
          </p:cNvPr>
          <p:cNvSpPr txBox="1">
            <a:spLocks noGrp="1"/>
          </p:cNvSpPr>
          <p:nvPr>
            <p:ph type="body" sz="quarter" idx="27" hasCustomPrompt="1"/>
          </p:nvPr>
        </p:nvSpPr>
        <p:spPr>
          <a:xfrm>
            <a:off x="625129" y="2387852"/>
            <a:ext cx="4857939" cy="4704512"/>
          </a:xfrm>
          <a:prstGeom prst="rect">
            <a:avLst/>
          </a:prstGeom>
        </p:spPr>
        <p:txBody>
          <a:bodyPr anchor="b">
            <a:normAutofit/>
          </a:bodyPr>
          <a:lstStyle>
            <a:lvl1pPr marL="0" indent="0" algn="l">
              <a:lnSpc>
                <a:spcPct val="120000"/>
              </a:lnSpc>
              <a:buSzTx/>
              <a:buFontTx/>
              <a:buNone/>
              <a:defRPr sz="6000">
                <a:solidFill>
                  <a:srgbClr val="222222"/>
                </a:solidFill>
                <a:latin typeface="Roboto"/>
                <a:ea typeface="Roboto"/>
                <a:cs typeface="Roboto"/>
                <a:sym typeface="Roboto"/>
              </a:defRPr>
            </a:lvl1pPr>
          </a:lstStyle>
          <a:p>
            <a:r>
              <a:rPr lang="pl-PL" dirty="0"/>
              <a:t>A</a:t>
            </a:r>
            <a:r>
              <a:rPr dirty="0" err="1"/>
              <a:t>ccusamus</a:t>
            </a:r>
            <a:r>
              <a:rPr dirty="0"/>
              <a:t> et </a:t>
            </a:r>
            <a:r>
              <a:rPr dirty="0" err="1"/>
              <a:t>iusto</a:t>
            </a:r>
            <a:r>
              <a:rPr dirty="0"/>
              <a:t> </a:t>
            </a:r>
            <a:r>
              <a:rPr dirty="0" err="1"/>
              <a:t>odio</a:t>
            </a:r>
            <a:r>
              <a:rPr lang="pl-PL" dirty="0"/>
              <a:t> </a:t>
            </a:r>
            <a:r>
              <a:rPr dirty="0" err="1"/>
              <a:t>dignissimos</a:t>
            </a:r>
            <a:r>
              <a:rPr dirty="0"/>
              <a:t>.</a:t>
            </a:r>
          </a:p>
        </p:txBody>
      </p:sp>
      <p:sp>
        <p:nvSpPr>
          <p:cNvPr id="1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03E5BB8-8E22-428A-B7CF-7AFFA1F7F707}"/>
              </a:ext>
            </a:extLst>
          </p:cNvPr>
          <p:cNvSpPr txBox="1">
            <a:spLocks noGrp="1"/>
          </p:cNvSpPr>
          <p:nvPr>
            <p:ph type="body" sz="half" idx="28" hasCustomPrompt="1"/>
          </p:nvPr>
        </p:nvSpPr>
        <p:spPr>
          <a:xfrm>
            <a:off x="625129" y="7728360"/>
            <a:ext cx="4857939" cy="4765879"/>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a:t>
            </a:r>
          </a:p>
        </p:txBody>
      </p:sp>
      <p:sp>
        <p:nvSpPr>
          <p:cNvPr id="14" name="Date Placeholder 3">
            <a:extLst>
              <a:ext uri="{FF2B5EF4-FFF2-40B4-BE49-F238E27FC236}">
                <a16:creationId xmlns:a16="http://schemas.microsoft.com/office/drawing/2014/main" id="{87D62901-AD74-4771-B4C6-CF2604BF0214}"/>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img white fram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E226D596-002F-46E5-B1AD-97CFFA0AFCB4}"/>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4"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12" name="Text Placeholder 2">
            <a:extLst>
              <a:ext uri="{FF2B5EF4-FFF2-40B4-BE49-F238E27FC236}">
                <a16:creationId xmlns:a16="http://schemas.microsoft.com/office/drawing/2014/main" id="{2135AC1C-5588-42A3-91AE-AA0BF481102F}"/>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896940C7-560E-4BF5-8984-B9AB8DA6C547}"/>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img black frame">
    <p:bg>
      <p:bgPr>
        <a:solidFill>
          <a:srgbClr val="222224"/>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5B40FF0-B1B5-41D5-B1E7-D755DB4A4D3C}"/>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3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23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0" name="Text Placeholder 2">
            <a:extLst>
              <a:ext uri="{FF2B5EF4-FFF2-40B4-BE49-F238E27FC236}">
                <a16:creationId xmlns:a16="http://schemas.microsoft.com/office/drawing/2014/main" id="{5B9D5A62-B28E-4E40-BD3C-73DF4EDAEEC9}"/>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3A61FA8C-DF36-4C92-99DC-56BB3A998127}"/>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frame + dark img + txt">
    <p:bg>
      <p:bgPr>
        <a:solidFill>
          <a:srgbClr val="E70014"/>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64E3B59B-1B02-4DDE-AA68-DECBA0DDC515}"/>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9" name="At vero eos et accusamus et iusto odio dignissimos ducimus qui blanditiis.">
            <a:extLst>
              <a:ext uri="{FF2B5EF4-FFF2-40B4-BE49-F238E27FC236}">
                <a16:creationId xmlns:a16="http://schemas.microsoft.com/office/drawing/2014/main" id="{4ECDA57B-60A2-4ACD-90FA-19D6F40D6DC5}"/>
              </a:ext>
            </a:extLst>
          </p:cNvPr>
          <p:cNvSpPr txBox="1">
            <a:spLocks noGrp="1"/>
          </p:cNvSpPr>
          <p:nvPr>
            <p:ph type="body" sz="quarter" idx="26" hasCustomPrompt="1"/>
          </p:nvPr>
        </p:nvSpPr>
        <p:spPr>
          <a:xfrm>
            <a:off x="5661123" y="3470725"/>
            <a:ext cx="13497920" cy="6774550"/>
          </a:xfrm>
          <a:prstGeom prst="rect">
            <a:avLst/>
          </a:prstGeom>
        </p:spPr>
        <p:txBody>
          <a:bodyPr anchor="ctr">
            <a:normAutofit/>
          </a:bodyPr>
          <a:lstStyle>
            <a:lvl1pPr marL="0" indent="0" algn="ctr">
              <a:lnSpc>
                <a:spcPct val="120000"/>
              </a:lnSpc>
              <a:buSzTx/>
              <a:buFontTx/>
              <a:buNone/>
              <a:defRPr sz="6000">
                <a:solidFill>
                  <a:schemeClr val="bg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dirty="0"/>
          </a:p>
        </p:txBody>
      </p:sp>
      <p:sp>
        <p:nvSpPr>
          <p:cNvPr id="244"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248"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2" name="Text Placeholder 2">
            <a:extLst>
              <a:ext uri="{FF2B5EF4-FFF2-40B4-BE49-F238E27FC236}">
                <a16:creationId xmlns:a16="http://schemas.microsoft.com/office/drawing/2014/main" id="{D9981F22-DB7F-413D-B6C4-D36ACFD247CE}"/>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1" name="Date Placeholder 3">
            <a:extLst>
              <a:ext uri="{FF2B5EF4-FFF2-40B4-BE49-F238E27FC236}">
                <a16:creationId xmlns:a16="http://schemas.microsoft.com/office/drawing/2014/main" id="{008F1077-67F6-4162-8B63-6F5C24D97808}"/>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frame + light img + txt">
    <p:bg>
      <p:bgPr>
        <a:solidFill>
          <a:srgbClr val="E70014"/>
        </a:solid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23D65B76-C229-4B8C-9B97-8EB7F37DA3C0}"/>
              </a:ext>
            </a:extLst>
          </p:cNvPr>
          <p:cNvSpPr>
            <a:spLocks noGrp="1"/>
          </p:cNvSpPr>
          <p:nvPr>
            <p:ph type="pic" sz="quarter" idx="22"/>
          </p:nvPr>
        </p:nvSpPr>
        <p:spPr>
          <a:xfrm>
            <a:off x="1835151" y="1816100"/>
            <a:ext cx="20713700" cy="10083800"/>
          </a:xfrm>
          <a:solidFill>
            <a:srgbClr val="FBF9B0"/>
          </a:solidFill>
        </p:spPr>
        <p:txBody>
          <a:bodyPr anchor="ctr"/>
          <a:lstStyle>
            <a:lvl1pPr algn="ctr">
              <a:defRPr/>
            </a:lvl1pPr>
          </a:lstStyle>
          <a:p>
            <a:r>
              <a:rPr lang="nb-NO"/>
              <a:t>Klikk på ikonet for å legge til et bilde</a:t>
            </a:r>
            <a:endParaRPr lang="en-US" dirty="0"/>
          </a:p>
        </p:txBody>
      </p:sp>
      <p:sp>
        <p:nvSpPr>
          <p:cNvPr id="256"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260"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9" name="Text Placeholder 2">
            <a:extLst>
              <a:ext uri="{FF2B5EF4-FFF2-40B4-BE49-F238E27FC236}">
                <a16:creationId xmlns:a16="http://schemas.microsoft.com/office/drawing/2014/main" id="{EA336B41-3794-49DE-A76F-EBEEA0DF9DCC}"/>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0" name="At vero eos et accusamus et iusto odio dignissimos ducimus qui blanditiis.">
            <a:extLst>
              <a:ext uri="{FF2B5EF4-FFF2-40B4-BE49-F238E27FC236}">
                <a16:creationId xmlns:a16="http://schemas.microsoft.com/office/drawing/2014/main" id="{86BEDBBB-4E65-4C40-AEBD-578F06A7A578}"/>
              </a:ext>
            </a:extLst>
          </p:cNvPr>
          <p:cNvSpPr txBox="1">
            <a:spLocks noGrp="1"/>
          </p:cNvSpPr>
          <p:nvPr>
            <p:ph type="body" sz="quarter" idx="26" hasCustomPrompt="1"/>
          </p:nvPr>
        </p:nvSpPr>
        <p:spPr>
          <a:xfrm>
            <a:off x="5661123" y="3470725"/>
            <a:ext cx="13497920" cy="6774550"/>
          </a:xfrm>
          <a:prstGeom prst="rect">
            <a:avLst/>
          </a:prstGeom>
        </p:spPr>
        <p:txBody>
          <a:bodyPr anchor="ctr">
            <a:normAutofit/>
          </a:bodyPr>
          <a:lstStyle>
            <a:lvl1pPr marL="0" indent="0" algn="ctr">
              <a:lnSpc>
                <a:spcPct val="120000"/>
              </a:lnSpc>
              <a:buSzTx/>
              <a:buFontTx/>
              <a:buNone/>
              <a:defRPr sz="6000">
                <a:solidFill>
                  <a:schemeClr val="tx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dirty="0"/>
          </a:p>
        </p:txBody>
      </p:sp>
      <p:sp>
        <p:nvSpPr>
          <p:cNvPr id="12" name="Date Placeholder 3">
            <a:extLst>
              <a:ext uri="{FF2B5EF4-FFF2-40B4-BE49-F238E27FC236}">
                <a16:creationId xmlns:a16="http://schemas.microsoft.com/office/drawing/2014/main" id="{00E6C233-C348-49CF-98B5-F8B47AA1F43C}"/>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bg>
      <p:bgPr>
        <a:solidFill>
          <a:srgbClr val="222224"/>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AFE861-CA85-430A-8AA9-2C2905C54B38}"/>
              </a:ext>
            </a:extLst>
          </p:cNvPr>
          <p:cNvSpPr>
            <a:spLocks noGrp="1"/>
          </p:cNvSpPr>
          <p:nvPr>
            <p:ph type="body" sz="quarter" idx="24" hasCustomPrompt="1"/>
          </p:nvPr>
        </p:nvSpPr>
        <p:spPr>
          <a:xfrm>
            <a:off x="4709680" y="2920313"/>
            <a:ext cx="14964639" cy="7875374"/>
          </a:xfrm>
        </p:spPr>
        <p:txBody>
          <a:bodyPr anchor="ctr"/>
          <a:lstStyle>
            <a:lvl1pPr algn="ctr">
              <a:buNone/>
              <a:defRPr sz="9000">
                <a:solidFill>
                  <a:schemeClr val="bg1"/>
                </a:solidFill>
              </a:defRPr>
            </a:lvl1pPr>
          </a:lstStyle>
          <a:p>
            <a:pPr lvl="0"/>
            <a:r>
              <a:rPr lang="en-US" noProof="0" dirty="0"/>
              <a:t>Enter presentation title here</a:t>
            </a:r>
          </a:p>
        </p:txBody>
      </p:sp>
      <p:sp>
        <p:nvSpPr>
          <p:cNvPr id="26"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4" name="FORTE DIGITAL">
            <a:extLst>
              <a:ext uri="{FF2B5EF4-FFF2-40B4-BE49-F238E27FC236}">
                <a16:creationId xmlns:a16="http://schemas.microsoft.com/office/drawing/2014/main" id="{DD661A47-F1C9-4F3C-BA1E-E02957277D3E}"/>
              </a:ext>
            </a:extLst>
          </p:cNvPr>
          <p:cNvSpPr txBox="1"/>
          <p:nvPr userDrawn="1"/>
        </p:nvSpPr>
        <p:spPr>
          <a:xfrm>
            <a:off x="616015" y="582672"/>
            <a:ext cx="3126251"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16" name="Text Placeholder 2">
            <a:extLst>
              <a:ext uri="{FF2B5EF4-FFF2-40B4-BE49-F238E27FC236}">
                <a16:creationId xmlns:a16="http://schemas.microsoft.com/office/drawing/2014/main" id="{AD721D85-5AB7-4AF3-9629-115303A993C6}"/>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7" name="Date Placeholder 3">
            <a:extLst>
              <a:ext uri="{FF2B5EF4-FFF2-40B4-BE49-F238E27FC236}">
                <a16:creationId xmlns:a16="http://schemas.microsoft.com/office/drawing/2014/main" id="{A3E2BD40-9DF1-4550-BC2E-2C8B2B550756}"/>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mg full - light">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5BBF0929-9FCD-4838-A734-D040E7D08E2E}"/>
              </a:ext>
            </a:extLst>
          </p:cNvPr>
          <p:cNvSpPr>
            <a:spLocks noGrp="1"/>
          </p:cNvSpPr>
          <p:nvPr>
            <p:ph type="pic" sz="quarter" idx="22"/>
          </p:nvPr>
        </p:nvSpPr>
        <p:spPr>
          <a:xfrm>
            <a:off x="0" y="-1"/>
            <a:ext cx="24384001" cy="13716001"/>
          </a:xfrm>
          <a:solidFill>
            <a:srgbClr val="FBF9B0"/>
          </a:solidFill>
        </p:spPr>
        <p:txBody>
          <a:bodyPr anchor="ctr"/>
          <a:lstStyle>
            <a:lvl1pPr algn="ctr">
              <a:defRPr>
                <a:solidFill>
                  <a:schemeClr val="tx1"/>
                </a:solidFill>
              </a:defRPr>
            </a:lvl1pPr>
          </a:lstStyle>
          <a:p>
            <a:r>
              <a:rPr lang="nb-NO"/>
              <a:t>Klikk på ikonet for å legge til et bilde</a:t>
            </a:r>
            <a:endParaRPr lang="en-US" dirty="0"/>
          </a:p>
        </p:txBody>
      </p:sp>
      <p:sp>
        <p:nvSpPr>
          <p:cNvPr id="2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 name="Text Placeholder 2">
            <a:extLst>
              <a:ext uri="{FF2B5EF4-FFF2-40B4-BE49-F238E27FC236}">
                <a16:creationId xmlns:a16="http://schemas.microsoft.com/office/drawing/2014/main" id="{886B271F-44CA-4148-AE29-26EB37054C4B}"/>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271"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
        <p:nvSpPr>
          <p:cNvPr id="10" name="Date Placeholder 3">
            <a:extLst>
              <a:ext uri="{FF2B5EF4-FFF2-40B4-BE49-F238E27FC236}">
                <a16:creationId xmlns:a16="http://schemas.microsoft.com/office/drawing/2014/main" id="{FEDE075B-262B-44FB-8F00-A11AD40C7B9D}"/>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img full - dark">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45D354C5-D2CA-4865-A4EB-149887DEC074}"/>
              </a:ext>
            </a:extLst>
          </p:cNvPr>
          <p:cNvSpPr>
            <a:spLocks noGrp="1"/>
          </p:cNvSpPr>
          <p:nvPr>
            <p:ph type="pic" sz="quarter" idx="22"/>
          </p:nvPr>
        </p:nvSpPr>
        <p:spPr>
          <a:xfrm>
            <a:off x="1" y="1"/>
            <a:ext cx="24384000" cy="13716000"/>
          </a:xfrm>
          <a:solidFill>
            <a:srgbClr val="FBF9B0"/>
          </a:solidFill>
        </p:spPr>
        <p:txBody>
          <a:bodyPr anchor="ctr"/>
          <a:lstStyle>
            <a:lvl1pPr algn="ctr">
              <a:defRPr/>
            </a:lvl1pPr>
          </a:lstStyle>
          <a:p>
            <a:r>
              <a:rPr lang="nb-NO"/>
              <a:t>Klikk på ikonet for å legge til et bilde</a:t>
            </a:r>
            <a:endParaRPr lang="en-US" dirty="0"/>
          </a:p>
        </p:txBody>
      </p:sp>
      <p:sp>
        <p:nvSpPr>
          <p:cNvPr id="27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9" name="Text Placeholder 2">
            <a:extLst>
              <a:ext uri="{FF2B5EF4-FFF2-40B4-BE49-F238E27FC236}">
                <a16:creationId xmlns:a16="http://schemas.microsoft.com/office/drawing/2014/main" id="{7BF458DE-102B-4126-885E-DFF2769672B9}"/>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282"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
        <p:nvSpPr>
          <p:cNvPr id="10" name="Date Placeholder 3">
            <a:extLst>
              <a:ext uri="{FF2B5EF4-FFF2-40B4-BE49-F238E27FC236}">
                <a16:creationId xmlns:a16="http://schemas.microsoft.com/office/drawing/2014/main" id="{CC9ADF4D-42DF-421A-BF47-7114AE1D9FE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rippel">
    <p:bg>
      <p:bgPr>
        <a:solidFill>
          <a:srgbClr val="222224"/>
        </a:solidFill>
        <a:effectLst/>
      </p:bgPr>
    </p:bg>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4EDC9A9B-91D1-4872-8519-5220EF1CF7A8}"/>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4" name="Picture Placeholder 2">
            <a:extLst>
              <a:ext uri="{FF2B5EF4-FFF2-40B4-BE49-F238E27FC236}">
                <a16:creationId xmlns:a16="http://schemas.microsoft.com/office/drawing/2014/main" id="{ECC9867D-EEAB-4842-9679-5820BBB17E0A}"/>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00403E28-E1F2-45A7-BBB8-378AED7EE365}"/>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128DBBF-C613-4A7C-8054-3F168AF8A5B0}"/>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B40DEAA-5A14-4356-A61E-2BF30196EE99}"/>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6" name="At vero eos et accusamus et iusto odio dignissimos ducimus qui blanditiis.">
            <a:extLst>
              <a:ext uri="{FF2B5EF4-FFF2-40B4-BE49-F238E27FC236}">
                <a16:creationId xmlns:a16="http://schemas.microsoft.com/office/drawing/2014/main" id="{13A3CCA0-3BCD-4AA2-8654-2C781E1C439D}"/>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rgbClr val="EDEDED"/>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2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12" name="Text Placeholder 2">
            <a:extLst>
              <a:ext uri="{FF2B5EF4-FFF2-40B4-BE49-F238E27FC236}">
                <a16:creationId xmlns:a16="http://schemas.microsoft.com/office/drawing/2014/main" id="{54783A09-ACFE-4CDC-A682-6703EDF3826A}"/>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9" name="Date Placeholder 3">
            <a:extLst>
              <a:ext uri="{FF2B5EF4-FFF2-40B4-BE49-F238E27FC236}">
                <a16:creationId xmlns:a16="http://schemas.microsoft.com/office/drawing/2014/main" id="{16DCE930-1E30-4FC8-983C-BB03323E136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ippel 2">
    <p:bg>
      <p:bgPr>
        <a:solidFill>
          <a:srgbClr val="DAD9FF"/>
        </a:solidFill>
        <a:effectLst/>
      </p:bgPr>
    </p:bg>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4EE2475E-447C-4A3D-91A8-DA32160E215C}"/>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4" name="Picture Placeholder 2">
            <a:extLst>
              <a:ext uri="{FF2B5EF4-FFF2-40B4-BE49-F238E27FC236}">
                <a16:creationId xmlns:a16="http://schemas.microsoft.com/office/drawing/2014/main" id="{21BF5333-D6FF-46BD-B58E-E5CE7C1C344D}"/>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EC6A831F-0FB4-462D-8E57-747A6DC07919}"/>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 name="Text Placeholder 2">
            <a:extLst>
              <a:ext uri="{FF2B5EF4-FFF2-40B4-BE49-F238E27FC236}">
                <a16:creationId xmlns:a16="http://schemas.microsoft.com/office/drawing/2014/main" id="{B2B83BE9-7104-470E-B6E7-C01521609CA5}"/>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6" name="At vero eos et accusamus et iusto odio dignissimos ducimus qui blanditiis.">
            <a:extLst>
              <a:ext uri="{FF2B5EF4-FFF2-40B4-BE49-F238E27FC236}">
                <a16:creationId xmlns:a16="http://schemas.microsoft.com/office/drawing/2014/main" id="{B25D7905-8B72-408C-95F5-DAEF87C9E2A2}"/>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17"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6555DFE-4543-4EBD-A382-93B3ECA80B50}"/>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DA7669B-DC89-4D59-9DAD-AEDDC2258524}"/>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9" name="Date Placeholder 3">
            <a:extLst>
              <a:ext uri="{FF2B5EF4-FFF2-40B4-BE49-F238E27FC236}">
                <a16:creationId xmlns:a16="http://schemas.microsoft.com/office/drawing/2014/main" id="{904339B9-CF2E-4F4A-BBBA-D6B6B354ADC3}"/>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rippel 3">
    <p:bg>
      <p:bgPr>
        <a:solidFill>
          <a:srgbClr val="E7C4A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256EBE2D-664C-4A0D-BA7F-0DC2E15C850B}"/>
              </a:ext>
            </a:extLst>
          </p:cNvPr>
          <p:cNvSpPr>
            <a:spLocks noGrp="1"/>
          </p:cNvSpPr>
          <p:nvPr>
            <p:ph type="pic" sz="quarter" idx="29"/>
          </p:nvPr>
        </p:nvSpPr>
        <p:spPr>
          <a:xfrm>
            <a:off x="16052800" y="8743950"/>
            <a:ext cx="7708899" cy="3756941"/>
          </a:xfrm>
          <a:solidFill>
            <a:srgbClr val="FBF9B0"/>
          </a:solidFill>
        </p:spPr>
        <p:txBody>
          <a:bodyPr anchor="ctr"/>
          <a:lstStyle>
            <a:lvl1pPr algn="ctr">
              <a:defRPr/>
            </a:lvl1pPr>
          </a:lstStyle>
          <a:p>
            <a:r>
              <a:rPr lang="nb-NO"/>
              <a:t>Klikk på ikonet for å legge til et bilde</a:t>
            </a:r>
            <a:endParaRPr lang="en-US" dirty="0"/>
          </a:p>
        </p:txBody>
      </p:sp>
      <p:sp>
        <p:nvSpPr>
          <p:cNvPr id="15" name="Picture Placeholder 2">
            <a:extLst>
              <a:ext uri="{FF2B5EF4-FFF2-40B4-BE49-F238E27FC236}">
                <a16:creationId xmlns:a16="http://schemas.microsoft.com/office/drawing/2014/main" id="{E120542A-EE07-471F-89B3-A1343D686651}"/>
              </a:ext>
            </a:extLst>
          </p:cNvPr>
          <p:cNvSpPr>
            <a:spLocks noGrp="1"/>
          </p:cNvSpPr>
          <p:nvPr>
            <p:ph type="pic" sz="quarter" idx="28"/>
          </p:nvPr>
        </p:nvSpPr>
        <p:spPr>
          <a:xfrm>
            <a:off x="8329877" y="4973749"/>
            <a:ext cx="7711613" cy="3770202"/>
          </a:xfrm>
          <a:solidFill>
            <a:srgbClr val="FBF9B0"/>
          </a:solidFill>
        </p:spPr>
        <p:txBody>
          <a:bodyPr anchor="ctr"/>
          <a:lstStyle>
            <a:lvl1pPr algn="ctr">
              <a:defRPr/>
            </a:lvl1pPr>
          </a:lstStyle>
          <a:p>
            <a:r>
              <a:rPr lang="nb-NO"/>
              <a:t>Klikk på ikonet for å legge til et bilde</a:t>
            </a:r>
            <a:endParaRPr lang="en-US" dirty="0"/>
          </a:p>
        </p:txBody>
      </p:sp>
      <p:sp>
        <p:nvSpPr>
          <p:cNvPr id="13" name="Picture Placeholder 2">
            <a:extLst>
              <a:ext uri="{FF2B5EF4-FFF2-40B4-BE49-F238E27FC236}">
                <a16:creationId xmlns:a16="http://schemas.microsoft.com/office/drawing/2014/main" id="{8200BB97-BFB7-4DC7-9C11-DB500DAFDD45}"/>
              </a:ext>
            </a:extLst>
          </p:cNvPr>
          <p:cNvSpPr>
            <a:spLocks noGrp="1"/>
          </p:cNvSpPr>
          <p:nvPr>
            <p:ph type="pic" sz="quarter" idx="22"/>
          </p:nvPr>
        </p:nvSpPr>
        <p:spPr>
          <a:xfrm>
            <a:off x="608277" y="1201737"/>
            <a:ext cx="7721601" cy="3770313"/>
          </a:xfrm>
          <a:solidFill>
            <a:srgbClr val="FBF9B0"/>
          </a:solidFill>
        </p:spPr>
        <p:txBody>
          <a:bodyPr anchor="ctr"/>
          <a:lstStyle>
            <a:lvl1pPr algn="ctr">
              <a:defRPr/>
            </a:lvl1pPr>
          </a:lstStyle>
          <a:p>
            <a:r>
              <a:rPr lang="nb-NO"/>
              <a:t>Klikk på ikonet for å legge til et bilde</a:t>
            </a:r>
            <a:endParaRPr lang="en-US" dirty="0"/>
          </a:p>
        </p:txBody>
      </p:sp>
      <p:sp>
        <p:nvSpPr>
          <p:cNvPr id="3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 name="Text Placeholder 2">
            <a:extLst>
              <a:ext uri="{FF2B5EF4-FFF2-40B4-BE49-F238E27FC236}">
                <a16:creationId xmlns:a16="http://schemas.microsoft.com/office/drawing/2014/main" id="{2F3E6849-2936-4718-AC8A-2FEDF6089C9E}"/>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7" name="At vero eos et accusamus et iusto odio dignissimos ducimus qui blanditiis.">
            <a:extLst>
              <a:ext uri="{FF2B5EF4-FFF2-40B4-BE49-F238E27FC236}">
                <a16:creationId xmlns:a16="http://schemas.microsoft.com/office/drawing/2014/main" id="{872A476F-DF05-46D3-8898-AC46ABD8C7E1}"/>
              </a:ext>
            </a:extLst>
          </p:cNvPr>
          <p:cNvSpPr txBox="1">
            <a:spLocks noGrp="1"/>
          </p:cNvSpPr>
          <p:nvPr>
            <p:ph type="body" sz="quarter" idx="30" hasCustomPrompt="1"/>
          </p:nvPr>
        </p:nvSpPr>
        <p:spPr>
          <a:xfrm>
            <a:off x="1791460" y="5892456"/>
            <a:ext cx="5931375" cy="6508843"/>
          </a:xfrm>
          <a:prstGeom prst="rect">
            <a:avLst/>
          </a:prstGeom>
        </p:spPr>
        <p:txBody>
          <a:bodyPr anchor="t">
            <a:normAutofit/>
          </a:bodyPr>
          <a:lstStyle>
            <a:lvl1pPr marL="0" indent="0" algn="l">
              <a:lnSpc>
                <a:spcPct val="110000"/>
              </a:lnSpc>
              <a:buSzTx/>
              <a:buFontTx/>
              <a:buNone/>
              <a:defRPr sz="60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lang="pl-PL" dirty="0"/>
              <a:t>.</a:t>
            </a:r>
            <a:endParaRPr dirty="0"/>
          </a:p>
        </p:txBody>
      </p:sp>
      <p:sp>
        <p:nvSpPr>
          <p:cNvPr id="18"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EDFBCB8-6804-4FD0-BE23-CD1A8A677D54}"/>
              </a:ext>
            </a:extLst>
          </p:cNvPr>
          <p:cNvSpPr txBox="1">
            <a:spLocks noGrp="1"/>
          </p:cNvSpPr>
          <p:nvPr>
            <p:ph type="body" sz="half" idx="31" hasCustomPrompt="1"/>
          </p:nvPr>
        </p:nvSpPr>
        <p:spPr>
          <a:xfrm>
            <a:off x="9400236" y="9788722"/>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94DA7B1C-7DE1-43A8-B786-2467A3783960}"/>
              </a:ext>
            </a:extLst>
          </p:cNvPr>
          <p:cNvSpPr txBox="1">
            <a:spLocks noGrp="1"/>
          </p:cNvSpPr>
          <p:nvPr>
            <p:ph type="body" sz="half" idx="32" hasCustomPrompt="1"/>
          </p:nvPr>
        </p:nvSpPr>
        <p:spPr>
          <a:xfrm>
            <a:off x="17110528" y="4969939"/>
            <a:ext cx="5583527" cy="2725696"/>
          </a:xfrm>
          <a:prstGeom prst="rect">
            <a:avLst/>
          </a:prstGeom>
        </p:spPr>
        <p:txBody>
          <a:bodyPr>
            <a:normAutofit/>
          </a:bodyPr>
          <a:lstStyle>
            <a:lvl1pPr marL="0" indent="0">
              <a:lnSpc>
                <a:spcPct val="120000"/>
              </a:lnSpc>
              <a:buSzTx/>
              <a:buFontTx/>
              <a:buNone/>
              <a:defRPr sz="25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a:t>
            </a:r>
          </a:p>
        </p:txBody>
      </p:sp>
      <p:sp>
        <p:nvSpPr>
          <p:cNvPr id="14" name="Date Placeholder 3">
            <a:extLst>
              <a:ext uri="{FF2B5EF4-FFF2-40B4-BE49-F238E27FC236}">
                <a16:creationId xmlns:a16="http://schemas.microsoft.com/office/drawing/2014/main" id="{28E88287-7A16-4BAE-8E24-FC0EF24ACC64}"/>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 img copy">
    <p:bg>
      <p:bgPr>
        <a:solidFill>
          <a:srgbClr val="FF5A51"/>
        </a:solidFill>
        <a:effectLst/>
      </p:bgPr>
    </p:bg>
    <p:spTree>
      <p:nvGrpSpPr>
        <p:cNvPr id="1" name=""/>
        <p:cNvGrpSpPr/>
        <p:nvPr/>
      </p:nvGrpSpPr>
      <p:grpSpPr>
        <a:xfrm>
          <a:off x="0" y="0"/>
          <a:ext cx="0" cy="0"/>
          <a:chOff x="0" y="0"/>
          <a:chExt cx="0" cy="0"/>
        </a:xfrm>
      </p:grpSpPr>
      <p:sp>
        <p:nvSpPr>
          <p:cNvPr id="9" name="At vero eos et accusamus et iusto odio dignissimos ducimus qui blanditiis.">
            <a:extLst>
              <a:ext uri="{FF2B5EF4-FFF2-40B4-BE49-F238E27FC236}">
                <a16:creationId xmlns:a16="http://schemas.microsoft.com/office/drawing/2014/main" id="{DC590E87-5ABF-4F09-8325-E3A5A53611D5}"/>
              </a:ext>
            </a:extLst>
          </p:cNvPr>
          <p:cNvSpPr txBox="1">
            <a:spLocks noGrp="1"/>
          </p:cNvSpPr>
          <p:nvPr>
            <p:ph type="body" sz="quarter" idx="26" hasCustomPrompt="1"/>
          </p:nvPr>
        </p:nvSpPr>
        <p:spPr>
          <a:xfrm>
            <a:off x="6168083" y="4306900"/>
            <a:ext cx="12047833" cy="5102199"/>
          </a:xfrm>
          <a:prstGeom prst="rect">
            <a:avLst/>
          </a:prstGeom>
        </p:spPr>
        <p:txBody>
          <a:bodyPr anchor="ctr">
            <a:normAutofit/>
          </a:bodyPr>
          <a:lstStyle>
            <a:lvl1pPr marL="0" indent="0" algn="ctr">
              <a:lnSpc>
                <a:spcPct val="140000"/>
              </a:lnSpc>
              <a:buSzTx/>
              <a:buFontTx/>
              <a:buNone/>
              <a:defRPr sz="6000" b="0" i="0" u="none" strike="noStrike" cap="none" spc="0" baseline="0" dirty="0">
                <a:solidFill>
                  <a:srgbClr val="222224"/>
                </a:solidFill>
                <a:uFillTx/>
                <a:latin typeface="Nova Cut"/>
                <a:ea typeface="Nova Cut"/>
                <a:cs typeface="Nova Cut"/>
                <a:sym typeface="Nova Cut"/>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endParaRPr dirty="0"/>
          </a:p>
        </p:txBody>
      </p:sp>
      <p:sp>
        <p:nvSpPr>
          <p:cNvPr id="334"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38" name="Image" descr="Image"/>
          <p:cNvPicPr>
            <a:picLocks noChangeAspect="1"/>
          </p:cNvPicPr>
          <p:nvPr/>
        </p:nvPicPr>
        <p:blipFill>
          <a:blip r:embed="rId2"/>
          <a:stretch>
            <a:fillRect/>
          </a:stretch>
        </p:blipFill>
        <p:spPr>
          <a:xfrm>
            <a:off x="11698077" y="3069699"/>
            <a:ext cx="987846" cy="1370535"/>
          </a:xfrm>
          <a:prstGeom prst="rect">
            <a:avLst/>
          </a:prstGeom>
          <a:ln w="12700">
            <a:miter lim="400000"/>
          </a:ln>
        </p:spPr>
      </p:pic>
      <p:sp>
        <p:nvSpPr>
          <p:cNvPr id="8" name="Text Placeholder 2">
            <a:extLst>
              <a:ext uri="{FF2B5EF4-FFF2-40B4-BE49-F238E27FC236}">
                <a16:creationId xmlns:a16="http://schemas.microsoft.com/office/drawing/2014/main" id="{7C9C3387-8FE4-436B-81ED-07052E474F83}"/>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0" name="Date Placeholder 3">
            <a:extLst>
              <a:ext uri="{FF2B5EF4-FFF2-40B4-BE49-F238E27FC236}">
                <a16:creationId xmlns:a16="http://schemas.microsoft.com/office/drawing/2014/main" id="{F2A27FA3-8172-4C3B-B7CB-AF5312C37ABD}"/>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 img">
    <p:bg>
      <p:bgPr>
        <a:solidFill>
          <a:srgbClr val="E70014"/>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EDA2DF9-5CEB-4076-A597-DE9CDD0D0FD8}"/>
              </a:ext>
            </a:extLst>
          </p:cNvPr>
          <p:cNvSpPr>
            <a:spLocks noGrp="1"/>
          </p:cNvSpPr>
          <p:nvPr>
            <p:ph type="pic" sz="quarter" idx="22"/>
          </p:nvPr>
        </p:nvSpPr>
        <p:spPr>
          <a:xfrm>
            <a:off x="12814498" y="4481950"/>
            <a:ext cx="9728201" cy="4752099"/>
          </a:xfrm>
          <a:solidFill>
            <a:srgbClr val="FBF9B0"/>
          </a:solidFill>
        </p:spPr>
        <p:txBody>
          <a:bodyPr anchor="ctr"/>
          <a:lstStyle>
            <a:lvl1pPr algn="ctr">
              <a:defRPr/>
            </a:lvl1pPr>
          </a:lstStyle>
          <a:p>
            <a:r>
              <a:rPr lang="nb-NO"/>
              <a:t>Klikk på ikonet for å legge til et bilde</a:t>
            </a:r>
            <a:endParaRPr lang="en-US" dirty="0"/>
          </a:p>
        </p:txBody>
      </p:sp>
      <p:sp>
        <p:nvSpPr>
          <p:cNvPr id="10" name="At vero eos et accusamus et iusto odio dignissimos ducimus qui blanditiis.">
            <a:extLst>
              <a:ext uri="{FF2B5EF4-FFF2-40B4-BE49-F238E27FC236}">
                <a16:creationId xmlns:a16="http://schemas.microsoft.com/office/drawing/2014/main" id="{762F7437-5267-4AE6-ACD7-C44AE1353690}"/>
              </a:ext>
            </a:extLst>
          </p:cNvPr>
          <p:cNvSpPr txBox="1">
            <a:spLocks noGrp="1"/>
          </p:cNvSpPr>
          <p:nvPr>
            <p:ph type="body" sz="quarter" idx="26" hasCustomPrompt="1"/>
          </p:nvPr>
        </p:nvSpPr>
        <p:spPr>
          <a:xfrm>
            <a:off x="2446238" y="2387850"/>
            <a:ext cx="8529131" cy="8940297"/>
          </a:xfrm>
          <a:prstGeom prst="rect">
            <a:avLst/>
          </a:prstGeom>
        </p:spPr>
        <p:txBody>
          <a:bodyPr anchor="ctr">
            <a:normAutofit/>
          </a:bodyPr>
          <a:lstStyle>
            <a:lvl1pPr marL="0" indent="0" algn="l">
              <a:lnSpc>
                <a:spcPct val="110000"/>
              </a:lnSpc>
              <a:buSzTx/>
              <a:buFontTx/>
              <a:buNone/>
              <a:defRPr sz="6000" b="0" i="0" u="none" strike="noStrike" cap="none" spc="0" baseline="0" dirty="0">
                <a:solidFill>
                  <a:schemeClr val="bg1"/>
                </a:solidFill>
                <a:uFillTx/>
                <a:latin typeface="Nova Cut"/>
                <a:ea typeface="Nova Cut"/>
                <a:cs typeface="Nova Cut"/>
                <a:sym typeface="Nova Cut"/>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r>
              <a:rPr lang="pl-PL" dirty="0"/>
              <a:t>. </a:t>
            </a:r>
            <a:endParaRPr dirty="0"/>
          </a:p>
        </p:txBody>
      </p:sp>
      <p:sp>
        <p:nvSpPr>
          <p:cNvPr id="34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8" name="Text Placeholder 2">
            <a:extLst>
              <a:ext uri="{FF2B5EF4-FFF2-40B4-BE49-F238E27FC236}">
                <a16:creationId xmlns:a16="http://schemas.microsoft.com/office/drawing/2014/main" id="{9942E1D2-9EF9-44FD-8BED-B6F3FFFFC9D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1" name="Date Placeholder 3">
            <a:extLst>
              <a:ext uri="{FF2B5EF4-FFF2-40B4-BE49-F238E27FC236}">
                <a16:creationId xmlns:a16="http://schemas.microsoft.com/office/drawing/2014/main" id="{0921735C-BAEB-43AC-A798-9C7D1B79E002}"/>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Focus 1">
    <p:bg>
      <p:bgPr>
        <a:solidFill>
          <a:srgbClr val="B5B5B5"/>
        </a:solidFill>
        <a:effectLst/>
      </p:bgPr>
    </p:bg>
    <p:spTree>
      <p:nvGrpSpPr>
        <p:cNvPr id="1" name=""/>
        <p:cNvGrpSpPr/>
        <p:nvPr/>
      </p:nvGrpSpPr>
      <p:grpSpPr>
        <a:xfrm>
          <a:off x="0" y="0"/>
          <a:ext cx="0" cy="0"/>
          <a:chOff x="0" y="0"/>
          <a:chExt cx="0" cy="0"/>
        </a:xfrm>
      </p:grpSpPr>
      <p:sp>
        <p:nvSpPr>
          <p:cNvPr id="356" name="Med fokus på brukeropplevelse, tung teknologikompetanse og strategisk rådgivning hjelper vi ambisiøse virksomheter med å lykkes digitalt."/>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357" name="Line"/>
          <p:cNvSpPr/>
          <p:nvPr/>
        </p:nvSpPr>
        <p:spPr>
          <a:xfrm>
            <a:off x="9773832" y="9134347"/>
            <a:ext cx="110476" cy="1"/>
          </a:xfrm>
          <a:prstGeom prst="line">
            <a:avLst/>
          </a:prstGeom>
          <a:ln w="38100">
            <a:solidFill>
              <a:srgbClr val="DAD9FF"/>
            </a:solidFill>
            <a:miter/>
          </a:ln>
        </p:spPr>
        <p:txBody>
          <a:bodyPr lIns="45719" rIns="45719"/>
          <a:lstStyle/>
          <a:p>
            <a:endParaRPr/>
          </a:p>
        </p:txBody>
      </p:sp>
      <p:sp>
        <p:nvSpPr>
          <p:cNvPr id="362" name="Line"/>
          <p:cNvSpPr/>
          <p:nvPr/>
        </p:nvSpPr>
        <p:spPr>
          <a:xfrm>
            <a:off x="13483139" y="5326758"/>
            <a:ext cx="183193" cy="1"/>
          </a:xfrm>
          <a:prstGeom prst="line">
            <a:avLst/>
          </a:prstGeom>
          <a:ln w="38100">
            <a:solidFill>
              <a:srgbClr val="DAD9FF"/>
            </a:solidFill>
            <a:miter/>
          </a:ln>
        </p:spPr>
        <p:txBody>
          <a:bodyPr lIns="45719" rIns="45719"/>
          <a:lstStyle/>
          <a:p>
            <a:endParaRPr/>
          </a:p>
        </p:txBody>
      </p:sp>
      <p:sp>
        <p:nvSpPr>
          <p:cNvPr id="372"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37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25" name="Text Placeholder 2">
            <a:extLst>
              <a:ext uri="{FF2B5EF4-FFF2-40B4-BE49-F238E27FC236}">
                <a16:creationId xmlns:a16="http://schemas.microsoft.com/office/drawing/2014/main" id="{9188D2D1-134D-4AC0-AD9D-8D948823107F}"/>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26" name="Date Placeholder 3">
            <a:extLst>
              <a:ext uri="{FF2B5EF4-FFF2-40B4-BE49-F238E27FC236}">
                <a16:creationId xmlns:a16="http://schemas.microsoft.com/office/drawing/2014/main" id="{7B9C5552-1F67-4EBE-B66C-17AB8C23808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Focus 2">
    <p:bg>
      <p:bgPr>
        <a:solidFill>
          <a:srgbClr val="EDEDED"/>
        </a:solidFill>
        <a:effectLst/>
      </p:bgPr>
    </p:bg>
    <p:spTree>
      <p:nvGrpSpPr>
        <p:cNvPr id="1" name=""/>
        <p:cNvGrpSpPr/>
        <p:nvPr/>
      </p:nvGrpSpPr>
      <p:grpSpPr>
        <a:xfrm>
          <a:off x="0" y="0"/>
          <a:ext cx="0" cy="0"/>
          <a:chOff x="0" y="0"/>
          <a:chExt cx="0" cy="0"/>
        </a:xfrm>
      </p:grpSpPr>
      <p:sp>
        <p:nvSpPr>
          <p:cNvPr id="384" name="Line"/>
          <p:cNvSpPr/>
          <p:nvPr/>
        </p:nvSpPr>
        <p:spPr>
          <a:xfrm>
            <a:off x="-27517" y="5246936"/>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5" name="Line"/>
          <p:cNvSpPr/>
          <p:nvPr/>
        </p:nvSpPr>
        <p:spPr>
          <a:xfrm>
            <a:off x="-27517" y="6507245"/>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6" name="Line"/>
          <p:cNvSpPr/>
          <p:nvPr/>
        </p:nvSpPr>
        <p:spPr>
          <a:xfrm>
            <a:off x="-27517" y="7767554"/>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7" name="Line"/>
          <p:cNvSpPr/>
          <p:nvPr/>
        </p:nvSpPr>
        <p:spPr>
          <a:xfrm>
            <a:off x="-27517" y="9027863"/>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8" name="Line"/>
          <p:cNvSpPr/>
          <p:nvPr/>
        </p:nvSpPr>
        <p:spPr>
          <a:xfrm>
            <a:off x="-27517" y="1466009"/>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89" name="Line"/>
          <p:cNvSpPr/>
          <p:nvPr/>
        </p:nvSpPr>
        <p:spPr>
          <a:xfrm>
            <a:off x="-27517" y="2726318"/>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0" name="Line"/>
          <p:cNvSpPr/>
          <p:nvPr/>
        </p:nvSpPr>
        <p:spPr>
          <a:xfrm>
            <a:off x="-27517" y="3986627"/>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1" name="Line"/>
          <p:cNvSpPr/>
          <p:nvPr/>
        </p:nvSpPr>
        <p:spPr>
          <a:xfrm>
            <a:off x="-27517" y="10288172"/>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2" name="Line"/>
          <p:cNvSpPr/>
          <p:nvPr/>
        </p:nvSpPr>
        <p:spPr>
          <a:xfrm>
            <a:off x="-27517" y="11548481"/>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3" name="Line"/>
          <p:cNvSpPr/>
          <p:nvPr/>
        </p:nvSpPr>
        <p:spPr>
          <a:xfrm>
            <a:off x="-27517" y="12808790"/>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4" name="Line"/>
          <p:cNvSpPr/>
          <p:nvPr/>
        </p:nvSpPr>
        <p:spPr>
          <a:xfrm flipV="1">
            <a:off x="878986"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5" name="Line"/>
          <p:cNvSpPr/>
          <p:nvPr/>
        </p:nvSpPr>
        <p:spPr>
          <a:xfrm flipV="1">
            <a:off x="213598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6" name="Line"/>
          <p:cNvSpPr/>
          <p:nvPr/>
        </p:nvSpPr>
        <p:spPr>
          <a:xfrm flipV="1">
            <a:off x="3392989"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7" name="Line"/>
          <p:cNvSpPr/>
          <p:nvPr/>
        </p:nvSpPr>
        <p:spPr>
          <a:xfrm flipV="1">
            <a:off x="464999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8" name="Line"/>
          <p:cNvSpPr/>
          <p:nvPr/>
        </p:nvSpPr>
        <p:spPr>
          <a:xfrm flipV="1">
            <a:off x="590699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399" name="Line"/>
          <p:cNvSpPr/>
          <p:nvPr/>
        </p:nvSpPr>
        <p:spPr>
          <a:xfrm flipV="1">
            <a:off x="716399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0" name="Line"/>
          <p:cNvSpPr/>
          <p:nvPr/>
        </p:nvSpPr>
        <p:spPr>
          <a:xfrm flipV="1">
            <a:off x="8420995"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1" name="Line"/>
          <p:cNvSpPr/>
          <p:nvPr/>
        </p:nvSpPr>
        <p:spPr>
          <a:xfrm flipV="1">
            <a:off x="967793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2" name="Line"/>
          <p:cNvSpPr/>
          <p:nvPr/>
        </p:nvSpPr>
        <p:spPr>
          <a:xfrm flipV="1">
            <a:off x="1093499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3" name="Line"/>
          <p:cNvSpPr/>
          <p:nvPr/>
        </p:nvSpPr>
        <p:spPr>
          <a:xfrm flipV="1">
            <a:off x="12191999"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4" name="Line"/>
          <p:cNvSpPr/>
          <p:nvPr/>
        </p:nvSpPr>
        <p:spPr>
          <a:xfrm flipV="1">
            <a:off x="1344900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5" name="Line"/>
          <p:cNvSpPr/>
          <p:nvPr/>
        </p:nvSpPr>
        <p:spPr>
          <a:xfrm flipV="1">
            <a:off x="14706002"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6" name="Line"/>
          <p:cNvSpPr/>
          <p:nvPr/>
        </p:nvSpPr>
        <p:spPr>
          <a:xfrm flipV="1">
            <a:off x="1596300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7" name="Line"/>
          <p:cNvSpPr/>
          <p:nvPr/>
        </p:nvSpPr>
        <p:spPr>
          <a:xfrm flipV="1">
            <a:off x="17220005"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8" name="Line"/>
          <p:cNvSpPr/>
          <p:nvPr/>
        </p:nvSpPr>
        <p:spPr>
          <a:xfrm flipV="1">
            <a:off x="18477007"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09" name="Line"/>
          <p:cNvSpPr/>
          <p:nvPr/>
        </p:nvSpPr>
        <p:spPr>
          <a:xfrm flipV="1">
            <a:off x="19734008"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0" name="Line"/>
          <p:cNvSpPr/>
          <p:nvPr/>
        </p:nvSpPr>
        <p:spPr>
          <a:xfrm flipV="1">
            <a:off x="2099101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1" name="Line"/>
          <p:cNvSpPr/>
          <p:nvPr/>
        </p:nvSpPr>
        <p:spPr>
          <a:xfrm flipV="1">
            <a:off x="22248010"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2" name="Line"/>
          <p:cNvSpPr/>
          <p:nvPr/>
        </p:nvSpPr>
        <p:spPr>
          <a:xfrm flipV="1">
            <a:off x="23505013" y="-103945"/>
            <a:ext cx="1" cy="13873090"/>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4" name="Line"/>
          <p:cNvSpPr/>
          <p:nvPr/>
        </p:nvSpPr>
        <p:spPr>
          <a:xfrm>
            <a:off x="-27517" y="205700"/>
            <a:ext cx="24439034" cy="1"/>
          </a:xfrm>
          <a:prstGeom prst="line">
            <a:avLst/>
          </a:prstGeom>
          <a:ln w="25400">
            <a:solidFill>
              <a:srgbClr val="DAD9FF"/>
            </a:solidFill>
            <a:miter/>
          </a:ln>
          <a:effectLst>
            <a:reflection stA="50000" endPos="40000" dir="5400000" sy="-100000" algn="bl" rotWithShape="0"/>
          </a:effectLst>
        </p:spPr>
        <p:txBody>
          <a:bodyPr lIns="45719" rIns="45719"/>
          <a:lstStyle/>
          <a:p>
            <a:endParaRPr/>
          </a:p>
        </p:txBody>
      </p:sp>
      <p:sp>
        <p:nvSpPr>
          <p:cNvPr id="415"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418"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40" name="Text Placeholder 2">
            <a:extLst>
              <a:ext uri="{FF2B5EF4-FFF2-40B4-BE49-F238E27FC236}">
                <a16:creationId xmlns:a16="http://schemas.microsoft.com/office/drawing/2014/main" id="{3770C58A-291C-4267-A724-92786E67F7B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41" name="Med fokus på brukeropplevelse, tung teknologikompetanse og strategisk rådgivning hjelper vi ambisiøse virksomheter med å lykkes digitalt.">
            <a:extLst>
              <a:ext uri="{FF2B5EF4-FFF2-40B4-BE49-F238E27FC236}">
                <a16:creationId xmlns:a16="http://schemas.microsoft.com/office/drawing/2014/main" id="{6AA251BE-8A63-4676-B8E0-A6E67E816BEA}"/>
              </a:ext>
            </a:extLst>
          </p:cNvPr>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42" name="Date Placeholder 3">
            <a:extLst>
              <a:ext uri="{FF2B5EF4-FFF2-40B4-BE49-F238E27FC236}">
                <a16:creationId xmlns:a16="http://schemas.microsoft.com/office/drawing/2014/main" id="{CBDF86F1-E537-4D7B-849D-A211D55AFBD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Focus 3">
    <p:bg>
      <p:bgPr>
        <a:solidFill>
          <a:srgbClr val="222224"/>
        </a:solidFill>
        <a:effectLst/>
      </p:bgPr>
    </p:bg>
    <p:spTree>
      <p:nvGrpSpPr>
        <p:cNvPr id="1" name=""/>
        <p:cNvGrpSpPr/>
        <p:nvPr/>
      </p:nvGrpSpPr>
      <p:grpSpPr>
        <a:xfrm>
          <a:off x="0" y="0"/>
          <a:ext cx="0" cy="0"/>
          <a:chOff x="0" y="0"/>
          <a:chExt cx="0" cy="0"/>
        </a:xfrm>
      </p:grpSpPr>
      <p:sp>
        <p:nvSpPr>
          <p:cNvPr id="425" name="Line"/>
          <p:cNvSpPr/>
          <p:nvPr/>
        </p:nvSpPr>
        <p:spPr>
          <a:xfrm>
            <a:off x="-27517" y="5246936"/>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6" name="Line"/>
          <p:cNvSpPr/>
          <p:nvPr/>
        </p:nvSpPr>
        <p:spPr>
          <a:xfrm>
            <a:off x="-27517" y="6507245"/>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7" name="Line"/>
          <p:cNvSpPr/>
          <p:nvPr/>
        </p:nvSpPr>
        <p:spPr>
          <a:xfrm>
            <a:off x="-27517" y="7767554"/>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8" name="Line"/>
          <p:cNvSpPr/>
          <p:nvPr/>
        </p:nvSpPr>
        <p:spPr>
          <a:xfrm>
            <a:off x="-27517" y="9027863"/>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29" name="Line"/>
          <p:cNvSpPr/>
          <p:nvPr/>
        </p:nvSpPr>
        <p:spPr>
          <a:xfrm>
            <a:off x="-27517" y="1466009"/>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0" name="Line"/>
          <p:cNvSpPr/>
          <p:nvPr/>
        </p:nvSpPr>
        <p:spPr>
          <a:xfrm>
            <a:off x="-27517" y="2726318"/>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1" name="Line"/>
          <p:cNvSpPr/>
          <p:nvPr/>
        </p:nvSpPr>
        <p:spPr>
          <a:xfrm>
            <a:off x="-27517" y="3986627"/>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2" name="Line"/>
          <p:cNvSpPr/>
          <p:nvPr/>
        </p:nvSpPr>
        <p:spPr>
          <a:xfrm>
            <a:off x="-27517" y="10288172"/>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3" name="Line"/>
          <p:cNvSpPr/>
          <p:nvPr/>
        </p:nvSpPr>
        <p:spPr>
          <a:xfrm>
            <a:off x="-27517" y="11548481"/>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4" name="Line"/>
          <p:cNvSpPr/>
          <p:nvPr/>
        </p:nvSpPr>
        <p:spPr>
          <a:xfrm>
            <a:off x="-27517" y="12808790"/>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5" name="Line"/>
          <p:cNvSpPr/>
          <p:nvPr/>
        </p:nvSpPr>
        <p:spPr>
          <a:xfrm flipV="1">
            <a:off x="878986"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6" name="Line"/>
          <p:cNvSpPr/>
          <p:nvPr/>
        </p:nvSpPr>
        <p:spPr>
          <a:xfrm flipV="1">
            <a:off x="213598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7" name="Line"/>
          <p:cNvSpPr/>
          <p:nvPr/>
        </p:nvSpPr>
        <p:spPr>
          <a:xfrm flipV="1">
            <a:off x="3392989"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8" name="Line"/>
          <p:cNvSpPr/>
          <p:nvPr/>
        </p:nvSpPr>
        <p:spPr>
          <a:xfrm flipV="1">
            <a:off x="464999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39" name="Line"/>
          <p:cNvSpPr/>
          <p:nvPr/>
        </p:nvSpPr>
        <p:spPr>
          <a:xfrm flipV="1">
            <a:off x="590699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0" name="Line"/>
          <p:cNvSpPr/>
          <p:nvPr/>
        </p:nvSpPr>
        <p:spPr>
          <a:xfrm flipV="1">
            <a:off x="716399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1" name="Line"/>
          <p:cNvSpPr/>
          <p:nvPr/>
        </p:nvSpPr>
        <p:spPr>
          <a:xfrm flipV="1">
            <a:off x="8420995"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2" name="Line"/>
          <p:cNvSpPr/>
          <p:nvPr/>
        </p:nvSpPr>
        <p:spPr>
          <a:xfrm flipV="1">
            <a:off x="967793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3" name="Line"/>
          <p:cNvSpPr/>
          <p:nvPr/>
        </p:nvSpPr>
        <p:spPr>
          <a:xfrm flipV="1">
            <a:off x="1093499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4" name="Line"/>
          <p:cNvSpPr/>
          <p:nvPr/>
        </p:nvSpPr>
        <p:spPr>
          <a:xfrm flipV="1">
            <a:off x="12191999"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5" name="Line"/>
          <p:cNvSpPr/>
          <p:nvPr/>
        </p:nvSpPr>
        <p:spPr>
          <a:xfrm flipV="1">
            <a:off x="1344900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6" name="Line"/>
          <p:cNvSpPr/>
          <p:nvPr/>
        </p:nvSpPr>
        <p:spPr>
          <a:xfrm flipV="1">
            <a:off x="14706002"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7" name="Line"/>
          <p:cNvSpPr/>
          <p:nvPr/>
        </p:nvSpPr>
        <p:spPr>
          <a:xfrm flipV="1">
            <a:off x="1596300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8" name="Line"/>
          <p:cNvSpPr/>
          <p:nvPr/>
        </p:nvSpPr>
        <p:spPr>
          <a:xfrm flipV="1">
            <a:off x="17220005"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49" name="Line"/>
          <p:cNvSpPr/>
          <p:nvPr/>
        </p:nvSpPr>
        <p:spPr>
          <a:xfrm flipV="1">
            <a:off x="18477007"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0" name="Line"/>
          <p:cNvSpPr/>
          <p:nvPr/>
        </p:nvSpPr>
        <p:spPr>
          <a:xfrm flipV="1">
            <a:off x="19734008"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1" name="Line"/>
          <p:cNvSpPr/>
          <p:nvPr/>
        </p:nvSpPr>
        <p:spPr>
          <a:xfrm flipV="1">
            <a:off x="2099101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2" name="Line"/>
          <p:cNvSpPr/>
          <p:nvPr/>
        </p:nvSpPr>
        <p:spPr>
          <a:xfrm flipV="1">
            <a:off x="22248010"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3" name="Line"/>
          <p:cNvSpPr/>
          <p:nvPr/>
        </p:nvSpPr>
        <p:spPr>
          <a:xfrm flipV="1">
            <a:off x="23505013" y="-103945"/>
            <a:ext cx="1" cy="13873090"/>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4" name="Line"/>
          <p:cNvSpPr/>
          <p:nvPr/>
        </p:nvSpPr>
        <p:spPr>
          <a:xfrm>
            <a:off x="-27517" y="205700"/>
            <a:ext cx="24439034" cy="1"/>
          </a:xfrm>
          <a:prstGeom prst="line">
            <a:avLst/>
          </a:prstGeom>
          <a:ln w="12700">
            <a:solidFill>
              <a:srgbClr val="000000"/>
            </a:solidFill>
            <a:miter/>
          </a:ln>
          <a:effectLst>
            <a:reflection stA="50000" endPos="40000" dir="5400000" sy="-100000" algn="bl" rotWithShape="0"/>
          </a:effectLst>
        </p:spPr>
        <p:txBody>
          <a:bodyPr lIns="45719" rIns="45719"/>
          <a:lstStyle/>
          <a:p>
            <a:endParaRPr/>
          </a:p>
        </p:txBody>
      </p:sp>
      <p:sp>
        <p:nvSpPr>
          <p:cNvPr id="456"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459"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39" name="Text Placeholder 2">
            <a:extLst>
              <a:ext uri="{FF2B5EF4-FFF2-40B4-BE49-F238E27FC236}">
                <a16:creationId xmlns:a16="http://schemas.microsoft.com/office/drawing/2014/main" id="{F7864D0C-8F9B-431F-8342-6D57F0D927AA}"/>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40" name="Med fokus på brukeropplevelse, tung teknologikompetanse og strategisk rådgivning hjelper vi ambisiøse virksomheter med å lykkes digitalt.">
            <a:extLst>
              <a:ext uri="{FF2B5EF4-FFF2-40B4-BE49-F238E27FC236}">
                <a16:creationId xmlns:a16="http://schemas.microsoft.com/office/drawing/2014/main" id="{A2016BD0-B3A0-4EDE-AA49-9527F6278B19}"/>
              </a:ext>
            </a:extLst>
          </p:cNvPr>
          <p:cNvSpPr txBox="1">
            <a:spLocks noGrp="1"/>
          </p:cNvSpPr>
          <p:nvPr>
            <p:ph type="body" sz="half" idx="21" hasCustomPrompt="1"/>
          </p:nvPr>
        </p:nvSpPr>
        <p:spPr>
          <a:xfrm>
            <a:off x="4385717" y="4467860"/>
            <a:ext cx="15612565" cy="5114988"/>
          </a:xfrm>
          <a:prstGeom prst="rect">
            <a:avLst/>
          </a:prstGeom>
        </p:spPr>
        <p:txBody>
          <a:bodyPr lIns="45719" tIns="45719" rIns="45719" bIns="45719">
            <a:spAutoFit/>
          </a:bodyPr>
          <a:lstStyle>
            <a:lvl1pPr marL="0" indent="0" algn="ctr" defTabSz="457200">
              <a:lnSpc>
                <a:spcPct val="140000"/>
              </a:lnSpc>
              <a:buSzTx/>
              <a:buFontTx/>
              <a:buNone/>
              <a:defRPr sz="6000" i="1">
                <a:solidFill>
                  <a:schemeClr val="bg1"/>
                </a:solidFill>
                <a:latin typeface="Roboto"/>
                <a:ea typeface="Roboto"/>
                <a:cs typeface="Roboto"/>
                <a:sym typeface="Roboto"/>
              </a:defRPr>
            </a:lvl1pPr>
          </a:lstStyle>
          <a:p>
            <a:r>
              <a:rPr dirty="0"/>
              <a:t>Med </a:t>
            </a:r>
            <a:r>
              <a:rPr dirty="0" err="1"/>
              <a:t>fokus</a:t>
            </a:r>
            <a:r>
              <a:rPr dirty="0"/>
              <a:t> </a:t>
            </a:r>
            <a:r>
              <a:rPr dirty="0" err="1"/>
              <a:t>på</a:t>
            </a:r>
            <a:r>
              <a:rPr dirty="0"/>
              <a:t> </a:t>
            </a:r>
            <a:r>
              <a:rPr dirty="0" err="1"/>
              <a:t>brukeropplevelse</a:t>
            </a:r>
            <a:r>
              <a:rPr dirty="0"/>
              <a:t>, tung </a:t>
            </a:r>
            <a:r>
              <a:rPr dirty="0" err="1"/>
              <a:t>teknologikompetanse</a:t>
            </a:r>
            <a:r>
              <a:rPr dirty="0"/>
              <a:t> </a:t>
            </a:r>
            <a:r>
              <a:rPr dirty="0" err="1"/>
              <a:t>og</a:t>
            </a:r>
            <a:r>
              <a:rPr dirty="0"/>
              <a:t> </a:t>
            </a:r>
            <a:r>
              <a:rPr dirty="0" err="1"/>
              <a:t>strategisk</a:t>
            </a:r>
            <a:r>
              <a:rPr dirty="0"/>
              <a:t> </a:t>
            </a:r>
            <a:r>
              <a:rPr dirty="0" err="1"/>
              <a:t>rådgivning</a:t>
            </a:r>
            <a:r>
              <a:rPr dirty="0"/>
              <a:t> </a:t>
            </a:r>
            <a:r>
              <a:rPr dirty="0" err="1"/>
              <a:t>hjelper</a:t>
            </a:r>
            <a:r>
              <a:rPr dirty="0"/>
              <a:t> vi </a:t>
            </a:r>
            <a:r>
              <a:rPr dirty="0" err="1"/>
              <a:t>ambisiøse</a:t>
            </a:r>
            <a:r>
              <a:rPr dirty="0"/>
              <a:t> </a:t>
            </a:r>
            <a:r>
              <a:rPr dirty="0" err="1"/>
              <a:t>virksomheter</a:t>
            </a:r>
            <a:r>
              <a:rPr dirty="0"/>
              <a:t> med å </a:t>
            </a:r>
            <a:r>
              <a:rPr dirty="0" err="1"/>
              <a:t>lykkes</a:t>
            </a:r>
            <a:r>
              <a:rPr dirty="0"/>
              <a:t> </a:t>
            </a:r>
            <a:r>
              <a:rPr dirty="0" err="1"/>
              <a:t>digitalt</a:t>
            </a:r>
            <a:r>
              <a:rPr dirty="0"/>
              <a:t>.</a:t>
            </a:r>
          </a:p>
        </p:txBody>
      </p:sp>
      <p:sp>
        <p:nvSpPr>
          <p:cNvPr id="42" name="Date Placeholder 3">
            <a:extLst>
              <a:ext uri="{FF2B5EF4-FFF2-40B4-BE49-F238E27FC236}">
                <a16:creationId xmlns:a16="http://schemas.microsoft.com/office/drawing/2014/main" id="{E122400A-00C2-4773-8B6B-204EFAE5AF90}"/>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2448320" y="2352164"/>
            <a:ext cx="4282524" cy="9011674"/>
          </a:xfrm>
        </p:spPr>
        <p:txBody>
          <a:bodyPr anchor="b"/>
          <a:lstStyle>
            <a:lvl1pPr marL="0" indent="0" algn="ctr">
              <a:lnSpc>
                <a:spcPct val="130000"/>
              </a:lnSpc>
              <a:buNone/>
              <a:defRPr sz="4500">
                <a:solidFill>
                  <a:schemeClr val="bg1"/>
                </a:solidFill>
              </a:defRPr>
            </a:lvl1pPr>
          </a:lstStyle>
          <a:p>
            <a:pPr lvl="0"/>
            <a:r>
              <a:rPr lang="pl-PL" dirty="0"/>
              <a:t>1.0</a:t>
            </a:r>
            <a:br>
              <a:rPr lang="pl-PL" dirty="0"/>
            </a:br>
            <a:r>
              <a:rPr lang="pl-PL" dirty="0"/>
              <a:t>2.0</a:t>
            </a:r>
            <a:br>
              <a:rPr lang="pl-PL" dirty="0"/>
            </a:br>
            <a:r>
              <a:rPr lang="pl-PL" dirty="0"/>
              <a:t>3.0</a:t>
            </a:r>
            <a:br>
              <a:rPr lang="pl-PL" dirty="0"/>
            </a:br>
            <a:r>
              <a:rPr lang="pl-PL" dirty="0"/>
              <a:t>4.0</a:t>
            </a:r>
            <a:br>
              <a:rPr lang="pl-PL" dirty="0"/>
            </a:br>
            <a:r>
              <a:rPr lang="pl-PL" dirty="0"/>
              <a:t>5.0</a:t>
            </a:r>
            <a:endParaRPr lang="en-US" dirty="0"/>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6730844" y="2352163"/>
            <a:ext cx="11537394" cy="9011674"/>
          </a:xfrm>
        </p:spPr>
        <p:txBody>
          <a:bodyPr anchor="b"/>
          <a:lstStyle>
            <a:lvl1pPr marL="0" indent="0" algn="l">
              <a:lnSpc>
                <a:spcPct val="130000"/>
              </a:lnSpc>
              <a:buNone/>
              <a:defRPr sz="4500">
                <a:solidFill>
                  <a:schemeClr val="bg1"/>
                </a:solidFill>
              </a:defRPr>
            </a:lvl1pPr>
          </a:lstStyle>
          <a:p>
            <a:pPr marL="0" marR="0" lvl="0" indent="0" algn="l" defTabSz="914400" rtl="0" eaLnBrk="1" fontAlgn="auto" latinLnBrk="0" hangingPunct="1">
              <a:lnSpc>
                <a:spcPct val="130000"/>
              </a:lnSpc>
              <a:spcBef>
                <a:spcPts val="0"/>
              </a:spcBef>
              <a:spcAft>
                <a:spcPts val="0"/>
              </a:spcAft>
              <a:buClrTx/>
              <a:buSzPct val="100000"/>
              <a:buFont typeface="Arial"/>
              <a:buNone/>
              <a:tabLst/>
              <a:defRPr/>
            </a:pPr>
            <a:r>
              <a:rPr lang="en-US" noProof="0" dirty="0"/>
              <a:t>Chapter title 1 </a:t>
            </a:r>
            <a:br>
              <a:rPr lang="en-US" noProof="0" dirty="0"/>
            </a:br>
            <a:r>
              <a:rPr lang="en-US" noProof="0" dirty="0"/>
              <a:t>Chapter title 2</a:t>
            </a:r>
            <a:br>
              <a:rPr lang="en-US" noProof="0" dirty="0"/>
            </a:br>
            <a:r>
              <a:rPr lang="en-US" noProof="0" dirty="0"/>
              <a:t>Chapter title 3</a:t>
            </a:r>
            <a:br>
              <a:rPr lang="en-US" noProof="0" dirty="0"/>
            </a:br>
            <a:r>
              <a:rPr lang="en-US" noProof="0" dirty="0"/>
              <a:t>Chapter title 4</a:t>
            </a:r>
            <a:br>
              <a:rPr lang="pl-PL" noProof="0" dirty="0"/>
            </a:br>
            <a:r>
              <a:rPr lang="en-US" noProof="0" dirty="0"/>
              <a:t>Chapter title 5</a:t>
            </a:r>
          </a:p>
        </p:txBody>
      </p:sp>
      <p:sp>
        <p:nvSpPr>
          <p:cNvPr id="33"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8" name="FORTE DIGITAL">
            <a:extLst>
              <a:ext uri="{FF2B5EF4-FFF2-40B4-BE49-F238E27FC236}">
                <a16:creationId xmlns:a16="http://schemas.microsoft.com/office/drawing/2014/main" id="{176F2F66-9332-4F8B-BA47-F3C10E12A499}"/>
              </a:ext>
            </a:extLst>
          </p:cNvPr>
          <p:cNvSpPr txBox="1"/>
          <p:nvPr userDrawn="1"/>
        </p:nvSpPr>
        <p:spPr>
          <a:xfrm>
            <a:off x="616015" y="582672"/>
            <a:ext cx="3126251"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Focus 4">
    <p:bg>
      <p:bgPr>
        <a:solidFill>
          <a:srgbClr val="FF5A51"/>
        </a:solidFill>
        <a:effectLst/>
      </p:bgPr>
    </p:bg>
    <p:spTree>
      <p:nvGrpSpPr>
        <p:cNvPr id="1" name=""/>
        <p:cNvGrpSpPr/>
        <p:nvPr/>
      </p:nvGrpSpPr>
      <p:grpSpPr>
        <a:xfrm>
          <a:off x="0" y="0"/>
          <a:ext cx="0" cy="0"/>
          <a:chOff x="0" y="0"/>
          <a:chExt cx="0" cy="0"/>
        </a:xfrm>
      </p:grpSpPr>
      <p:sp>
        <p:nvSpPr>
          <p:cNvPr id="466" name="Triangle"/>
          <p:cNvSpPr/>
          <p:nvPr/>
        </p:nvSpPr>
        <p:spPr>
          <a:xfrm>
            <a:off x="0" y="0"/>
            <a:ext cx="24384000" cy="13716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DAD9FF"/>
          </a:solidFill>
          <a:ln w="12700">
            <a:miter lim="400000"/>
          </a:ln>
        </p:spPr>
        <p:txBody>
          <a:bodyPr lIns="45719" rIns="45719" anchor="ctr"/>
          <a:lstStyle/>
          <a:p>
            <a:endParaRPr/>
          </a:p>
        </p:txBody>
      </p:sp>
      <p:sp>
        <p:nvSpPr>
          <p:cNvPr id="468"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222222"/>
                </a:solidFill>
              </a:defRPr>
            </a:lvl1pPr>
          </a:lstStyle>
          <a:p>
            <a:fld id="{86CB4B4D-7CA3-9044-876B-883B54F8677D}" type="slidenum">
              <a:t>‹#›</a:t>
            </a:fld>
            <a:endParaRPr/>
          </a:p>
        </p:txBody>
      </p:sp>
      <p:sp>
        <p:nvSpPr>
          <p:cNvPr id="471"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11" name="Text Placeholder 2">
            <a:extLst>
              <a:ext uri="{FF2B5EF4-FFF2-40B4-BE49-F238E27FC236}">
                <a16:creationId xmlns:a16="http://schemas.microsoft.com/office/drawing/2014/main" id="{32CC205D-7414-483A-89FD-E2C0E2219783}"/>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2" name="Med fokus på brukeropplevelse, tung teknologikompetanse og strategisk rådgivning hjelper vi ambisiøse virksomheter med å lykkes digitalt.">
            <a:extLst>
              <a:ext uri="{FF2B5EF4-FFF2-40B4-BE49-F238E27FC236}">
                <a16:creationId xmlns:a16="http://schemas.microsoft.com/office/drawing/2014/main" id="{C9448773-5796-44B1-9C5B-5315CF2DF426}"/>
              </a:ext>
            </a:extLst>
          </p:cNvPr>
          <p:cNvSpPr txBox="1">
            <a:spLocks noGrp="1"/>
          </p:cNvSpPr>
          <p:nvPr>
            <p:ph type="body" sz="half" idx="21"/>
          </p:nvPr>
        </p:nvSpPr>
        <p:spPr>
          <a:xfrm>
            <a:off x="4385717" y="4467860"/>
            <a:ext cx="15612565" cy="4780281"/>
          </a:xfrm>
          <a:prstGeom prst="rect">
            <a:avLst/>
          </a:prstGeom>
        </p:spPr>
        <p:txBody>
          <a:bodyPr lIns="45719" tIns="45719" rIns="45719" bIns="45719">
            <a:spAutoFit/>
          </a:bodyPr>
          <a:lstStyle>
            <a:lvl1pPr marL="0" indent="0" algn="ctr" defTabSz="457200">
              <a:lnSpc>
                <a:spcPct val="140000"/>
              </a:lnSpc>
              <a:buSzTx/>
              <a:buFontTx/>
              <a:buNone/>
              <a:defRPr sz="6000" i="1">
                <a:solidFill>
                  <a:srgbClr val="222224"/>
                </a:solidFill>
                <a:latin typeface="Roboto"/>
                <a:ea typeface="Roboto"/>
                <a:cs typeface="Roboto"/>
                <a:sym typeface="Roboto"/>
              </a:defRPr>
            </a:lvl1pPr>
          </a:lstStyle>
          <a:p>
            <a:pPr lvl="0"/>
            <a:r>
              <a:rPr lang="nb-NO"/>
              <a:t>Klikk for å redigere tekststiler i malen</a:t>
            </a:r>
          </a:p>
        </p:txBody>
      </p:sp>
      <p:sp>
        <p:nvSpPr>
          <p:cNvPr id="13" name="Date Placeholder 3">
            <a:extLst>
              <a:ext uri="{FF2B5EF4-FFF2-40B4-BE49-F238E27FC236}">
                <a16:creationId xmlns:a16="http://schemas.microsoft.com/office/drawing/2014/main" id="{1B790B59-E198-4C12-BE2A-10216435691F}"/>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 Circles black">
    <p:bg>
      <p:bgPr>
        <a:solidFill>
          <a:srgbClr val="222224"/>
        </a:solidFill>
        <a:effectLst/>
      </p:bgPr>
    </p:bg>
    <p:spTree>
      <p:nvGrpSpPr>
        <p:cNvPr id="1" name=""/>
        <p:cNvGrpSpPr/>
        <p:nvPr/>
      </p:nvGrpSpPr>
      <p:grpSpPr>
        <a:xfrm>
          <a:off x="0" y="0"/>
          <a:ext cx="0" cy="0"/>
          <a:chOff x="0" y="0"/>
          <a:chExt cx="0" cy="0"/>
        </a:xfrm>
      </p:grpSpPr>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6F529F7-CBE0-4A51-8331-70C34183F86F}"/>
              </a:ext>
            </a:extLst>
          </p:cNvPr>
          <p:cNvSpPr txBox="1">
            <a:spLocks noGrp="1"/>
          </p:cNvSpPr>
          <p:nvPr>
            <p:ph type="body" sz="half" idx="34" hasCustomPrompt="1"/>
          </p:nvPr>
        </p:nvSpPr>
        <p:spPr>
          <a:xfrm>
            <a:off x="10203923" y="7331111"/>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232E2072-B003-472F-BBA3-6003404B8F2B}"/>
              </a:ext>
            </a:extLst>
          </p:cNvPr>
          <p:cNvSpPr txBox="1">
            <a:spLocks noGrp="1"/>
          </p:cNvSpPr>
          <p:nvPr>
            <p:ph type="body" sz="half" idx="33" hasCustomPrompt="1"/>
          </p:nvPr>
        </p:nvSpPr>
        <p:spPr>
          <a:xfrm>
            <a:off x="3250755" y="7331112"/>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18" name="At vero eos et accusamus et iusto odio dignissimos ducimus qui blanditiis.">
            <a:extLst>
              <a:ext uri="{FF2B5EF4-FFF2-40B4-BE49-F238E27FC236}">
                <a16:creationId xmlns:a16="http://schemas.microsoft.com/office/drawing/2014/main" id="{64A49E53-C8CE-4F4E-926E-CD55C72DCD1E}"/>
              </a:ext>
            </a:extLst>
          </p:cNvPr>
          <p:cNvSpPr txBox="1">
            <a:spLocks noGrp="1"/>
          </p:cNvSpPr>
          <p:nvPr>
            <p:ph type="body" sz="quarter" idx="32" hasCustomPrompt="1"/>
          </p:nvPr>
        </p:nvSpPr>
        <p:spPr>
          <a:xfrm>
            <a:off x="2479011" y="1600083"/>
            <a:ext cx="19434095" cy="1777335"/>
          </a:xfrm>
          <a:prstGeom prst="rect">
            <a:avLst/>
          </a:prstGeom>
        </p:spPr>
        <p:txBody>
          <a:bodyPr anchor="b">
            <a:normAutofit/>
          </a:bodyPr>
          <a:lstStyle>
            <a:lvl1pPr marL="0" indent="0" algn="ctr">
              <a:lnSpc>
                <a:spcPct val="120000"/>
              </a:lnSpc>
              <a:buSzTx/>
              <a:buFontTx/>
              <a:buNone/>
              <a:defRPr sz="6000">
                <a:solidFill>
                  <a:schemeClr val="bg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endParaRPr dirty="0"/>
          </a:p>
        </p:txBody>
      </p:sp>
      <p:sp>
        <p:nvSpPr>
          <p:cNvPr id="478" name="Circle"/>
          <p:cNvSpPr/>
          <p:nvPr/>
        </p:nvSpPr>
        <p:spPr>
          <a:xfrm>
            <a:off x="2479012" y="4818943"/>
            <a:ext cx="5519639" cy="5519639"/>
          </a:xfrm>
          <a:prstGeom prst="ellipse">
            <a:avLst/>
          </a:prstGeom>
          <a:ln w="50800">
            <a:solidFill>
              <a:srgbClr val="AFAFAF"/>
            </a:solidFill>
            <a:miter lim="400000"/>
          </a:ln>
        </p:spPr>
        <p:txBody>
          <a:bodyPr lIns="45719" rIns="45719" anchor="ctr"/>
          <a:lstStyle/>
          <a:p>
            <a:endParaRPr/>
          </a:p>
        </p:txBody>
      </p:sp>
      <p:sp>
        <p:nvSpPr>
          <p:cNvPr id="479" name="Circle"/>
          <p:cNvSpPr/>
          <p:nvPr/>
        </p:nvSpPr>
        <p:spPr>
          <a:xfrm>
            <a:off x="16385348" y="4818943"/>
            <a:ext cx="5519639" cy="5519639"/>
          </a:xfrm>
          <a:prstGeom prst="ellipse">
            <a:avLst/>
          </a:prstGeom>
          <a:ln w="50800">
            <a:solidFill>
              <a:srgbClr val="AFAFAF"/>
            </a:solidFill>
            <a:miter lim="400000"/>
          </a:ln>
        </p:spPr>
        <p:txBody>
          <a:bodyPr lIns="45719" rIns="45719" anchor="ctr"/>
          <a:lstStyle/>
          <a:p>
            <a:endParaRPr/>
          </a:p>
        </p:txBody>
      </p:sp>
      <p:sp>
        <p:nvSpPr>
          <p:cNvPr id="480"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482" name="Circle"/>
          <p:cNvSpPr/>
          <p:nvPr/>
        </p:nvSpPr>
        <p:spPr>
          <a:xfrm>
            <a:off x="9432180" y="4818943"/>
            <a:ext cx="5519640" cy="5519639"/>
          </a:xfrm>
          <a:prstGeom prst="ellipse">
            <a:avLst/>
          </a:prstGeom>
          <a:ln w="50800">
            <a:solidFill>
              <a:srgbClr val="AFAFAF"/>
            </a:solidFill>
            <a:miter lim="400000"/>
          </a:ln>
        </p:spPr>
        <p:txBody>
          <a:bodyPr lIns="45719" rIns="45719" anchor="ctr"/>
          <a:lstStyle/>
          <a:p>
            <a:endParaRPr/>
          </a:p>
        </p:txBody>
      </p:sp>
      <p:sp>
        <p:nvSpPr>
          <p:cNvPr id="491"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7" name="Text Placeholder 2">
            <a:extLst>
              <a:ext uri="{FF2B5EF4-FFF2-40B4-BE49-F238E27FC236}">
                <a16:creationId xmlns:a16="http://schemas.microsoft.com/office/drawing/2014/main" id="{73E9B0ED-170A-4D7E-9636-370B0818983C}"/>
              </a:ext>
            </a:extLst>
          </p:cNvPr>
          <p:cNvSpPr>
            <a:spLocks noGrp="1"/>
          </p:cNvSpPr>
          <p:nvPr>
            <p:ph type="body" sz="quarter" idx="31"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2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C26B2AF5-63C3-4CCC-8133-31A3C419C2C4}"/>
              </a:ext>
            </a:extLst>
          </p:cNvPr>
          <p:cNvSpPr txBox="1">
            <a:spLocks noGrp="1"/>
          </p:cNvSpPr>
          <p:nvPr>
            <p:ph type="body" sz="half" idx="35" hasCustomPrompt="1"/>
          </p:nvPr>
        </p:nvSpPr>
        <p:spPr>
          <a:xfrm>
            <a:off x="17157090" y="7330373"/>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rgbClr val="AFAFAF"/>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CC2F16C-B95B-406E-B0C9-B38E5F07C96D}"/>
              </a:ext>
            </a:extLst>
          </p:cNvPr>
          <p:cNvSpPr txBox="1">
            <a:spLocks noGrp="1"/>
          </p:cNvSpPr>
          <p:nvPr>
            <p:ph type="body" sz="half" idx="36" hasCustomPrompt="1"/>
          </p:nvPr>
        </p:nvSpPr>
        <p:spPr>
          <a:xfrm>
            <a:off x="3250755"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67D3DCB4-1EF7-4876-8E45-6FC3FD08275E}"/>
              </a:ext>
            </a:extLst>
          </p:cNvPr>
          <p:cNvSpPr txBox="1">
            <a:spLocks noGrp="1"/>
          </p:cNvSpPr>
          <p:nvPr>
            <p:ph type="body" sz="half" idx="37" hasCustomPrompt="1"/>
          </p:nvPr>
        </p:nvSpPr>
        <p:spPr>
          <a:xfrm>
            <a:off x="10203923"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5"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5D4BADA1-1F2F-4C8A-9354-CA36EC48B001}"/>
              </a:ext>
            </a:extLst>
          </p:cNvPr>
          <p:cNvSpPr txBox="1">
            <a:spLocks noGrp="1"/>
          </p:cNvSpPr>
          <p:nvPr>
            <p:ph type="body" sz="half" idx="38" hasCustomPrompt="1"/>
          </p:nvPr>
        </p:nvSpPr>
        <p:spPr>
          <a:xfrm>
            <a:off x="17157090"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0" name="Date Placeholder 3">
            <a:extLst>
              <a:ext uri="{FF2B5EF4-FFF2-40B4-BE49-F238E27FC236}">
                <a16:creationId xmlns:a16="http://schemas.microsoft.com/office/drawing/2014/main" id="{A59FF39A-4FAB-4F52-8F0F-C7B749C87047}"/>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 Circles black">
    <p:bg>
      <p:bgPr>
        <a:solidFill>
          <a:srgbClr val="222224"/>
        </a:solidFill>
        <a:effectLst/>
      </p:bgPr>
    </p:bg>
    <p:spTree>
      <p:nvGrpSpPr>
        <p:cNvPr id="1" name=""/>
        <p:cNvGrpSpPr/>
        <p:nvPr/>
      </p:nvGrpSpPr>
      <p:grpSpPr>
        <a:xfrm>
          <a:off x="0" y="0"/>
          <a:ext cx="0" cy="0"/>
          <a:chOff x="0" y="0"/>
          <a:chExt cx="0" cy="0"/>
        </a:xfrm>
      </p:grpSpPr>
      <p:sp>
        <p:nvSpPr>
          <p:cNvPr id="518" name="Slide Number"/>
          <p:cNvSpPr txBox="1">
            <a:spLocks noGrp="1"/>
          </p:cNvSpPr>
          <p:nvPr>
            <p:ph type="sldNum" sz="quarter" idx="2"/>
          </p:nvPr>
        </p:nvSpPr>
        <p:spPr>
          <a:xfrm>
            <a:off x="23288359" y="12910139"/>
            <a:ext cx="511441" cy="203201"/>
          </a:xfrm>
          <a:prstGeom prst="rect">
            <a:avLst/>
          </a:prstGeom>
        </p:spPr>
        <p:txBody>
          <a:bodyPr wrap="square" anchor="t"/>
          <a:lstStyle>
            <a:lvl1pPr>
              <a:defRPr>
                <a:solidFill>
                  <a:srgbClr val="FFFFFF"/>
                </a:solidFill>
              </a:defRPr>
            </a:lvl1pPr>
          </a:lstStyle>
          <a:p>
            <a:fld id="{86CB4B4D-7CA3-9044-876B-883B54F8677D}" type="slidenum">
              <a:t>‹#›</a:t>
            </a:fld>
            <a:endParaRPr/>
          </a:p>
        </p:txBody>
      </p:sp>
      <p:sp>
        <p:nvSpPr>
          <p:cNvPr id="519" name="12"/>
          <p:cNvSpPr>
            <a:spLocks noGrp="1"/>
          </p:cNvSpPr>
          <p:nvPr>
            <p:ph type="body" sz="quarter" idx="21"/>
          </p:nvPr>
        </p:nvSpPr>
        <p:spPr>
          <a:xfrm>
            <a:off x="4762581" y="3219978"/>
            <a:ext cx="2286001" cy="2286001"/>
          </a:xfrm>
          <a:prstGeom prst="ellipse">
            <a:avLst/>
          </a:prstGeom>
          <a:solidFill>
            <a:srgbClr val="AFAFAF"/>
          </a:solidFill>
        </p:spPr>
        <p:txBody>
          <a:bodyPr lIns="45719" tIns="45719" rIns="45719" bIns="45719" anchor="ctr"/>
          <a:lstStyle>
            <a:lvl1pPr marL="0" indent="0" algn="ctr" defTabSz="1828708">
              <a:lnSpc>
                <a:spcPct val="100000"/>
              </a:lnSpc>
              <a:buSzTx/>
              <a:buFontTx/>
              <a:buNone/>
              <a:defRPr sz="3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20" name="12"/>
          <p:cNvSpPr>
            <a:spLocks noGrp="1"/>
          </p:cNvSpPr>
          <p:nvPr>
            <p:ph type="body" sz="quarter" idx="22"/>
          </p:nvPr>
        </p:nvSpPr>
        <p:spPr>
          <a:xfrm>
            <a:off x="11049000" y="3219978"/>
            <a:ext cx="2286000"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1" name="12"/>
          <p:cNvSpPr>
            <a:spLocks noGrp="1"/>
          </p:cNvSpPr>
          <p:nvPr>
            <p:ph type="body" sz="quarter" idx="23"/>
          </p:nvPr>
        </p:nvSpPr>
        <p:spPr>
          <a:xfrm>
            <a:off x="17354467" y="3219978"/>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2" name="12"/>
          <p:cNvSpPr>
            <a:spLocks noGrp="1"/>
          </p:cNvSpPr>
          <p:nvPr>
            <p:ph type="body" sz="quarter" idx="24"/>
          </p:nvPr>
        </p:nvSpPr>
        <p:spPr>
          <a:xfrm>
            <a:off x="4743531" y="7862225"/>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3" name="12"/>
          <p:cNvSpPr>
            <a:spLocks noGrp="1"/>
          </p:cNvSpPr>
          <p:nvPr>
            <p:ph type="body" sz="quarter" idx="25"/>
          </p:nvPr>
        </p:nvSpPr>
        <p:spPr>
          <a:xfrm>
            <a:off x="11049000" y="7755934"/>
            <a:ext cx="2286000"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524" name="12"/>
          <p:cNvSpPr>
            <a:spLocks noGrp="1"/>
          </p:cNvSpPr>
          <p:nvPr>
            <p:ph type="body" sz="quarter" idx="26"/>
          </p:nvPr>
        </p:nvSpPr>
        <p:spPr>
          <a:xfrm>
            <a:off x="17354467" y="7862225"/>
            <a:ext cx="2286001" cy="2286001"/>
          </a:xfrm>
          <a:prstGeom prst="ellipse">
            <a:avLst/>
          </a:prstGeom>
          <a:ln w="38100">
            <a:solidFill>
              <a:srgbClr val="AFAFAF"/>
            </a:solidFill>
          </a:ln>
        </p:spPr>
        <p:txBody>
          <a:bodyPr lIns="45719" tIns="45719" rIns="45719" bIns="45719" anchor="ctr"/>
          <a:lstStyle>
            <a:lvl1pPr marL="0" indent="0" algn="ctr" defTabSz="1828708">
              <a:lnSpc>
                <a:spcPct val="100000"/>
              </a:lnSpc>
              <a:buSzTx/>
              <a:buFontTx/>
              <a:buNone/>
              <a:defRPr sz="3800">
                <a:solidFill>
                  <a:srgbClr val="AFAFAF"/>
                </a:solidFill>
                <a:latin typeface="Roboto"/>
                <a:ea typeface="Roboto"/>
                <a:cs typeface="Roboto"/>
                <a:sym typeface="Roboto"/>
              </a:defRPr>
            </a:lvl1pPr>
          </a:lstStyle>
          <a:p>
            <a:pPr lvl="0"/>
            <a:r>
              <a:rPr lang="nb-NO"/>
              <a:t>Klikk for å redigere tekststiler i malen</a:t>
            </a:r>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EAB3782-48C4-45F0-B5C1-5665596E2FF5}"/>
              </a:ext>
            </a:extLst>
          </p:cNvPr>
          <p:cNvSpPr txBox="1">
            <a:spLocks noGrp="1"/>
          </p:cNvSpPr>
          <p:nvPr>
            <p:ph type="body" sz="half" idx="37" hasCustomPrompt="1"/>
          </p:nvPr>
        </p:nvSpPr>
        <p:spPr>
          <a:xfrm>
            <a:off x="4537930" y="5851632"/>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771475B-49F2-4F18-BD6A-B1BC78CF20A9}"/>
              </a:ext>
            </a:extLst>
          </p:cNvPr>
          <p:cNvSpPr txBox="1">
            <a:spLocks noGrp="1"/>
          </p:cNvSpPr>
          <p:nvPr>
            <p:ph type="body" sz="half" idx="38" hasCustomPrompt="1"/>
          </p:nvPr>
        </p:nvSpPr>
        <p:spPr>
          <a:xfrm>
            <a:off x="10845455" y="5846749"/>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4CD130BD-B534-447F-925A-71D6EA7AEE14}"/>
              </a:ext>
            </a:extLst>
          </p:cNvPr>
          <p:cNvSpPr txBox="1">
            <a:spLocks noGrp="1"/>
          </p:cNvSpPr>
          <p:nvPr>
            <p:ph type="body" sz="half" idx="39" hasCustomPrompt="1"/>
          </p:nvPr>
        </p:nvSpPr>
        <p:spPr>
          <a:xfrm>
            <a:off x="17143292" y="5846749"/>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2"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A6F6463D-5BD6-4F20-95FE-5C317FA24420}"/>
              </a:ext>
            </a:extLst>
          </p:cNvPr>
          <p:cNvSpPr txBox="1">
            <a:spLocks noGrp="1"/>
          </p:cNvSpPr>
          <p:nvPr>
            <p:ph type="body" sz="half" idx="40" hasCustomPrompt="1"/>
          </p:nvPr>
        </p:nvSpPr>
        <p:spPr>
          <a:xfrm>
            <a:off x="4542042" y="10512531"/>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145249F-3DAD-4351-B987-54E904C8B575}"/>
              </a:ext>
            </a:extLst>
          </p:cNvPr>
          <p:cNvSpPr txBox="1">
            <a:spLocks noGrp="1"/>
          </p:cNvSpPr>
          <p:nvPr>
            <p:ph type="body" sz="half" idx="41" hasCustomPrompt="1"/>
          </p:nvPr>
        </p:nvSpPr>
        <p:spPr>
          <a:xfrm>
            <a:off x="10845455" y="10524545"/>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FCE48D56-0B8B-4BDB-BDF3-D9A2124604A9}"/>
              </a:ext>
            </a:extLst>
          </p:cNvPr>
          <p:cNvSpPr txBox="1">
            <a:spLocks noGrp="1"/>
          </p:cNvSpPr>
          <p:nvPr>
            <p:ph type="body" sz="half" idx="42" hasCustomPrompt="1"/>
          </p:nvPr>
        </p:nvSpPr>
        <p:spPr>
          <a:xfrm>
            <a:off x="17152980" y="10524545"/>
            <a:ext cx="2688978" cy="722446"/>
          </a:xfrm>
          <a:prstGeom prst="rect">
            <a:avLst/>
          </a:prstGeom>
        </p:spPr>
        <p:txBody>
          <a:bodyPr anchor="t">
            <a:normAutofit/>
          </a:bodyPr>
          <a:lstStyle>
            <a:lvl1pPr marL="0" indent="0" algn="ctr">
              <a:lnSpc>
                <a:spcPct val="120000"/>
              </a:lnSpc>
              <a:buSzTx/>
              <a:buFontTx/>
              <a:buNone/>
              <a:defRPr sz="1800" b="0" i="0" u="none" strike="noStrike" cap="none" spc="0" baseline="0" dirty="0">
                <a:solidFill>
                  <a:srgbClr val="DAD9FF"/>
                </a:solidFill>
                <a:uFillTx/>
                <a:latin typeface="Roboto"/>
                <a:ea typeface="Roboto"/>
                <a:cs typeface="Roboto"/>
                <a:sym typeface="Roboto"/>
              </a:defRPr>
            </a:lvl1pPr>
          </a:lstStyle>
          <a:p>
            <a:r>
              <a:rPr lang="pl-PL" dirty="0"/>
              <a:t>Lorem </a:t>
            </a:r>
            <a:r>
              <a:rPr lang="pl-PL" dirty="0" err="1"/>
              <a:t>ipsum</a:t>
            </a:r>
            <a:endParaRPr dirty="0"/>
          </a:p>
        </p:txBody>
      </p:sp>
      <p:sp>
        <p:nvSpPr>
          <p:cNvPr id="26" name="Text Placeholder 2">
            <a:extLst>
              <a:ext uri="{FF2B5EF4-FFF2-40B4-BE49-F238E27FC236}">
                <a16:creationId xmlns:a16="http://schemas.microsoft.com/office/drawing/2014/main" id="{EDCFA9BC-0163-4BA2-8736-B9136B3B37CA}"/>
              </a:ext>
            </a:extLst>
          </p:cNvPr>
          <p:cNvSpPr>
            <a:spLocks noGrp="1"/>
          </p:cNvSpPr>
          <p:nvPr>
            <p:ph type="body" sz="quarter" idx="43"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18" name="Date Placeholder 3">
            <a:extLst>
              <a:ext uri="{FF2B5EF4-FFF2-40B4-BE49-F238E27FC236}">
                <a16:creationId xmlns:a16="http://schemas.microsoft.com/office/drawing/2014/main" id="{490B3D10-7620-47CC-BEE4-49B3C7B202CC}"/>
              </a:ext>
            </a:extLst>
          </p:cNvPr>
          <p:cNvSpPr>
            <a:spLocks noGrp="1"/>
          </p:cNvSpPr>
          <p:nvPr>
            <p:ph type="dt" sz="half" idx="44"/>
          </p:nvPr>
        </p:nvSpPr>
        <p:spPr>
          <a:xfrm>
            <a:off x="22690666" y="582672"/>
            <a:ext cx="1071033" cy="203202"/>
          </a:xfrm>
          <a:prstGeom prst="rect">
            <a:avLst/>
          </a:prstGeom>
        </p:spPr>
        <p:txBody>
          <a:bodyPr lIns="0" tIns="0" rIns="0" bIns="0"/>
          <a:lstStyle>
            <a:lvl1pPr>
              <a:defRPr sz="1400">
                <a:solidFill>
                  <a:schemeClr val="bg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 Circles white">
    <p:spTree>
      <p:nvGrpSpPr>
        <p:cNvPr id="1" name=""/>
        <p:cNvGrpSpPr/>
        <p:nvPr/>
      </p:nvGrpSpPr>
      <p:grpSpPr>
        <a:xfrm>
          <a:off x="0" y="0"/>
          <a:ext cx="0" cy="0"/>
          <a:chOff x="0" y="0"/>
          <a:chExt cx="0" cy="0"/>
        </a:xfrm>
      </p:grpSpPr>
      <p:sp>
        <p:nvSpPr>
          <p:cNvPr id="539" name="Slide Number"/>
          <p:cNvSpPr txBox="1">
            <a:spLocks noGrp="1"/>
          </p:cNvSpPr>
          <p:nvPr>
            <p:ph type="sldNum" sz="quarter" idx="2"/>
          </p:nvPr>
        </p:nvSpPr>
        <p:spPr>
          <a:xfrm>
            <a:off x="23288359" y="12910139"/>
            <a:ext cx="511441" cy="203201"/>
          </a:xfrm>
          <a:prstGeom prst="rect">
            <a:avLst/>
          </a:prstGeom>
        </p:spPr>
        <p:txBody>
          <a:bodyPr wrap="square" anchor="t"/>
          <a:lstStyle/>
          <a:p>
            <a:fld id="{86CB4B4D-7CA3-9044-876B-883B54F8677D}" type="slidenum">
              <a:t>‹#›</a:t>
            </a:fld>
            <a:endParaRPr/>
          </a:p>
        </p:txBody>
      </p:sp>
      <p:sp>
        <p:nvSpPr>
          <p:cNvPr id="540" name="12"/>
          <p:cNvSpPr>
            <a:spLocks noGrp="1"/>
          </p:cNvSpPr>
          <p:nvPr>
            <p:ph type="body" sz="quarter" idx="21"/>
          </p:nvPr>
        </p:nvSpPr>
        <p:spPr>
          <a:xfrm>
            <a:off x="4743531" y="3219978"/>
            <a:ext cx="2286001" cy="2286001"/>
          </a:xfrm>
          <a:prstGeom prst="ellipse">
            <a:avLst/>
          </a:prstGeom>
          <a:solidFill>
            <a:srgbClr val="DAD9FF"/>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1" name="12"/>
          <p:cNvSpPr>
            <a:spLocks noGrp="1"/>
          </p:cNvSpPr>
          <p:nvPr>
            <p:ph type="body" sz="quarter" idx="22"/>
          </p:nvPr>
        </p:nvSpPr>
        <p:spPr>
          <a:xfrm>
            <a:off x="11049000" y="3219978"/>
            <a:ext cx="2286000"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2" name="12"/>
          <p:cNvSpPr>
            <a:spLocks noGrp="1"/>
          </p:cNvSpPr>
          <p:nvPr>
            <p:ph type="body" sz="quarter" idx="23"/>
          </p:nvPr>
        </p:nvSpPr>
        <p:spPr>
          <a:xfrm>
            <a:off x="17354467" y="3219978"/>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3" name="12"/>
          <p:cNvSpPr>
            <a:spLocks noGrp="1"/>
          </p:cNvSpPr>
          <p:nvPr>
            <p:ph type="body" sz="quarter" idx="24"/>
          </p:nvPr>
        </p:nvSpPr>
        <p:spPr>
          <a:xfrm>
            <a:off x="4743531" y="7862225"/>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4" name="12"/>
          <p:cNvSpPr>
            <a:spLocks noGrp="1"/>
          </p:cNvSpPr>
          <p:nvPr>
            <p:ph type="body" sz="quarter" idx="25"/>
          </p:nvPr>
        </p:nvSpPr>
        <p:spPr>
          <a:xfrm>
            <a:off x="11049000" y="7862225"/>
            <a:ext cx="2286000"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5" name="12"/>
          <p:cNvSpPr>
            <a:spLocks noGrp="1"/>
          </p:cNvSpPr>
          <p:nvPr>
            <p:ph type="body" sz="quarter" idx="26"/>
          </p:nvPr>
        </p:nvSpPr>
        <p:spPr>
          <a:xfrm>
            <a:off x="17354467" y="7862225"/>
            <a:ext cx="2286001" cy="2286001"/>
          </a:xfrm>
          <a:prstGeom prst="ellipse">
            <a:avLst/>
          </a:prstGeom>
          <a:solidFill>
            <a:srgbClr val="C8C8C8"/>
          </a:solidFill>
        </p:spPr>
        <p:txBody>
          <a:bodyPr lIns="45719" tIns="45719" rIns="45719" bIns="45719" anchor="ctr"/>
          <a:lstStyle>
            <a:lvl1pPr marL="0" indent="0" algn="ctr" defTabSz="1828708">
              <a:lnSpc>
                <a:spcPct val="100000"/>
              </a:lnSpc>
              <a:buSzTx/>
              <a:buFontTx/>
              <a:buNone/>
              <a:defRPr sz="3800">
                <a:solidFill>
                  <a:srgbClr val="222224"/>
                </a:solidFill>
                <a:latin typeface="Roboto"/>
                <a:ea typeface="Roboto"/>
                <a:cs typeface="Roboto"/>
                <a:sym typeface="Roboto"/>
              </a:defRPr>
            </a:lvl1pPr>
          </a:lstStyle>
          <a:p>
            <a:pPr lvl="0"/>
            <a:r>
              <a:rPr lang="nb-NO"/>
              <a:t>Klikk for å redigere tekststiler i malen</a:t>
            </a:r>
          </a:p>
        </p:txBody>
      </p:sp>
      <p:sp>
        <p:nvSpPr>
          <p:cNvPr id="546" name="Lorem ipsum"/>
          <p:cNvSpPr txBox="1">
            <a:spLocks noGrp="1"/>
          </p:cNvSpPr>
          <p:nvPr>
            <p:ph type="body" sz="quarter" idx="27"/>
          </p:nvPr>
        </p:nvSpPr>
        <p:spPr>
          <a:xfrm>
            <a:off x="4542043"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7" name="Lorem ipsum"/>
          <p:cNvSpPr txBox="1">
            <a:spLocks noGrp="1"/>
          </p:cNvSpPr>
          <p:nvPr>
            <p:ph type="body" sz="quarter" idx="28"/>
          </p:nvPr>
        </p:nvSpPr>
        <p:spPr>
          <a:xfrm>
            <a:off x="10847511"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8" name="Lorem ipsum"/>
          <p:cNvSpPr txBox="1">
            <a:spLocks noGrp="1"/>
          </p:cNvSpPr>
          <p:nvPr>
            <p:ph type="body" sz="quarter" idx="29"/>
          </p:nvPr>
        </p:nvSpPr>
        <p:spPr>
          <a:xfrm>
            <a:off x="17152980" y="58516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49" name="Lorem ipsum"/>
          <p:cNvSpPr txBox="1">
            <a:spLocks noGrp="1"/>
          </p:cNvSpPr>
          <p:nvPr>
            <p:ph type="body" sz="quarter" idx="30"/>
          </p:nvPr>
        </p:nvSpPr>
        <p:spPr>
          <a:xfrm>
            <a:off x="4542042"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50" name="Lorem ipsum"/>
          <p:cNvSpPr txBox="1">
            <a:spLocks noGrp="1"/>
          </p:cNvSpPr>
          <p:nvPr>
            <p:ph type="body" sz="quarter" idx="31"/>
          </p:nvPr>
        </p:nvSpPr>
        <p:spPr>
          <a:xfrm>
            <a:off x="10847511"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551" name="Lorem ipsum"/>
          <p:cNvSpPr txBox="1">
            <a:spLocks noGrp="1"/>
          </p:cNvSpPr>
          <p:nvPr>
            <p:ph type="body" sz="quarter" idx="32"/>
          </p:nvPr>
        </p:nvSpPr>
        <p:spPr>
          <a:xfrm>
            <a:off x="17152980" y="10512531"/>
            <a:ext cx="2688978" cy="358141"/>
          </a:xfrm>
          <a:prstGeom prst="rect">
            <a:avLst/>
          </a:prstGeom>
        </p:spPr>
        <p:txBody>
          <a:bodyPr lIns="45719" tIns="45719" rIns="45719" bIns="45719">
            <a:spAutoFit/>
          </a:bodyPr>
          <a:lstStyle>
            <a:lvl1pPr marL="0" indent="0" algn="ctr" defTabSz="457200">
              <a:lnSpc>
                <a:spcPct val="120000"/>
              </a:lnSpc>
              <a:spcBef>
                <a:spcPts val="1200"/>
              </a:spcBef>
              <a:buSzTx/>
              <a:buFontTx/>
              <a:buNone/>
              <a:defRPr sz="1800">
                <a:solidFill>
                  <a:srgbClr val="222224"/>
                </a:solidFill>
                <a:latin typeface="Roboto Medium"/>
                <a:ea typeface="Roboto Medium"/>
                <a:cs typeface="Roboto Medium"/>
                <a:sym typeface="Roboto Medium"/>
              </a:defRPr>
            </a:lvl1pPr>
          </a:lstStyle>
          <a:p>
            <a:pPr lvl="0"/>
            <a:r>
              <a:rPr lang="nb-NO"/>
              <a:t>Klikk for å redigere tekststiler i malen</a:t>
            </a:r>
          </a:p>
        </p:txBody>
      </p:sp>
      <p:sp>
        <p:nvSpPr>
          <p:cNvPr id="19" name="Text Placeholder 2">
            <a:extLst>
              <a:ext uri="{FF2B5EF4-FFF2-40B4-BE49-F238E27FC236}">
                <a16:creationId xmlns:a16="http://schemas.microsoft.com/office/drawing/2014/main" id="{74599306-0D6D-495A-BEF3-75A74241563A}"/>
              </a:ext>
            </a:extLst>
          </p:cNvPr>
          <p:cNvSpPr>
            <a:spLocks noGrp="1"/>
          </p:cNvSpPr>
          <p:nvPr>
            <p:ph type="body" sz="quarter" idx="3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8" name="Date Placeholder 3">
            <a:extLst>
              <a:ext uri="{FF2B5EF4-FFF2-40B4-BE49-F238E27FC236}">
                <a16:creationId xmlns:a16="http://schemas.microsoft.com/office/drawing/2014/main" id="{36EA6A97-1DCB-45AD-BA79-3127B7DA0E08}"/>
              </a:ext>
            </a:extLst>
          </p:cNvPr>
          <p:cNvSpPr>
            <a:spLocks noGrp="1"/>
          </p:cNvSpPr>
          <p:nvPr>
            <p:ph type="dt" sz="half" idx="3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Last page copy">
    <p:bg>
      <p:bgPr>
        <a:solidFill>
          <a:srgbClr val="22222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7666CEC5-AB89-4FDE-BFE4-722D70F7790C}"/>
              </a:ext>
            </a:extLst>
          </p:cNvPr>
          <p:cNvSpPr>
            <a:spLocks noGrp="1"/>
          </p:cNvSpPr>
          <p:nvPr>
            <p:ph type="body" sz="quarter" idx="43" hasCustomPrompt="1"/>
          </p:nvPr>
        </p:nvSpPr>
        <p:spPr>
          <a:xfrm>
            <a:off x="6695082" y="12737028"/>
            <a:ext cx="9034135" cy="430887"/>
          </a:xfrm>
        </p:spPr>
        <p:txBody>
          <a:bodyPr/>
          <a:lstStyle>
            <a:lvl1pPr marL="0" indent="0">
              <a:lnSpc>
                <a:spcPct val="100000"/>
              </a:lnSpc>
              <a:buNone/>
              <a:defRPr sz="1400" cap="all" spc="100" baseline="0">
                <a:solidFill>
                  <a:schemeClr val="bg1"/>
                </a:solidFill>
              </a:defRPr>
            </a:lvl1pPr>
          </a:lstStyle>
          <a:p>
            <a:pPr lvl="0"/>
            <a:r>
              <a:rPr lang="pl-PL" noProof="0" dirty="0" err="1"/>
              <a:t>Presenter</a:t>
            </a:r>
            <a:r>
              <a:rPr lang="pl-PL" noProof="0" dirty="0"/>
              <a:t> </a:t>
            </a:r>
            <a:r>
              <a:rPr lang="pl-PL" noProof="0" dirty="0" err="1"/>
              <a:t>Name</a:t>
            </a:r>
            <a:br>
              <a:rPr lang="pl-PL" noProof="0" dirty="0"/>
            </a:br>
            <a:r>
              <a:rPr lang="pl-PL" noProof="0" dirty="0" err="1"/>
              <a:t>Contact</a:t>
            </a:r>
            <a:r>
              <a:rPr lang="pl-PL" noProof="0" dirty="0"/>
              <a:t> </a:t>
            </a:r>
            <a:r>
              <a:rPr lang="pl-PL" noProof="0" dirty="0" err="1"/>
              <a:t>DEtails</a:t>
            </a:r>
            <a:endParaRPr lang="en-US" noProof="0" dirty="0"/>
          </a:p>
        </p:txBody>
      </p:sp>
      <p:sp>
        <p:nvSpPr>
          <p:cNvPr id="560" name="WWW.FORTEDIGITAL.NO"/>
          <p:cNvSpPr txBox="1"/>
          <p:nvPr/>
        </p:nvSpPr>
        <p:spPr>
          <a:xfrm>
            <a:off x="20635448" y="12952472"/>
            <a:ext cx="3126252"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defRPr sz="1400" u="sng" spc="98">
                <a:solidFill>
                  <a:srgbClr val="FFFFFF"/>
                </a:solidFill>
                <a:uFill>
                  <a:solidFill>
                    <a:srgbClr val="0563C1"/>
                  </a:solidFill>
                </a:uFill>
                <a:latin typeface="Roboto Medium"/>
                <a:ea typeface="Roboto Medium"/>
                <a:cs typeface="Roboto Medium"/>
                <a:sym typeface="Roboto Medium"/>
                <a:hlinkClick r:id="rId2"/>
              </a:defRPr>
            </a:lvl1pPr>
          </a:lstStyle>
          <a:p>
            <a:pPr>
              <a:defRPr u="none">
                <a:uFillTx/>
              </a:defRPr>
            </a:pPr>
            <a:r>
              <a:rPr u="sng">
                <a:uFill>
                  <a:solidFill>
                    <a:srgbClr val="0563C1"/>
                  </a:solidFill>
                </a:uFill>
                <a:hlinkClick r:id="rId2"/>
              </a:rPr>
              <a:t>WWW.FORTEDIGITAL.NO</a:t>
            </a:r>
          </a:p>
        </p:txBody>
      </p:sp>
      <p:sp>
        <p:nvSpPr>
          <p:cNvPr id="561" name="Thank you."/>
          <p:cNvSpPr txBox="1">
            <a:spLocks noGrp="1"/>
          </p:cNvSpPr>
          <p:nvPr>
            <p:ph type="body" sz="half" idx="21"/>
          </p:nvPr>
        </p:nvSpPr>
        <p:spPr>
          <a:xfrm>
            <a:off x="5508187" y="4204286"/>
            <a:ext cx="13367626" cy="5180429"/>
          </a:xfrm>
          <a:prstGeom prst="rect">
            <a:avLst/>
          </a:prstGeom>
        </p:spPr>
        <p:txBody>
          <a:bodyPr anchor="ctr">
            <a:normAutofit/>
          </a:bodyPr>
          <a:lstStyle>
            <a:lvl1pPr marL="0" indent="0" algn="ctr">
              <a:lnSpc>
                <a:spcPct val="110000"/>
              </a:lnSpc>
              <a:buSzTx/>
              <a:buFontTx/>
              <a:buNone/>
              <a:defRPr sz="6000">
                <a:solidFill>
                  <a:srgbClr val="FFFFFF"/>
                </a:solidFill>
                <a:latin typeface="Roboto"/>
                <a:ea typeface="Roboto"/>
                <a:cs typeface="Roboto"/>
                <a:sym typeface="Roboto"/>
              </a:defRPr>
            </a:lvl1pPr>
          </a:lstStyle>
          <a:p>
            <a:pPr lvl="0"/>
            <a:r>
              <a:rPr lang="nb-NO"/>
              <a:t>Klikk for å redigere tekststiler i malen</a:t>
            </a:r>
          </a:p>
        </p:txBody>
      </p:sp>
      <p:pic>
        <p:nvPicPr>
          <p:cNvPr id="562" name="Logo_vertical_white.pdf" descr="Logo_vertical_white.pdf"/>
          <p:cNvPicPr>
            <a:picLocks noChangeAspect="1"/>
          </p:cNvPicPr>
          <p:nvPr/>
        </p:nvPicPr>
        <p:blipFill>
          <a:blip r:embed="rId3"/>
          <a:stretch>
            <a:fillRect/>
          </a:stretch>
        </p:blipFill>
        <p:spPr>
          <a:xfrm>
            <a:off x="625696" y="11401256"/>
            <a:ext cx="997796" cy="1792517"/>
          </a:xfrm>
          <a:prstGeom prst="rect">
            <a:avLst/>
          </a:prstGeom>
          <a:ln w="12700">
            <a:miter lim="400000"/>
          </a:ln>
        </p:spPr>
      </p:pic>
      <p:pic>
        <p:nvPicPr>
          <p:cNvPr id="563" name="Image" descr="Image"/>
          <p:cNvPicPr>
            <a:picLocks noChangeAspect="1"/>
          </p:cNvPicPr>
          <p:nvPr/>
        </p:nvPicPr>
        <p:blipFill>
          <a:blip r:embed="rId4"/>
          <a:stretch>
            <a:fillRect/>
          </a:stretch>
        </p:blipFill>
        <p:spPr>
          <a:xfrm>
            <a:off x="17081177" y="12856264"/>
            <a:ext cx="2413719" cy="294694"/>
          </a:xfrm>
          <a:prstGeom prst="rect">
            <a:avLst/>
          </a:prstGeom>
          <a:ln w="12700">
            <a:miter lim="400000"/>
          </a:ln>
        </p:spPr>
      </p:pic>
    </p:spTree>
    <p:extLst>
      <p:ext uri="{BB962C8B-B14F-4D97-AF65-F5344CB8AC3E}">
        <p14:creationId xmlns:p14="http://schemas.microsoft.com/office/powerpoint/2010/main" val="5711982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3 Circles white">
    <p:spTree>
      <p:nvGrpSpPr>
        <p:cNvPr id="1" name=""/>
        <p:cNvGrpSpPr/>
        <p:nvPr/>
      </p:nvGrpSpPr>
      <p:grpSpPr>
        <a:xfrm>
          <a:off x="0" y="0"/>
          <a:ext cx="0" cy="0"/>
          <a:chOff x="0" y="0"/>
          <a:chExt cx="0" cy="0"/>
        </a:xfrm>
      </p:grpSpPr>
      <p:sp>
        <p:nvSpPr>
          <p:cNvPr id="498" name="Circle"/>
          <p:cNvSpPr/>
          <p:nvPr/>
        </p:nvSpPr>
        <p:spPr>
          <a:xfrm>
            <a:off x="2479012" y="4818943"/>
            <a:ext cx="5519639" cy="5519639"/>
          </a:xfrm>
          <a:prstGeom prst="ellipse">
            <a:avLst/>
          </a:prstGeom>
          <a:solidFill>
            <a:srgbClr val="C8C8C8"/>
          </a:solidFill>
          <a:ln w="12700">
            <a:miter lim="400000"/>
          </a:ln>
        </p:spPr>
        <p:txBody>
          <a:bodyPr lIns="45719" rIns="45719" anchor="ctr"/>
          <a:lstStyle/>
          <a:p>
            <a:endParaRPr dirty="0"/>
          </a:p>
        </p:txBody>
      </p:sp>
      <p:sp>
        <p:nvSpPr>
          <p:cNvPr id="499" name="Circle"/>
          <p:cNvSpPr/>
          <p:nvPr/>
        </p:nvSpPr>
        <p:spPr>
          <a:xfrm>
            <a:off x="16385348" y="4818943"/>
            <a:ext cx="5519639" cy="5519639"/>
          </a:xfrm>
          <a:prstGeom prst="ellipse">
            <a:avLst/>
          </a:prstGeom>
          <a:solidFill>
            <a:srgbClr val="C8C8C8"/>
          </a:solidFill>
          <a:ln w="12700">
            <a:miter lim="400000"/>
          </a:ln>
        </p:spPr>
        <p:txBody>
          <a:bodyPr lIns="45719" rIns="45719" anchor="ctr"/>
          <a:lstStyle/>
          <a:p>
            <a:endParaRPr/>
          </a:p>
        </p:txBody>
      </p:sp>
      <p:sp>
        <p:nvSpPr>
          <p:cNvPr id="500" name="Slide Number"/>
          <p:cNvSpPr txBox="1">
            <a:spLocks noGrp="1"/>
          </p:cNvSpPr>
          <p:nvPr>
            <p:ph type="sldNum" sz="quarter" idx="2"/>
          </p:nvPr>
        </p:nvSpPr>
        <p:spPr>
          <a:xfrm>
            <a:off x="23288359" y="12910139"/>
            <a:ext cx="511441" cy="203201"/>
          </a:xfrm>
          <a:prstGeom prst="rect">
            <a:avLst/>
          </a:prstGeom>
        </p:spPr>
        <p:txBody>
          <a:bodyPr wrap="square" anchor="t"/>
          <a:lstStyle/>
          <a:p>
            <a:fld id="{86CB4B4D-7CA3-9044-876B-883B54F8677D}" type="slidenum">
              <a:t>‹#›</a:t>
            </a:fld>
            <a:endParaRPr/>
          </a:p>
        </p:txBody>
      </p:sp>
      <p:sp>
        <p:nvSpPr>
          <p:cNvPr id="502" name="Circle"/>
          <p:cNvSpPr/>
          <p:nvPr/>
        </p:nvSpPr>
        <p:spPr>
          <a:xfrm>
            <a:off x="9432180" y="4818943"/>
            <a:ext cx="5519640" cy="5519639"/>
          </a:xfrm>
          <a:prstGeom prst="ellipse">
            <a:avLst/>
          </a:prstGeom>
          <a:solidFill>
            <a:srgbClr val="C8C8C8"/>
          </a:solidFill>
          <a:ln w="12700">
            <a:miter lim="400000"/>
          </a:ln>
        </p:spPr>
        <p:txBody>
          <a:bodyPr lIns="45719" rIns="45719" anchor="ctr"/>
          <a:lstStyle/>
          <a:p>
            <a:endParaRPr/>
          </a:p>
        </p:txBody>
      </p:sp>
      <p:sp>
        <p:nvSpPr>
          <p:cNvPr id="511"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
        <p:nvSpPr>
          <p:cNvPr id="17" name="At vero eos et accusamus et iusto odio dignissimos ducimus qui blanditiis.">
            <a:extLst>
              <a:ext uri="{FF2B5EF4-FFF2-40B4-BE49-F238E27FC236}">
                <a16:creationId xmlns:a16="http://schemas.microsoft.com/office/drawing/2014/main" id="{65C90001-C657-4412-B816-E5888CD8A658}"/>
              </a:ext>
            </a:extLst>
          </p:cNvPr>
          <p:cNvSpPr txBox="1">
            <a:spLocks noGrp="1"/>
          </p:cNvSpPr>
          <p:nvPr>
            <p:ph type="body" sz="quarter" idx="32" hasCustomPrompt="1"/>
          </p:nvPr>
        </p:nvSpPr>
        <p:spPr>
          <a:xfrm>
            <a:off x="2479011" y="1600083"/>
            <a:ext cx="19434095" cy="1777335"/>
          </a:xfrm>
          <a:prstGeom prst="rect">
            <a:avLst/>
          </a:prstGeom>
        </p:spPr>
        <p:txBody>
          <a:bodyPr anchor="b">
            <a:normAutofit/>
          </a:bodyPr>
          <a:lstStyle>
            <a:lvl1pPr marL="0" indent="0" algn="ctr">
              <a:lnSpc>
                <a:spcPct val="120000"/>
              </a:lnSpc>
              <a:buSzTx/>
              <a:buFontTx/>
              <a:buNone/>
              <a:defRPr sz="6000">
                <a:solidFill>
                  <a:schemeClr val="tx1"/>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endParaRPr dirty="0"/>
          </a:p>
        </p:txBody>
      </p:sp>
      <p:sp>
        <p:nvSpPr>
          <p:cNvPr id="1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B08ED157-3164-455E-90B2-FCDE20FA692D}"/>
              </a:ext>
            </a:extLst>
          </p:cNvPr>
          <p:cNvSpPr txBox="1">
            <a:spLocks noGrp="1"/>
          </p:cNvSpPr>
          <p:nvPr>
            <p:ph type="body" sz="half" idx="36" hasCustomPrompt="1"/>
          </p:nvPr>
        </p:nvSpPr>
        <p:spPr>
          <a:xfrm>
            <a:off x="3250755"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8BB01EA-F89F-40C2-9F14-A878E21A5FC9}"/>
              </a:ext>
            </a:extLst>
          </p:cNvPr>
          <p:cNvSpPr txBox="1">
            <a:spLocks noGrp="1"/>
          </p:cNvSpPr>
          <p:nvPr>
            <p:ph type="body" sz="half" idx="33" hasCustomPrompt="1"/>
          </p:nvPr>
        </p:nvSpPr>
        <p:spPr>
          <a:xfrm>
            <a:off x="3250755" y="7331112"/>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1"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3EA8499A-70E8-4AA9-95B5-309E4524135B}"/>
              </a:ext>
            </a:extLst>
          </p:cNvPr>
          <p:cNvSpPr txBox="1">
            <a:spLocks noGrp="1"/>
          </p:cNvSpPr>
          <p:nvPr>
            <p:ph type="body" sz="half" idx="37" hasCustomPrompt="1"/>
          </p:nvPr>
        </p:nvSpPr>
        <p:spPr>
          <a:xfrm>
            <a:off x="10203923"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3"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ED910911-CA51-4813-B28B-4E624217BACB}"/>
              </a:ext>
            </a:extLst>
          </p:cNvPr>
          <p:cNvSpPr txBox="1">
            <a:spLocks noGrp="1"/>
          </p:cNvSpPr>
          <p:nvPr>
            <p:ph type="body" sz="half" idx="34" hasCustomPrompt="1"/>
          </p:nvPr>
        </p:nvSpPr>
        <p:spPr>
          <a:xfrm>
            <a:off x="10203923" y="7331111"/>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4"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C08C6A1F-5382-43F0-B6D5-A1567DB12473}"/>
              </a:ext>
            </a:extLst>
          </p:cNvPr>
          <p:cNvSpPr txBox="1">
            <a:spLocks noGrp="1"/>
          </p:cNvSpPr>
          <p:nvPr>
            <p:ph type="body" sz="half" idx="38" hasCustomPrompt="1"/>
          </p:nvPr>
        </p:nvSpPr>
        <p:spPr>
          <a:xfrm>
            <a:off x="17157090" y="5778393"/>
            <a:ext cx="3976153" cy="1415560"/>
          </a:xfrm>
          <a:prstGeom prst="rect">
            <a:avLst/>
          </a:prstGeom>
        </p:spPr>
        <p:txBody>
          <a:bodyPr anchor="b">
            <a:normAutofit/>
          </a:bodyPr>
          <a:lstStyle>
            <a:lvl1pPr marL="0" indent="0" algn="ctr">
              <a:lnSpc>
                <a:spcPct val="120000"/>
              </a:lnSpc>
              <a:buSzTx/>
              <a:buFontTx/>
              <a:buNone/>
              <a:defRPr sz="4000" b="0" i="0" u="none" strike="noStrike" cap="none" spc="0" baseline="0" dirty="0">
                <a:solidFill>
                  <a:schemeClr val="tx1"/>
                </a:solidFill>
                <a:uFillTx/>
                <a:latin typeface="Roboto"/>
                <a:ea typeface="Roboto"/>
                <a:cs typeface="Roboto"/>
                <a:sym typeface="Roboto"/>
              </a:defRPr>
            </a:lvl1pPr>
          </a:lstStyle>
          <a:p>
            <a:r>
              <a:rPr lang="pl-PL" dirty="0"/>
              <a:t>Lorem </a:t>
            </a:r>
            <a:r>
              <a:rPr lang="pl-PL" dirty="0" err="1"/>
              <a:t>ipsum</a:t>
            </a:r>
            <a:endParaRPr dirty="0"/>
          </a:p>
        </p:txBody>
      </p:sp>
      <p:sp>
        <p:nvSpPr>
          <p:cNvPr id="25"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DD3EBCD7-4434-45DD-B392-7A5CE0A9EC8D}"/>
              </a:ext>
            </a:extLst>
          </p:cNvPr>
          <p:cNvSpPr txBox="1">
            <a:spLocks noGrp="1"/>
          </p:cNvSpPr>
          <p:nvPr>
            <p:ph type="body" sz="half" idx="35" hasCustomPrompt="1"/>
          </p:nvPr>
        </p:nvSpPr>
        <p:spPr>
          <a:xfrm>
            <a:off x="17157090" y="7330373"/>
            <a:ext cx="3976153" cy="1943517"/>
          </a:xfrm>
          <a:prstGeom prst="rect">
            <a:avLst/>
          </a:prstGeom>
        </p:spPr>
        <p:txBody>
          <a:bodyPr>
            <a:normAutofit/>
          </a:bodyPr>
          <a:lstStyle>
            <a:lvl1pPr marL="0" indent="0" algn="ctr">
              <a:lnSpc>
                <a:spcPct val="120000"/>
              </a:lnSpc>
              <a:buSzTx/>
              <a:buFontTx/>
              <a:buNone/>
              <a:defRPr sz="1800" b="0" i="0" u="none" strike="noStrike" cap="none" spc="0" baseline="0" dirty="0">
                <a:solidFill>
                  <a:schemeClr val="tx1"/>
                </a:solidFill>
                <a:uFillTx/>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a:t>
            </a:r>
            <a:endParaRPr dirty="0"/>
          </a:p>
        </p:txBody>
      </p:sp>
      <p:sp>
        <p:nvSpPr>
          <p:cNvPr id="26" name="Text Placeholder 2">
            <a:extLst>
              <a:ext uri="{FF2B5EF4-FFF2-40B4-BE49-F238E27FC236}">
                <a16:creationId xmlns:a16="http://schemas.microsoft.com/office/drawing/2014/main" id="{3FEE1DA2-179A-4178-A2F3-59D15A03D38A}"/>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18" name="Date Placeholder 3">
            <a:extLst>
              <a:ext uri="{FF2B5EF4-FFF2-40B4-BE49-F238E27FC236}">
                <a16:creationId xmlns:a16="http://schemas.microsoft.com/office/drawing/2014/main" id="{637EC3A9-8E86-4039-A518-D804E9801821}"/>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pPr algn="r"/>
              <a:t>2.11.2022</a:t>
            </a:fld>
            <a:endParaRPr lang="en-US" dirty="0"/>
          </a:p>
        </p:txBody>
      </p:sp>
    </p:spTree>
    <p:extLst>
      <p:ext uri="{BB962C8B-B14F-4D97-AF65-F5344CB8AC3E}">
        <p14:creationId xmlns:p14="http://schemas.microsoft.com/office/powerpoint/2010/main" val="114652503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2448320" y="3608704"/>
            <a:ext cx="15827908" cy="7745429"/>
          </a:xfrm>
        </p:spPr>
        <p:txBody>
          <a:bodyPr anchor="t"/>
          <a:lstStyle>
            <a:lvl1pPr marL="0" indent="0" algn="l">
              <a:lnSpc>
                <a:spcPct val="110000"/>
              </a:lnSpc>
              <a:buNone/>
              <a:defRPr sz="9000">
                <a:solidFill>
                  <a:schemeClr val="bg1"/>
                </a:solidFill>
              </a:defRPr>
            </a:lvl1pPr>
          </a:lstStyle>
          <a:p>
            <a:pPr lvl="0"/>
            <a:r>
              <a:rPr lang="pl-PL" dirty="0"/>
              <a:t>1.0</a:t>
            </a:r>
            <a:br>
              <a:rPr lang="pl-PL" dirty="0"/>
            </a:br>
            <a:r>
              <a:rPr lang="en-US" dirty="0"/>
              <a:t>Enter chapter title here</a:t>
            </a:r>
          </a:p>
        </p:txBody>
      </p:sp>
      <p:sp>
        <p:nvSpPr>
          <p:cNvPr id="44" name="Slide Number"/>
          <p:cNvSpPr txBox="1">
            <a:spLocks noGrp="1"/>
          </p:cNvSpPr>
          <p:nvPr>
            <p:ph type="sldNum" sz="quarter" idx="2"/>
          </p:nvPr>
        </p:nvSpPr>
        <p:spPr>
          <a:xfrm>
            <a:off x="18118877" y="12407900"/>
            <a:ext cx="5686638" cy="736601"/>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6707782" y="582672"/>
            <a:ext cx="10440558" cy="430887"/>
          </a:xfrm>
        </p:spPr>
        <p:txBody>
          <a:bodyPr/>
          <a:lstStyle>
            <a:lvl1pPr marL="0" indent="0">
              <a:lnSpc>
                <a:spcPct val="100000"/>
              </a:lnSpc>
              <a:buNone/>
              <a:defRPr sz="1400" cap="all" spc="100" baseline="0">
                <a:solidFill>
                  <a:schemeClr val="bg1"/>
                </a:solidFill>
              </a:defRPr>
            </a:lvl1pPr>
          </a:lstStyle>
          <a:p>
            <a:pPr lvl="0"/>
            <a:r>
              <a:rPr lang="en-US" noProof="0" dirty="0"/>
              <a:t>Client name</a:t>
            </a:r>
            <a:br>
              <a:rPr lang="pl-PL" noProof="0" dirty="0"/>
            </a:br>
            <a:r>
              <a:rPr lang="en-US" noProof="0" dirty="0"/>
              <a:t>Presentation title</a:t>
            </a:r>
          </a:p>
        </p:txBody>
      </p:sp>
      <p:sp>
        <p:nvSpPr>
          <p:cNvPr id="7" name="FORTE DIGITAL">
            <a:extLst>
              <a:ext uri="{FF2B5EF4-FFF2-40B4-BE49-F238E27FC236}">
                <a16:creationId xmlns:a16="http://schemas.microsoft.com/office/drawing/2014/main" id="{BAF67101-AA47-4D62-8F0D-A35594C94A29}"/>
              </a:ext>
            </a:extLst>
          </p:cNvPr>
          <p:cNvSpPr txBox="1"/>
          <p:nvPr userDrawn="1"/>
        </p:nvSpPr>
        <p:spPr>
          <a:xfrm>
            <a:off x="616015" y="582672"/>
            <a:ext cx="3126251"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noProof="0" dirty="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22656800" y="582672"/>
            <a:ext cx="1104900" cy="203202"/>
          </a:xfrm>
          <a:prstGeom prst="rect">
            <a:avLst/>
          </a:prstGeom>
        </p:spPr>
        <p:txBody>
          <a:bodyPr lIns="0" tIns="0" rIns="0" bIns="0"/>
          <a:lstStyle>
            <a:lvl1pPr>
              <a:defRPr sz="1400">
                <a:solidFill>
                  <a:schemeClr val="bg1"/>
                </a:solidFill>
                <a:latin typeface="Roboto Medium"/>
              </a:defRPr>
            </a:lvl1pPr>
          </a:lstStyle>
          <a:p>
            <a:pPr algn="r"/>
            <a:fld id="{C9FEF3E5-3980-45FF-82C0-845747966C85}" type="datetime1">
              <a:rPr lang="pl-PL" noProof="0" smtClean="0"/>
              <a:t>2.11.2022</a:t>
            </a:fld>
            <a:endParaRPr lang="en-US" noProof="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itle + 1 column">
    <p:spTree>
      <p:nvGrpSpPr>
        <p:cNvPr id="1" name=""/>
        <p:cNvGrpSpPr/>
        <p:nvPr/>
      </p:nvGrpSpPr>
      <p:grpSpPr>
        <a:xfrm>
          <a:off x="0" y="0"/>
          <a:ext cx="0" cy="0"/>
          <a:chOff x="0" y="0"/>
          <a:chExt cx="0" cy="0"/>
        </a:xfrm>
      </p:grpSpPr>
      <p:sp>
        <p:nvSpPr>
          <p:cNvPr id="9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3" name="At vero eos et accusamus et iusto odio dignissimos ducimus qui blanditiis."/>
          <p:cNvSpPr txBox="1">
            <a:spLocks noGrp="1"/>
          </p:cNvSpPr>
          <p:nvPr>
            <p:ph type="body" sz="quarter" idx="23"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endParaRPr dirty="0"/>
          </a:p>
        </p:txBody>
      </p:sp>
      <p:sp>
        <p:nvSpPr>
          <p:cNvPr id="94"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hasCustomPrompt="1"/>
          </p:nvPr>
        </p:nvSpPr>
        <p:spPr>
          <a:xfrm>
            <a:off x="2433811" y="6337551"/>
            <a:ext cx="15853717" cy="5037064"/>
          </a:xfrm>
          <a:prstGeom prst="rect">
            <a:avLst/>
          </a:prstGeom>
        </p:spPr>
        <p:txBody>
          <a:bodyPr>
            <a:normAutofit/>
          </a:bodyPr>
          <a:lstStyle>
            <a:lvl1pPr marL="0" indent="0">
              <a:lnSpc>
                <a:spcPct val="140000"/>
              </a:lnSpc>
              <a:buSzTx/>
              <a:buFontTx/>
              <a:buNone/>
              <a:defRPr sz="25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10" name="Text Placeholder 2">
            <a:extLst>
              <a:ext uri="{FF2B5EF4-FFF2-40B4-BE49-F238E27FC236}">
                <a16:creationId xmlns:a16="http://schemas.microsoft.com/office/drawing/2014/main" id="{7F460E10-DA27-4BBF-AFE3-F80E5C217D96}"/>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D815193E-F97E-4FDF-B430-475A164120B0}"/>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eft Title + 2 column">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4" name="At vero eos et accusamus et iusto odio dignissimos ducimus qui blanditiis."/>
          <p:cNvSpPr txBox="1">
            <a:spLocks noGrp="1"/>
          </p:cNvSpPr>
          <p:nvPr>
            <p:ph type="body" sz="quarter" idx="23"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105"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hasCustomPrompt="1"/>
          </p:nvPr>
        </p:nvSpPr>
        <p:spPr>
          <a:xfrm>
            <a:off x="2451663" y="6351800"/>
            <a:ext cx="19455274" cy="5037064"/>
          </a:xfrm>
          <a:prstGeom prst="rect">
            <a:avLst/>
          </a:prstGeom>
        </p:spPr>
        <p:txBody>
          <a:bodyPr numCol="2" spcCol="889000"/>
          <a:lstStyle>
            <a:lvl1pPr marL="0" indent="0">
              <a:lnSpc>
                <a:spcPct val="120000"/>
              </a:lnSpc>
              <a:buSzTx/>
              <a:buFontTx/>
              <a:buNone/>
              <a:defRPr sz="20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 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9" name="Text Placeholder 2">
            <a:extLst>
              <a:ext uri="{FF2B5EF4-FFF2-40B4-BE49-F238E27FC236}">
                <a16:creationId xmlns:a16="http://schemas.microsoft.com/office/drawing/2014/main" id="{522DF0B9-4857-4274-B32F-14679064D7EC}"/>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C0F29E4F-90B1-430D-8E19-87DE5DC5FBB2}"/>
              </a:ext>
            </a:extLst>
          </p:cNvPr>
          <p:cNvSpPr>
            <a:spLocks noGrp="1"/>
          </p:cNvSpPr>
          <p:nvPr>
            <p:ph type="dt" sz="half" idx="27"/>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ft Title + 3 column">
    <p:spTree>
      <p:nvGrpSpPr>
        <p:cNvPr id="1" name=""/>
        <p:cNvGrpSpPr/>
        <p:nvPr/>
      </p:nvGrpSpPr>
      <p:grpSpPr>
        <a:xfrm>
          <a:off x="0" y="0"/>
          <a:ext cx="0" cy="0"/>
          <a:chOff x="0" y="0"/>
          <a:chExt cx="0" cy="0"/>
        </a:xfrm>
      </p:grpSpPr>
      <p:sp>
        <p:nvSpPr>
          <p:cNvPr id="1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3" name="At vero eos et accusamus et iusto odio dignissimos ducimus qui blanditiis."/>
          <p:cNvSpPr txBox="1">
            <a:spLocks noGrp="1"/>
          </p:cNvSpPr>
          <p:nvPr>
            <p:ph type="body" sz="quarter" idx="21" hasCustomPrompt="1"/>
          </p:nvPr>
        </p:nvSpPr>
        <p:spPr>
          <a:xfrm>
            <a:off x="2448320"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a:t>
            </a:r>
            <a:r>
              <a:rPr lang="en-US" dirty="0" err="1"/>
              <a:t>o</a:t>
            </a:r>
            <a:r>
              <a:rPr lang="pl-PL" dirty="0"/>
              <a:t> </a:t>
            </a:r>
            <a:r>
              <a:rPr dirty="0" err="1"/>
              <a:t>dignissimos</a:t>
            </a:r>
            <a:r>
              <a:rPr dirty="0"/>
              <a:t> </a:t>
            </a:r>
            <a:r>
              <a:rPr dirty="0" err="1"/>
              <a:t>ducimus</a:t>
            </a:r>
            <a:r>
              <a:rPr dirty="0"/>
              <a:t> qui </a:t>
            </a:r>
            <a:r>
              <a:rPr dirty="0" err="1"/>
              <a:t>blanditiis</a:t>
            </a:r>
            <a:r>
              <a:rPr dirty="0"/>
              <a:t>.</a:t>
            </a:r>
          </a:p>
        </p:txBody>
      </p:sp>
      <p:sp>
        <p:nvSpPr>
          <p:cNvPr id="114"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2" hasCustomPrompt="1"/>
          </p:nvPr>
        </p:nvSpPr>
        <p:spPr>
          <a:xfrm>
            <a:off x="2451663" y="6351800"/>
            <a:ext cx="19455274" cy="5037064"/>
          </a:xfrm>
          <a:prstGeom prst="rect">
            <a:avLst/>
          </a:prstGeom>
        </p:spPr>
        <p:txBody>
          <a:bodyPr numCol="3" spcCol="889000"/>
          <a:lstStyle>
            <a:lvl1pPr marL="0" indent="0">
              <a:lnSpc>
                <a:spcPct val="120000"/>
              </a:lnSpc>
              <a:buSzTx/>
              <a:buFontTx/>
              <a:buNone/>
              <a:defRPr sz="2000">
                <a:solidFill>
                  <a:srgbClr val="222224"/>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 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dirty="0"/>
              <a:t> </a:t>
            </a:r>
            <a:r>
              <a:rPr dirty="0" err="1"/>
              <a:t>cupiditate</a:t>
            </a:r>
            <a:r>
              <a:rPr dirty="0"/>
              <a:t> non provident, </a:t>
            </a:r>
            <a:r>
              <a:rPr dirty="0" err="1"/>
              <a:t>similique</a:t>
            </a:r>
            <a:r>
              <a:rPr dirty="0"/>
              <a:t> sunt in culpa qui </a:t>
            </a:r>
            <a:r>
              <a:rPr dirty="0" err="1"/>
              <a:t>officia</a:t>
            </a:r>
            <a:r>
              <a:rPr dirty="0"/>
              <a:t> </a:t>
            </a:r>
            <a:r>
              <a:rPr dirty="0" err="1"/>
              <a:t>deserunt</a:t>
            </a:r>
            <a:r>
              <a:rPr dirty="0"/>
              <a:t> </a:t>
            </a:r>
            <a:r>
              <a:rPr dirty="0" err="1"/>
              <a:t>mollitia</a:t>
            </a:r>
            <a:r>
              <a:rPr dirty="0"/>
              <a:t> animi, id </a:t>
            </a:r>
            <a:r>
              <a:rPr dirty="0" err="1"/>
              <a:t>est</a:t>
            </a:r>
            <a:r>
              <a:rPr dirty="0"/>
              <a:t> </a:t>
            </a:r>
            <a:r>
              <a:rPr dirty="0" err="1"/>
              <a:t>laborum</a:t>
            </a:r>
            <a:r>
              <a:rPr dirty="0"/>
              <a:t> et </a:t>
            </a:r>
            <a:r>
              <a:rPr dirty="0" err="1"/>
              <a:t>dolorum</a:t>
            </a:r>
            <a:r>
              <a:rPr dirty="0"/>
              <a:t> </a:t>
            </a:r>
            <a:r>
              <a:rPr dirty="0" err="1"/>
              <a:t>fuga</a:t>
            </a:r>
            <a:r>
              <a:rPr dirty="0"/>
              <a:t>. Et </a:t>
            </a:r>
            <a:r>
              <a:rPr dirty="0" err="1"/>
              <a:t>harum</a:t>
            </a:r>
            <a:r>
              <a:rPr dirty="0"/>
              <a:t> </a:t>
            </a:r>
            <a:r>
              <a:rPr dirty="0" err="1"/>
              <a:t>quidem</a:t>
            </a:r>
            <a:r>
              <a:rPr dirty="0"/>
              <a:t> rerum facilis </a:t>
            </a:r>
            <a:r>
              <a:rPr dirty="0" err="1"/>
              <a:t>est</a:t>
            </a:r>
            <a:r>
              <a:rPr dirty="0"/>
              <a:t> et </a:t>
            </a:r>
            <a:r>
              <a:rPr dirty="0" err="1"/>
              <a:t>expedita</a:t>
            </a:r>
            <a:r>
              <a:rPr dirty="0"/>
              <a:t> </a:t>
            </a:r>
            <a:r>
              <a:rPr dirty="0" err="1"/>
              <a:t>distinctio</a:t>
            </a:r>
            <a:r>
              <a:rPr dirty="0"/>
              <a:t>. Nam libero tempore, cum </a:t>
            </a:r>
            <a:r>
              <a:rPr dirty="0" err="1"/>
              <a:t>soluta</a:t>
            </a:r>
            <a:r>
              <a:rPr dirty="0"/>
              <a:t> nobis </a:t>
            </a:r>
            <a:r>
              <a:rPr dirty="0" err="1"/>
              <a:t>est</a:t>
            </a:r>
            <a:r>
              <a:rPr dirty="0"/>
              <a:t> </a:t>
            </a:r>
            <a:r>
              <a:rPr dirty="0" err="1"/>
              <a:t>eligendi</a:t>
            </a:r>
            <a:r>
              <a:rPr dirty="0"/>
              <a:t> </a:t>
            </a:r>
            <a:r>
              <a:rPr dirty="0" err="1"/>
              <a:t>optio</a:t>
            </a:r>
            <a:r>
              <a:rPr dirty="0"/>
              <a:t> </a:t>
            </a:r>
            <a:r>
              <a:rPr dirty="0" err="1"/>
              <a:t>cumque</a:t>
            </a:r>
            <a:r>
              <a:rPr dirty="0"/>
              <a:t> nihil </a:t>
            </a:r>
            <a:r>
              <a:rPr dirty="0" err="1"/>
              <a:t>impedit</a:t>
            </a:r>
            <a:r>
              <a:rPr dirty="0"/>
              <a:t> quo minus id </a:t>
            </a:r>
            <a:r>
              <a:rPr dirty="0" err="1"/>
              <a:t>quod</a:t>
            </a:r>
            <a:r>
              <a:rPr dirty="0"/>
              <a:t> </a:t>
            </a:r>
            <a:r>
              <a:rPr dirty="0" err="1"/>
              <a:t>maxime</a:t>
            </a:r>
            <a:r>
              <a:rPr dirty="0"/>
              <a:t> </a:t>
            </a:r>
            <a:r>
              <a:rPr dirty="0" err="1"/>
              <a:t>placeat</a:t>
            </a:r>
            <a:r>
              <a:rPr dirty="0"/>
              <a:t> </a:t>
            </a:r>
            <a:r>
              <a:rPr dirty="0" err="1"/>
              <a:t>facere</a:t>
            </a:r>
            <a:r>
              <a:rPr dirty="0"/>
              <a:t> </a:t>
            </a:r>
            <a:r>
              <a:rPr dirty="0" err="1"/>
              <a:t>possimus</a:t>
            </a:r>
            <a:r>
              <a:rPr dirty="0"/>
              <a:t>, </a:t>
            </a:r>
            <a:r>
              <a:rPr dirty="0" err="1"/>
              <a:t>omnis</a:t>
            </a:r>
            <a:r>
              <a:rPr dirty="0"/>
              <a:t> </a:t>
            </a:r>
            <a:r>
              <a:rPr dirty="0" err="1"/>
              <a:t>voluptas</a:t>
            </a:r>
            <a:r>
              <a:rPr dirty="0"/>
              <a:t> </a:t>
            </a:r>
            <a:r>
              <a:rPr dirty="0" err="1"/>
              <a:t>assumenda</a:t>
            </a:r>
            <a:r>
              <a:rPr dirty="0"/>
              <a:t> </a:t>
            </a:r>
            <a:r>
              <a:rPr dirty="0" err="1"/>
              <a:t>est</a:t>
            </a:r>
            <a:r>
              <a:rPr dirty="0"/>
              <a:t>, </a:t>
            </a:r>
            <a:r>
              <a:rPr dirty="0" err="1"/>
              <a:t>omnis</a:t>
            </a:r>
            <a:r>
              <a:rPr dirty="0"/>
              <a:t> dolor </a:t>
            </a:r>
            <a:r>
              <a:rPr dirty="0" err="1"/>
              <a:t>repellendus</a:t>
            </a:r>
            <a:r>
              <a:rPr dirty="0"/>
              <a:t>. </a:t>
            </a:r>
            <a:r>
              <a:rPr dirty="0" err="1"/>
              <a:t>Temporibus</a:t>
            </a:r>
            <a:r>
              <a:rPr dirty="0"/>
              <a:t> </a:t>
            </a:r>
            <a:r>
              <a:rPr dirty="0" err="1"/>
              <a:t>autem</a:t>
            </a:r>
            <a:r>
              <a:rPr dirty="0"/>
              <a:t> </a:t>
            </a:r>
            <a:r>
              <a:rPr dirty="0" err="1"/>
              <a:t>quibusdam</a:t>
            </a:r>
            <a:r>
              <a:rPr dirty="0"/>
              <a:t> et </a:t>
            </a:r>
            <a:r>
              <a:rPr dirty="0" err="1"/>
              <a:t>aut</a:t>
            </a:r>
            <a:r>
              <a:rPr dirty="0"/>
              <a:t> </a:t>
            </a:r>
            <a:r>
              <a:rPr dirty="0" err="1"/>
              <a:t>officiis</a:t>
            </a:r>
            <a:r>
              <a:rPr dirty="0"/>
              <a:t> </a:t>
            </a:r>
            <a:r>
              <a:rPr dirty="0" err="1"/>
              <a:t>debitis</a:t>
            </a:r>
            <a:r>
              <a:rPr dirty="0"/>
              <a:t> </a:t>
            </a:r>
            <a:r>
              <a:rPr dirty="0" err="1"/>
              <a:t>aut</a:t>
            </a:r>
            <a:r>
              <a:rPr dirty="0"/>
              <a:t> rerum </a:t>
            </a:r>
            <a:r>
              <a:rPr dirty="0" err="1"/>
              <a:t>necessitatibus</a:t>
            </a:r>
            <a:r>
              <a:rPr dirty="0"/>
              <a:t> </a:t>
            </a:r>
            <a:r>
              <a:rPr dirty="0" err="1"/>
              <a:t>saepe</a:t>
            </a:r>
            <a:r>
              <a:rPr dirty="0"/>
              <a:t> </a:t>
            </a:r>
            <a:r>
              <a:rPr dirty="0" err="1"/>
              <a:t>eveniet</a:t>
            </a:r>
            <a:r>
              <a:rPr dirty="0"/>
              <a:t> </a:t>
            </a:r>
            <a:r>
              <a:rPr dirty="0" err="1"/>
              <a:t>ut</a:t>
            </a:r>
            <a:r>
              <a:rPr dirty="0"/>
              <a:t> et </a:t>
            </a:r>
            <a:r>
              <a:rPr dirty="0" err="1"/>
              <a:t>voluptates</a:t>
            </a:r>
            <a:r>
              <a:rPr dirty="0"/>
              <a:t> </a:t>
            </a:r>
            <a:r>
              <a:rPr dirty="0" err="1"/>
              <a:t>repudiandae</a:t>
            </a:r>
            <a:r>
              <a:rPr dirty="0"/>
              <a:t> </a:t>
            </a:r>
            <a:r>
              <a:rPr dirty="0" err="1"/>
              <a:t>sint</a:t>
            </a:r>
            <a:r>
              <a:rPr dirty="0"/>
              <a:t> et </a:t>
            </a:r>
            <a:r>
              <a:rPr dirty="0" err="1"/>
              <a:t>molestiae</a:t>
            </a:r>
            <a:r>
              <a:rPr dirty="0"/>
              <a:t> non </a:t>
            </a:r>
            <a:r>
              <a:rPr dirty="0" err="1"/>
              <a:t>recusandae</a:t>
            </a:r>
            <a:r>
              <a:rPr dirty="0"/>
              <a:t>. </a:t>
            </a:r>
            <a:r>
              <a:rPr dirty="0" err="1"/>
              <a:t>Itaque</a:t>
            </a:r>
            <a:r>
              <a:rPr dirty="0"/>
              <a:t> </a:t>
            </a:r>
            <a:r>
              <a:rPr dirty="0" err="1"/>
              <a:t>earum</a:t>
            </a:r>
            <a:r>
              <a:rPr dirty="0"/>
              <a:t> rerum hic </a:t>
            </a:r>
            <a:r>
              <a:rPr dirty="0" err="1"/>
              <a:t>tenetur</a:t>
            </a:r>
            <a:r>
              <a:rPr dirty="0"/>
              <a:t> a </a:t>
            </a:r>
            <a:r>
              <a:rPr dirty="0" err="1"/>
              <a:t>sapiente</a:t>
            </a:r>
            <a:r>
              <a:rPr dirty="0"/>
              <a:t> delectus, </a:t>
            </a:r>
            <a:r>
              <a:rPr dirty="0" err="1"/>
              <a:t>ut</a:t>
            </a:r>
            <a:r>
              <a:rPr dirty="0"/>
              <a:t> </a:t>
            </a:r>
            <a:r>
              <a:rPr dirty="0" err="1"/>
              <a:t>aut</a:t>
            </a:r>
            <a:r>
              <a:rPr dirty="0"/>
              <a:t> </a:t>
            </a:r>
            <a:r>
              <a:rPr dirty="0" err="1"/>
              <a:t>reiciendis</a:t>
            </a:r>
            <a:r>
              <a:rPr dirty="0"/>
              <a:t> </a:t>
            </a:r>
            <a:r>
              <a:rPr dirty="0" err="1"/>
              <a:t>voluptatibus</a:t>
            </a:r>
            <a:r>
              <a:rPr dirty="0"/>
              <a:t> </a:t>
            </a:r>
            <a:r>
              <a:rPr dirty="0" err="1"/>
              <a:t>maiores</a:t>
            </a:r>
            <a:r>
              <a:rPr dirty="0"/>
              <a:t> alias </a:t>
            </a:r>
            <a:r>
              <a:rPr dirty="0" err="1"/>
              <a:t>consequatur</a:t>
            </a:r>
            <a:r>
              <a:rPr dirty="0"/>
              <a:t> </a:t>
            </a:r>
            <a:r>
              <a:rPr dirty="0" err="1"/>
              <a:t>aut</a:t>
            </a:r>
            <a:r>
              <a:rPr dirty="0"/>
              <a:t> </a:t>
            </a:r>
            <a:r>
              <a:rPr dirty="0" err="1"/>
              <a:t>perferendis</a:t>
            </a:r>
            <a:r>
              <a:rPr dirty="0"/>
              <a:t> </a:t>
            </a:r>
            <a:r>
              <a:rPr dirty="0" err="1"/>
              <a:t>doloribus</a:t>
            </a:r>
            <a:r>
              <a:rPr dirty="0"/>
              <a:t> </a:t>
            </a:r>
            <a:r>
              <a:rPr dirty="0" err="1"/>
              <a:t>asperiores</a:t>
            </a:r>
            <a:r>
              <a:rPr dirty="0"/>
              <a:t> </a:t>
            </a:r>
            <a:r>
              <a:rPr dirty="0" err="1"/>
              <a:t>repellat</a:t>
            </a:r>
            <a:r>
              <a:rPr dirty="0"/>
              <a:t>.</a:t>
            </a:r>
          </a:p>
        </p:txBody>
      </p:sp>
      <p:sp>
        <p:nvSpPr>
          <p:cNvPr id="9" name="Text Placeholder 2">
            <a:extLst>
              <a:ext uri="{FF2B5EF4-FFF2-40B4-BE49-F238E27FC236}">
                <a16:creationId xmlns:a16="http://schemas.microsoft.com/office/drawing/2014/main" id="{ACD3CE02-9C49-467B-AA55-90716B62BCF6}"/>
              </a:ext>
            </a:extLst>
          </p:cNvPr>
          <p:cNvSpPr>
            <a:spLocks noGrp="1"/>
          </p:cNvSpPr>
          <p:nvPr>
            <p:ph type="body" sz="quarter" idx="26"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4B5A4686-C49F-4222-93A4-4A61426CBDB3}"/>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Title + bullets">
    <p:spTree>
      <p:nvGrpSpPr>
        <p:cNvPr id="1" name=""/>
        <p:cNvGrpSpPr/>
        <p:nvPr/>
      </p:nvGrpSpPr>
      <p:grpSpPr>
        <a:xfrm>
          <a:off x="0" y="0"/>
          <a:ext cx="0" cy="0"/>
          <a:chOff x="0" y="0"/>
          <a:chExt cx="0" cy="0"/>
        </a:xfrm>
      </p:grpSpPr>
      <p:sp>
        <p:nvSpPr>
          <p:cNvPr id="10"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A4C452D6-53BA-4061-8742-19EAFA706B16}"/>
              </a:ext>
            </a:extLst>
          </p:cNvPr>
          <p:cNvSpPr txBox="1">
            <a:spLocks noGrp="1"/>
          </p:cNvSpPr>
          <p:nvPr>
            <p:ph type="body" sz="half" idx="26" hasCustomPrompt="1"/>
          </p:nvPr>
        </p:nvSpPr>
        <p:spPr>
          <a:xfrm>
            <a:off x="2444375" y="6339346"/>
            <a:ext cx="9488929" cy="5037064"/>
          </a:xfrm>
          <a:prstGeom prst="rect">
            <a:avLst/>
          </a:prstGeom>
        </p:spPr>
        <p:txBody>
          <a:bodyPr>
            <a:normAutofit/>
          </a:bodyPr>
          <a:lstStyle>
            <a:lvl1pPr marL="360000" indent="-360000">
              <a:lnSpc>
                <a:spcPct val="120000"/>
              </a:lnSpc>
              <a:spcBef>
                <a:spcPts val="1200"/>
              </a:spcBef>
              <a:buSzTx/>
              <a:buFont typeface="Arial" panose="020B0604020202020204" pitchFamily="34" charset="0"/>
              <a:buChar char="•"/>
              <a:defRPr sz="2500">
                <a:solidFill>
                  <a:srgbClr val="222224"/>
                </a:solidFill>
                <a:latin typeface="Roboto"/>
                <a:ea typeface="Roboto"/>
                <a:cs typeface="Roboto"/>
                <a:sym typeface="Roboto"/>
              </a:defRPr>
            </a:lvl1pPr>
            <a:lvl2pPr indent="-360000">
              <a:lnSpc>
                <a:spcPct val="120000"/>
              </a:lnSpc>
              <a:defRPr/>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 </a:t>
            </a:r>
            <a:r>
              <a:rPr lang="en-US" dirty="0" err="1"/>
              <a:t>similique</a:t>
            </a:r>
            <a:r>
              <a:rPr lang="en-US" dirty="0"/>
              <a:t> sunt in culpa qui </a:t>
            </a:r>
            <a:r>
              <a:rPr lang="en-US" dirty="0" err="1"/>
              <a:t>officia</a:t>
            </a:r>
            <a:r>
              <a:rPr lang="en-US" dirty="0"/>
              <a:t> </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endParaRPr dirty="0"/>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6" name="At vero eos et accusamus et iusto odio dignissimos ducimus qui blanditiis."/>
          <p:cNvSpPr txBox="1">
            <a:spLocks noGrp="1"/>
          </p:cNvSpPr>
          <p:nvPr>
            <p:ph type="body" sz="quarter" idx="23" hasCustomPrompt="1"/>
          </p:nvPr>
        </p:nvSpPr>
        <p:spPr>
          <a:xfrm>
            <a:off x="2444375" y="1742395"/>
            <a:ext cx="15824699" cy="3796351"/>
          </a:xfrm>
          <a:prstGeom prst="rect">
            <a:avLst/>
          </a:prstGeom>
        </p:spPr>
        <p:txBody>
          <a:bodyPr anchor="b">
            <a:normAutofit/>
          </a:bodyPr>
          <a:lstStyle>
            <a:lvl1pPr marL="0" indent="0">
              <a:lnSpc>
                <a:spcPct val="120000"/>
              </a:lnSpc>
              <a:buSzTx/>
              <a:buFontTx/>
              <a:buNone/>
              <a:defRPr sz="6000">
                <a:solidFill>
                  <a:srgbClr val="222222"/>
                </a:solidFill>
                <a:latin typeface="Roboto"/>
                <a:ea typeface="Roboto"/>
                <a:cs typeface="Roboto"/>
                <a:sym typeface="Roboto"/>
              </a:defRPr>
            </a:lvl1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lang="pl-PL" dirty="0"/>
              <a:t> </a:t>
            </a:r>
            <a:r>
              <a:rPr dirty="0" err="1"/>
              <a:t>dignissimos</a:t>
            </a:r>
            <a:r>
              <a:rPr dirty="0"/>
              <a:t> </a:t>
            </a:r>
            <a:r>
              <a:rPr dirty="0" err="1"/>
              <a:t>ducimus</a:t>
            </a:r>
            <a:r>
              <a:rPr dirty="0"/>
              <a:t> qui </a:t>
            </a:r>
            <a:r>
              <a:rPr dirty="0" err="1"/>
              <a:t>blanditiis</a:t>
            </a:r>
            <a:r>
              <a:rPr dirty="0"/>
              <a:t>.</a:t>
            </a:r>
          </a:p>
        </p:txBody>
      </p:sp>
      <p:sp>
        <p:nvSpPr>
          <p:cNvPr id="9" name="Text Placeholder 2">
            <a:extLst>
              <a:ext uri="{FF2B5EF4-FFF2-40B4-BE49-F238E27FC236}">
                <a16:creationId xmlns:a16="http://schemas.microsoft.com/office/drawing/2014/main" id="{874D76EB-E543-49A2-A8CC-78853DDC6CC2}"/>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8" name="Date Placeholder 3">
            <a:extLst>
              <a:ext uri="{FF2B5EF4-FFF2-40B4-BE49-F238E27FC236}">
                <a16:creationId xmlns:a16="http://schemas.microsoft.com/office/drawing/2014/main" id="{C620532F-20A9-4477-BB1E-FD7D6137F747}"/>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Bullets">
    <p:spTree>
      <p:nvGrpSpPr>
        <p:cNvPr id="1" name=""/>
        <p:cNvGrpSpPr/>
        <p:nvPr/>
      </p:nvGrpSpPr>
      <p:grpSpPr>
        <a:xfrm>
          <a:off x="0" y="0"/>
          <a:ext cx="0" cy="0"/>
          <a:chOff x="0" y="0"/>
          <a:chExt cx="0" cy="0"/>
        </a:xfrm>
      </p:grpSpPr>
      <p:sp>
        <p:nvSpPr>
          <p:cNvPr id="9" name="At vero eos et accusamus et iusto odio dignissimos ducimus qui blanditiis praesentium voluptatum deleniti atque corrupti quos dolores et quas molestias excepturi sint occaecati cupiditate non provident, similique sunt in culpa qui officia deserunt mollit">
            <a:extLst>
              <a:ext uri="{FF2B5EF4-FFF2-40B4-BE49-F238E27FC236}">
                <a16:creationId xmlns:a16="http://schemas.microsoft.com/office/drawing/2014/main" id="{11DE739D-00C7-4A25-ACE3-87F32CE15440}"/>
              </a:ext>
            </a:extLst>
          </p:cNvPr>
          <p:cNvSpPr txBox="1">
            <a:spLocks noGrp="1"/>
          </p:cNvSpPr>
          <p:nvPr>
            <p:ph type="body" sz="half" idx="26" hasCustomPrompt="1"/>
          </p:nvPr>
        </p:nvSpPr>
        <p:spPr>
          <a:xfrm>
            <a:off x="2433812" y="2380184"/>
            <a:ext cx="15853716" cy="8940299"/>
          </a:xfrm>
          <a:prstGeom prst="rect">
            <a:avLst/>
          </a:prstGeom>
        </p:spPr>
        <p:txBody>
          <a:bodyPr anchor="ctr">
            <a:normAutofit/>
          </a:bodyPr>
          <a:lstStyle>
            <a:lvl1pPr marL="792000" indent="-792000">
              <a:lnSpc>
                <a:spcPct val="120000"/>
              </a:lnSpc>
              <a:spcBef>
                <a:spcPts val="3500"/>
              </a:spcBef>
              <a:spcAft>
                <a:spcPts val="0"/>
              </a:spcAft>
              <a:buSzTx/>
              <a:buFont typeface="Arial" panose="020B0604020202020204" pitchFamily="34" charset="0"/>
              <a:buChar char="•"/>
              <a:defRPr sz="5000">
                <a:solidFill>
                  <a:srgbClr val="222224"/>
                </a:solidFill>
                <a:latin typeface="Roboto"/>
                <a:ea typeface="Roboto"/>
                <a:cs typeface="Roboto"/>
                <a:sym typeface="Roboto"/>
              </a:defRPr>
            </a:lvl1pPr>
            <a:lvl2pPr marL="1512000" indent="-432000">
              <a:lnSpc>
                <a:spcPct val="120000"/>
              </a:lnSpc>
              <a:spcBef>
                <a:spcPts val="1000"/>
              </a:spcBef>
              <a:spcAft>
                <a:spcPts val="0"/>
              </a:spcAft>
              <a:defRPr sz="2500"/>
            </a:lvl2pPr>
          </a:lstStyle>
          <a:p>
            <a:r>
              <a:rPr dirty="0"/>
              <a:t>At </a:t>
            </a:r>
            <a:r>
              <a:rPr dirty="0" err="1"/>
              <a:t>vero</a:t>
            </a:r>
            <a:r>
              <a:rPr dirty="0"/>
              <a:t> </a:t>
            </a:r>
            <a:r>
              <a:rPr dirty="0" err="1"/>
              <a:t>eos</a:t>
            </a:r>
            <a:r>
              <a:rPr dirty="0"/>
              <a:t> et </a:t>
            </a:r>
            <a:r>
              <a:rPr dirty="0" err="1"/>
              <a:t>accusamus</a:t>
            </a:r>
            <a:r>
              <a:rPr dirty="0"/>
              <a:t> et </a:t>
            </a:r>
            <a:r>
              <a:rPr dirty="0" err="1"/>
              <a:t>iusto</a:t>
            </a:r>
            <a:r>
              <a:rPr dirty="0"/>
              <a:t> </a:t>
            </a:r>
            <a:r>
              <a:rPr dirty="0" err="1"/>
              <a:t>odio</a:t>
            </a:r>
            <a:r>
              <a:rPr dirty="0"/>
              <a:t> </a:t>
            </a:r>
            <a:endParaRPr lang="pl-PL" dirty="0"/>
          </a:p>
          <a:p>
            <a:pPr lvl="1"/>
            <a:r>
              <a:rPr dirty="0" err="1"/>
              <a:t>dignissimos</a:t>
            </a:r>
            <a:r>
              <a:rPr dirty="0"/>
              <a:t> </a:t>
            </a:r>
            <a:r>
              <a:rPr dirty="0" err="1"/>
              <a:t>ducimus</a:t>
            </a:r>
            <a:r>
              <a:rPr dirty="0"/>
              <a:t> qui </a:t>
            </a:r>
            <a:r>
              <a:rPr dirty="0" err="1"/>
              <a:t>blanditiis</a:t>
            </a:r>
            <a:r>
              <a:rPr dirty="0"/>
              <a:t> </a:t>
            </a:r>
            <a:r>
              <a:rPr dirty="0" err="1"/>
              <a:t>praesentium</a:t>
            </a:r>
            <a:r>
              <a:rPr dirty="0"/>
              <a:t> </a:t>
            </a:r>
            <a:r>
              <a:rPr dirty="0" err="1"/>
              <a:t>voluptatum</a:t>
            </a:r>
            <a:r>
              <a:rPr dirty="0"/>
              <a:t> </a:t>
            </a:r>
            <a:r>
              <a:rPr dirty="0" err="1"/>
              <a:t>deleniti</a:t>
            </a:r>
            <a:r>
              <a:rPr dirty="0"/>
              <a:t> </a:t>
            </a:r>
            <a:endParaRPr lang="pl-PL" dirty="0"/>
          </a:p>
          <a:p>
            <a:pPr lvl="1"/>
            <a:r>
              <a:rPr dirty="0" err="1"/>
              <a:t>atque</a:t>
            </a:r>
            <a:r>
              <a:rPr dirty="0"/>
              <a:t> </a:t>
            </a:r>
            <a:r>
              <a:rPr dirty="0" err="1"/>
              <a:t>corrupti</a:t>
            </a:r>
            <a:r>
              <a:rPr dirty="0"/>
              <a:t> quos </a:t>
            </a:r>
            <a:r>
              <a:rPr dirty="0" err="1"/>
              <a:t>dolores</a:t>
            </a:r>
            <a:r>
              <a:rPr dirty="0"/>
              <a:t> et </a:t>
            </a:r>
            <a:r>
              <a:rPr dirty="0" err="1"/>
              <a:t>quas</a:t>
            </a:r>
            <a:r>
              <a:rPr dirty="0"/>
              <a:t> </a:t>
            </a:r>
            <a:r>
              <a:rPr dirty="0" err="1"/>
              <a:t>molestias</a:t>
            </a:r>
            <a:r>
              <a:rPr dirty="0"/>
              <a:t> </a:t>
            </a:r>
            <a:r>
              <a:rPr dirty="0" err="1"/>
              <a:t>excepturi</a:t>
            </a:r>
            <a:r>
              <a:rPr dirty="0"/>
              <a:t> </a:t>
            </a:r>
            <a:r>
              <a:rPr dirty="0" err="1"/>
              <a:t>sint</a:t>
            </a:r>
            <a:r>
              <a:rPr dirty="0"/>
              <a:t> </a:t>
            </a:r>
            <a:r>
              <a:rPr dirty="0" err="1"/>
              <a:t>occaecati</a:t>
            </a:r>
            <a:r>
              <a:rPr lang="en-US" dirty="0"/>
              <a:t> </a:t>
            </a:r>
            <a:endParaRPr lang="pl-PL" dirty="0"/>
          </a:p>
          <a:p>
            <a:pPr lvl="0"/>
            <a:r>
              <a:rPr lang="en-US" dirty="0" err="1"/>
              <a:t>cupiditate</a:t>
            </a:r>
            <a:r>
              <a:rPr lang="en-US" dirty="0"/>
              <a:t> non provident</a:t>
            </a:r>
            <a:endParaRPr lang="pl-PL" dirty="0"/>
          </a:p>
          <a:p>
            <a:pPr lvl="0"/>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a:t>
            </a:r>
            <a:endParaRPr dirty="0"/>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 name="Text Placeholder 2">
            <a:extLst>
              <a:ext uri="{FF2B5EF4-FFF2-40B4-BE49-F238E27FC236}">
                <a16:creationId xmlns:a16="http://schemas.microsoft.com/office/drawing/2014/main" id="{4E290361-3B8B-4382-AFC9-F7C3CD28F685}"/>
              </a:ext>
            </a:extLst>
          </p:cNvPr>
          <p:cNvSpPr>
            <a:spLocks noGrp="1"/>
          </p:cNvSpPr>
          <p:nvPr>
            <p:ph type="body" sz="quarter" idx="25" hasCustomPrompt="1"/>
          </p:nvPr>
        </p:nvSpPr>
        <p:spPr>
          <a:xfrm>
            <a:off x="6707782" y="582672"/>
            <a:ext cx="10440558" cy="430887"/>
          </a:xfrm>
        </p:spPr>
        <p:txBody>
          <a:bodyPr/>
          <a:lstStyle>
            <a:lvl1pPr marL="0" indent="0">
              <a:lnSpc>
                <a:spcPct val="100000"/>
              </a:lnSpc>
              <a:buNone/>
              <a:defRPr sz="1400" cap="all" spc="100" baseline="0">
                <a:solidFill>
                  <a:schemeClr val="tx1"/>
                </a:solidFill>
              </a:defRPr>
            </a:lvl1pPr>
          </a:lstStyle>
          <a:p>
            <a:pPr lvl="0"/>
            <a:r>
              <a:rPr lang="en-US" noProof="0" dirty="0"/>
              <a:t>Client name</a:t>
            </a:r>
            <a:br>
              <a:rPr lang="pl-PL" noProof="0" dirty="0"/>
            </a:br>
            <a:r>
              <a:rPr lang="en-US" noProof="0" dirty="0"/>
              <a:t>Presentation title</a:t>
            </a:r>
          </a:p>
        </p:txBody>
      </p:sp>
      <p:sp>
        <p:nvSpPr>
          <p:cNvPr id="7" name="Date Placeholder 3">
            <a:extLst>
              <a:ext uri="{FF2B5EF4-FFF2-40B4-BE49-F238E27FC236}">
                <a16:creationId xmlns:a16="http://schemas.microsoft.com/office/drawing/2014/main" id="{4E4AB107-87F7-4893-96AC-1B2A688DB2E2}"/>
              </a:ext>
            </a:extLst>
          </p:cNvPr>
          <p:cNvSpPr>
            <a:spLocks noGrp="1"/>
          </p:cNvSpPr>
          <p:nvPr>
            <p:ph type="dt" sz="half" idx="24"/>
          </p:nvPr>
        </p:nvSpPr>
        <p:spPr>
          <a:xfrm>
            <a:off x="22690666" y="582672"/>
            <a:ext cx="1071033" cy="203202"/>
          </a:xfrm>
          <a:prstGeom prst="rect">
            <a:avLst/>
          </a:prstGeom>
        </p:spPr>
        <p:txBody>
          <a:bodyPr lIns="0" tIns="0" rIns="0" bIns="0"/>
          <a:lstStyle>
            <a:lvl1pPr>
              <a:defRPr sz="1400">
                <a:solidFill>
                  <a:schemeClr val="tx1"/>
                </a:solidFill>
                <a:latin typeface="Roboto Medium"/>
              </a:defRPr>
            </a:lvl1pPr>
          </a:lstStyle>
          <a:p>
            <a:pPr algn="r"/>
            <a:fld id="{461B9792-1B2B-403A-AB22-9C259BC2A77B}" type="datetime1">
              <a:rPr lang="pl-PL" smtClean="0"/>
              <a:t>2.11.2022</a:t>
            </a:fld>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2448321" y="1789987"/>
            <a:ext cx="15824698" cy="37487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p>
            <a:pPr lvl="0">
              <a:lnSpc>
                <a:spcPct val="120000"/>
              </a:lnSpc>
            </a:pPr>
            <a:r>
              <a:rPr dirty="0"/>
              <a:t>Title Text</a:t>
            </a:r>
          </a:p>
        </p:txBody>
      </p:sp>
      <p:sp>
        <p:nvSpPr>
          <p:cNvPr id="2" name="Slide Number"/>
          <p:cNvSpPr txBox="1">
            <a:spLocks noGrp="1"/>
          </p:cNvSpPr>
          <p:nvPr>
            <p:ph type="sldNum" sz="quarter" idx="2"/>
          </p:nvPr>
        </p:nvSpPr>
        <p:spPr>
          <a:xfrm>
            <a:off x="23560099" y="12939772"/>
            <a:ext cx="239701" cy="203201"/>
          </a:xfrm>
          <a:prstGeom prst="rect">
            <a:avLst/>
          </a:prstGeom>
          <a:ln w="12700">
            <a:miter lim="400000"/>
          </a:ln>
        </p:spPr>
        <p:txBody>
          <a:bodyPr wrap="none" lIns="0" tIns="0" rIns="0" bIns="0" anchor="b">
            <a:spAutoFit/>
          </a:bodyPr>
          <a:lstStyle>
            <a:lvl1pPr algn="r">
              <a:defRPr sz="1400" spc="98">
                <a:solidFill>
                  <a:srgbClr val="222224"/>
                </a:solidFill>
                <a:latin typeface="Roboto Medium"/>
                <a:ea typeface="Roboto Medium"/>
                <a:cs typeface="Roboto Medium"/>
                <a:sym typeface="Roboto Medium"/>
              </a:defRPr>
            </a:lvl1pPr>
          </a:lstStyle>
          <a:p>
            <a:fld id="{86CB4B4D-7CA3-9044-876B-883B54F8677D}" type="slidenum">
              <a:t>‹#›</a:t>
            </a:fld>
            <a:endParaRPr dirty="0"/>
          </a:p>
        </p:txBody>
      </p:sp>
      <p:sp>
        <p:nvSpPr>
          <p:cNvPr id="3"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5" name="Body Level One…"/>
          <p:cNvSpPr txBox="1">
            <a:spLocks noGrp="1"/>
          </p:cNvSpPr>
          <p:nvPr>
            <p:ph type="body" idx="1"/>
          </p:nvPr>
        </p:nvSpPr>
        <p:spPr>
          <a:xfrm>
            <a:off x="2448320" y="6373058"/>
            <a:ext cx="15824699" cy="5143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8" r:id="rId13"/>
    <p:sldLayoutId id="2147483665" r:id="rId14"/>
    <p:sldLayoutId id="2147483667"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6" r:id="rId32"/>
    <p:sldLayoutId id="2147483687" r:id="rId33"/>
    <p:sldLayoutId id="2147483688" r:id="rId34"/>
    <p:sldLayoutId id="2147483689" r:id="rId35"/>
  </p:sldLayoutIdLst>
  <p:transition spd="med"/>
  <p:hf hdr="0" ftr="0"/>
  <p:txStyles>
    <p:titleStyle>
      <a:lvl1pPr marL="0" marR="0" indent="0" algn="l" defTabSz="914400" rtl="0" eaLnBrk="1" latinLnBrk="0" hangingPunct="1">
        <a:lnSpc>
          <a:spcPts val="10500"/>
        </a:lnSpc>
        <a:spcBef>
          <a:spcPts val="0"/>
        </a:spcBef>
        <a:spcAft>
          <a:spcPts val="0"/>
        </a:spcAft>
        <a:buClrTx/>
        <a:buSzTx/>
        <a:buFontTx/>
        <a:buNone/>
        <a:tabLst/>
        <a:defRPr sz="6000" b="0" i="0" u="none" strike="noStrike" cap="none" spc="0" baseline="0" dirty="0">
          <a:solidFill>
            <a:srgbClr val="222222"/>
          </a:solidFill>
          <a:uFillTx/>
          <a:latin typeface="Roboto"/>
          <a:ea typeface="Roboto"/>
          <a:cs typeface="Roboto"/>
          <a:sym typeface="Haas Grot Text R 55 Roman"/>
        </a:defRPr>
      </a:lvl1pPr>
      <a:lvl2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2pPr>
      <a:lvl3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3pPr>
      <a:lvl4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4pPr>
      <a:lvl5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5pPr>
      <a:lvl6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6pPr>
      <a:lvl7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7pPr>
      <a:lvl8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8pPr>
      <a:lvl9pPr marL="0" marR="0" indent="0" algn="l" defTabSz="914400" rtl="0" eaLnBrk="1" latinLnBrk="0" hangingPunct="1">
        <a:lnSpc>
          <a:spcPts val="10500"/>
        </a:lnSpc>
        <a:spcBef>
          <a:spcPts val="0"/>
        </a:spcBef>
        <a:spcAft>
          <a:spcPts val="0"/>
        </a:spcAft>
        <a:buClrTx/>
        <a:buSzTx/>
        <a:buFontTx/>
        <a:buNone/>
        <a:tabLst/>
        <a:defRPr sz="10000" b="0" i="0" u="none" strike="noStrike" cap="all" spc="0" baseline="0">
          <a:solidFill>
            <a:srgbClr val="000000"/>
          </a:solidFill>
          <a:uFillTx/>
          <a:latin typeface="Haas Grot Disp R 55 Roman"/>
          <a:ea typeface="Haas Grot Disp R 55 Roman"/>
          <a:cs typeface="Haas Grot Disp R 55 Roman"/>
          <a:sym typeface="Haas Grot Disp R 55 Roman"/>
        </a:defRPr>
      </a:lvl9pPr>
    </p:titleStyle>
    <p:bodyStyle>
      <a:lvl1pPr marL="360000" marR="0" indent="-360000" algn="l" defTabSz="914400" rtl="0" eaLnBrk="1" latinLnBrk="0" hangingPunct="1">
        <a:lnSpc>
          <a:spcPct val="140000"/>
        </a:lnSpc>
        <a:spcBef>
          <a:spcPts val="0"/>
        </a:spcBef>
        <a:spcAft>
          <a:spcPts val="0"/>
        </a:spcAft>
        <a:buClrTx/>
        <a:buSzPct val="100000"/>
        <a:buFont typeface="Arial"/>
        <a:buChar char="•"/>
        <a:tabLst/>
        <a:defRPr sz="2500" b="0" i="0" u="none" strike="noStrike" cap="none" spc="0" baseline="0">
          <a:solidFill>
            <a:srgbClr val="000000"/>
          </a:solidFill>
          <a:uFillTx/>
          <a:latin typeface="Roboto"/>
          <a:ea typeface="Roboto"/>
          <a:cs typeface="Roboto"/>
          <a:sym typeface="Haas Grot Text R 55 Roman"/>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p:bodyStyle>
    <p:otherStyle>
      <a:lvl1pPr marL="0" marR="0" indent="0"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1pPr>
      <a:lvl2pPr marL="0" marR="0" indent="914353"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2pPr>
      <a:lvl3pPr marL="0" marR="0" indent="1828708"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3pPr>
      <a:lvl4pPr marL="0" marR="0" indent="2743062"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4pPr>
      <a:lvl5pPr marL="0" marR="0" indent="3657417"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5pPr>
      <a:lvl6pPr marL="0" marR="0" indent="4571770"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6pPr>
      <a:lvl7pPr marL="0" marR="0" indent="5486125"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7pPr>
      <a:lvl8pPr marL="0" marR="0" indent="6400479"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8pPr>
      <a:lvl9pPr marL="0" marR="0" indent="7314834" algn="r" defTabSz="1828708" eaLnBrk="1" latinLnBrk="0" hangingPunct="1">
        <a:lnSpc>
          <a:spcPct val="100000"/>
        </a:lnSpc>
        <a:spcBef>
          <a:spcPts val="0"/>
        </a:spcBef>
        <a:spcAft>
          <a:spcPts val="0"/>
        </a:spcAft>
        <a:buClrTx/>
        <a:buSzTx/>
        <a:buFontTx/>
        <a:buNone/>
        <a:tabLst/>
        <a:defRPr sz="1400" b="0" i="0" u="none" strike="noStrike" cap="none" spc="98" baseline="0">
          <a:solidFill>
            <a:schemeClr val="tx1"/>
          </a:solidFill>
          <a:uFillTx/>
          <a:latin typeface="+mn-lt"/>
          <a:ea typeface="+mn-ea"/>
          <a:cs typeface="+mn-cs"/>
          <a:sym typeface="Roboto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ORTEDIGITAL.NO" TargetMode="Externa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github.com/aliswil/portifolio-app"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 name="Image" descr="Image"/>
          <p:cNvPicPr>
            <a:picLocks noChangeAspect="1"/>
          </p:cNvPicPr>
          <p:nvPr/>
        </p:nvPicPr>
        <p:blipFill>
          <a:blip r:embed="rId2"/>
          <a:stretch>
            <a:fillRect/>
          </a:stretch>
        </p:blipFill>
        <p:spPr>
          <a:xfrm>
            <a:off x="9412977" y="4078209"/>
            <a:ext cx="5558047" cy="5559582"/>
          </a:xfrm>
          <a:prstGeom prst="rect">
            <a:avLst/>
          </a:prstGeom>
          <a:ln w="12700">
            <a:miter lim="400000"/>
          </a:ln>
        </p:spPr>
      </p:pic>
      <p:sp>
        <p:nvSpPr>
          <p:cNvPr id="6" name="Text Placeholder 5">
            <a:extLst>
              <a:ext uri="{FF2B5EF4-FFF2-40B4-BE49-F238E27FC236}">
                <a16:creationId xmlns:a16="http://schemas.microsoft.com/office/drawing/2014/main" id="{464257B9-0B65-4CEF-B709-048D5C4E18BA}"/>
              </a:ext>
            </a:extLst>
          </p:cNvPr>
          <p:cNvSpPr>
            <a:spLocks noGrp="1"/>
          </p:cNvSpPr>
          <p:nvPr>
            <p:ph type="body" sz="quarter" idx="24"/>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3" name="Date Placeholder 2">
            <a:extLst>
              <a:ext uri="{FF2B5EF4-FFF2-40B4-BE49-F238E27FC236}">
                <a16:creationId xmlns:a16="http://schemas.microsoft.com/office/drawing/2014/main" id="{048207E6-A496-49CF-A5F9-202D0EE5F311}"/>
              </a:ext>
            </a:extLst>
          </p:cNvPr>
          <p:cNvSpPr>
            <a:spLocks noGrp="1"/>
          </p:cNvSpPr>
          <p:nvPr>
            <p:ph type="dt" sz="half" idx="23"/>
          </p:nvPr>
        </p:nvSpPr>
        <p:spPr>
          <a:xfrm>
            <a:off x="22656800" y="582672"/>
            <a:ext cx="1104900" cy="203202"/>
          </a:xfrm>
        </p:spPr>
        <p:txBody>
          <a:bodyPr/>
          <a:lstStyle/>
          <a:p>
            <a:r>
              <a:rPr lang="pl-PL" dirty="0"/>
              <a:t>09.11.2022</a:t>
            </a:r>
            <a:endParaRPr lang="en-US" dirty="0"/>
          </a:p>
        </p:txBody>
      </p:sp>
      <p:sp>
        <p:nvSpPr>
          <p:cNvPr id="2" name="Slide Number Placeholder 1">
            <a:extLst>
              <a:ext uri="{FF2B5EF4-FFF2-40B4-BE49-F238E27FC236}">
                <a16:creationId xmlns:a16="http://schemas.microsoft.com/office/drawing/2014/main" id="{5227203E-0E1E-4C16-ABC2-E91CEBC1CADD}"/>
              </a:ext>
            </a:extLst>
          </p:cNvPr>
          <p:cNvSpPr>
            <a:spLocks noGrp="1"/>
          </p:cNvSpPr>
          <p:nvPr>
            <p:ph type="sldNum" sz="quarter" idx="2"/>
          </p:nvPr>
        </p:nvSpPr>
        <p:spPr>
          <a:xfrm>
            <a:off x="23549804" y="12929057"/>
            <a:ext cx="255711" cy="215444"/>
          </a:xfrm>
        </p:spPr>
        <p:txBody>
          <a:bodyPr/>
          <a:lstStyle/>
          <a:p>
            <a:fld id="{86CB4B4D-7CA3-9044-876B-883B54F8677D}" type="slidenum">
              <a:rPr lang="en-US" smtClean="0"/>
              <a:pPr/>
              <a:t>1</a:t>
            </a:fld>
            <a:endParaRPr lang="en-US"/>
          </a:p>
        </p:txBody>
      </p:sp>
      <p:sp>
        <p:nvSpPr>
          <p:cNvPr id="57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rPr dirty="0"/>
              <a:t>FORTE DIGITAL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E993C3-41CF-2291-FBFF-A6628DD27BC5}"/>
              </a:ext>
            </a:extLst>
          </p:cNvPr>
          <p:cNvSpPr>
            <a:spLocks noGrp="1"/>
          </p:cNvSpPr>
          <p:nvPr>
            <p:ph type="sldNum" sz="quarter" idx="2"/>
          </p:nvPr>
        </p:nvSpPr>
        <p:spPr/>
        <p:txBody>
          <a:bodyPr/>
          <a:lstStyle/>
          <a:p>
            <a:fld id="{86CB4B4D-7CA3-9044-876B-883B54F8677D}" type="slidenum">
              <a:rPr lang="en-NO" smtClean="0"/>
              <a:t>10</a:t>
            </a:fld>
            <a:endParaRPr lang="en-NO"/>
          </a:p>
        </p:txBody>
      </p:sp>
      <p:sp>
        <p:nvSpPr>
          <p:cNvPr id="4" name="Text Placeholder 3">
            <a:extLst>
              <a:ext uri="{FF2B5EF4-FFF2-40B4-BE49-F238E27FC236}">
                <a16:creationId xmlns:a16="http://schemas.microsoft.com/office/drawing/2014/main" id="{F73A5E37-77F6-BD99-D7DC-0A943A8DD7B8}"/>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a:p>
            <a:endParaRPr lang="en-NO" dirty="0"/>
          </a:p>
        </p:txBody>
      </p:sp>
      <p:sp>
        <p:nvSpPr>
          <p:cNvPr id="5" name="Date Placeholder 4">
            <a:extLst>
              <a:ext uri="{FF2B5EF4-FFF2-40B4-BE49-F238E27FC236}">
                <a16:creationId xmlns:a16="http://schemas.microsoft.com/office/drawing/2014/main" id="{2BF92CB7-9457-3E8C-8FFA-77CA31509100}"/>
              </a:ext>
            </a:extLst>
          </p:cNvPr>
          <p:cNvSpPr>
            <a:spLocks noGrp="1"/>
          </p:cNvSpPr>
          <p:nvPr>
            <p:ph type="dt" sz="half" idx="24"/>
          </p:nvPr>
        </p:nvSpPr>
        <p:spPr/>
        <p:txBody>
          <a:bodyPr/>
          <a:lstStyle/>
          <a:p>
            <a:pPr algn="r"/>
            <a:fld id="{461B9792-1B2B-403A-AB22-9C259BC2A77B}" type="datetime1">
              <a:rPr lang="pl-PL" smtClean="0"/>
              <a:t>2.11.2022</a:t>
            </a:fld>
            <a:endParaRPr lang="en-US" dirty="0"/>
          </a:p>
        </p:txBody>
      </p:sp>
      <p:sp>
        <p:nvSpPr>
          <p:cNvPr id="9" name="Picture Placeholder 8">
            <a:extLst>
              <a:ext uri="{FF2B5EF4-FFF2-40B4-BE49-F238E27FC236}">
                <a16:creationId xmlns:a16="http://schemas.microsoft.com/office/drawing/2014/main" id="{6417D794-48E8-FF64-F624-5DCF8EB9A1EB}"/>
              </a:ext>
            </a:extLst>
          </p:cNvPr>
          <p:cNvSpPr>
            <a:spLocks noGrp="1"/>
          </p:cNvSpPr>
          <p:nvPr>
            <p:ph type="pic" sz="quarter" idx="22"/>
          </p:nvPr>
        </p:nvSpPr>
        <p:spPr/>
      </p:sp>
    </p:spTree>
    <p:extLst>
      <p:ext uri="{BB962C8B-B14F-4D97-AF65-F5344CB8AC3E}">
        <p14:creationId xmlns:p14="http://schemas.microsoft.com/office/powerpoint/2010/main" val="9971919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3.0</a:t>
            </a:r>
          </a:p>
          <a:p>
            <a:r>
              <a:rPr lang="en-GB" dirty="0" err="1">
                <a:solidFill>
                  <a:srgbClr val="FFFFFF"/>
                </a:solidFill>
                <a:effectLst/>
                <a:latin typeface="Helvetica" pitchFamily="2" charset="0"/>
              </a:rPr>
              <a:t>Kjøre</a:t>
            </a:r>
            <a:r>
              <a:rPr lang="en-GB" dirty="0">
                <a:solidFill>
                  <a:srgbClr val="FFFFFF"/>
                </a:solidFill>
                <a:effectLst/>
                <a:latin typeface="Helvetica" pitchFamily="2" charset="0"/>
              </a:rPr>
              <a:t> </a:t>
            </a:r>
            <a:r>
              <a:rPr lang="en-GB" dirty="0" err="1">
                <a:solidFill>
                  <a:srgbClr val="FFFFFF"/>
                </a:solidFill>
                <a:effectLst/>
                <a:latin typeface="Helvetica" pitchFamily="2" charset="0"/>
              </a:rPr>
              <a:t>prosjektet</a:t>
            </a:r>
            <a:r>
              <a:rPr lang="en-GB" dirty="0">
                <a:solidFill>
                  <a:srgbClr val="FFFFFF"/>
                </a:solidFill>
                <a:effectLst/>
                <a:latin typeface="Helvetica" pitchFamily="2" charset="0"/>
              </a:rPr>
              <a:t> </a:t>
            </a:r>
            <a:r>
              <a:rPr lang="en-GB" dirty="0" err="1">
                <a:solidFill>
                  <a:srgbClr val="FFFFFF"/>
                </a:solidFill>
                <a:effectLst/>
                <a:latin typeface="Helvetica" pitchFamily="2" charset="0"/>
              </a:rPr>
              <a:t>lokalt</a:t>
            </a:r>
            <a:endParaRPr lang="en-GB" dirty="0">
              <a:solidFill>
                <a:srgbClr val="FFFFFF"/>
              </a:solidFill>
              <a:effectLst/>
              <a:latin typeface="Helvetica" pitchFamily="2" charset="0"/>
            </a:endParaRP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11</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extLst>
      <p:ext uri="{BB962C8B-B14F-4D97-AF65-F5344CB8AC3E}">
        <p14:creationId xmlns:p14="http://schemas.microsoft.com/office/powerpoint/2010/main" val="27614217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4.0</a:t>
            </a:r>
          </a:p>
          <a:p>
            <a:r>
              <a:rPr lang="en-GB" dirty="0" err="1">
                <a:solidFill>
                  <a:srgbClr val="FFFFFF"/>
                </a:solidFill>
                <a:effectLst/>
                <a:latin typeface="Helvetica" pitchFamily="2" charset="0"/>
              </a:rPr>
              <a:t>Opplasting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til</a:t>
            </a:r>
            <a:r>
              <a:rPr lang="en-GB" dirty="0">
                <a:solidFill>
                  <a:srgbClr val="FFFFFF"/>
                </a:solidFill>
                <a:effectLst/>
                <a:latin typeface="Helvetica" pitchFamily="2" charset="0"/>
              </a:rPr>
              <a:t> </a:t>
            </a:r>
            <a:r>
              <a:rPr lang="en-GB" dirty="0" err="1">
                <a:solidFill>
                  <a:srgbClr val="FFFFFF"/>
                </a:solidFill>
                <a:effectLst/>
                <a:latin typeface="Helvetica" pitchFamily="2" charset="0"/>
              </a:rPr>
              <a:t>skyen</a:t>
            </a:r>
            <a:r>
              <a:rPr lang="en-GB" dirty="0">
                <a:solidFill>
                  <a:srgbClr val="FFFFFF"/>
                </a:solidFill>
                <a:effectLst/>
                <a:latin typeface="Helvetica" pitchFamily="2" charset="0"/>
              </a:rPr>
              <a:t> </a:t>
            </a:r>
            <a:r>
              <a:rPr lang="en-GB" dirty="0" err="1">
                <a:solidFill>
                  <a:srgbClr val="FFFFFF"/>
                </a:solidFill>
                <a:effectLst/>
                <a:latin typeface="Helvetica" pitchFamily="2" charset="0"/>
              </a:rPr>
              <a:t>i</a:t>
            </a:r>
            <a:r>
              <a:rPr lang="en-GB" dirty="0">
                <a:solidFill>
                  <a:srgbClr val="FFFFFF"/>
                </a:solidFill>
                <a:effectLst/>
                <a:latin typeface="Helvetica" pitchFamily="2" charset="0"/>
              </a:rPr>
              <a:t> Azure</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12</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extLst>
      <p:ext uri="{BB962C8B-B14F-4D97-AF65-F5344CB8AC3E}">
        <p14:creationId xmlns:p14="http://schemas.microsoft.com/office/powerpoint/2010/main" val="31144619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5.0</a:t>
            </a:r>
          </a:p>
          <a:p>
            <a:r>
              <a:rPr lang="en-GB" dirty="0" err="1">
                <a:solidFill>
                  <a:srgbClr val="FFFFFF"/>
                </a:solidFill>
                <a:effectLst/>
                <a:latin typeface="Helvetica" pitchFamily="2" charset="0"/>
              </a:rPr>
              <a:t>Gjennomgang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av</a:t>
            </a:r>
            <a:r>
              <a:rPr lang="en-GB" dirty="0">
                <a:solidFill>
                  <a:srgbClr val="FFFFFF"/>
                </a:solidFill>
                <a:effectLst/>
                <a:latin typeface="Helvetica" pitchFamily="2" charset="0"/>
              </a:rPr>
              <a:t> </a:t>
            </a:r>
            <a:r>
              <a:rPr lang="en-GB" dirty="0" err="1">
                <a:solidFill>
                  <a:srgbClr val="FFFFFF"/>
                </a:solidFill>
                <a:effectLst/>
                <a:latin typeface="Helvetica" pitchFamily="2" charset="0"/>
              </a:rPr>
              <a:t>oppgaver</a:t>
            </a:r>
            <a:endParaRPr lang="en-GB" dirty="0">
              <a:solidFill>
                <a:srgbClr val="FFFFFF"/>
              </a:solidFill>
              <a:effectLst/>
              <a:latin typeface="Helvetica" pitchFamily="2" charset="0"/>
            </a:endParaRP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a:pPr/>
              <a:t>13</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extLst>
      <p:ext uri="{BB962C8B-B14F-4D97-AF65-F5344CB8AC3E}">
        <p14:creationId xmlns:p14="http://schemas.microsoft.com/office/powerpoint/2010/main" val="411073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6.0</a:t>
            </a:r>
          </a:p>
          <a:p>
            <a:r>
              <a:rPr lang="en-US" dirty="0" err="1"/>
              <a:t>Egenarbeid</a:t>
            </a:r>
            <a:r>
              <a:rPr lang="en-US" dirty="0"/>
              <a:t> 👩🏼‍💻👨🏾‍💻</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14</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extLst>
      <p:ext uri="{BB962C8B-B14F-4D97-AF65-F5344CB8AC3E}">
        <p14:creationId xmlns:p14="http://schemas.microsoft.com/office/powerpoint/2010/main" val="18449189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WWW.FORTEDIGITAL.NO"/>
          <p:cNvSpPr txBox="1"/>
          <p:nvPr/>
        </p:nvSpPr>
        <p:spPr>
          <a:xfrm>
            <a:off x="20635448" y="12952472"/>
            <a:ext cx="3126252" cy="215444"/>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defRPr sz="1400" u="sng" spc="98">
                <a:solidFill>
                  <a:srgbClr val="FFFFFF"/>
                </a:solidFill>
                <a:uFill>
                  <a:solidFill>
                    <a:srgbClr val="0563C1"/>
                  </a:solidFill>
                </a:uFill>
                <a:latin typeface="Roboto Medium"/>
                <a:ea typeface="Roboto Medium"/>
                <a:cs typeface="Roboto Medium"/>
                <a:sym typeface="Roboto Medium"/>
                <a:hlinkClick r:id="rId2"/>
              </a:defRPr>
            </a:lvl1pPr>
          </a:lstStyle>
          <a:p>
            <a:pPr>
              <a:defRPr u="none">
                <a:uFillTx/>
              </a:defRPr>
            </a:pPr>
            <a:r>
              <a:rPr>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WWW.FORTEDIGITAL.NO</a:t>
            </a:r>
          </a:p>
        </p:txBody>
      </p:sp>
      <p:sp>
        <p:nvSpPr>
          <p:cNvPr id="5" name="Text Placeholder 4">
            <a:extLst>
              <a:ext uri="{FF2B5EF4-FFF2-40B4-BE49-F238E27FC236}">
                <a16:creationId xmlns:a16="http://schemas.microsoft.com/office/drawing/2014/main" id="{A6311ACE-D033-452B-9755-403B241BE076}"/>
              </a:ext>
            </a:extLst>
          </p:cNvPr>
          <p:cNvSpPr>
            <a:spLocks noGrp="1"/>
          </p:cNvSpPr>
          <p:nvPr>
            <p:ph type="body" sz="quarter" idx="43"/>
          </p:nvPr>
        </p:nvSpPr>
        <p:spPr/>
        <p:txBody>
          <a:bodyPr/>
          <a:lstStyle/>
          <a:p>
            <a:endParaRPr lang="en-US" dirty="0"/>
          </a:p>
        </p:txBody>
      </p:sp>
      <p:sp>
        <p:nvSpPr>
          <p:cNvPr id="953" name="Thank you."/>
          <p:cNvSpPr txBox="1">
            <a:spLocks noGrp="1"/>
          </p:cNvSpPr>
          <p:nvPr>
            <p:ph type="body" sz="half" idx="21"/>
          </p:nvPr>
        </p:nvSpPr>
        <p:spPr>
          <a:xfrm>
            <a:off x="5508187" y="4204286"/>
            <a:ext cx="13367626" cy="5180429"/>
          </a:xfrm>
        </p:spPr>
        <p:txBody>
          <a:bodyPr/>
          <a:lstStyle/>
          <a:p>
            <a:r>
              <a:rPr lang="en-US" dirty="0" err="1"/>
              <a:t>Takk</a:t>
            </a:r>
            <a:r>
              <a:rPr lang="en-US" dirty="0"/>
              <a:t>! 🎉</a:t>
            </a:r>
          </a:p>
        </p:txBody>
      </p:sp>
      <p:sp>
        <p:nvSpPr>
          <p:cNvPr id="4" name="Slide Number Placeholder 3">
            <a:extLst>
              <a:ext uri="{FF2B5EF4-FFF2-40B4-BE49-F238E27FC236}">
                <a16:creationId xmlns:a16="http://schemas.microsoft.com/office/drawing/2014/main" id="{293A167E-6772-4154-9F92-D280FE0BBA4B}"/>
              </a:ext>
            </a:extLst>
          </p:cNvPr>
          <p:cNvSpPr>
            <a:spLocks noGrp="1"/>
          </p:cNvSpPr>
          <p:nvPr>
            <p:ph type="sldNum" sz="quarter" idx="4294967295"/>
          </p:nvPr>
        </p:nvSpPr>
        <p:spPr>
          <a:xfrm>
            <a:off x="18118877" y="12407900"/>
            <a:ext cx="5686638" cy="736601"/>
          </a:xfrm>
        </p:spPr>
        <p:txBody>
          <a:bodyPr/>
          <a:lstStyle/>
          <a:p>
            <a:fld id="{86CB4B4D-7CA3-9044-876B-883B54F8677D}" type="slidenum">
              <a:rPr lang="en-US" smtClean="0"/>
              <a:pPr/>
              <a:t>15</a:t>
            </a:fld>
            <a:endParaRPr lang="en-US"/>
          </a:p>
        </p:txBody>
      </p:sp>
      <p:pic>
        <p:nvPicPr>
          <p:cNvPr id="954" name="Logo_vertical_white.pdf" descr="Logo_vertical_white.pdf"/>
          <p:cNvPicPr>
            <a:picLocks noChangeAspect="1"/>
          </p:cNvPicPr>
          <p:nvPr/>
        </p:nvPicPr>
        <p:blipFill>
          <a:blip r:embed="rId3"/>
          <a:stretch>
            <a:fillRect/>
          </a:stretch>
        </p:blipFill>
        <p:spPr>
          <a:xfrm>
            <a:off x="625696" y="11401256"/>
            <a:ext cx="997796" cy="1792517"/>
          </a:xfrm>
          <a:prstGeom prst="rect">
            <a:avLst/>
          </a:prstGeom>
          <a:ln w="12700">
            <a:miter lim="400000"/>
          </a:ln>
        </p:spPr>
      </p:pic>
      <p:pic>
        <p:nvPicPr>
          <p:cNvPr id="955" name="Image" descr="Image"/>
          <p:cNvPicPr>
            <a:picLocks noChangeAspect="1"/>
          </p:cNvPicPr>
          <p:nvPr/>
        </p:nvPicPr>
        <p:blipFill>
          <a:blip r:embed="rId4"/>
          <a:stretch>
            <a:fillRect/>
          </a:stretch>
        </p:blipFill>
        <p:spPr>
          <a:xfrm>
            <a:off x="17081177" y="12856264"/>
            <a:ext cx="2413719" cy="294694"/>
          </a:xfrm>
          <a:prstGeom prst="rect">
            <a:avLst/>
          </a:prstGeom>
          <a:ln w="12700">
            <a:miter lim="400000"/>
          </a:ln>
        </p:spPr>
      </p:pic>
    </p:spTree>
    <p:extLst>
      <p:ext uri="{BB962C8B-B14F-4D97-AF65-F5344CB8AC3E}">
        <p14:creationId xmlns:p14="http://schemas.microsoft.com/office/powerpoint/2010/main" val="40692392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16</a:t>
            </a:fld>
            <a:endParaRPr lang="en-US"/>
          </a:p>
        </p:txBody>
      </p:sp>
      <p:sp>
        <p:nvSpPr>
          <p:cNvPr id="625" name="At vero eos et accusamus et iusto odio dignissimos ducimus qui blanditiis."/>
          <p:cNvSpPr txBox="1">
            <a:spLocks noGrp="1"/>
          </p:cNvSpPr>
          <p:nvPr>
            <p:ph type="body" sz="quarter" idx="23"/>
          </p:nvPr>
        </p:nvSpPr>
        <p:spPr>
          <a:xfrm>
            <a:off x="2448320" y="1742395"/>
            <a:ext cx="15824699" cy="3796351"/>
          </a:xfrm>
        </p:spPr>
        <p:txBody>
          <a:bodyPr/>
          <a:lstStyle/>
          <a:p>
            <a:r>
              <a:rPr lang="en-US"/>
              <a:t>At vero eos et accusamus et iusto odio dignissimos ducimus qui blanditiis.</a:t>
            </a:r>
          </a:p>
        </p:txBody>
      </p:sp>
      <p:sp>
        <p:nvSpPr>
          <p:cNvPr id="626"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p:nvPr>
        </p:nvSpPr>
        <p:spPr>
          <a:xfrm>
            <a:off x="2433811" y="6337551"/>
            <a:ext cx="15853717"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a:r>
          </a:p>
        </p:txBody>
      </p:sp>
      <p:sp>
        <p:nvSpPr>
          <p:cNvPr id="7" name="Text Placeholder 6">
            <a:extLst>
              <a:ext uri="{FF2B5EF4-FFF2-40B4-BE49-F238E27FC236}">
                <a16:creationId xmlns:a16="http://schemas.microsoft.com/office/drawing/2014/main" id="{0DAA9AB6-61A2-4B05-A23E-753BB40A08BB}"/>
              </a:ext>
            </a:extLst>
          </p:cNvPr>
          <p:cNvSpPr>
            <a:spLocks noGrp="1"/>
          </p:cNvSpPr>
          <p:nvPr>
            <p:ph type="body" sz="quarter" idx="26"/>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2" name="Date Placeholder 1">
            <a:extLst>
              <a:ext uri="{FF2B5EF4-FFF2-40B4-BE49-F238E27FC236}">
                <a16:creationId xmlns:a16="http://schemas.microsoft.com/office/drawing/2014/main" id="{D01D635D-A966-4A92-B12A-D38FCCB20B12}"/>
              </a:ext>
            </a:extLst>
          </p:cNvPr>
          <p:cNvSpPr>
            <a:spLocks noGrp="1"/>
          </p:cNvSpPr>
          <p:nvPr>
            <p:ph type="dt" sz="half" idx="27"/>
          </p:nvPr>
        </p:nvSpPr>
        <p:spPr>
          <a:xfrm>
            <a:off x="22690666" y="582672"/>
            <a:ext cx="1071033" cy="203202"/>
          </a:xfrm>
        </p:spPr>
        <p:txBody>
          <a:bodyPr/>
          <a:lstStyle/>
          <a:p>
            <a:fld id="{6042C2C6-CA32-4982-AFCD-CE40D8BAC0CF}" type="datetime1">
              <a:rPr lang="pl-PL" smtClean="0"/>
              <a:pPr/>
              <a:t>2.11.2022</a:t>
            </a:fld>
            <a:endParaRPr lang="en-US" dirty="0"/>
          </a:p>
        </p:txBody>
      </p:sp>
      <p:sp>
        <p:nvSpPr>
          <p:cNvPr id="624"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17</a:t>
            </a:fld>
            <a:endParaRPr lang="en-US"/>
          </a:p>
        </p:txBody>
      </p:sp>
      <p:sp>
        <p:nvSpPr>
          <p:cNvPr id="632" name="At vero eos et accusamus et iusto odio dignissimos ducimus qui blanditiis."/>
          <p:cNvSpPr txBox="1">
            <a:spLocks noGrp="1"/>
          </p:cNvSpPr>
          <p:nvPr>
            <p:ph type="body" sz="quarter" idx="23"/>
          </p:nvPr>
        </p:nvSpPr>
        <p:spPr>
          <a:xfrm>
            <a:off x="2448320"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33"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4"/>
          </p:nvPr>
        </p:nvSpPr>
        <p:spPr>
          <a:xfrm>
            <a:off x="2451663" y="6351800"/>
            <a:ext cx="19455274"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a:t>
            </a:r>
          </a:p>
        </p:txBody>
      </p:sp>
      <p:sp>
        <p:nvSpPr>
          <p:cNvPr id="7" name="Text Placeholder 6">
            <a:extLst>
              <a:ext uri="{FF2B5EF4-FFF2-40B4-BE49-F238E27FC236}">
                <a16:creationId xmlns:a16="http://schemas.microsoft.com/office/drawing/2014/main" id="{7661B592-22FC-4256-801D-6D8D0E088CBC}"/>
              </a:ext>
            </a:extLst>
          </p:cNvPr>
          <p:cNvSpPr>
            <a:spLocks noGrp="1"/>
          </p:cNvSpPr>
          <p:nvPr>
            <p:ph type="body" sz="quarter" idx="26"/>
          </p:nvPr>
        </p:nvSpPr>
        <p:spPr/>
        <p:txBody>
          <a:bodyPr/>
          <a:lstStyle/>
          <a:p>
            <a:endParaRPr lang="en-US"/>
          </a:p>
        </p:txBody>
      </p:sp>
      <p:sp>
        <p:nvSpPr>
          <p:cNvPr id="2" name="Date Placeholder 1">
            <a:extLst>
              <a:ext uri="{FF2B5EF4-FFF2-40B4-BE49-F238E27FC236}">
                <a16:creationId xmlns:a16="http://schemas.microsoft.com/office/drawing/2014/main" id="{DF8AC8BB-E163-4AAB-AA91-E5A9E4D8FBAC}"/>
              </a:ext>
            </a:extLst>
          </p:cNvPr>
          <p:cNvSpPr>
            <a:spLocks noGrp="1"/>
          </p:cNvSpPr>
          <p:nvPr>
            <p:ph type="dt" sz="half" idx="27"/>
          </p:nvPr>
        </p:nvSpPr>
        <p:spPr>
          <a:xfrm>
            <a:off x="22690666" y="582672"/>
            <a:ext cx="1071033" cy="203202"/>
          </a:xfrm>
        </p:spPr>
        <p:txBody>
          <a:bodyPr/>
          <a:lstStyle/>
          <a:p>
            <a:fld id="{394FCC45-C51B-47FC-B9DC-FD26FCAB7133}" type="datetime1">
              <a:rPr lang="pl-PL" smtClean="0"/>
              <a:pPr/>
              <a:t>2.11.2022</a:t>
            </a:fld>
            <a:endParaRPr lang="en-US" dirty="0"/>
          </a:p>
        </p:txBody>
      </p:sp>
      <p:sp>
        <p:nvSpPr>
          <p:cNvPr id="631"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18</a:t>
            </a:fld>
            <a:endParaRPr lang="en-US"/>
          </a:p>
        </p:txBody>
      </p:sp>
      <p:sp>
        <p:nvSpPr>
          <p:cNvPr id="636" name="At vero eos et accusamus et iusto odio dignissimos ducimus qui blanditiis."/>
          <p:cNvSpPr txBox="1">
            <a:spLocks noGrp="1"/>
          </p:cNvSpPr>
          <p:nvPr>
            <p:ph type="body" sz="quarter" idx="21"/>
          </p:nvPr>
        </p:nvSpPr>
        <p:spPr>
          <a:xfrm>
            <a:off x="2448320"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37" name="At vero eos et accusamus et iusto odio dignissimos ducimus qui blanditiis praesentium voluptatum deleniti atque corrupti quos dolores et quas molestias excepturi sint occaecati cupiditate non provident, similique sunt in culpa qui officia deserunt mollit"/>
          <p:cNvSpPr txBox="1">
            <a:spLocks noGrp="1"/>
          </p:cNvSpPr>
          <p:nvPr>
            <p:ph type="body" sz="half" idx="22"/>
          </p:nvPr>
        </p:nvSpPr>
        <p:spPr>
          <a:xfrm>
            <a:off x="2451663" y="6351800"/>
            <a:ext cx="19455274" cy="5037064"/>
          </a:xfrm>
        </p:spPr>
        <p:txBody>
          <a:bodyPr/>
          <a:lstStyle/>
          <a:p>
            <a:r>
              <a:rPr lang="en-US"/>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 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a:t>
            </a:r>
          </a:p>
        </p:txBody>
      </p:sp>
      <p:sp>
        <p:nvSpPr>
          <p:cNvPr id="7" name="Text Placeholder 6">
            <a:extLst>
              <a:ext uri="{FF2B5EF4-FFF2-40B4-BE49-F238E27FC236}">
                <a16:creationId xmlns:a16="http://schemas.microsoft.com/office/drawing/2014/main" id="{FFD4FDB7-9C0E-496D-A5AE-7AAF1E7C1C5F}"/>
              </a:ext>
            </a:extLst>
          </p:cNvPr>
          <p:cNvSpPr>
            <a:spLocks noGrp="1"/>
          </p:cNvSpPr>
          <p:nvPr>
            <p:ph type="body" sz="quarter" idx="26"/>
          </p:nvPr>
        </p:nvSpPr>
        <p:spPr/>
        <p:txBody>
          <a:bodyPr/>
          <a:lstStyle/>
          <a:p>
            <a:endParaRPr lang="en-US"/>
          </a:p>
        </p:txBody>
      </p:sp>
      <p:sp>
        <p:nvSpPr>
          <p:cNvPr id="2" name="Date Placeholder 1">
            <a:extLst>
              <a:ext uri="{FF2B5EF4-FFF2-40B4-BE49-F238E27FC236}">
                <a16:creationId xmlns:a16="http://schemas.microsoft.com/office/drawing/2014/main" id="{1B10FD23-1743-4C07-BBCE-E81EA17BF9E1}"/>
              </a:ext>
            </a:extLst>
          </p:cNvPr>
          <p:cNvSpPr>
            <a:spLocks noGrp="1"/>
          </p:cNvSpPr>
          <p:nvPr>
            <p:ph type="dt" sz="half" idx="24"/>
          </p:nvPr>
        </p:nvSpPr>
        <p:spPr>
          <a:xfrm>
            <a:off x="22690666" y="582672"/>
            <a:ext cx="1071033" cy="203202"/>
          </a:xfrm>
        </p:spPr>
        <p:txBody>
          <a:bodyPr/>
          <a:lstStyle/>
          <a:p>
            <a:fld id="{C353E2BE-CC48-4785-A25F-2F5F723D261B}" type="datetime1">
              <a:rPr lang="pl-PL" smtClean="0"/>
              <a:pPr/>
              <a:t>2.11.2022</a:t>
            </a:fld>
            <a:endParaRPr lang="en-US" dirty="0"/>
          </a:p>
        </p:txBody>
      </p:sp>
      <p:sp>
        <p:nvSpPr>
          <p:cNvPr id="640"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LIENT NAME…"/>
          <p:cNvSpPr txBox="1">
            <a:spLocks noGrp="1"/>
          </p:cNvSpPr>
          <p:nvPr>
            <p:ph type="body" sz="half" idx="26"/>
          </p:nvPr>
        </p:nvSpPr>
        <p:spPr>
          <a:xfrm>
            <a:off x="2444375" y="6339346"/>
            <a:ext cx="9488929" cy="5037064"/>
          </a:xfrm>
        </p:spPr>
        <p:txBody>
          <a:bodyPr/>
          <a:lstStyle/>
          <a:p>
            <a:r>
              <a:rPr lang="it-IT" dirty="0"/>
              <a:t>At vero eos et accusamus et iusto odio dignissimos</a:t>
            </a:r>
          </a:p>
          <a:p>
            <a:r>
              <a:rPr lang="it-IT" dirty="0"/>
              <a:t>At vero eos et accusamus et iusto odio dignissimosAt vero eos et accusamus et iusto odio dignissimos</a:t>
            </a:r>
          </a:p>
          <a:p>
            <a:pPr lvl="1"/>
            <a:r>
              <a:rPr lang="it-IT" dirty="0"/>
              <a:t>At vero eos et accusamus et iusto odio dignissimosAt vero eos et accusamus et iusto odio dignissimos</a:t>
            </a:r>
          </a:p>
          <a:p>
            <a:pPr lvl="1"/>
            <a:r>
              <a:rPr lang="it-IT" dirty="0"/>
              <a:t>At vero eos et accusamus et iusto odio dignissimosAt vero eos et accusamus et iusto odio dignissimos</a:t>
            </a:r>
          </a:p>
          <a:p>
            <a:r>
              <a:rPr lang="it-IT" dirty="0"/>
              <a:t>At vero eos et accusamus et iusto odio dignissimosAt vero eos et accusamus et iusto odio dignissimos</a:t>
            </a:r>
          </a:p>
          <a:p>
            <a:endParaRPr lang="it-IT" dirty="0"/>
          </a:p>
          <a:p>
            <a:endParaRPr lang="it-IT" dirty="0"/>
          </a:p>
        </p:txBody>
      </p:sp>
      <p:sp>
        <p:nvSpPr>
          <p:cNvPr id="642"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19</a:t>
            </a:fld>
            <a:endParaRPr lang="en-US"/>
          </a:p>
        </p:txBody>
      </p:sp>
      <p:sp>
        <p:nvSpPr>
          <p:cNvPr id="646" name="At vero eos et accusamus et iusto odio dignissimos ducimus qui blanditiis."/>
          <p:cNvSpPr txBox="1">
            <a:spLocks noGrp="1"/>
          </p:cNvSpPr>
          <p:nvPr>
            <p:ph type="body" sz="quarter" idx="23"/>
          </p:nvPr>
        </p:nvSpPr>
        <p:spPr>
          <a:xfrm>
            <a:off x="2444375"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43" name="00.00.2020"/>
          <p:cNvSpPr txBox="1">
            <a:spLocks noGrp="1"/>
          </p:cNvSpPr>
          <p:nvPr>
            <p:ph type="body" sz="quarter" idx="25"/>
          </p:nvPr>
        </p:nvSpPr>
        <p:spPr>
          <a:xfrm>
            <a:off x="6707782" y="582672"/>
            <a:ext cx="10440558" cy="430887"/>
          </a:xfrm>
        </p:spPr>
        <p:txBody>
          <a:bodyPr/>
          <a:lstStyle/>
          <a:p>
            <a:r>
              <a:rPr lang="en-US"/>
              <a:t> 00.00.2020</a:t>
            </a:r>
          </a:p>
        </p:txBody>
      </p:sp>
      <p:sp>
        <p:nvSpPr>
          <p:cNvPr id="2" name="Date Placeholder 1">
            <a:extLst>
              <a:ext uri="{FF2B5EF4-FFF2-40B4-BE49-F238E27FC236}">
                <a16:creationId xmlns:a16="http://schemas.microsoft.com/office/drawing/2014/main" id="{0C205245-7819-4374-8175-88CAF72202B5}"/>
              </a:ext>
            </a:extLst>
          </p:cNvPr>
          <p:cNvSpPr>
            <a:spLocks noGrp="1"/>
          </p:cNvSpPr>
          <p:nvPr>
            <p:ph type="dt" sz="half" idx="24"/>
          </p:nvPr>
        </p:nvSpPr>
        <p:spPr>
          <a:xfrm>
            <a:off x="22690666" y="582672"/>
            <a:ext cx="1071033" cy="203202"/>
          </a:xfrm>
        </p:spPr>
        <p:txBody>
          <a:bodyPr/>
          <a:lstStyle/>
          <a:p>
            <a:fld id="{9FD87891-978F-4F6C-B7B3-899B95087A3F}" type="datetime1">
              <a:rPr lang="pl-PL" smtClean="0"/>
              <a:pPr/>
              <a:t>2.11.2022</a:t>
            </a:fld>
            <a:endParaRPr lang="en-US" dirty="0"/>
          </a:p>
        </p:txBody>
      </p:sp>
      <p:sp>
        <p:nvSpPr>
          <p:cNvPr id="64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Lorem ipsum dolor sit…"/>
          <p:cNvSpPr txBox="1">
            <a:spLocks noGrp="1"/>
          </p:cNvSpPr>
          <p:nvPr>
            <p:ph type="body" sz="quarter" idx="24"/>
          </p:nvPr>
        </p:nvSpPr>
        <p:spPr>
          <a:xfrm>
            <a:off x="4709680" y="2920313"/>
            <a:ext cx="14964639" cy="7875374"/>
          </a:xfrm>
        </p:spPr>
        <p:txBody>
          <a:bodyPr/>
          <a:lstStyle/>
          <a:p>
            <a:r>
              <a:rPr lang="en-US" dirty="0" err="1"/>
              <a:t>Bygg</a:t>
            </a:r>
            <a:r>
              <a:rPr lang="en-US" dirty="0"/>
              <a:t> din </a:t>
            </a:r>
            <a:r>
              <a:rPr lang="en-US" dirty="0" err="1"/>
              <a:t>portefølje</a:t>
            </a:r>
            <a:r>
              <a:rPr lang="en-US" dirty="0"/>
              <a:t> &amp; </a:t>
            </a:r>
            <a:br>
              <a:rPr lang="en-US" dirty="0"/>
            </a:br>
            <a:r>
              <a:rPr lang="en-US" dirty="0"/>
              <a:t>Last den </a:t>
            </a:r>
            <a:r>
              <a:rPr lang="en-US" dirty="0" err="1"/>
              <a:t>opp</a:t>
            </a:r>
            <a:r>
              <a:rPr lang="en-US" dirty="0"/>
              <a:t> </a:t>
            </a:r>
            <a:r>
              <a:rPr lang="en-US" dirty="0" err="1"/>
              <a:t>til</a:t>
            </a:r>
            <a:r>
              <a:rPr lang="en-US" dirty="0"/>
              <a:t> </a:t>
            </a:r>
            <a:r>
              <a:rPr lang="en-US" dirty="0" err="1"/>
              <a:t>skyen</a:t>
            </a:r>
            <a:endParaRPr lang="en-US" dirty="0"/>
          </a:p>
          <a:p>
            <a:r>
              <a:rPr lang="en-US" sz="4000" dirty="0"/>
              <a:t>kl. 5 - 8 (3t) </a:t>
            </a:r>
          </a:p>
        </p:txBody>
      </p:sp>
      <p:sp>
        <p:nvSpPr>
          <p:cNvPr id="4" name="Slide Number Placeholder 3">
            <a:extLst>
              <a:ext uri="{FF2B5EF4-FFF2-40B4-BE49-F238E27FC236}">
                <a16:creationId xmlns:a16="http://schemas.microsoft.com/office/drawing/2014/main" id="{598BB14C-42CD-4C50-98F4-931C3EEB914B}"/>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2</a:t>
            </a:fld>
            <a:endParaRPr lang="en-US"/>
          </a:p>
        </p:txBody>
      </p:sp>
      <p:sp>
        <p:nvSpPr>
          <p:cNvPr id="582"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
        <p:nvSpPr>
          <p:cNvPr id="18" name="Date Placeholder 2">
            <a:extLst>
              <a:ext uri="{FF2B5EF4-FFF2-40B4-BE49-F238E27FC236}">
                <a16:creationId xmlns:a16="http://schemas.microsoft.com/office/drawing/2014/main" id="{D4D38043-EDD5-F68D-CCCE-C43F71CB7DD3}"/>
              </a:ext>
            </a:extLst>
          </p:cNvPr>
          <p:cNvSpPr>
            <a:spLocks noGrp="1"/>
          </p:cNvSpPr>
          <p:nvPr>
            <p:ph type="dt" sz="half" idx="23"/>
          </p:nvPr>
        </p:nvSpPr>
        <p:spPr>
          <a:xfrm>
            <a:off x="22656800" y="582672"/>
            <a:ext cx="1104900" cy="203202"/>
          </a:xfrm>
        </p:spPr>
        <p:txBody>
          <a:bodyPr/>
          <a:lstStyle/>
          <a:p>
            <a:r>
              <a:rPr lang="pl-PL" dirty="0"/>
              <a:t>09.11.2022</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93081-2CB5-411A-A0EC-6479C2E17CD8}"/>
              </a:ext>
            </a:extLst>
          </p:cNvPr>
          <p:cNvSpPr>
            <a:spLocks noGrp="1"/>
          </p:cNvSpPr>
          <p:nvPr>
            <p:ph type="body" sz="half" idx="26"/>
          </p:nvPr>
        </p:nvSpPr>
        <p:spPr>
          <a:xfrm>
            <a:off x="2444375" y="6339346"/>
            <a:ext cx="9488929" cy="5037064"/>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lang="en-US" dirty="0"/>
          </a:p>
          <a:p>
            <a:r>
              <a:rPr lang="en-US" dirty="0" err="1"/>
              <a:t>Ucimus</a:t>
            </a:r>
            <a:r>
              <a:rPr lang="en-US" dirty="0"/>
              <a:t> qui </a:t>
            </a:r>
            <a:r>
              <a:rPr lang="en-US" dirty="0" err="1"/>
              <a:t>blanditiis</a:t>
            </a:r>
            <a:r>
              <a:rPr lang="en-US" dirty="0"/>
              <a:t> </a:t>
            </a:r>
            <a:r>
              <a:rPr lang="en-US" dirty="0" err="1"/>
              <a:t>praesentium</a:t>
            </a:r>
            <a:endParaRPr lang="en-US" dirty="0"/>
          </a:p>
          <a:p>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a:t>
            </a:r>
          </a:p>
          <a:p>
            <a:pPr lvl="1"/>
            <a:r>
              <a:rPr lang="en-US" dirty="0"/>
              <a:t>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endParaRPr lang="en-US" dirty="0"/>
          </a:p>
          <a:p>
            <a:pPr lvl="1"/>
            <a:r>
              <a:rPr lang="en-US" dirty="0"/>
              <a:t>Sint </a:t>
            </a:r>
            <a:r>
              <a:rPr lang="en-US" dirty="0" err="1"/>
              <a:t>occaecati</a:t>
            </a:r>
            <a:r>
              <a:rPr lang="en-US" dirty="0"/>
              <a:t> </a:t>
            </a:r>
            <a:r>
              <a:rPr lang="en-US" dirty="0" err="1"/>
              <a:t>cupiditate</a:t>
            </a:r>
            <a:r>
              <a:rPr lang="en-US" dirty="0"/>
              <a:t> non provident, </a:t>
            </a:r>
            <a:r>
              <a:rPr lang="en-US" dirty="0" err="1"/>
              <a:t>similique</a:t>
            </a:r>
            <a:r>
              <a:rPr lang="en-US" dirty="0"/>
              <a:t> sunt in culpa</a:t>
            </a:r>
          </a:p>
          <a:p>
            <a:pPr lvl="1"/>
            <a:r>
              <a:rPr lang="en-US" dirty="0"/>
              <a:t>qui </a:t>
            </a:r>
            <a:r>
              <a:rPr lang="en-US" dirty="0" err="1"/>
              <a:t>officia</a:t>
            </a:r>
            <a:r>
              <a:rPr lang="en-US" dirty="0"/>
              <a:t> </a:t>
            </a:r>
            <a:r>
              <a:rPr lang="en-US" dirty="0" err="1"/>
              <a:t>deserunt</a:t>
            </a:r>
            <a:r>
              <a:rPr lang="en-US" dirty="0"/>
              <a:t> </a:t>
            </a:r>
            <a:r>
              <a:rPr lang="en-US" dirty="0" err="1"/>
              <a:t>mollitia</a:t>
            </a:r>
            <a:r>
              <a:rPr lang="en-US" dirty="0"/>
              <a:t> animi</a:t>
            </a:r>
          </a:p>
          <a:p>
            <a:r>
              <a:rPr lang="en-US" dirty="0"/>
              <a:t>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endParaRPr lang="en-US" dirty="0"/>
          </a:p>
          <a:p>
            <a:endParaRPr lang="en-US" dirty="0"/>
          </a:p>
        </p:txBody>
      </p:sp>
      <p:sp>
        <p:nvSpPr>
          <p:cNvPr id="3" name="Slide Number Placeholder 2">
            <a:extLst>
              <a:ext uri="{FF2B5EF4-FFF2-40B4-BE49-F238E27FC236}">
                <a16:creationId xmlns:a16="http://schemas.microsoft.com/office/drawing/2014/main" id="{F38B9607-877C-4495-8FA8-B59A072675FB}"/>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20</a:t>
            </a:fld>
            <a:endParaRPr lang="en-US"/>
          </a:p>
        </p:txBody>
      </p:sp>
      <p:sp>
        <p:nvSpPr>
          <p:cNvPr id="4" name="Text Placeholder 3">
            <a:extLst>
              <a:ext uri="{FF2B5EF4-FFF2-40B4-BE49-F238E27FC236}">
                <a16:creationId xmlns:a16="http://schemas.microsoft.com/office/drawing/2014/main" id="{05C233A9-1284-4B51-B887-7E464130789A}"/>
              </a:ext>
            </a:extLst>
          </p:cNvPr>
          <p:cNvSpPr>
            <a:spLocks noGrp="1"/>
          </p:cNvSpPr>
          <p:nvPr>
            <p:ph type="body" sz="quarter" idx="23"/>
          </p:nvPr>
        </p:nvSpPr>
        <p:spPr>
          <a:xfrm>
            <a:off x="2444375" y="1742395"/>
            <a:ext cx="15824699" cy="3796351"/>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a:p>
            <a:endParaRPr lang="en-US" dirty="0"/>
          </a:p>
        </p:txBody>
      </p:sp>
      <p:sp>
        <p:nvSpPr>
          <p:cNvPr id="10" name="Text Placeholder 9">
            <a:extLst>
              <a:ext uri="{FF2B5EF4-FFF2-40B4-BE49-F238E27FC236}">
                <a16:creationId xmlns:a16="http://schemas.microsoft.com/office/drawing/2014/main" id="{5594B4D3-F9AB-4152-AC41-DDC8BB7FDDCB}"/>
              </a:ext>
            </a:extLst>
          </p:cNvPr>
          <p:cNvSpPr>
            <a:spLocks noGrp="1"/>
          </p:cNvSpPr>
          <p:nvPr>
            <p:ph type="body" sz="quarter" idx="25"/>
          </p:nvPr>
        </p:nvSpPr>
        <p:spPr/>
        <p:txBody>
          <a:bodyPr/>
          <a:lstStyle/>
          <a:p>
            <a:endParaRPr lang="en-US"/>
          </a:p>
        </p:txBody>
      </p:sp>
      <p:sp>
        <p:nvSpPr>
          <p:cNvPr id="5" name="Date Placeholder 4">
            <a:extLst>
              <a:ext uri="{FF2B5EF4-FFF2-40B4-BE49-F238E27FC236}">
                <a16:creationId xmlns:a16="http://schemas.microsoft.com/office/drawing/2014/main" id="{E65B8B23-5EF1-4E3E-89D6-36EF8EFD851B}"/>
              </a:ext>
            </a:extLst>
          </p:cNvPr>
          <p:cNvSpPr>
            <a:spLocks noGrp="1"/>
          </p:cNvSpPr>
          <p:nvPr>
            <p:ph type="dt" sz="half" idx="24"/>
          </p:nvPr>
        </p:nvSpPr>
        <p:spPr>
          <a:xfrm>
            <a:off x="22690666" y="582672"/>
            <a:ext cx="1071033" cy="203202"/>
          </a:xfrm>
        </p:spPr>
        <p:txBody>
          <a:bodyPr/>
          <a:lstStyle/>
          <a:p>
            <a:fld id="{5FAB5158-9DCE-45FA-AF71-97BF2B25971E}" type="datetime1">
              <a:rPr lang="pl-PL" smtClean="0"/>
              <a:pPr/>
              <a:t>2.11.2022</a:t>
            </a:fld>
            <a:endParaRPr lang="en-US" dirty="0"/>
          </a:p>
        </p:txBody>
      </p:sp>
    </p:spTree>
    <p:extLst>
      <p:ext uri="{BB962C8B-B14F-4D97-AF65-F5344CB8AC3E}">
        <p14:creationId xmlns:p14="http://schemas.microsoft.com/office/powerpoint/2010/main" val="18928285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LIENT NAME…"/>
          <p:cNvSpPr txBox="1">
            <a:spLocks noGrp="1"/>
          </p:cNvSpPr>
          <p:nvPr>
            <p:ph type="body" sz="half" idx="26"/>
          </p:nvPr>
        </p:nvSpPr>
        <p:spPr>
          <a:xfrm>
            <a:off x="2433812" y="2380184"/>
            <a:ext cx="15853716" cy="8940299"/>
          </a:xfrm>
        </p:spPr>
        <p:txBody>
          <a:bodyPr/>
          <a:lstStyle/>
          <a:p>
            <a:r>
              <a:rPr lang="en-US" dirty="0"/>
              <a:t>Lorem ipsum</a:t>
            </a:r>
          </a:p>
          <a:p>
            <a:pPr lvl="1"/>
            <a:r>
              <a:rPr lang="en-US" dirty="0"/>
              <a:t>Lorem ipsum</a:t>
            </a:r>
          </a:p>
          <a:p>
            <a:pPr lvl="1"/>
            <a:r>
              <a:rPr lang="en-US" dirty="0"/>
              <a:t>Lorem ipsum</a:t>
            </a:r>
          </a:p>
          <a:p>
            <a:r>
              <a:rPr lang="en-US" dirty="0"/>
              <a:t>Lorem ipsum</a:t>
            </a:r>
          </a:p>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649"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smtClean="0"/>
              <a:pPr/>
              <a:t>21</a:t>
            </a:fld>
            <a:endParaRPr lang="en-US"/>
          </a:p>
        </p:txBody>
      </p:sp>
      <p:sp>
        <p:nvSpPr>
          <p:cNvPr id="6" name="Text Placeholder 5">
            <a:extLst>
              <a:ext uri="{FF2B5EF4-FFF2-40B4-BE49-F238E27FC236}">
                <a16:creationId xmlns:a16="http://schemas.microsoft.com/office/drawing/2014/main" id="{98091B04-9E7C-416B-AFDC-D47848C7EBEC}"/>
              </a:ext>
            </a:extLst>
          </p:cNvPr>
          <p:cNvSpPr>
            <a:spLocks noGrp="1"/>
          </p:cNvSpPr>
          <p:nvPr>
            <p:ph type="body" sz="quarter" idx="25"/>
          </p:nvPr>
        </p:nvSpPr>
        <p:spPr/>
        <p:txBody>
          <a:bodyPr/>
          <a:lstStyle/>
          <a:p>
            <a:endParaRPr lang="en-US"/>
          </a:p>
        </p:txBody>
      </p:sp>
      <p:sp>
        <p:nvSpPr>
          <p:cNvPr id="2" name="Date Placeholder 1">
            <a:extLst>
              <a:ext uri="{FF2B5EF4-FFF2-40B4-BE49-F238E27FC236}">
                <a16:creationId xmlns:a16="http://schemas.microsoft.com/office/drawing/2014/main" id="{9BA12904-DC16-4315-8508-06DFE0336C8D}"/>
              </a:ext>
            </a:extLst>
          </p:cNvPr>
          <p:cNvSpPr>
            <a:spLocks noGrp="1"/>
          </p:cNvSpPr>
          <p:nvPr>
            <p:ph type="dt" sz="half" idx="24"/>
          </p:nvPr>
        </p:nvSpPr>
        <p:spPr>
          <a:xfrm>
            <a:off x="22690666" y="582672"/>
            <a:ext cx="1071033" cy="203202"/>
          </a:xfrm>
        </p:spPr>
        <p:txBody>
          <a:bodyPr/>
          <a:lstStyle/>
          <a:p>
            <a:fld id="{2E0663AA-7BED-495B-8C4C-29F0C1DC9CD8}" type="datetime1">
              <a:rPr lang="pl-PL" smtClean="0"/>
              <a:pPr/>
              <a:t>2.11.2022</a:t>
            </a:fld>
            <a:endParaRPr lang="en-US" dirty="0"/>
          </a:p>
        </p:txBody>
      </p:sp>
      <p:sp>
        <p:nvSpPr>
          <p:cNvPr id="652"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22</a:t>
            </a:fld>
            <a:endParaRPr lang="en-US"/>
          </a:p>
        </p:txBody>
      </p:sp>
      <p:sp>
        <p:nvSpPr>
          <p:cNvPr id="7" name="Text Placeholder 6">
            <a:extLst>
              <a:ext uri="{FF2B5EF4-FFF2-40B4-BE49-F238E27FC236}">
                <a16:creationId xmlns:a16="http://schemas.microsoft.com/office/drawing/2014/main" id="{416B79BE-DD56-42A6-AA55-DDD960420227}"/>
              </a:ext>
            </a:extLst>
          </p:cNvPr>
          <p:cNvSpPr>
            <a:spLocks noGrp="1"/>
          </p:cNvSpPr>
          <p:nvPr>
            <p:ph type="body" sz="quarter" idx="25"/>
          </p:nvPr>
        </p:nvSpPr>
        <p:spPr/>
        <p:txBody>
          <a:bodyPr/>
          <a:lstStyle/>
          <a:p>
            <a:endParaRPr lang="en-US"/>
          </a:p>
        </p:txBody>
      </p:sp>
      <p:sp>
        <p:nvSpPr>
          <p:cNvPr id="656" name="At vero eos et accusamus et iusto odio dignissimos ducimus qui blanditiis.…"/>
          <p:cNvSpPr txBox="1">
            <a:spLocks noGrp="1"/>
          </p:cNvSpPr>
          <p:nvPr>
            <p:ph type="body" sz="quarter" idx="23"/>
          </p:nvPr>
        </p:nvSpPr>
        <p:spPr>
          <a:xfrm>
            <a:off x="4265141" y="2387851"/>
            <a:ext cx="15824699" cy="3950035"/>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658" name="CLIENT NAME…"/>
          <p:cNvSpPr txBox="1">
            <a:spLocks noGrp="1"/>
          </p:cNvSpPr>
          <p:nvPr>
            <p:ph type="body" sz="half" idx="26"/>
          </p:nvPr>
        </p:nvSpPr>
        <p:spPr>
          <a:xfrm>
            <a:off x="4265142" y="6913853"/>
            <a:ext cx="15853717" cy="44142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
        <p:nvSpPr>
          <p:cNvPr id="2" name="Date Placeholder 1">
            <a:extLst>
              <a:ext uri="{FF2B5EF4-FFF2-40B4-BE49-F238E27FC236}">
                <a16:creationId xmlns:a16="http://schemas.microsoft.com/office/drawing/2014/main" id="{423B1FD6-B10F-43C0-99AF-5B51C64C56CF}"/>
              </a:ext>
            </a:extLst>
          </p:cNvPr>
          <p:cNvSpPr>
            <a:spLocks noGrp="1"/>
          </p:cNvSpPr>
          <p:nvPr>
            <p:ph type="dt" sz="half" idx="24"/>
          </p:nvPr>
        </p:nvSpPr>
        <p:spPr>
          <a:xfrm>
            <a:off x="22690666" y="582672"/>
            <a:ext cx="1071033" cy="203202"/>
          </a:xfrm>
        </p:spPr>
        <p:txBody>
          <a:bodyPr/>
          <a:lstStyle/>
          <a:p>
            <a:fld id="{614EDED7-597F-49AA-8ED7-4A128A460A5D}" type="datetime1">
              <a:rPr lang="pl-PL" smtClean="0"/>
              <a:pPr/>
              <a:t>2.11.2022</a:t>
            </a:fld>
            <a:endParaRPr lang="en-US" dirty="0"/>
          </a:p>
        </p:txBody>
      </p:sp>
      <p:sp>
        <p:nvSpPr>
          <p:cNvPr id="659"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23</a:t>
            </a:fld>
            <a:endParaRPr lang="en-US"/>
          </a:p>
        </p:txBody>
      </p:sp>
      <p:sp>
        <p:nvSpPr>
          <p:cNvPr id="7" name="Text Placeholder 6">
            <a:extLst>
              <a:ext uri="{FF2B5EF4-FFF2-40B4-BE49-F238E27FC236}">
                <a16:creationId xmlns:a16="http://schemas.microsoft.com/office/drawing/2014/main" id="{4561CD0A-C908-49E0-9CB7-1C9448507F7F}"/>
              </a:ext>
            </a:extLst>
          </p:cNvPr>
          <p:cNvSpPr>
            <a:spLocks noGrp="1"/>
          </p:cNvSpPr>
          <p:nvPr>
            <p:ph type="body" sz="quarter" idx="25"/>
          </p:nvPr>
        </p:nvSpPr>
        <p:spPr/>
        <p:txBody>
          <a:bodyPr/>
          <a:lstStyle/>
          <a:p>
            <a:endParaRPr lang="en-US"/>
          </a:p>
        </p:txBody>
      </p:sp>
      <p:sp>
        <p:nvSpPr>
          <p:cNvPr id="663" name="CLIENT NAME…"/>
          <p:cNvSpPr txBox="1">
            <a:spLocks noGrp="1"/>
          </p:cNvSpPr>
          <p:nvPr>
            <p:ph type="body" sz="quarter" idx="26"/>
          </p:nvPr>
        </p:nvSpPr>
        <p:spPr>
          <a:xfrm>
            <a:off x="4265141" y="2387851"/>
            <a:ext cx="15824699" cy="3950035"/>
          </a:xfrm>
        </p:spPr>
        <p:txBody>
          <a:bodyPr>
            <a:normAutofit/>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endParaRPr lang="en-US" dirty="0"/>
          </a:p>
        </p:txBody>
      </p:sp>
      <p:sp>
        <p:nvSpPr>
          <p:cNvPr id="14" name="Text Placeholder 13">
            <a:extLst>
              <a:ext uri="{FF2B5EF4-FFF2-40B4-BE49-F238E27FC236}">
                <a16:creationId xmlns:a16="http://schemas.microsoft.com/office/drawing/2014/main" id="{B8D74819-727F-4B97-A6FF-68D89467DD8E}"/>
              </a:ext>
            </a:extLst>
          </p:cNvPr>
          <p:cNvSpPr>
            <a:spLocks noGrp="1"/>
          </p:cNvSpPr>
          <p:nvPr>
            <p:ph type="body" sz="half" idx="27"/>
          </p:nvPr>
        </p:nvSpPr>
        <p:spPr>
          <a:xfrm>
            <a:off x="6232604" y="6941280"/>
            <a:ext cx="12049421" cy="4684663"/>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p>
          <a:p>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a:t>
            </a:r>
          </a:p>
          <a:p>
            <a:r>
              <a:rPr lang="en-US" dirty="0"/>
              <a:t>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 Et </a:t>
            </a:r>
            <a:r>
              <a:rPr lang="en-US" dirty="0" err="1"/>
              <a:t>harum</a:t>
            </a:r>
            <a:r>
              <a:rPr lang="en-US" dirty="0"/>
              <a:t> </a:t>
            </a:r>
            <a:r>
              <a:rPr lang="en-US" dirty="0" err="1"/>
              <a:t>quidem</a:t>
            </a:r>
            <a:r>
              <a:rPr lang="en-US" dirty="0"/>
              <a:t> rerum facilis </a:t>
            </a:r>
            <a:r>
              <a:rPr lang="en-US" dirty="0" err="1"/>
              <a:t>est</a:t>
            </a:r>
            <a:r>
              <a:rPr lang="en-US" dirty="0"/>
              <a:t> et </a:t>
            </a:r>
            <a:r>
              <a:rPr lang="en-US" dirty="0" err="1"/>
              <a:t>expedita</a:t>
            </a:r>
            <a:r>
              <a:rPr lang="en-US" dirty="0"/>
              <a:t> </a:t>
            </a:r>
            <a:r>
              <a:rPr lang="en-US" dirty="0" err="1"/>
              <a:t>distinctio</a:t>
            </a:r>
            <a:r>
              <a:rPr lang="en-US" dirty="0"/>
              <a:t>.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
        <p:nvSpPr>
          <p:cNvPr id="2" name="Date Placeholder 1">
            <a:extLst>
              <a:ext uri="{FF2B5EF4-FFF2-40B4-BE49-F238E27FC236}">
                <a16:creationId xmlns:a16="http://schemas.microsoft.com/office/drawing/2014/main" id="{C7ADF379-7E0B-4165-B047-05BC8C9FD31F}"/>
              </a:ext>
            </a:extLst>
          </p:cNvPr>
          <p:cNvSpPr>
            <a:spLocks noGrp="1"/>
          </p:cNvSpPr>
          <p:nvPr>
            <p:ph type="dt" sz="half" idx="24"/>
          </p:nvPr>
        </p:nvSpPr>
        <p:spPr>
          <a:xfrm>
            <a:off x="22690666" y="582672"/>
            <a:ext cx="1071033" cy="203202"/>
          </a:xfrm>
        </p:spPr>
        <p:txBody>
          <a:bodyPr/>
          <a:lstStyle/>
          <a:p>
            <a:fld id="{52F0132F-67AE-4620-B605-4F30E4A6303F}" type="datetime1">
              <a:rPr lang="pl-PL" smtClean="0"/>
              <a:pPr/>
              <a:t>2.11.2022</a:t>
            </a:fld>
            <a:endParaRPr lang="en-US" dirty="0"/>
          </a:p>
        </p:txBody>
      </p:sp>
      <p:sp>
        <p:nvSpPr>
          <p:cNvPr id="664"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
        <p:nvSpPr>
          <p:cNvPr id="666" name="At vero eos et accusamus et iusto odio dignissimos…"/>
          <p:cNvSpPr txBox="1"/>
          <p:nvPr/>
        </p:nvSpPr>
        <p:spPr>
          <a:xfrm>
            <a:off x="6101975" y="6948946"/>
            <a:ext cx="12180050" cy="3643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508000" indent="-508000" defTabSz="914400">
              <a:lnSpc>
                <a:spcPct val="120000"/>
              </a:lnSpc>
              <a:spcBef>
                <a:spcPts val="2500"/>
              </a:spcBef>
              <a:buSzPct val="100000"/>
              <a:buChar char="•"/>
              <a:defRPr sz="2500">
                <a:solidFill>
                  <a:srgbClr val="222224"/>
                </a:solidFill>
                <a:latin typeface="Roboto"/>
                <a:ea typeface="Roboto"/>
                <a:cs typeface="Roboto"/>
                <a:sym typeface="Roboto"/>
              </a:defRPr>
            </a:pP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9149A-BED6-459B-8D66-E385549CED28}"/>
              </a:ext>
            </a:extLst>
          </p:cNvPr>
          <p:cNvSpPr>
            <a:spLocks noGrp="1"/>
          </p:cNvSpPr>
          <p:nvPr>
            <p:ph type="body" sz="half" idx="26"/>
          </p:nvPr>
        </p:nvSpPr>
        <p:spPr>
          <a:xfrm>
            <a:off x="4265141" y="2380184"/>
            <a:ext cx="15853718" cy="8940299"/>
          </a:xfrm>
        </p:spPr>
        <p:txBody>
          <a:bodyPr/>
          <a:lstStyle/>
          <a:p>
            <a:r>
              <a:rPr lang="en-US" dirty="0"/>
              <a:t>Lorem ipsum</a:t>
            </a:r>
          </a:p>
          <a:p>
            <a:pPr lvl="1"/>
            <a:r>
              <a:rPr lang="en-US" dirty="0"/>
              <a:t>Lorem ipsum</a:t>
            </a:r>
          </a:p>
          <a:p>
            <a:pPr lvl="1"/>
            <a:r>
              <a:rPr lang="en-US" dirty="0"/>
              <a:t>Lorem ipsum</a:t>
            </a:r>
          </a:p>
          <a:p>
            <a:r>
              <a:rPr lang="en-US" dirty="0"/>
              <a:t>Lorem ipsum</a:t>
            </a:r>
          </a:p>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3" name="Slide Number Placeholder 2">
            <a:extLst>
              <a:ext uri="{FF2B5EF4-FFF2-40B4-BE49-F238E27FC236}">
                <a16:creationId xmlns:a16="http://schemas.microsoft.com/office/drawing/2014/main" id="{644A6178-A68B-4300-BCAF-70F726C6EAF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24</a:t>
            </a:fld>
            <a:endParaRPr lang="en-US"/>
          </a:p>
        </p:txBody>
      </p:sp>
      <p:sp>
        <p:nvSpPr>
          <p:cNvPr id="9" name="Text Placeholder 8">
            <a:extLst>
              <a:ext uri="{FF2B5EF4-FFF2-40B4-BE49-F238E27FC236}">
                <a16:creationId xmlns:a16="http://schemas.microsoft.com/office/drawing/2014/main" id="{39AE3C17-0E7E-42CE-9379-13636D6A9226}"/>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54C52FFD-E084-4FD7-9CD0-39F22767D71B}"/>
              </a:ext>
            </a:extLst>
          </p:cNvPr>
          <p:cNvSpPr>
            <a:spLocks noGrp="1"/>
          </p:cNvSpPr>
          <p:nvPr>
            <p:ph type="dt" sz="half" idx="24"/>
          </p:nvPr>
        </p:nvSpPr>
        <p:spPr>
          <a:xfrm>
            <a:off x="22690666" y="582672"/>
            <a:ext cx="1071033" cy="203202"/>
          </a:xfrm>
        </p:spPr>
        <p:txBody>
          <a:bodyPr/>
          <a:lstStyle/>
          <a:p>
            <a:fld id="{3B8587E9-11EF-4E06-A283-16A8D7E5294A}" type="datetime1">
              <a:rPr lang="pl-PL" smtClean="0"/>
              <a:pPr/>
              <a:t>2.11.2022</a:t>
            </a:fld>
            <a:endParaRPr lang="en-US" dirty="0"/>
          </a:p>
        </p:txBody>
      </p:sp>
    </p:spTree>
    <p:extLst>
      <p:ext uri="{BB962C8B-B14F-4D97-AF65-F5344CB8AC3E}">
        <p14:creationId xmlns:p14="http://schemas.microsoft.com/office/powerpoint/2010/main" val="312637422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7F5686-6D66-4027-AF55-7C5CEA0A5F50}"/>
              </a:ext>
            </a:extLst>
          </p:cNvPr>
          <p:cNvSpPr>
            <a:spLocks noGrp="1"/>
          </p:cNvSpPr>
          <p:nvPr>
            <p:ph type="pic" sz="quarter" idx="24"/>
          </p:nvPr>
        </p:nvSpPr>
        <p:spPr/>
      </p:sp>
      <p:sp>
        <p:nvSpPr>
          <p:cNvPr id="3" name="Slide Number Placeholder 2">
            <a:extLst>
              <a:ext uri="{FF2B5EF4-FFF2-40B4-BE49-F238E27FC236}">
                <a16:creationId xmlns:a16="http://schemas.microsoft.com/office/drawing/2014/main" id="{21D2C8F5-BE33-476E-9F02-82B476987235}"/>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25</a:t>
            </a:fld>
            <a:endParaRPr lang="en-US"/>
          </a:p>
        </p:txBody>
      </p:sp>
      <p:sp>
        <p:nvSpPr>
          <p:cNvPr id="15" name="Text Placeholder 14">
            <a:extLst>
              <a:ext uri="{FF2B5EF4-FFF2-40B4-BE49-F238E27FC236}">
                <a16:creationId xmlns:a16="http://schemas.microsoft.com/office/drawing/2014/main" id="{C4B496C6-D077-4A1C-B084-D236A19A2037}"/>
              </a:ext>
            </a:extLst>
          </p:cNvPr>
          <p:cNvSpPr>
            <a:spLocks noGrp="1"/>
          </p:cNvSpPr>
          <p:nvPr>
            <p:ph type="body" sz="quarter" idx="26"/>
          </p:nvPr>
        </p:nvSpPr>
        <p:spPr/>
        <p:txBody>
          <a:bodyPr/>
          <a:lstStyle/>
          <a:p>
            <a:endParaRPr lang="en-US"/>
          </a:p>
        </p:txBody>
      </p:sp>
      <p:sp>
        <p:nvSpPr>
          <p:cNvPr id="6" name="Text Placeholder 5">
            <a:extLst>
              <a:ext uri="{FF2B5EF4-FFF2-40B4-BE49-F238E27FC236}">
                <a16:creationId xmlns:a16="http://schemas.microsoft.com/office/drawing/2014/main" id="{66B35502-CB95-4B1C-8255-1492F9F9EEEE}"/>
              </a:ext>
            </a:extLst>
          </p:cNvPr>
          <p:cNvSpPr>
            <a:spLocks noGrp="1"/>
          </p:cNvSpPr>
          <p:nvPr>
            <p:ph type="body" sz="quarter" idx="27"/>
          </p:nvPr>
        </p:nvSpPr>
        <p:spPr>
          <a:xfrm>
            <a:off x="2446237" y="2387851"/>
            <a:ext cx="8529133" cy="5857117"/>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a:t>
            </a:r>
          </a:p>
        </p:txBody>
      </p:sp>
      <p:sp>
        <p:nvSpPr>
          <p:cNvPr id="7" name="Text Placeholder 6">
            <a:extLst>
              <a:ext uri="{FF2B5EF4-FFF2-40B4-BE49-F238E27FC236}">
                <a16:creationId xmlns:a16="http://schemas.microsoft.com/office/drawing/2014/main" id="{3986185F-7195-4639-864B-252069294DA1}"/>
              </a:ext>
            </a:extLst>
          </p:cNvPr>
          <p:cNvSpPr>
            <a:spLocks noGrp="1"/>
          </p:cNvSpPr>
          <p:nvPr>
            <p:ph type="body" sz="half" idx="28"/>
          </p:nvPr>
        </p:nvSpPr>
        <p:spPr>
          <a:xfrm>
            <a:off x="2446238" y="8804125"/>
            <a:ext cx="8529132" cy="3095775"/>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 provident, </a:t>
            </a:r>
            <a:r>
              <a:rPr lang="en-US" dirty="0" err="1"/>
              <a:t>similique</a:t>
            </a:r>
            <a:r>
              <a:rPr lang="en-US" dirty="0"/>
              <a:t> sunt in culpa qui </a:t>
            </a:r>
            <a:r>
              <a:rPr lang="en-US" dirty="0" err="1"/>
              <a:t>officia</a:t>
            </a:r>
            <a:endParaRPr lang="en-US" dirty="0"/>
          </a:p>
        </p:txBody>
      </p:sp>
      <p:sp>
        <p:nvSpPr>
          <p:cNvPr id="4" name="Date Placeholder 3">
            <a:extLst>
              <a:ext uri="{FF2B5EF4-FFF2-40B4-BE49-F238E27FC236}">
                <a16:creationId xmlns:a16="http://schemas.microsoft.com/office/drawing/2014/main" id="{9D53249F-EEF7-4352-BF1A-37ABF40D8036}"/>
              </a:ext>
            </a:extLst>
          </p:cNvPr>
          <p:cNvSpPr>
            <a:spLocks noGrp="1"/>
          </p:cNvSpPr>
          <p:nvPr>
            <p:ph type="dt" sz="half" idx="29"/>
          </p:nvPr>
        </p:nvSpPr>
        <p:spPr>
          <a:xfrm>
            <a:off x="22690666" y="582672"/>
            <a:ext cx="1071033" cy="203202"/>
          </a:xfrm>
        </p:spPr>
        <p:txBody>
          <a:bodyPr/>
          <a:lstStyle/>
          <a:p>
            <a:fld id="{C1281156-2409-4966-919B-AF38B544A826}" type="datetime1">
              <a:rPr lang="pl-PL" smtClean="0"/>
              <a:pPr/>
              <a:t>2.11.2022</a:t>
            </a:fld>
            <a:endParaRPr lang="en-US" dirty="0"/>
          </a:p>
        </p:txBody>
      </p:sp>
    </p:spTree>
    <p:extLst>
      <p:ext uri="{BB962C8B-B14F-4D97-AF65-F5344CB8AC3E}">
        <p14:creationId xmlns:p14="http://schemas.microsoft.com/office/powerpoint/2010/main" val="26229060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F3F564D2-EC5D-4DC9-963D-1506D035B2AF}"/>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745E14BE-5124-4479-9ABD-4567DE5A05CC}"/>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26</a:t>
            </a:fld>
            <a:endParaRPr lang="en-US"/>
          </a:p>
        </p:txBody>
      </p:sp>
      <p:sp>
        <p:nvSpPr>
          <p:cNvPr id="17" name="Text Placeholder 16">
            <a:extLst>
              <a:ext uri="{FF2B5EF4-FFF2-40B4-BE49-F238E27FC236}">
                <a16:creationId xmlns:a16="http://schemas.microsoft.com/office/drawing/2014/main" id="{6A295466-6E2F-4A82-88E1-42E006F61D43}"/>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E4C2CE9A-8D24-4FCC-B95C-B03992A6517A}"/>
              </a:ext>
            </a:extLst>
          </p:cNvPr>
          <p:cNvSpPr>
            <a:spLocks noGrp="1"/>
          </p:cNvSpPr>
          <p:nvPr>
            <p:ph type="body" sz="quarter" idx="27"/>
          </p:nvPr>
        </p:nvSpPr>
        <p:spPr>
          <a:xfrm>
            <a:off x="625129" y="2387852"/>
            <a:ext cx="4857939" cy="4704512"/>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a:t>
            </a:r>
          </a:p>
        </p:txBody>
      </p:sp>
      <p:sp>
        <p:nvSpPr>
          <p:cNvPr id="11" name="Text Placeholder 10">
            <a:extLst>
              <a:ext uri="{FF2B5EF4-FFF2-40B4-BE49-F238E27FC236}">
                <a16:creationId xmlns:a16="http://schemas.microsoft.com/office/drawing/2014/main" id="{78A16C35-9AF9-46C2-AE15-F1E0AE4F4DE9}"/>
              </a:ext>
            </a:extLst>
          </p:cNvPr>
          <p:cNvSpPr>
            <a:spLocks noGrp="1"/>
          </p:cNvSpPr>
          <p:nvPr>
            <p:ph type="body" sz="half" idx="28"/>
          </p:nvPr>
        </p:nvSpPr>
        <p:spPr>
          <a:xfrm>
            <a:off x="625129" y="7728360"/>
            <a:ext cx="4857939" cy="4765879"/>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a:t>
            </a:r>
          </a:p>
        </p:txBody>
      </p:sp>
      <p:sp>
        <p:nvSpPr>
          <p:cNvPr id="5" name="Date Placeholder 4">
            <a:extLst>
              <a:ext uri="{FF2B5EF4-FFF2-40B4-BE49-F238E27FC236}">
                <a16:creationId xmlns:a16="http://schemas.microsoft.com/office/drawing/2014/main" id="{D702672C-AEA2-4FF3-B16B-D2E1E477CEE1}"/>
              </a:ext>
            </a:extLst>
          </p:cNvPr>
          <p:cNvSpPr>
            <a:spLocks noGrp="1"/>
          </p:cNvSpPr>
          <p:nvPr>
            <p:ph type="dt" sz="half" idx="24"/>
          </p:nvPr>
        </p:nvSpPr>
        <p:spPr>
          <a:xfrm>
            <a:off x="22690666" y="582672"/>
            <a:ext cx="1071033" cy="203202"/>
          </a:xfrm>
        </p:spPr>
        <p:txBody>
          <a:bodyPr/>
          <a:lstStyle/>
          <a:p>
            <a:fld id="{81EB3ECF-D3DC-448B-BAE2-258652554B72}" type="datetime1">
              <a:rPr lang="pl-PL" smtClean="0"/>
              <a:pPr/>
              <a:t>2.11.2022</a:t>
            </a:fld>
            <a:endParaRPr lang="en-US" dirty="0"/>
          </a:p>
        </p:txBody>
      </p:sp>
    </p:spTree>
    <p:extLst>
      <p:ext uri="{BB962C8B-B14F-4D97-AF65-F5344CB8AC3E}">
        <p14:creationId xmlns:p14="http://schemas.microsoft.com/office/powerpoint/2010/main" val="24446727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C03463-A880-4B7A-837A-D670DAF18DFA}"/>
              </a:ext>
            </a:extLst>
          </p:cNvPr>
          <p:cNvSpPr>
            <a:spLocks noGrp="1"/>
          </p:cNvSpPr>
          <p:nvPr>
            <p:ph type="body" sz="quarter" idx="26"/>
          </p:nvPr>
        </p:nvSpPr>
        <p:spPr>
          <a:xfrm>
            <a:off x="2418158" y="2387851"/>
            <a:ext cx="19547683" cy="8933948"/>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a:p>
            <a:endParaRPr lang="en-US" dirty="0"/>
          </a:p>
        </p:txBody>
      </p:sp>
      <p:sp>
        <p:nvSpPr>
          <p:cNvPr id="695" name="Slide Number"/>
          <p:cNvSpPr txBox="1">
            <a:spLocks noGrp="1"/>
          </p:cNvSpPr>
          <p:nvPr>
            <p:ph type="sldNum" sz="quarter" idx="2"/>
          </p:nvPr>
        </p:nvSpPr>
        <p:spPr>
          <a:xfrm>
            <a:off x="23560099" y="12939772"/>
            <a:ext cx="23970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27</a:t>
            </a:fld>
            <a:endParaRPr lang="en-US"/>
          </a:p>
        </p:txBody>
      </p:sp>
      <p:sp>
        <p:nvSpPr>
          <p:cNvPr id="12" name="Text Placeholder 11">
            <a:extLst>
              <a:ext uri="{FF2B5EF4-FFF2-40B4-BE49-F238E27FC236}">
                <a16:creationId xmlns:a16="http://schemas.microsoft.com/office/drawing/2014/main" id="{C0581F6E-0424-45EC-89A4-140722FB766E}"/>
              </a:ext>
            </a:extLst>
          </p:cNvPr>
          <p:cNvSpPr>
            <a:spLocks noGrp="1"/>
          </p:cNvSpPr>
          <p:nvPr>
            <p:ph type="body" sz="quarter" idx="25"/>
          </p:nvPr>
        </p:nvSpPr>
        <p:spPr/>
        <p:txBody>
          <a:bodyPr/>
          <a:lstStyle/>
          <a:p>
            <a:endParaRPr lang="en-US"/>
          </a:p>
        </p:txBody>
      </p:sp>
      <p:sp>
        <p:nvSpPr>
          <p:cNvPr id="2" name="Date Placeholder 1">
            <a:extLst>
              <a:ext uri="{FF2B5EF4-FFF2-40B4-BE49-F238E27FC236}">
                <a16:creationId xmlns:a16="http://schemas.microsoft.com/office/drawing/2014/main" id="{5A200956-4E42-41ED-85FA-59D683018311}"/>
              </a:ext>
            </a:extLst>
          </p:cNvPr>
          <p:cNvSpPr>
            <a:spLocks noGrp="1"/>
          </p:cNvSpPr>
          <p:nvPr>
            <p:ph type="dt" sz="half" idx="24"/>
          </p:nvPr>
        </p:nvSpPr>
        <p:spPr>
          <a:xfrm>
            <a:off x="22690666" y="582672"/>
            <a:ext cx="1071033" cy="203202"/>
          </a:xfrm>
        </p:spPr>
        <p:txBody>
          <a:bodyPr/>
          <a:lstStyle/>
          <a:p>
            <a:fld id="{FD3380E8-2F71-4CD3-A232-242D61CE21D6}" type="datetime1">
              <a:rPr lang="pl-PL" smtClean="0"/>
              <a:pPr/>
              <a:t>2.11.2022</a:t>
            </a:fld>
            <a:endParaRPr lang="en-US" dirty="0"/>
          </a:p>
        </p:txBody>
      </p:sp>
      <p:sp>
        <p:nvSpPr>
          <p:cNvPr id="698" name="CLIENT NAME…"/>
          <p:cNvSpPr txBox="1"/>
          <p:nvPr/>
        </p:nvSpPr>
        <p:spPr>
          <a:xfrm>
            <a:off x="6707782" y="582672"/>
            <a:ext cx="10440558"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cap="all" spc="98">
                <a:solidFill>
                  <a:srgbClr val="222224"/>
                </a:solidFill>
                <a:latin typeface="Roboto Medium"/>
                <a:ea typeface="Roboto Medium"/>
                <a:cs typeface="Roboto Medium"/>
                <a:sym typeface="Roboto Medium"/>
              </a:defRPr>
            </a:pPr>
            <a:endParaRPr dirty="0"/>
          </a:p>
        </p:txBody>
      </p:sp>
      <p:sp>
        <p:nvSpPr>
          <p:cNvPr id="699"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F1E79D-0CBB-49B5-B1A1-F9E86F71B558}"/>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E221D97A-1C5F-4501-94EB-EAA8F2D36F63}"/>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4" name="Date Placeholder 3">
            <a:extLst>
              <a:ext uri="{FF2B5EF4-FFF2-40B4-BE49-F238E27FC236}">
                <a16:creationId xmlns:a16="http://schemas.microsoft.com/office/drawing/2014/main" id="{F5A5A3EA-648A-4B30-A1AA-1A836B7B8D67}"/>
              </a:ext>
            </a:extLst>
          </p:cNvPr>
          <p:cNvSpPr>
            <a:spLocks noGrp="1"/>
          </p:cNvSpPr>
          <p:nvPr>
            <p:ph type="dt" sz="half" idx="24"/>
          </p:nvPr>
        </p:nvSpPr>
        <p:spPr>
          <a:xfrm>
            <a:off x="20635448" y="582672"/>
            <a:ext cx="3126252" cy="203202"/>
          </a:xfrm>
          <a:prstGeom prst="rect">
            <a:avLst/>
          </a:prstGeom>
        </p:spPr>
        <p:txBody>
          <a:bodyPr/>
          <a:lstStyle/>
          <a:p>
            <a:pPr algn="r"/>
            <a:fld id="{93D48192-BB5F-4CFF-958C-8681A41C3078}" type="datetime1">
              <a:rPr lang="pl-PL" smtClean="0"/>
              <a:t>2.11.2022</a:t>
            </a:fld>
            <a:endParaRPr lang="en-US" dirty="0"/>
          </a:p>
        </p:txBody>
      </p:sp>
      <p:sp>
        <p:nvSpPr>
          <p:cNvPr id="5" name="Text Placeholder 4">
            <a:extLst>
              <a:ext uri="{FF2B5EF4-FFF2-40B4-BE49-F238E27FC236}">
                <a16:creationId xmlns:a16="http://schemas.microsoft.com/office/drawing/2014/main" id="{2532AE82-C94E-4C59-9FA2-8F3FFD546CD4}"/>
              </a:ext>
            </a:extLst>
          </p:cNvPr>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8478514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3AF3C65-9111-4EF2-BB6B-7CEC886D267F}"/>
              </a:ext>
            </a:extLst>
          </p:cNvPr>
          <p:cNvSpPr>
            <a:spLocks noGrp="1"/>
          </p:cNvSpPr>
          <p:nvPr>
            <p:ph type="pic" sz="quarter" idx="22"/>
          </p:nvPr>
        </p:nvSpPr>
        <p:spPr/>
      </p:sp>
      <p:sp>
        <p:nvSpPr>
          <p:cNvPr id="11" name="Text Placeholder 10">
            <a:extLst>
              <a:ext uri="{FF2B5EF4-FFF2-40B4-BE49-F238E27FC236}">
                <a16:creationId xmlns:a16="http://schemas.microsoft.com/office/drawing/2014/main" id="{F6D6EEB3-5895-43CC-97F7-D7E390B56EE2}"/>
              </a:ext>
            </a:extLst>
          </p:cNvPr>
          <p:cNvSpPr>
            <a:spLocks noGrp="1"/>
          </p:cNvSpPr>
          <p:nvPr>
            <p:ph type="body" sz="quarter" idx="26"/>
          </p:nvPr>
        </p:nvSpPr>
        <p:spPr/>
        <p:txBody>
          <a:bodyPr/>
          <a:lstStyle/>
          <a:p>
            <a:endParaRPr lang="en-US"/>
          </a:p>
        </p:txBody>
      </p:sp>
      <p:sp>
        <p:nvSpPr>
          <p:cNvPr id="4" name="Slide Number Placeholder 3">
            <a:extLst>
              <a:ext uri="{FF2B5EF4-FFF2-40B4-BE49-F238E27FC236}">
                <a16:creationId xmlns:a16="http://schemas.microsoft.com/office/drawing/2014/main" id="{76CB2D31-2C3B-4050-B0AE-F9F946068823}"/>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29</a:t>
            </a:fld>
            <a:endParaRPr lang="en-US"/>
          </a:p>
        </p:txBody>
      </p:sp>
      <p:sp>
        <p:nvSpPr>
          <p:cNvPr id="10" name="Text Placeholder 9">
            <a:extLst>
              <a:ext uri="{FF2B5EF4-FFF2-40B4-BE49-F238E27FC236}">
                <a16:creationId xmlns:a16="http://schemas.microsoft.com/office/drawing/2014/main" id="{0132FEAE-91C6-4668-A5D3-6B1604D29FDA}"/>
              </a:ext>
            </a:extLst>
          </p:cNvPr>
          <p:cNvSpPr>
            <a:spLocks noGrp="1"/>
          </p:cNvSpPr>
          <p:nvPr>
            <p:ph type="body" sz="quarter" idx="25"/>
          </p:nvPr>
        </p:nvSpPr>
        <p:spPr/>
        <p:txBody>
          <a:bodyPr/>
          <a:lstStyle/>
          <a:p>
            <a:endParaRPr lang="en-US"/>
          </a:p>
        </p:txBody>
      </p:sp>
      <p:sp>
        <p:nvSpPr>
          <p:cNvPr id="5" name="Date Placeholder 4">
            <a:extLst>
              <a:ext uri="{FF2B5EF4-FFF2-40B4-BE49-F238E27FC236}">
                <a16:creationId xmlns:a16="http://schemas.microsoft.com/office/drawing/2014/main" id="{1CADE8D2-EC28-4D67-AF5E-B12583150F76}"/>
              </a:ext>
            </a:extLst>
          </p:cNvPr>
          <p:cNvSpPr>
            <a:spLocks noGrp="1"/>
          </p:cNvSpPr>
          <p:nvPr>
            <p:ph type="dt" sz="half" idx="24"/>
          </p:nvPr>
        </p:nvSpPr>
        <p:spPr>
          <a:xfrm>
            <a:off x="22690666" y="582672"/>
            <a:ext cx="1071033" cy="203202"/>
          </a:xfrm>
        </p:spPr>
        <p:txBody>
          <a:bodyPr/>
          <a:lstStyle/>
          <a:p>
            <a:fld id="{242F3344-9D32-4CA9-B156-6A9CCAD98C9C}" type="datetime1">
              <a:rPr lang="pl-PL" smtClean="0"/>
              <a:pPr/>
              <a:t>2.11.2022</a:t>
            </a:fld>
            <a:endParaRPr lang="en-US" dirty="0"/>
          </a:p>
        </p:txBody>
      </p:sp>
    </p:spTree>
    <p:extLst>
      <p:ext uri="{BB962C8B-B14F-4D97-AF65-F5344CB8AC3E}">
        <p14:creationId xmlns:p14="http://schemas.microsoft.com/office/powerpoint/2010/main" val="744492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Lorem ipsum…"/>
          <p:cNvSpPr txBox="1">
            <a:spLocks noGrp="1"/>
          </p:cNvSpPr>
          <p:nvPr>
            <p:ph type="body" sz="quarter" idx="26"/>
          </p:nvPr>
        </p:nvSpPr>
        <p:spPr>
          <a:xfrm>
            <a:off x="2448320" y="2352164"/>
            <a:ext cx="4282524" cy="9011674"/>
          </a:xfrm>
        </p:spPr>
        <p:txBody>
          <a:bodyPr/>
          <a:lstStyle/>
          <a:p>
            <a:r>
              <a:rPr lang="en-US" dirty="0"/>
              <a:t>1.0</a:t>
            </a:r>
          </a:p>
          <a:p>
            <a:r>
              <a:rPr lang="en-US" dirty="0"/>
              <a:t>2.0</a:t>
            </a:r>
            <a:br>
              <a:rPr lang="en-US" dirty="0"/>
            </a:br>
            <a:r>
              <a:rPr lang="en-US" dirty="0"/>
              <a:t>3.0</a:t>
            </a:r>
          </a:p>
          <a:p>
            <a:r>
              <a:rPr lang="en-US" dirty="0"/>
              <a:t>4.0</a:t>
            </a:r>
          </a:p>
          <a:p>
            <a:r>
              <a:rPr lang="en-US" dirty="0"/>
              <a:t>5.0</a:t>
            </a:r>
          </a:p>
          <a:p>
            <a:r>
              <a:rPr lang="en-US" dirty="0"/>
              <a:t>6.0</a:t>
            </a:r>
          </a:p>
        </p:txBody>
      </p:sp>
      <p:sp>
        <p:nvSpPr>
          <p:cNvPr id="585" name="1.0…"/>
          <p:cNvSpPr txBox="1">
            <a:spLocks noGrp="1"/>
          </p:cNvSpPr>
          <p:nvPr>
            <p:ph type="body" sz="quarter" idx="25"/>
          </p:nvPr>
        </p:nvSpPr>
        <p:spPr>
          <a:xfrm>
            <a:off x="6730844" y="2352163"/>
            <a:ext cx="11537394" cy="9011674"/>
          </a:xfrm>
        </p:spPr>
        <p:txBody>
          <a:bodyPr/>
          <a:lstStyle/>
          <a:p>
            <a:r>
              <a:rPr lang="en-GB" dirty="0">
                <a:solidFill>
                  <a:srgbClr val="FFFFFF"/>
                </a:solidFill>
                <a:effectLst/>
                <a:latin typeface="Helvetica" pitchFamily="2" charset="0"/>
              </a:rPr>
              <a:t>Om </a:t>
            </a:r>
            <a:r>
              <a:rPr lang="en-GB" dirty="0" err="1">
                <a:solidFill>
                  <a:srgbClr val="FFFFFF"/>
                </a:solidFill>
                <a:effectLst/>
                <a:latin typeface="Helvetica" pitchFamily="2" charset="0"/>
              </a:rPr>
              <a:t>oss</a:t>
            </a:r>
            <a:r>
              <a:rPr lang="en-GB" dirty="0">
                <a:solidFill>
                  <a:srgbClr val="FFFFFF"/>
                </a:solidFill>
                <a:effectLst/>
                <a:latin typeface="Helvetica" pitchFamily="2" charset="0"/>
              </a:rPr>
              <a:t> </a:t>
            </a:r>
            <a:r>
              <a:rPr lang="en-GB" dirty="0">
                <a:solidFill>
                  <a:srgbClr val="FFFFFF"/>
                </a:solidFill>
                <a:latin typeface="Helvetica" pitchFamily="2" charset="0"/>
              </a:rPr>
              <a:t>&amp; </a:t>
            </a:r>
            <a:r>
              <a:rPr lang="en-GB" dirty="0">
                <a:solidFill>
                  <a:srgbClr val="FFFFFF"/>
                </a:solidFill>
                <a:effectLst/>
                <a:latin typeface="Helvetica" pitchFamily="2" charset="0"/>
              </a:rPr>
              <a:t>Forte Digital</a:t>
            </a:r>
          </a:p>
          <a:p>
            <a:r>
              <a:rPr lang="en-GB" dirty="0" err="1">
                <a:solidFill>
                  <a:srgbClr val="FFFFFF"/>
                </a:solidFill>
                <a:effectLst/>
                <a:latin typeface="Helvetica" pitchFamily="2" charset="0"/>
              </a:rPr>
              <a:t>Laste</a:t>
            </a:r>
            <a:r>
              <a:rPr lang="en-GB" dirty="0">
                <a:solidFill>
                  <a:srgbClr val="FFFFFF"/>
                </a:solidFill>
                <a:effectLst/>
                <a:latin typeface="Helvetica" pitchFamily="2" charset="0"/>
              </a:rPr>
              <a:t> ned </a:t>
            </a:r>
            <a:r>
              <a:rPr lang="en-GB" dirty="0" err="1">
                <a:solidFill>
                  <a:srgbClr val="FFFFFF"/>
                </a:solidFill>
                <a:effectLst/>
                <a:latin typeface="Helvetica" pitchFamily="2" charset="0"/>
              </a:rPr>
              <a:t>prosjekt</a:t>
            </a:r>
            <a:r>
              <a:rPr lang="en-GB" dirty="0">
                <a:solidFill>
                  <a:srgbClr val="FFFFFF"/>
                </a:solidFill>
                <a:effectLst/>
                <a:latin typeface="Helvetica" pitchFamily="2" charset="0"/>
              </a:rPr>
              <a:t> </a:t>
            </a:r>
            <a:r>
              <a:rPr lang="en-GB" dirty="0" err="1">
                <a:solidFill>
                  <a:srgbClr val="FFFFFF"/>
                </a:solidFill>
                <a:effectLst/>
                <a:latin typeface="Helvetica" pitchFamily="2" charset="0"/>
              </a:rPr>
              <a:t>fra</a:t>
            </a:r>
            <a:r>
              <a:rPr lang="en-GB" dirty="0">
                <a:solidFill>
                  <a:srgbClr val="FFFFFF"/>
                </a:solidFill>
                <a:effectLst/>
                <a:latin typeface="Helvetica" pitchFamily="2" charset="0"/>
              </a:rPr>
              <a:t> </a:t>
            </a:r>
            <a:r>
              <a:rPr lang="en-GB" dirty="0" err="1">
                <a:solidFill>
                  <a:srgbClr val="FFFFFF"/>
                </a:solidFill>
                <a:effectLst/>
                <a:latin typeface="Helvetica" pitchFamily="2" charset="0"/>
              </a:rPr>
              <a:t>Github</a:t>
            </a:r>
            <a:br>
              <a:rPr lang="en-GB" dirty="0">
                <a:solidFill>
                  <a:srgbClr val="FFFFFF"/>
                </a:solidFill>
                <a:effectLst/>
                <a:latin typeface="Helvetica" pitchFamily="2" charset="0"/>
              </a:rPr>
            </a:br>
            <a:r>
              <a:rPr lang="en-GB" dirty="0" err="1">
                <a:solidFill>
                  <a:srgbClr val="FFFFFF"/>
                </a:solidFill>
                <a:effectLst/>
                <a:latin typeface="Helvetica" pitchFamily="2" charset="0"/>
              </a:rPr>
              <a:t>Kjøre</a:t>
            </a:r>
            <a:r>
              <a:rPr lang="en-GB" dirty="0">
                <a:solidFill>
                  <a:srgbClr val="FFFFFF"/>
                </a:solidFill>
                <a:effectLst/>
                <a:latin typeface="Helvetica" pitchFamily="2" charset="0"/>
              </a:rPr>
              <a:t> </a:t>
            </a:r>
            <a:r>
              <a:rPr lang="en-GB" dirty="0" err="1">
                <a:solidFill>
                  <a:srgbClr val="FFFFFF"/>
                </a:solidFill>
                <a:effectLst/>
                <a:latin typeface="Helvetica" pitchFamily="2" charset="0"/>
              </a:rPr>
              <a:t>prosjekt</a:t>
            </a:r>
            <a:r>
              <a:rPr lang="en-GB" dirty="0">
                <a:solidFill>
                  <a:srgbClr val="FFFFFF"/>
                </a:solidFill>
                <a:effectLst/>
                <a:latin typeface="Helvetica" pitchFamily="2" charset="0"/>
              </a:rPr>
              <a:t> </a:t>
            </a:r>
            <a:r>
              <a:rPr lang="en-GB" dirty="0" err="1">
                <a:solidFill>
                  <a:srgbClr val="FFFFFF"/>
                </a:solidFill>
                <a:effectLst/>
                <a:latin typeface="Helvetica" pitchFamily="2" charset="0"/>
              </a:rPr>
              <a:t>lokalt</a:t>
            </a:r>
            <a:endParaRPr lang="en-GB" dirty="0">
              <a:solidFill>
                <a:srgbClr val="FFFFFF"/>
              </a:solidFill>
              <a:effectLst/>
              <a:latin typeface="Helvetica" pitchFamily="2" charset="0"/>
            </a:endParaRPr>
          </a:p>
          <a:p>
            <a:r>
              <a:rPr lang="en-GB" dirty="0" err="1">
                <a:solidFill>
                  <a:srgbClr val="FFFFFF"/>
                </a:solidFill>
                <a:effectLst/>
                <a:latin typeface="Helvetica" pitchFamily="2" charset="0"/>
              </a:rPr>
              <a:t>Opplasting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til</a:t>
            </a:r>
            <a:r>
              <a:rPr lang="en-GB" dirty="0">
                <a:solidFill>
                  <a:srgbClr val="FFFFFF"/>
                </a:solidFill>
                <a:effectLst/>
                <a:latin typeface="Helvetica" pitchFamily="2" charset="0"/>
              </a:rPr>
              <a:t> </a:t>
            </a:r>
            <a:r>
              <a:rPr lang="en-GB" dirty="0" err="1">
                <a:solidFill>
                  <a:srgbClr val="FFFFFF"/>
                </a:solidFill>
                <a:effectLst/>
                <a:latin typeface="Helvetica" pitchFamily="2" charset="0"/>
              </a:rPr>
              <a:t>skyen</a:t>
            </a:r>
            <a:r>
              <a:rPr lang="en-GB" dirty="0">
                <a:solidFill>
                  <a:srgbClr val="FFFFFF"/>
                </a:solidFill>
                <a:effectLst/>
                <a:latin typeface="Helvetica" pitchFamily="2" charset="0"/>
              </a:rPr>
              <a:t> </a:t>
            </a:r>
            <a:r>
              <a:rPr lang="en-GB" dirty="0" err="1">
                <a:solidFill>
                  <a:srgbClr val="FFFFFF"/>
                </a:solidFill>
                <a:effectLst/>
                <a:latin typeface="Helvetica" pitchFamily="2" charset="0"/>
              </a:rPr>
              <a:t>i</a:t>
            </a:r>
            <a:r>
              <a:rPr lang="en-GB" dirty="0">
                <a:solidFill>
                  <a:srgbClr val="FFFFFF"/>
                </a:solidFill>
                <a:effectLst/>
                <a:latin typeface="Helvetica" pitchFamily="2" charset="0"/>
              </a:rPr>
              <a:t> Azure</a:t>
            </a:r>
          </a:p>
          <a:p>
            <a:r>
              <a:rPr lang="en-GB" dirty="0" err="1">
                <a:solidFill>
                  <a:srgbClr val="FFFFFF"/>
                </a:solidFill>
                <a:effectLst/>
                <a:latin typeface="Helvetica" pitchFamily="2" charset="0"/>
              </a:rPr>
              <a:t>Gjennomgang</a:t>
            </a:r>
            <a:r>
              <a:rPr lang="en-GB" dirty="0">
                <a:solidFill>
                  <a:srgbClr val="FFFFFF"/>
                </a:solidFill>
                <a:effectLst/>
                <a:latin typeface="Helvetica" pitchFamily="2" charset="0"/>
              </a:rPr>
              <a:t> </a:t>
            </a:r>
            <a:r>
              <a:rPr lang="en-GB" dirty="0" err="1">
                <a:solidFill>
                  <a:srgbClr val="FFFFFF"/>
                </a:solidFill>
                <a:effectLst/>
                <a:latin typeface="Helvetica" pitchFamily="2" charset="0"/>
              </a:rPr>
              <a:t>av</a:t>
            </a:r>
            <a:r>
              <a:rPr lang="en-GB" dirty="0">
                <a:solidFill>
                  <a:srgbClr val="FFFFFF"/>
                </a:solidFill>
                <a:effectLst/>
                <a:latin typeface="Helvetica" pitchFamily="2" charset="0"/>
              </a:rPr>
              <a:t> </a:t>
            </a:r>
            <a:r>
              <a:rPr lang="en-GB" dirty="0" err="1">
                <a:solidFill>
                  <a:srgbClr val="FFFFFF"/>
                </a:solidFill>
                <a:effectLst/>
                <a:latin typeface="Helvetica" pitchFamily="2" charset="0"/>
              </a:rPr>
              <a:t>oppgaver</a:t>
            </a:r>
            <a:endParaRPr lang="en-GB" dirty="0">
              <a:solidFill>
                <a:srgbClr val="FFFFFF"/>
              </a:solidFill>
              <a:effectLst/>
              <a:latin typeface="Helvetica" pitchFamily="2" charset="0"/>
            </a:endParaRPr>
          </a:p>
          <a:p>
            <a:r>
              <a:rPr lang="en-GB" dirty="0" err="1">
                <a:solidFill>
                  <a:srgbClr val="FFFFFF"/>
                </a:solidFill>
                <a:latin typeface="Helvetica" pitchFamily="2" charset="0"/>
              </a:rPr>
              <a:t>Egenarbeid</a:t>
            </a:r>
            <a:endParaRPr lang="en-GB" dirty="0">
              <a:solidFill>
                <a:srgbClr val="FFFFFF"/>
              </a:solidFill>
              <a:effectLst/>
              <a:latin typeface="Helvetica" pitchFamily="2" charset="0"/>
            </a:endParaRPr>
          </a:p>
        </p:txBody>
      </p:sp>
      <p:sp>
        <p:nvSpPr>
          <p:cNvPr id="584"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3</a:t>
            </a:fld>
            <a:endParaRPr lang="en-US"/>
          </a:p>
        </p:txBody>
      </p:sp>
      <p:sp>
        <p:nvSpPr>
          <p:cNvPr id="7" name="Text Placeholder 6">
            <a:extLst>
              <a:ext uri="{FF2B5EF4-FFF2-40B4-BE49-F238E27FC236}">
                <a16:creationId xmlns:a16="http://schemas.microsoft.com/office/drawing/2014/main" id="{D6231D18-B281-42C2-8310-21826BFBB575}"/>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p:txBody>
      </p:sp>
      <p:sp>
        <p:nvSpPr>
          <p:cNvPr id="2" name="Date Placeholder 1">
            <a:extLst>
              <a:ext uri="{FF2B5EF4-FFF2-40B4-BE49-F238E27FC236}">
                <a16:creationId xmlns:a16="http://schemas.microsoft.com/office/drawing/2014/main" id="{0F12D38C-15D1-4323-9E9A-F6990D95B9EC}"/>
              </a:ext>
            </a:extLst>
          </p:cNvPr>
          <p:cNvSpPr>
            <a:spLocks noGrp="1"/>
          </p:cNvSpPr>
          <p:nvPr>
            <p:ph type="dt" sz="half" idx="23"/>
          </p:nvPr>
        </p:nvSpPr>
        <p:spPr>
          <a:xfrm>
            <a:off x="22656800" y="582672"/>
            <a:ext cx="1104900" cy="203202"/>
          </a:xfrm>
        </p:spPr>
        <p:txBody>
          <a:bodyPr/>
          <a:lstStyle/>
          <a:p>
            <a:fld id="{62A26515-7CBF-430C-AFFA-1E7D64AB2A92}" type="datetime1">
              <a:rPr lang="pl-PL" smtClean="0"/>
              <a:pPr/>
              <a:t>2.11.2022</a:t>
            </a:fld>
            <a:endParaRPr lang="en-US" dirty="0"/>
          </a:p>
        </p:txBody>
      </p:sp>
      <p:sp>
        <p:nvSpPr>
          <p:cNvPr id="589"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584ED92-3B32-411E-B570-C18574BF2F7D}"/>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90C14073-E07A-4862-9F28-2989A169640E}"/>
              </a:ext>
            </a:extLst>
          </p:cNvPr>
          <p:cNvSpPr>
            <a:spLocks noGrp="1"/>
          </p:cNvSpPr>
          <p:nvPr>
            <p:ph type="sldNum" sz="quarter" idx="2"/>
          </p:nvPr>
        </p:nvSpPr>
        <p:spPr>
          <a:xfrm>
            <a:off x="18118877" y="12407900"/>
            <a:ext cx="5686638" cy="736601"/>
          </a:xfrm>
        </p:spPr>
        <p:txBody>
          <a:bodyPr/>
          <a:lstStyle/>
          <a:p>
            <a:fld id="{86CB4B4D-7CA3-9044-876B-883B54F8677D}" type="slidenum">
              <a:rPr lang="en-US" smtClean="0"/>
              <a:pPr/>
              <a:t>30</a:t>
            </a:fld>
            <a:endParaRPr lang="en-US"/>
          </a:p>
        </p:txBody>
      </p:sp>
      <p:sp>
        <p:nvSpPr>
          <p:cNvPr id="10" name="Text Placeholder 9">
            <a:extLst>
              <a:ext uri="{FF2B5EF4-FFF2-40B4-BE49-F238E27FC236}">
                <a16:creationId xmlns:a16="http://schemas.microsoft.com/office/drawing/2014/main" id="{B1475E70-C844-4939-84AE-2867C67410C0}"/>
              </a:ext>
            </a:extLst>
          </p:cNvPr>
          <p:cNvSpPr>
            <a:spLocks noGrp="1"/>
          </p:cNvSpPr>
          <p:nvPr>
            <p:ph type="body" sz="quarter" idx="25"/>
          </p:nvPr>
        </p:nvSpPr>
        <p:spPr/>
        <p:txBody>
          <a:bodyPr/>
          <a:lstStyle/>
          <a:p>
            <a:endParaRPr lang="en-US"/>
          </a:p>
        </p:txBody>
      </p:sp>
      <p:sp>
        <p:nvSpPr>
          <p:cNvPr id="11" name="Text Placeholder 10">
            <a:extLst>
              <a:ext uri="{FF2B5EF4-FFF2-40B4-BE49-F238E27FC236}">
                <a16:creationId xmlns:a16="http://schemas.microsoft.com/office/drawing/2014/main" id="{25993FA0-1068-43D1-9EF7-EB1A99C8CDCC}"/>
              </a:ext>
            </a:extLst>
          </p:cNvPr>
          <p:cNvSpPr>
            <a:spLocks noGrp="1"/>
          </p:cNvSpPr>
          <p:nvPr>
            <p:ph type="body" sz="quarter" idx="26"/>
          </p:nvPr>
        </p:nvSpPr>
        <p:spPr/>
        <p:txBody>
          <a:bodyPr/>
          <a:lstStyle/>
          <a:p>
            <a:endParaRPr lang="en-US"/>
          </a:p>
        </p:txBody>
      </p:sp>
      <p:sp>
        <p:nvSpPr>
          <p:cNvPr id="4" name="Date Placeholder 3">
            <a:extLst>
              <a:ext uri="{FF2B5EF4-FFF2-40B4-BE49-F238E27FC236}">
                <a16:creationId xmlns:a16="http://schemas.microsoft.com/office/drawing/2014/main" id="{02D131CF-33C2-4471-BF12-4E93C010DED6}"/>
              </a:ext>
            </a:extLst>
          </p:cNvPr>
          <p:cNvSpPr>
            <a:spLocks noGrp="1"/>
          </p:cNvSpPr>
          <p:nvPr>
            <p:ph type="dt" sz="half" idx="24"/>
          </p:nvPr>
        </p:nvSpPr>
        <p:spPr>
          <a:xfrm>
            <a:off x="22690666" y="582672"/>
            <a:ext cx="1071033" cy="203202"/>
          </a:xfrm>
        </p:spPr>
        <p:txBody>
          <a:bodyPr/>
          <a:lstStyle/>
          <a:p>
            <a:fld id="{C634C9FC-B9CF-49A8-A574-19A60AD8B4D0}" type="datetime1">
              <a:rPr lang="pl-PL" smtClean="0"/>
              <a:pPr/>
              <a:t>2.11.2022</a:t>
            </a:fld>
            <a:endParaRPr lang="en-US" dirty="0"/>
          </a:p>
        </p:txBody>
      </p:sp>
    </p:spTree>
    <p:extLst>
      <p:ext uri="{BB962C8B-B14F-4D97-AF65-F5344CB8AC3E}">
        <p14:creationId xmlns:p14="http://schemas.microsoft.com/office/powerpoint/2010/main" val="361243853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73937DB-EE30-49CC-8BE6-8BC78E950ECC}"/>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71B7E83E-9477-444C-B9B8-8762CECA8B61}"/>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31</a:t>
            </a:fld>
            <a:endParaRPr lang="en-US"/>
          </a:p>
        </p:txBody>
      </p:sp>
      <p:sp>
        <p:nvSpPr>
          <p:cNvPr id="9" name="Text Placeholder 8">
            <a:extLst>
              <a:ext uri="{FF2B5EF4-FFF2-40B4-BE49-F238E27FC236}">
                <a16:creationId xmlns:a16="http://schemas.microsoft.com/office/drawing/2014/main" id="{F92CE879-DDE3-491E-976A-A79CB540FAA9}"/>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74406121-1557-4786-B48F-131A014276FD}"/>
              </a:ext>
            </a:extLst>
          </p:cNvPr>
          <p:cNvSpPr>
            <a:spLocks noGrp="1"/>
          </p:cNvSpPr>
          <p:nvPr>
            <p:ph type="dt" sz="half" idx="24"/>
          </p:nvPr>
        </p:nvSpPr>
        <p:spPr>
          <a:xfrm>
            <a:off x="22690666" y="582672"/>
            <a:ext cx="1071033" cy="203202"/>
          </a:xfrm>
        </p:spPr>
        <p:txBody>
          <a:bodyPr/>
          <a:lstStyle/>
          <a:p>
            <a:fld id="{801A524E-A93D-4495-8F3E-19B09EE983F3}" type="datetime1">
              <a:rPr lang="pl-PL" smtClean="0"/>
              <a:pPr/>
              <a:t>2.11.2022</a:t>
            </a:fld>
            <a:endParaRPr lang="en-US" dirty="0"/>
          </a:p>
        </p:txBody>
      </p:sp>
    </p:spTree>
    <p:extLst>
      <p:ext uri="{BB962C8B-B14F-4D97-AF65-F5344CB8AC3E}">
        <p14:creationId xmlns:p14="http://schemas.microsoft.com/office/powerpoint/2010/main" val="2013732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98E431-F835-429A-8543-F211FB42A25E}"/>
              </a:ext>
            </a:extLst>
          </p:cNvPr>
          <p:cNvSpPr>
            <a:spLocks noGrp="1"/>
          </p:cNvSpPr>
          <p:nvPr>
            <p:ph type="pic" sz="quarter" idx="22"/>
          </p:nvPr>
        </p:nvSpPr>
        <p:spPr/>
      </p:sp>
      <p:sp>
        <p:nvSpPr>
          <p:cNvPr id="3" name="Slide Number Placeholder 2">
            <a:extLst>
              <a:ext uri="{FF2B5EF4-FFF2-40B4-BE49-F238E27FC236}">
                <a16:creationId xmlns:a16="http://schemas.microsoft.com/office/drawing/2014/main" id="{ACD7B5DD-EE10-42BB-A639-F689EF1E3F25}"/>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32</a:t>
            </a:fld>
            <a:endParaRPr lang="en-US"/>
          </a:p>
        </p:txBody>
      </p:sp>
      <p:sp>
        <p:nvSpPr>
          <p:cNvPr id="9" name="Text Placeholder 8">
            <a:extLst>
              <a:ext uri="{FF2B5EF4-FFF2-40B4-BE49-F238E27FC236}">
                <a16:creationId xmlns:a16="http://schemas.microsoft.com/office/drawing/2014/main" id="{422467D7-1FA3-4A58-8FAD-9EE6E9969D79}"/>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0ED5A693-0EDE-4A89-862A-5D13832FDDE5}"/>
              </a:ext>
            </a:extLst>
          </p:cNvPr>
          <p:cNvSpPr>
            <a:spLocks noGrp="1"/>
          </p:cNvSpPr>
          <p:nvPr>
            <p:ph type="dt" sz="half" idx="24"/>
          </p:nvPr>
        </p:nvSpPr>
        <p:spPr>
          <a:xfrm>
            <a:off x="22690666" y="582672"/>
            <a:ext cx="1071033" cy="203202"/>
          </a:xfrm>
        </p:spPr>
        <p:txBody>
          <a:bodyPr/>
          <a:lstStyle/>
          <a:p>
            <a:fld id="{D89EFCBD-CD4B-4181-A55D-281CA165F7C4}" type="datetime1">
              <a:rPr lang="pl-PL" smtClean="0"/>
              <a:pPr/>
              <a:t>2.11.2022</a:t>
            </a:fld>
            <a:endParaRPr lang="en-US" dirty="0"/>
          </a:p>
        </p:txBody>
      </p:sp>
    </p:spTree>
    <p:extLst>
      <p:ext uri="{BB962C8B-B14F-4D97-AF65-F5344CB8AC3E}">
        <p14:creationId xmlns:p14="http://schemas.microsoft.com/office/powerpoint/2010/main" val="291257376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EA541A32-7E2A-4FCC-A3DA-1091CFAD073B}"/>
              </a:ext>
            </a:extLst>
          </p:cNvPr>
          <p:cNvSpPr>
            <a:spLocks noGrp="1"/>
          </p:cNvSpPr>
          <p:nvPr>
            <p:ph type="pic" sz="quarter" idx="29"/>
          </p:nvPr>
        </p:nvSpPr>
        <p:spPr/>
      </p:sp>
      <p:sp>
        <p:nvSpPr>
          <p:cNvPr id="18" name="Picture Placeholder 17">
            <a:extLst>
              <a:ext uri="{FF2B5EF4-FFF2-40B4-BE49-F238E27FC236}">
                <a16:creationId xmlns:a16="http://schemas.microsoft.com/office/drawing/2014/main" id="{C83F3AB8-4037-4DC9-9E7B-61924C1605AD}"/>
              </a:ext>
            </a:extLst>
          </p:cNvPr>
          <p:cNvSpPr>
            <a:spLocks noGrp="1"/>
          </p:cNvSpPr>
          <p:nvPr>
            <p:ph type="pic" sz="quarter" idx="28"/>
          </p:nvPr>
        </p:nvSpPr>
        <p:spPr/>
      </p:sp>
      <p:sp>
        <p:nvSpPr>
          <p:cNvPr id="16" name="Picture Placeholder 15">
            <a:extLst>
              <a:ext uri="{FF2B5EF4-FFF2-40B4-BE49-F238E27FC236}">
                <a16:creationId xmlns:a16="http://schemas.microsoft.com/office/drawing/2014/main" id="{11B4A475-63D8-4050-8D88-C2E92D07C8B9}"/>
              </a:ext>
            </a:extLst>
          </p:cNvPr>
          <p:cNvSpPr>
            <a:spLocks noGrp="1"/>
          </p:cNvSpPr>
          <p:nvPr>
            <p:ph type="pic" sz="quarter" idx="22"/>
          </p:nvPr>
        </p:nvSpPr>
        <p:spPr/>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a:xfrm>
            <a:off x="17110528" y="4969939"/>
            <a:ext cx="5583527" cy="27256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a:xfrm>
            <a:off x="9400236" y="9788722"/>
            <a:ext cx="5583527" cy="2725696"/>
          </a:xfrm>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a:xfrm>
            <a:off x="1791460" y="5892456"/>
            <a:ext cx="5931375" cy="6508843"/>
          </a:xfrm>
        </p:spPr>
        <p:txBody>
          <a:bodyPr/>
          <a:lstStyle/>
          <a:p>
            <a:r>
              <a:rPr lang="it-IT" dirty="0"/>
              <a:t>At vero eos et accusamus et iusto odio</a:t>
            </a:r>
            <a:endParaRPr lang="en-US" dirty="0"/>
          </a:p>
          <a:p>
            <a:endParaRPr lang="en-US" dirty="0"/>
          </a:p>
        </p:txBody>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33</a:t>
            </a:fld>
            <a:endParaRPr lang="en-US"/>
          </a:p>
        </p:txBody>
      </p:sp>
      <p:sp>
        <p:nvSpPr>
          <p:cNvPr id="17" name="Text Placeholder 16">
            <a:extLst>
              <a:ext uri="{FF2B5EF4-FFF2-40B4-BE49-F238E27FC236}">
                <a16:creationId xmlns:a16="http://schemas.microsoft.com/office/drawing/2014/main" id="{465171FB-1867-42BE-9049-3408DF5BABC8}"/>
              </a:ext>
            </a:extLst>
          </p:cNvPr>
          <p:cNvSpPr>
            <a:spLocks noGrp="1"/>
          </p:cNvSpPr>
          <p:nvPr>
            <p:ph type="body" sz="quarter" idx="27"/>
          </p:nvPr>
        </p:nvSpPr>
        <p:spPr/>
        <p:txBody>
          <a:bodyPr/>
          <a:lstStyle/>
          <a:p>
            <a:endParaRPr lang="en-US"/>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4"/>
          </p:nvPr>
        </p:nvSpPr>
        <p:spPr>
          <a:xfrm>
            <a:off x="22690666" y="582672"/>
            <a:ext cx="1071033" cy="203202"/>
          </a:xfrm>
        </p:spPr>
        <p:txBody>
          <a:bodyPr/>
          <a:lstStyle/>
          <a:p>
            <a:fld id="{F3C3B79C-3046-477F-8FEC-E7761A3283A9}" type="datetime1">
              <a:rPr lang="pl-PL" smtClean="0"/>
              <a:pPr/>
              <a:t>2.11.2022</a:t>
            </a:fld>
            <a:endParaRPr lang="en-US" dirty="0"/>
          </a:p>
        </p:txBody>
      </p:sp>
    </p:spTree>
    <p:extLst>
      <p:ext uri="{BB962C8B-B14F-4D97-AF65-F5344CB8AC3E}">
        <p14:creationId xmlns:p14="http://schemas.microsoft.com/office/powerpoint/2010/main" val="166705240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FF9A628-C6B1-4376-A582-3CC1BD5716F9}"/>
              </a:ext>
            </a:extLst>
          </p:cNvPr>
          <p:cNvSpPr>
            <a:spLocks noGrp="1"/>
          </p:cNvSpPr>
          <p:nvPr>
            <p:ph type="pic" sz="quarter" idx="29"/>
          </p:nvPr>
        </p:nvSpPr>
        <p:spPr/>
      </p:sp>
      <p:sp>
        <p:nvSpPr>
          <p:cNvPr id="22" name="Picture Placeholder 21">
            <a:extLst>
              <a:ext uri="{FF2B5EF4-FFF2-40B4-BE49-F238E27FC236}">
                <a16:creationId xmlns:a16="http://schemas.microsoft.com/office/drawing/2014/main" id="{0841F886-F911-4312-9D4B-D4EF59B59D78}"/>
              </a:ext>
            </a:extLst>
          </p:cNvPr>
          <p:cNvSpPr>
            <a:spLocks noGrp="1"/>
          </p:cNvSpPr>
          <p:nvPr>
            <p:ph type="pic" sz="quarter" idx="28"/>
          </p:nvPr>
        </p:nvSpPr>
        <p:spPr/>
      </p:sp>
      <p:sp>
        <p:nvSpPr>
          <p:cNvPr id="20" name="Picture Placeholder 19">
            <a:extLst>
              <a:ext uri="{FF2B5EF4-FFF2-40B4-BE49-F238E27FC236}">
                <a16:creationId xmlns:a16="http://schemas.microsoft.com/office/drawing/2014/main" id="{6B4B8C9F-E084-4C1B-9270-2A2780317E16}"/>
              </a:ext>
            </a:extLst>
          </p:cNvPr>
          <p:cNvSpPr>
            <a:spLocks noGrp="1"/>
          </p:cNvSpPr>
          <p:nvPr>
            <p:ph type="pic" sz="quarter" idx="22"/>
          </p:nvPr>
        </p:nvSpPr>
        <p:spPr/>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34</a:t>
            </a:fld>
            <a:endParaRPr lang="en-US"/>
          </a:p>
        </p:txBody>
      </p:sp>
      <p:sp>
        <p:nvSpPr>
          <p:cNvPr id="21" name="Text Placeholder 20">
            <a:extLst>
              <a:ext uri="{FF2B5EF4-FFF2-40B4-BE49-F238E27FC236}">
                <a16:creationId xmlns:a16="http://schemas.microsoft.com/office/drawing/2014/main" id="{5ECCF543-E452-41B0-8051-FCECBFD0B305}"/>
              </a:ext>
            </a:extLst>
          </p:cNvPr>
          <p:cNvSpPr>
            <a:spLocks noGrp="1"/>
          </p:cNvSpPr>
          <p:nvPr>
            <p:ph type="body" sz="quarter" idx="27"/>
          </p:nvPr>
        </p:nvSpPr>
        <p:spPr/>
        <p:txBody>
          <a:bodyPr/>
          <a:lstStyle/>
          <a:p>
            <a:endParaRPr lang="en-US"/>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a:xfrm>
            <a:off x="1791460" y="5892456"/>
            <a:ext cx="5931375" cy="6508843"/>
          </a:xfrm>
        </p:spPr>
        <p:txBody>
          <a:bodyPr/>
          <a:lstStyle/>
          <a:p>
            <a:r>
              <a:rPr lang="it-IT" dirty="0"/>
              <a:t>At vero eos et accusamus et iusto odio</a:t>
            </a:r>
            <a:endParaRPr lang="en-US" dirty="0"/>
          </a:p>
          <a:p>
            <a:endParaRPr lang="en-US" dirty="0"/>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a:xfrm>
            <a:off x="9400236" y="9788722"/>
            <a:ext cx="5583527" cy="2725696"/>
          </a:xfrm>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a:xfrm>
            <a:off x="17110528" y="4969939"/>
            <a:ext cx="5583527" cy="2725696"/>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4"/>
          </p:nvPr>
        </p:nvSpPr>
        <p:spPr>
          <a:xfrm>
            <a:off x="22690666" y="582672"/>
            <a:ext cx="1071033" cy="203202"/>
          </a:xfrm>
        </p:spPr>
        <p:txBody>
          <a:bodyPr/>
          <a:lstStyle/>
          <a:p>
            <a:fld id="{F3C3B79C-3046-477F-8FEC-E7761A3283A9}" type="datetime1">
              <a:rPr lang="pl-PL" smtClean="0"/>
              <a:pPr/>
              <a:t>2.11.2022</a:t>
            </a:fld>
            <a:endParaRPr lang="en-US" dirty="0"/>
          </a:p>
        </p:txBody>
      </p:sp>
    </p:spTree>
    <p:extLst>
      <p:ext uri="{BB962C8B-B14F-4D97-AF65-F5344CB8AC3E}">
        <p14:creationId xmlns:p14="http://schemas.microsoft.com/office/powerpoint/2010/main" val="209287190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E0700ED-8241-49D0-A0CA-A9A24122DDCF}"/>
              </a:ext>
            </a:extLst>
          </p:cNvPr>
          <p:cNvSpPr>
            <a:spLocks noGrp="1"/>
          </p:cNvSpPr>
          <p:nvPr>
            <p:ph type="pic" sz="quarter" idx="29"/>
          </p:nvPr>
        </p:nvSpPr>
        <p:spPr/>
      </p:sp>
      <p:sp>
        <p:nvSpPr>
          <p:cNvPr id="4" name="Picture Placeholder 3">
            <a:extLst>
              <a:ext uri="{FF2B5EF4-FFF2-40B4-BE49-F238E27FC236}">
                <a16:creationId xmlns:a16="http://schemas.microsoft.com/office/drawing/2014/main" id="{A96B3287-FAA1-4651-B431-033F37012F5F}"/>
              </a:ext>
            </a:extLst>
          </p:cNvPr>
          <p:cNvSpPr>
            <a:spLocks noGrp="1"/>
          </p:cNvSpPr>
          <p:nvPr>
            <p:ph type="pic" sz="quarter" idx="28"/>
          </p:nvPr>
        </p:nvSpPr>
        <p:spPr/>
      </p:sp>
      <p:sp>
        <p:nvSpPr>
          <p:cNvPr id="2" name="Picture Placeholder 1">
            <a:extLst>
              <a:ext uri="{FF2B5EF4-FFF2-40B4-BE49-F238E27FC236}">
                <a16:creationId xmlns:a16="http://schemas.microsoft.com/office/drawing/2014/main" id="{477330C8-3D0F-4475-A8B7-309FF85BE2A0}"/>
              </a:ext>
            </a:extLst>
          </p:cNvPr>
          <p:cNvSpPr>
            <a:spLocks noGrp="1"/>
          </p:cNvSpPr>
          <p:nvPr>
            <p:ph type="pic" sz="quarter" idx="22"/>
          </p:nvPr>
        </p:nvSpPr>
        <p:spPr/>
      </p:sp>
      <p:sp>
        <p:nvSpPr>
          <p:cNvPr id="8" name="Slide Number Placeholder 7">
            <a:extLst>
              <a:ext uri="{FF2B5EF4-FFF2-40B4-BE49-F238E27FC236}">
                <a16:creationId xmlns:a16="http://schemas.microsoft.com/office/drawing/2014/main" id="{02B18F20-C079-43DB-81E5-450A84D6D7B2}"/>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9" name="Date Placeholder 8">
            <a:extLst>
              <a:ext uri="{FF2B5EF4-FFF2-40B4-BE49-F238E27FC236}">
                <a16:creationId xmlns:a16="http://schemas.microsoft.com/office/drawing/2014/main" id="{99137D06-0367-47E7-BDFD-DA85103375E6}"/>
              </a:ext>
            </a:extLst>
          </p:cNvPr>
          <p:cNvSpPr>
            <a:spLocks noGrp="1"/>
          </p:cNvSpPr>
          <p:nvPr>
            <p:ph type="dt" sz="half" idx="24"/>
          </p:nvPr>
        </p:nvSpPr>
        <p:spPr>
          <a:xfrm>
            <a:off x="20635448" y="582672"/>
            <a:ext cx="3126252" cy="203202"/>
          </a:xfrm>
          <a:prstGeom prst="rect">
            <a:avLst/>
          </a:prstGeom>
        </p:spPr>
        <p:txBody>
          <a:bodyPr/>
          <a:lstStyle/>
          <a:p>
            <a:pPr algn="r"/>
            <a:fld id="{F3C3B79C-3046-477F-8FEC-E7761A3283A9}" type="datetime1">
              <a:rPr lang="pl-PL" smtClean="0"/>
              <a:t>2.11.2022</a:t>
            </a:fld>
            <a:endParaRPr lang="en-US" dirty="0"/>
          </a:p>
        </p:txBody>
      </p:sp>
      <p:sp>
        <p:nvSpPr>
          <p:cNvPr id="3" name="Text Placeholder 2">
            <a:extLst>
              <a:ext uri="{FF2B5EF4-FFF2-40B4-BE49-F238E27FC236}">
                <a16:creationId xmlns:a16="http://schemas.microsoft.com/office/drawing/2014/main" id="{CA214CE8-4988-40DF-865E-0739B60C3C2C}"/>
              </a:ext>
            </a:extLst>
          </p:cNvPr>
          <p:cNvSpPr>
            <a:spLocks noGrp="1"/>
          </p:cNvSpPr>
          <p:nvPr>
            <p:ph type="body" sz="quarter" idx="27"/>
          </p:nvPr>
        </p:nvSpPr>
        <p:spPr/>
        <p:txBody>
          <a:bodyPr/>
          <a:lstStyle/>
          <a:p>
            <a:endParaRPr lang="en-US"/>
          </a:p>
        </p:txBody>
      </p:sp>
      <p:sp>
        <p:nvSpPr>
          <p:cNvPr id="7" name="Text Placeholder 6">
            <a:extLst>
              <a:ext uri="{FF2B5EF4-FFF2-40B4-BE49-F238E27FC236}">
                <a16:creationId xmlns:a16="http://schemas.microsoft.com/office/drawing/2014/main" id="{285D6A83-4621-4FDF-A9C6-4190B211D4D2}"/>
              </a:ext>
            </a:extLst>
          </p:cNvPr>
          <p:cNvSpPr>
            <a:spLocks noGrp="1"/>
          </p:cNvSpPr>
          <p:nvPr>
            <p:ph type="body" sz="quarter" idx="30"/>
          </p:nvPr>
        </p:nvSpPr>
        <p:spPr/>
        <p:txBody>
          <a:bodyPr/>
          <a:lstStyle/>
          <a:p>
            <a:r>
              <a:rPr lang="it-IT" dirty="0"/>
              <a:t>At vero eos et accusamus et iusto odio</a:t>
            </a:r>
            <a:endParaRPr lang="en-US" dirty="0"/>
          </a:p>
          <a:p>
            <a:endParaRPr lang="en-US" dirty="0"/>
          </a:p>
        </p:txBody>
      </p:sp>
      <p:sp>
        <p:nvSpPr>
          <p:cNvPr id="6" name="Text Placeholder 5">
            <a:extLst>
              <a:ext uri="{FF2B5EF4-FFF2-40B4-BE49-F238E27FC236}">
                <a16:creationId xmlns:a16="http://schemas.microsoft.com/office/drawing/2014/main" id="{0A9C5D16-21BA-46D8-A720-177CF14E37D7}"/>
              </a:ext>
            </a:extLst>
          </p:cNvPr>
          <p:cNvSpPr>
            <a:spLocks noGrp="1"/>
          </p:cNvSpPr>
          <p:nvPr>
            <p:ph type="body" sz="half" idx="31"/>
          </p:nvPr>
        </p:nvSpPr>
        <p:spPr/>
        <p:txBody>
          <a:bodyPr>
            <a:normAutofit lnSpcReduction="10000"/>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a:p>
            <a:endParaRPr lang="en-US" dirty="0"/>
          </a:p>
        </p:txBody>
      </p:sp>
      <p:sp>
        <p:nvSpPr>
          <p:cNvPr id="5" name="Text Placeholder 4">
            <a:extLst>
              <a:ext uri="{FF2B5EF4-FFF2-40B4-BE49-F238E27FC236}">
                <a16:creationId xmlns:a16="http://schemas.microsoft.com/office/drawing/2014/main" id="{CE8631F9-9817-4C8D-8401-F625BC5CD6F5}"/>
              </a:ext>
            </a:extLst>
          </p:cNvPr>
          <p:cNvSpPr>
            <a:spLocks noGrp="1"/>
          </p:cNvSpPr>
          <p:nvPr>
            <p:ph type="body" sz="half" idx="32"/>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occaecati</a:t>
            </a:r>
            <a:r>
              <a:rPr lang="en-US" dirty="0"/>
              <a:t> </a:t>
            </a:r>
            <a:r>
              <a:rPr lang="en-US" dirty="0" err="1"/>
              <a:t>cupiditate</a:t>
            </a:r>
            <a:r>
              <a:rPr lang="en-US" dirty="0"/>
              <a:t> non</a:t>
            </a:r>
          </a:p>
        </p:txBody>
      </p:sp>
    </p:spTree>
    <p:extLst>
      <p:ext uri="{BB962C8B-B14F-4D97-AF65-F5344CB8AC3E}">
        <p14:creationId xmlns:p14="http://schemas.microsoft.com/office/powerpoint/2010/main" val="64230772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23ABE-0C44-4C65-9FAB-3C76F50E0B27}"/>
              </a:ext>
            </a:extLst>
          </p:cNvPr>
          <p:cNvSpPr>
            <a:spLocks noGrp="1"/>
          </p:cNvSpPr>
          <p:nvPr>
            <p:ph type="body" sz="quarter" idx="26"/>
          </p:nvPr>
        </p:nvSpPr>
        <p:spPr>
          <a:xfrm>
            <a:off x="6168083" y="4306900"/>
            <a:ext cx="12047833" cy="5102199"/>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3" name="Slide Number Placeholder 2">
            <a:extLst>
              <a:ext uri="{FF2B5EF4-FFF2-40B4-BE49-F238E27FC236}">
                <a16:creationId xmlns:a16="http://schemas.microsoft.com/office/drawing/2014/main" id="{641AF726-B610-4C08-BDB5-5C5DA4A6B523}"/>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36</a:t>
            </a:fld>
            <a:endParaRPr lang="en-US"/>
          </a:p>
        </p:txBody>
      </p:sp>
      <p:sp>
        <p:nvSpPr>
          <p:cNvPr id="9" name="Text Placeholder 8">
            <a:extLst>
              <a:ext uri="{FF2B5EF4-FFF2-40B4-BE49-F238E27FC236}">
                <a16:creationId xmlns:a16="http://schemas.microsoft.com/office/drawing/2014/main" id="{2C73DFA9-70F9-4E7F-916B-81B9D773CED9}"/>
              </a:ext>
            </a:extLst>
          </p:cNvPr>
          <p:cNvSpPr>
            <a:spLocks noGrp="1"/>
          </p:cNvSpPr>
          <p:nvPr>
            <p:ph type="body" sz="quarter" idx="25"/>
          </p:nvPr>
        </p:nvSpPr>
        <p:spPr/>
        <p:txBody>
          <a:bodyPr/>
          <a:lstStyle/>
          <a:p>
            <a:endParaRPr lang="en-US"/>
          </a:p>
        </p:txBody>
      </p:sp>
      <p:sp>
        <p:nvSpPr>
          <p:cNvPr id="4" name="Date Placeholder 3">
            <a:extLst>
              <a:ext uri="{FF2B5EF4-FFF2-40B4-BE49-F238E27FC236}">
                <a16:creationId xmlns:a16="http://schemas.microsoft.com/office/drawing/2014/main" id="{785055D7-4535-45B7-8D81-60CCBA158434}"/>
              </a:ext>
            </a:extLst>
          </p:cNvPr>
          <p:cNvSpPr>
            <a:spLocks noGrp="1"/>
          </p:cNvSpPr>
          <p:nvPr>
            <p:ph type="dt" sz="half" idx="24"/>
          </p:nvPr>
        </p:nvSpPr>
        <p:spPr>
          <a:xfrm>
            <a:off x="22690666" y="582672"/>
            <a:ext cx="1071033" cy="203202"/>
          </a:xfrm>
        </p:spPr>
        <p:txBody>
          <a:bodyPr/>
          <a:lstStyle/>
          <a:p>
            <a:fld id="{D030E90E-3A3D-45AA-80E1-3D6DF7B7FF4F}" type="datetime1">
              <a:rPr lang="pl-PL" smtClean="0"/>
              <a:pPr/>
              <a:t>2.11.2022</a:t>
            </a:fld>
            <a:endParaRPr lang="en-US" dirty="0"/>
          </a:p>
        </p:txBody>
      </p:sp>
    </p:spTree>
    <p:extLst>
      <p:ext uri="{BB962C8B-B14F-4D97-AF65-F5344CB8AC3E}">
        <p14:creationId xmlns:p14="http://schemas.microsoft.com/office/powerpoint/2010/main" val="173045744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910C2E7-864D-4CA4-9379-CDA289D86D87}"/>
              </a:ext>
            </a:extLst>
          </p:cNvPr>
          <p:cNvSpPr>
            <a:spLocks noGrp="1"/>
          </p:cNvSpPr>
          <p:nvPr>
            <p:ph type="pic" sz="quarter" idx="22"/>
          </p:nvPr>
        </p:nvSpPr>
        <p:spPr/>
      </p:sp>
      <p:sp>
        <p:nvSpPr>
          <p:cNvPr id="3" name="Text Placeholder 2">
            <a:extLst>
              <a:ext uri="{FF2B5EF4-FFF2-40B4-BE49-F238E27FC236}">
                <a16:creationId xmlns:a16="http://schemas.microsoft.com/office/drawing/2014/main" id="{F5C6585D-44D6-4483-9791-0635CDFD0718}"/>
              </a:ext>
            </a:extLst>
          </p:cNvPr>
          <p:cNvSpPr>
            <a:spLocks noGrp="1"/>
          </p:cNvSpPr>
          <p:nvPr>
            <p:ph type="body" sz="quarter" idx="26"/>
          </p:nvPr>
        </p:nvSpPr>
        <p:spPr>
          <a:xfrm>
            <a:off x="2446238" y="2387850"/>
            <a:ext cx="8529131" cy="8940297"/>
          </a:xfrm>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a:t>
            </a:r>
          </a:p>
        </p:txBody>
      </p:sp>
      <p:sp>
        <p:nvSpPr>
          <p:cNvPr id="4" name="Slide Number Placeholder 3">
            <a:extLst>
              <a:ext uri="{FF2B5EF4-FFF2-40B4-BE49-F238E27FC236}">
                <a16:creationId xmlns:a16="http://schemas.microsoft.com/office/drawing/2014/main" id="{283F668C-0FD4-4A28-94FC-18188F91F87E}"/>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37</a:t>
            </a:fld>
            <a:endParaRPr lang="en-US"/>
          </a:p>
        </p:txBody>
      </p:sp>
      <p:sp>
        <p:nvSpPr>
          <p:cNvPr id="11" name="Text Placeholder 10">
            <a:extLst>
              <a:ext uri="{FF2B5EF4-FFF2-40B4-BE49-F238E27FC236}">
                <a16:creationId xmlns:a16="http://schemas.microsoft.com/office/drawing/2014/main" id="{DB53C6CD-203B-48C2-8373-A20DDEA4EDFF}"/>
              </a:ext>
            </a:extLst>
          </p:cNvPr>
          <p:cNvSpPr>
            <a:spLocks noGrp="1"/>
          </p:cNvSpPr>
          <p:nvPr>
            <p:ph type="body" sz="quarter" idx="25"/>
          </p:nvPr>
        </p:nvSpPr>
        <p:spPr/>
        <p:txBody>
          <a:bodyPr/>
          <a:lstStyle/>
          <a:p>
            <a:endParaRPr lang="en-US"/>
          </a:p>
        </p:txBody>
      </p:sp>
      <p:sp>
        <p:nvSpPr>
          <p:cNvPr id="5" name="Date Placeholder 4">
            <a:extLst>
              <a:ext uri="{FF2B5EF4-FFF2-40B4-BE49-F238E27FC236}">
                <a16:creationId xmlns:a16="http://schemas.microsoft.com/office/drawing/2014/main" id="{074199FD-EC47-4896-9C77-2B495D224F67}"/>
              </a:ext>
            </a:extLst>
          </p:cNvPr>
          <p:cNvSpPr>
            <a:spLocks noGrp="1"/>
          </p:cNvSpPr>
          <p:nvPr>
            <p:ph type="dt" sz="half" idx="24"/>
          </p:nvPr>
        </p:nvSpPr>
        <p:spPr>
          <a:xfrm>
            <a:off x="22690666" y="582672"/>
            <a:ext cx="1071033" cy="203202"/>
          </a:xfrm>
        </p:spPr>
        <p:txBody>
          <a:bodyPr/>
          <a:lstStyle/>
          <a:p>
            <a:fld id="{67208FDC-A263-40B9-AFFE-48390C36F276}" type="datetime1">
              <a:rPr lang="pl-PL" smtClean="0"/>
              <a:pPr/>
              <a:t>2.11.2022</a:t>
            </a:fld>
            <a:endParaRPr lang="en-US" dirty="0"/>
          </a:p>
        </p:txBody>
      </p:sp>
    </p:spTree>
    <p:extLst>
      <p:ext uri="{BB962C8B-B14F-4D97-AF65-F5344CB8AC3E}">
        <p14:creationId xmlns:p14="http://schemas.microsoft.com/office/powerpoint/2010/main" val="1454867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802" name="Slide Number"/>
          <p:cNvSpPr txBox="1">
            <a:spLocks noGrp="1"/>
          </p:cNvSpPr>
          <p:nvPr>
            <p:ph type="sldNum" sz="quarter" idx="2"/>
          </p:nvPr>
        </p:nvSpPr>
        <p:spPr>
          <a:xfrm>
            <a:off x="23288359" y="12910139"/>
            <a:ext cx="51144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38</a:t>
            </a:fld>
            <a:endParaRPr lang="en-US"/>
          </a:p>
        </p:txBody>
      </p:sp>
      <p:sp>
        <p:nvSpPr>
          <p:cNvPr id="6" name="Text Placeholder 5">
            <a:extLst>
              <a:ext uri="{FF2B5EF4-FFF2-40B4-BE49-F238E27FC236}">
                <a16:creationId xmlns:a16="http://schemas.microsoft.com/office/drawing/2014/main" id="{5009DB47-CB07-462E-9574-F31E2AFD3517}"/>
              </a:ext>
            </a:extLst>
          </p:cNvPr>
          <p:cNvSpPr>
            <a:spLocks noGrp="1"/>
          </p:cNvSpPr>
          <p:nvPr>
            <p:ph type="body" sz="quarter" idx="25"/>
          </p:nvPr>
        </p:nvSpPr>
        <p:spPr/>
        <p:txBody>
          <a:bodyPr/>
          <a:lstStyle/>
          <a:p>
            <a:endParaRPr lang="en-US"/>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xfrm>
            <a:off x="23288359" y="12910139"/>
            <a:ext cx="51144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39</a:t>
            </a:fld>
            <a:endParaRPr lang="en-US"/>
          </a:p>
        </p:txBody>
      </p:sp>
      <p:sp>
        <p:nvSpPr>
          <p:cNvPr id="7" name="Text Placeholder 6">
            <a:extLst>
              <a:ext uri="{FF2B5EF4-FFF2-40B4-BE49-F238E27FC236}">
                <a16:creationId xmlns:a16="http://schemas.microsoft.com/office/drawing/2014/main" id="{2E6DFC1F-DF44-4757-AC80-63BD71939972}"/>
              </a:ext>
            </a:extLst>
          </p:cNvPr>
          <p:cNvSpPr>
            <a:spLocks noGrp="1"/>
          </p:cNvSpPr>
          <p:nvPr>
            <p:ph type="body" sz="quarter" idx="25"/>
          </p:nvPr>
        </p:nvSpPr>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3487072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1.0</a:t>
            </a:r>
          </a:p>
          <a:p>
            <a:r>
              <a:rPr lang="en-US" dirty="0"/>
              <a:t>Om </a:t>
            </a:r>
            <a:r>
              <a:rPr lang="en-US" dirty="0" err="1"/>
              <a:t>oss</a:t>
            </a:r>
            <a:r>
              <a:rPr lang="en-US" dirty="0"/>
              <a:t> &amp; Forte Digital</a:t>
            </a:r>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4</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40</a:t>
            </a:fld>
            <a:endParaRPr lang="en-US"/>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0635448" y="582672"/>
            <a:ext cx="3126252" cy="203202"/>
          </a:xfrm>
          <a:prstGeom prst="rect">
            <a:avLst/>
          </a:prstGeom>
        </p:spPr>
        <p:txBody>
          <a:bodyPr/>
          <a:lstStyle/>
          <a:p>
            <a:fld id="{731C5A17-FFB1-4A44-9423-ABEB2DC872FB}" type="datetime1">
              <a:rPr lang="pl-PL" smtClean="0"/>
              <a:pPr/>
              <a:t>2.11.2022</a:t>
            </a:fld>
            <a:endParaRPr lang="en-US" dirty="0"/>
          </a:p>
        </p:txBody>
      </p:sp>
      <p:sp>
        <p:nvSpPr>
          <p:cNvPr id="4" name="Text Placeholder 3">
            <a:extLst>
              <a:ext uri="{FF2B5EF4-FFF2-40B4-BE49-F238E27FC236}">
                <a16:creationId xmlns:a16="http://schemas.microsoft.com/office/drawing/2014/main" id="{582535B9-5EEE-4A6E-B6DD-52B85676124F}"/>
              </a:ext>
            </a:extLst>
          </p:cNvPr>
          <p:cNvSpPr>
            <a:spLocks noGrp="1"/>
          </p:cNvSpPr>
          <p:nvPr>
            <p:ph type="body" sz="quarter" idx="25"/>
          </p:nvPr>
        </p:nvSpPr>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p:txBody>
          <a:bodyPr/>
          <a:lstStyle/>
          <a:p>
            <a:r>
              <a:rPr lang="nb-NO" dirty="0"/>
              <a:t>Med fokus på brukeropplevelse, tung teknologikompetanse og strategisk rådgivning hjelper vi ambisiøse virksomheter med å lykkes digitalt.</a:t>
            </a:r>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425490109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lide Number"/>
          <p:cNvSpPr txBox="1">
            <a:spLocks noGrp="1"/>
          </p:cNvSpPr>
          <p:nvPr>
            <p:ph type="sldNum" sz="quarter" idx="2"/>
          </p:nvPr>
        </p:nvSpPr>
        <p:spPr>
          <a:xfrm>
            <a:off x="23288359" y="12910139"/>
            <a:ext cx="511441" cy="2032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41</a:t>
            </a:fld>
            <a:endParaRPr lang="en-US"/>
          </a:p>
        </p:txBody>
      </p:sp>
      <p:sp>
        <p:nvSpPr>
          <p:cNvPr id="26" name="Text Placeholder 25">
            <a:extLst>
              <a:ext uri="{FF2B5EF4-FFF2-40B4-BE49-F238E27FC236}">
                <a16:creationId xmlns:a16="http://schemas.microsoft.com/office/drawing/2014/main" id="{44239379-1F6A-43BC-BE2D-13D94E4D8760}"/>
              </a:ext>
            </a:extLst>
          </p:cNvPr>
          <p:cNvSpPr>
            <a:spLocks noGrp="1"/>
          </p:cNvSpPr>
          <p:nvPr>
            <p:ph type="body" sz="quarter" idx="25"/>
          </p:nvPr>
        </p:nvSpPr>
        <p:spPr/>
        <p:txBody>
          <a:bodyPr/>
          <a:lstStyle/>
          <a:p>
            <a:endParaRPr lang="en-US"/>
          </a:p>
        </p:txBody>
      </p:sp>
      <p:sp>
        <p:nvSpPr>
          <p:cNvPr id="27" name="Med fokus på brukeropplevelse, tung teknologikompetanse og strategisk rådgivning hjelper vi ambisiøse virksomheter med å lykkes digitalt.">
            <a:extLst>
              <a:ext uri="{FF2B5EF4-FFF2-40B4-BE49-F238E27FC236}">
                <a16:creationId xmlns:a16="http://schemas.microsoft.com/office/drawing/2014/main" id="{924AA32F-069D-084F-A4B5-9148E297664D}"/>
              </a:ext>
            </a:extLst>
          </p:cNvPr>
          <p:cNvSpPr txBox="1">
            <a:spLocks noGrp="1"/>
          </p:cNvSpPr>
          <p:nvPr>
            <p:ph type="body" sz="half" idx="21"/>
          </p:nvPr>
        </p:nvSpPr>
        <p:spPr>
          <a:xfrm>
            <a:off x="4385717" y="4467860"/>
            <a:ext cx="15612565" cy="4780281"/>
          </a:xfrm>
        </p:spPr>
        <p:txBody>
          <a:bodyPr/>
          <a:lstStyle/>
          <a:p>
            <a:r>
              <a:rPr lang="nb-NO" dirty="0"/>
              <a:t>Med fokus på brukeropplevelse, tung teknologikompetanse og strategisk rådgivning hjelper vi ambisiøse virksomheter med å lykkes digitalt.</a:t>
            </a:r>
          </a:p>
        </p:txBody>
      </p:sp>
      <p:sp>
        <p:nvSpPr>
          <p:cNvPr id="2" name="Date Placeholder 1">
            <a:extLst>
              <a:ext uri="{FF2B5EF4-FFF2-40B4-BE49-F238E27FC236}">
                <a16:creationId xmlns:a16="http://schemas.microsoft.com/office/drawing/2014/main" id="{3FDFAEB0-BE96-4200-AB7C-7D0FE554A370}"/>
              </a:ext>
            </a:extLst>
          </p:cNvPr>
          <p:cNvSpPr>
            <a:spLocks noGrp="1"/>
          </p:cNvSpPr>
          <p:nvPr>
            <p:ph type="dt" sz="half" idx="24"/>
          </p:nvPr>
        </p:nvSpPr>
        <p:spPr>
          <a:xfrm>
            <a:off x="22690666" y="582672"/>
            <a:ext cx="1071033" cy="203202"/>
          </a:xfrm>
        </p:spPr>
        <p:txBody>
          <a:bodyPr/>
          <a:lstStyle/>
          <a:p>
            <a:fld id="{731C5A17-FFB1-4A44-9423-ABEB2DC872FB}" type="datetime1">
              <a:rPr lang="pl-PL" smtClean="0"/>
              <a:pPr/>
              <a:t>2.11.2022</a:t>
            </a:fld>
            <a:endParaRPr lang="en-US" dirty="0"/>
          </a:p>
        </p:txBody>
      </p:sp>
      <p:sp>
        <p:nvSpPr>
          <p:cNvPr id="807"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222224"/>
                </a:solidFill>
                <a:latin typeface="Roboto Medium"/>
                <a:ea typeface="Roboto Medium"/>
                <a:cs typeface="Roboto Medium"/>
                <a:sym typeface="Roboto Medium"/>
              </a:defRPr>
            </a:lvl1pPr>
          </a:lstStyle>
          <a:p>
            <a:r>
              <a:rPr dirty="0"/>
              <a:t>FORTE DIGITAL</a:t>
            </a:r>
          </a:p>
        </p:txBody>
      </p:sp>
    </p:spTree>
    <p:extLst>
      <p:ext uri="{BB962C8B-B14F-4D97-AF65-F5344CB8AC3E}">
        <p14:creationId xmlns:p14="http://schemas.microsoft.com/office/powerpoint/2010/main" val="27511690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3FA88-A816-43B2-964B-0A2A2DC2932B}"/>
              </a:ext>
            </a:extLst>
          </p:cNvPr>
          <p:cNvSpPr>
            <a:spLocks noGrp="1"/>
          </p:cNvSpPr>
          <p:nvPr>
            <p:ph type="body" sz="half" idx="34"/>
          </p:nvPr>
        </p:nvSpPr>
        <p:spPr>
          <a:xfrm>
            <a:off x="10203923" y="7331111"/>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 name="Text Placeholder 2">
            <a:extLst>
              <a:ext uri="{FF2B5EF4-FFF2-40B4-BE49-F238E27FC236}">
                <a16:creationId xmlns:a16="http://schemas.microsoft.com/office/drawing/2014/main" id="{401228A5-9C86-405F-909E-F3955DB7DDA7}"/>
              </a:ext>
            </a:extLst>
          </p:cNvPr>
          <p:cNvSpPr>
            <a:spLocks noGrp="1"/>
          </p:cNvSpPr>
          <p:nvPr>
            <p:ph type="body" sz="half" idx="33"/>
          </p:nvPr>
        </p:nvSpPr>
        <p:spPr>
          <a:xfrm>
            <a:off x="3250755" y="7331112"/>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4" name="Text Placeholder 3">
            <a:extLst>
              <a:ext uri="{FF2B5EF4-FFF2-40B4-BE49-F238E27FC236}">
                <a16:creationId xmlns:a16="http://schemas.microsoft.com/office/drawing/2014/main" id="{1F2E573D-B4AA-41F4-B94B-5C04FA57E0C4}"/>
              </a:ext>
            </a:extLst>
          </p:cNvPr>
          <p:cNvSpPr>
            <a:spLocks noGrp="1"/>
          </p:cNvSpPr>
          <p:nvPr>
            <p:ph type="body" sz="quarter" idx="32"/>
          </p:nvPr>
        </p:nvSpPr>
        <p:spPr>
          <a:xfrm>
            <a:off x="2479011" y="1600083"/>
            <a:ext cx="19434095" cy="1777335"/>
          </a:xfrm>
        </p:spPr>
        <p:txBody>
          <a:bodyPr>
            <a:normAutofit/>
          </a:bodyPr>
          <a:lstStyle/>
          <a:p>
            <a:r>
              <a:rPr lang="en-US" dirty="0"/>
              <a:t>Lorem ipsum dolor sit </a:t>
            </a:r>
            <a:r>
              <a:rPr lang="en-US" dirty="0" err="1"/>
              <a:t>amet</a:t>
            </a:r>
            <a:endParaRPr lang="en-US" dirty="0"/>
          </a:p>
        </p:txBody>
      </p:sp>
      <p:sp>
        <p:nvSpPr>
          <p:cNvPr id="5" name="Slide Number Placeholder 4">
            <a:extLst>
              <a:ext uri="{FF2B5EF4-FFF2-40B4-BE49-F238E27FC236}">
                <a16:creationId xmlns:a16="http://schemas.microsoft.com/office/drawing/2014/main" id="{B3C65873-5E55-44D6-8AF0-258F70AC2E5B}"/>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42</a:t>
            </a:fld>
            <a:endParaRPr lang="en-US"/>
          </a:p>
        </p:txBody>
      </p:sp>
      <p:sp>
        <p:nvSpPr>
          <p:cNvPr id="41" name="Text Placeholder 40">
            <a:extLst>
              <a:ext uri="{FF2B5EF4-FFF2-40B4-BE49-F238E27FC236}">
                <a16:creationId xmlns:a16="http://schemas.microsoft.com/office/drawing/2014/main" id="{E04393E3-67C2-4BBD-89D7-6BDDE6B0DE40}"/>
              </a:ext>
            </a:extLst>
          </p:cNvPr>
          <p:cNvSpPr>
            <a:spLocks noGrp="1"/>
          </p:cNvSpPr>
          <p:nvPr>
            <p:ph type="body" sz="quarter" idx="31"/>
          </p:nvPr>
        </p:nvSpPr>
        <p:spPr/>
        <p:txBody>
          <a:bodyPr/>
          <a:lstStyle/>
          <a:p>
            <a:endParaRPr lang="en-US"/>
          </a:p>
        </p:txBody>
      </p:sp>
      <p:sp>
        <p:nvSpPr>
          <p:cNvPr id="8" name="Text Placeholder 7">
            <a:extLst>
              <a:ext uri="{FF2B5EF4-FFF2-40B4-BE49-F238E27FC236}">
                <a16:creationId xmlns:a16="http://schemas.microsoft.com/office/drawing/2014/main" id="{4CC6D203-9F68-41F2-9F6D-D475993C5D68}"/>
              </a:ext>
            </a:extLst>
          </p:cNvPr>
          <p:cNvSpPr>
            <a:spLocks noGrp="1"/>
          </p:cNvSpPr>
          <p:nvPr>
            <p:ph type="body" sz="half" idx="35"/>
          </p:nvPr>
        </p:nvSpPr>
        <p:spPr>
          <a:xfrm>
            <a:off x="17157090" y="7330373"/>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9" name="Text Placeholder 8">
            <a:extLst>
              <a:ext uri="{FF2B5EF4-FFF2-40B4-BE49-F238E27FC236}">
                <a16:creationId xmlns:a16="http://schemas.microsoft.com/office/drawing/2014/main" id="{812E3D96-922E-49D3-9B1A-E7F68E781235}"/>
              </a:ext>
            </a:extLst>
          </p:cNvPr>
          <p:cNvSpPr>
            <a:spLocks noGrp="1"/>
          </p:cNvSpPr>
          <p:nvPr>
            <p:ph type="body" sz="half" idx="36"/>
          </p:nvPr>
        </p:nvSpPr>
        <p:spPr>
          <a:xfrm>
            <a:off x="3250755" y="5778393"/>
            <a:ext cx="3976153" cy="1415560"/>
          </a:xfrm>
        </p:spPr>
        <p:txBody>
          <a:bodyPr/>
          <a:lstStyle/>
          <a:p>
            <a:r>
              <a:rPr lang="pl-PL" dirty="0"/>
              <a:t>Lorem </a:t>
            </a:r>
            <a:r>
              <a:rPr lang="pl-PL" dirty="0" err="1"/>
              <a:t>ipsum</a:t>
            </a:r>
            <a:endParaRPr lang="en-US" dirty="0"/>
          </a:p>
        </p:txBody>
      </p:sp>
      <p:sp>
        <p:nvSpPr>
          <p:cNvPr id="10" name="Text Placeholder 9">
            <a:extLst>
              <a:ext uri="{FF2B5EF4-FFF2-40B4-BE49-F238E27FC236}">
                <a16:creationId xmlns:a16="http://schemas.microsoft.com/office/drawing/2014/main" id="{B671982D-9620-42D4-9654-47EBD0F84812}"/>
              </a:ext>
            </a:extLst>
          </p:cNvPr>
          <p:cNvSpPr>
            <a:spLocks noGrp="1"/>
          </p:cNvSpPr>
          <p:nvPr>
            <p:ph type="body" sz="half" idx="37"/>
          </p:nvPr>
        </p:nvSpPr>
        <p:spPr>
          <a:xfrm>
            <a:off x="10203923" y="5778393"/>
            <a:ext cx="3976153" cy="1415560"/>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A003E914-DFD7-421D-81B3-5157AF5FCB1A}"/>
              </a:ext>
            </a:extLst>
          </p:cNvPr>
          <p:cNvSpPr>
            <a:spLocks noGrp="1"/>
          </p:cNvSpPr>
          <p:nvPr>
            <p:ph type="body" sz="half" idx="38"/>
          </p:nvPr>
        </p:nvSpPr>
        <p:spPr>
          <a:xfrm>
            <a:off x="17157090" y="5778393"/>
            <a:ext cx="3976153" cy="1415560"/>
          </a:xfrm>
        </p:spPr>
        <p:txBody>
          <a:bodyPr/>
          <a:lstStyle/>
          <a:p>
            <a:r>
              <a:rPr lang="pl-PL" dirty="0"/>
              <a:t>Lorem </a:t>
            </a:r>
            <a:r>
              <a:rPr lang="pl-PL" dirty="0" err="1"/>
              <a:t>ipsum</a:t>
            </a:r>
            <a:endParaRPr lang="en-US" dirty="0"/>
          </a:p>
        </p:txBody>
      </p:sp>
      <p:sp>
        <p:nvSpPr>
          <p:cNvPr id="6" name="Date Placeholder 5">
            <a:extLst>
              <a:ext uri="{FF2B5EF4-FFF2-40B4-BE49-F238E27FC236}">
                <a16:creationId xmlns:a16="http://schemas.microsoft.com/office/drawing/2014/main" id="{529EEE94-5273-41AB-A19F-E285609563E7}"/>
              </a:ext>
            </a:extLst>
          </p:cNvPr>
          <p:cNvSpPr>
            <a:spLocks noGrp="1"/>
          </p:cNvSpPr>
          <p:nvPr>
            <p:ph type="dt" sz="half" idx="24"/>
          </p:nvPr>
        </p:nvSpPr>
        <p:spPr>
          <a:xfrm>
            <a:off x="22690666" y="582672"/>
            <a:ext cx="1071033" cy="203202"/>
          </a:xfrm>
        </p:spPr>
        <p:txBody>
          <a:bodyPr/>
          <a:lstStyle/>
          <a:p>
            <a:fld id="{379AB16A-46C2-4A04-8AE8-4506E679C9FB}" type="datetime1">
              <a:rPr lang="pl-PL" smtClean="0"/>
              <a:pPr/>
              <a:t>2.11.2022</a:t>
            </a:fld>
            <a:endParaRPr lang="en-US" dirty="0"/>
          </a:p>
        </p:txBody>
      </p:sp>
    </p:spTree>
    <p:extLst>
      <p:ext uri="{BB962C8B-B14F-4D97-AF65-F5344CB8AC3E}">
        <p14:creationId xmlns:p14="http://schemas.microsoft.com/office/powerpoint/2010/main" val="14792907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79A50-906F-4548-8383-A41701F7C1E0}"/>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43</a:t>
            </a:fld>
            <a:endParaRPr lang="en-US"/>
          </a:p>
        </p:txBody>
      </p:sp>
      <p:sp>
        <p:nvSpPr>
          <p:cNvPr id="3" name="Text Placeholder 2">
            <a:extLst>
              <a:ext uri="{FF2B5EF4-FFF2-40B4-BE49-F238E27FC236}">
                <a16:creationId xmlns:a16="http://schemas.microsoft.com/office/drawing/2014/main" id="{752234F4-4CC4-48AB-A900-BDC2DFBB40CA}"/>
              </a:ext>
            </a:extLst>
          </p:cNvPr>
          <p:cNvSpPr>
            <a:spLocks noGrp="1"/>
          </p:cNvSpPr>
          <p:nvPr>
            <p:ph type="body" sz="quarter" idx="21"/>
          </p:nvPr>
        </p:nvSpPr>
        <p:spPr>
          <a:xfrm>
            <a:off x="4762581" y="3219978"/>
            <a:ext cx="2286001" cy="2286001"/>
          </a:xfrm>
        </p:spPr>
        <p:txBody>
          <a:bodyPr/>
          <a:lstStyle/>
          <a:p>
            <a:r>
              <a:rPr lang="pl-PL" dirty="0"/>
              <a:t>12</a:t>
            </a:r>
            <a:endParaRPr lang="en-US" dirty="0"/>
          </a:p>
        </p:txBody>
      </p:sp>
      <p:sp>
        <p:nvSpPr>
          <p:cNvPr id="4" name="Text Placeholder 3">
            <a:extLst>
              <a:ext uri="{FF2B5EF4-FFF2-40B4-BE49-F238E27FC236}">
                <a16:creationId xmlns:a16="http://schemas.microsoft.com/office/drawing/2014/main" id="{6974BCE0-8249-491B-A630-28EFD44FCF0A}"/>
              </a:ext>
            </a:extLst>
          </p:cNvPr>
          <p:cNvSpPr>
            <a:spLocks noGrp="1"/>
          </p:cNvSpPr>
          <p:nvPr>
            <p:ph type="body" sz="quarter" idx="22"/>
          </p:nvPr>
        </p:nvSpPr>
        <p:spPr>
          <a:xfrm>
            <a:off x="11049000" y="3219978"/>
            <a:ext cx="2286000" cy="2286001"/>
          </a:xfrm>
        </p:spPr>
        <p:txBody>
          <a:bodyPr/>
          <a:lstStyle/>
          <a:p>
            <a:r>
              <a:rPr lang="pl-PL" dirty="0"/>
              <a:t>12</a:t>
            </a:r>
            <a:endParaRPr lang="en-US" dirty="0"/>
          </a:p>
        </p:txBody>
      </p:sp>
      <p:sp>
        <p:nvSpPr>
          <p:cNvPr id="5" name="Text Placeholder 4">
            <a:extLst>
              <a:ext uri="{FF2B5EF4-FFF2-40B4-BE49-F238E27FC236}">
                <a16:creationId xmlns:a16="http://schemas.microsoft.com/office/drawing/2014/main" id="{DA2CC7F8-176A-43D5-8D2A-E744988DEF5C}"/>
              </a:ext>
            </a:extLst>
          </p:cNvPr>
          <p:cNvSpPr>
            <a:spLocks noGrp="1"/>
          </p:cNvSpPr>
          <p:nvPr>
            <p:ph type="body" sz="quarter" idx="23"/>
          </p:nvPr>
        </p:nvSpPr>
        <p:spPr>
          <a:xfrm>
            <a:off x="17354467" y="3219978"/>
            <a:ext cx="2286001" cy="2286001"/>
          </a:xfrm>
        </p:spPr>
        <p:txBody>
          <a:bodyPr/>
          <a:lstStyle/>
          <a:p>
            <a:r>
              <a:rPr lang="pl-PL" dirty="0"/>
              <a:t>12</a:t>
            </a:r>
            <a:endParaRPr lang="en-US" dirty="0"/>
          </a:p>
        </p:txBody>
      </p:sp>
      <p:sp>
        <p:nvSpPr>
          <p:cNvPr id="6" name="Text Placeholder 5">
            <a:extLst>
              <a:ext uri="{FF2B5EF4-FFF2-40B4-BE49-F238E27FC236}">
                <a16:creationId xmlns:a16="http://schemas.microsoft.com/office/drawing/2014/main" id="{27DFA90C-309E-40E5-85B6-8E4B5B57564C}"/>
              </a:ext>
            </a:extLst>
          </p:cNvPr>
          <p:cNvSpPr>
            <a:spLocks noGrp="1"/>
          </p:cNvSpPr>
          <p:nvPr>
            <p:ph type="body" sz="quarter" idx="24"/>
          </p:nvPr>
        </p:nvSpPr>
        <p:spPr>
          <a:xfrm>
            <a:off x="4743531" y="7862225"/>
            <a:ext cx="2286001" cy="2286001"/>
          </a:xfrm>
        </p:spPr>
        <p:txBody>
          <a:bodyPr/>
          <a:lstStyle/>
          <a:p>
            <a:r>
              <a:rPr lang="pl-PL" dirty="0"/>
              <a:t>12</a:t>
            </a:r>
            <a:endParaRPr lang="en-US" dirty="0"/>
          </a:p>
        </p:txBody>
      </p:sp>
      <p:sp>
        <p:nvSpPr>
          <p:cNvPr id="7" name="Text Placeholder 6">
            <a:extLst>
              <a:ext uri="{FF2B5EF4-FFF2-40B4-BE49-F238E27FC236}">
                <a16:creationId xmlns:a16="http://schemas.microsoft.com/office/drawing/2014/main" id="{B15F7AF8-CB52-4DE4-97A1-58D84AC194DB}"/>
              </a:ext>
            </a:extLst>
          </p:cNvPr>
          <p:cNvSpPr>
            <a:spLocks noGrp="1"/>
          </p:cNvSpPr>
          <p:nvPr>
            <p:ph type="body" sz="quarter" idx="25"/>
          </p:nvPr>
        </p:nvSpPr>
        <p:spPr>
          <a:xfrm>
            <a:off x="11049000" y="7755934"/>
            <a:ext cx="2286000" cy="2286001"/>
          </a:xfrm>
        </p:spPr>
        <p:txBody>
          <a:bodyPr/>
          <a:lstStyle/>
          <a:p>
            <a:r>
              <a:rPr lang="pl-PL" dirty="0"/>
              <a:t>12</a:t>
            </a:r>
            <a:endParaRPr lang="en-US" dirty="0"/>
          </a:p>
        </p:txBody>
      </p:sp>
      <p:sp>
        <p:nvSpPr>
          <p:cNvPr id="8" name="Text Placeholder 7">
            <a:extLst>
              <a:ext uri="{FF2B5EF4-FFF2-40B4-BE49-F238E27FC236}">
                <a16:creationId xmlns:a16="http://schemas.microsoft.com/office/drawing/2014/main" id="{55ABDD7F-B145-468C-A01F-5330CCA4A2F7}"/>
              </a:ext>
            </a:extLst>
          </p:cNvPr>
          <p:cNvSpPr>
            <a:spLocks noGrp="1"/>
          </p:cNvSpPr>
          <p:nvPr>
            <p:ph type="body" sz="quarter" idx="26"/>
          </p:nvPr>
        </p:nvSpPr>
        <p:spPr>
          <a:xfrm>
            <a:off x="17354467" y="7862225"/>
            <a:ext cx="2286001" cy="2286001"/>
          </a:xfrm>
        </p:spPr>
        <p:txBody>
          <a:bodyPr/>
          <a:lstStyle/>
          <a:p>
            <a:r>
              <a:rPr lang="pl-PL" dirty="0"/>
              <a:t>12</a:t>
            </a:r>
            <a:endParaRPr lang="en-US" dirty="0"/>
          </a:p>
        </p:txBody>
      </p:sp>
      <p:sp>
        <p:nvSpPr>
          <p:cNvPr id="10" name="Text Placeholder 9">
            <a:extLst>
              <a:ext uri="{FF2B5EF4-FFF2-40B4-BE49-F238E27FC236}">
                <a16:creationId xmlns:a16="http://schemas.microsoft.com/office/drawing/2014/main" id="{3247B902-5500-4009-BF3B-97121DBCF4E8}"/>
              </a:ext>
            </a:extLst>
          </p:cNvPr>
          <p:cNvSpPr>
            <a:spLocks noGrp="1"/>
          </p:cNvSpPr>
          <p:nvPr>
            <p:ph type="body" sz="half" idx="37"/>
          </p:nvPr>
        </p:nvSpPr>
        <p:spPr>
          <a:xfrm>
            <a:off x="4537930" y="5851632"/>
            <a:ext cx="2688978" cy="722446"/>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7BCFB322-8819-454B-8D2E-A9A354484199}"/>
              </a:ext>
            </a:extLst>
          </p:cNvPr>
          <p:cNvSpPr>
            <a:spLocks noGrp="1"/>
          </p:cNvSpPr>
          <p:nvPr>
            <p:ph type="body" sz="half" idx="38"/>
          </p:nvPr>
        </p:nvSpPr>
        <p:spPr>
          <a:xfrm>
            <a:off x="10845455" y="5846749"/>
            <a:ext cx="2688978" cy="722446"/>
          </a:xfrm>
        </p:spPr>
        <p:txBody>
          <a:bodyPr/>
          <a:lstStyle/>
          <a:p>
            <a:r>
              <a:rPr lang="pl-PL" dirty="0"/>
              <a:t>Lorem </a:t>
            </a:r>
            <a:r>
              <a:rPr lang="pl-PL" dirty="0" err="1"/>
              <a:t>ipsum</a:t>
            </a:r>
            <a:endParaRPr lang="en-US" dirty="0"/>
          </a:p>
        </p:txBody>
      </p:sp>
      <p:sp>
        <p:nvSpPr>
          <p:cNvPr id="12" name="Text Placeholder 11">
            <a:extLst>
              <a:ext uri="{FF2B5EF4-FFF2-40B4-BE49-F238E27FC236}">
                <a16:creationId xmlns:a16="http://schemas.microsoft.com/office/drawing/2014/main" id="{AF9806D1-C002-4318-A1EB-4E3868E201A9}"/>
              </a:ext>
            </a:extLst>
          </p:cNvPr>
          <p:cNvSpPr>
            <a:spLocks noGrp="1"/>
          </p:cNvSpPr>
          <p:nvPr>
            <p:ph type="body" sz="half" idx="39"/>
          </p:nvPr>
        </p:nvSpPr>
        <p:spPr>
          <a:xfrm>
            <a:off x="17143292" y="5846749"/>
            <a:ext cx="2688978" cy="722446"/>
          </a:xfrm>
        </p:spPr>
        <p:txBody>
          <a:bodyPr/>
          <a:lstStyle/>
          <a:p>
            <a:r>
              <a:rPr lang="pl-PL" dirty="0"/>
              <a:t>Lorem </a:t>
            </a:r>
            <a:r>
              <a:rPr lang="pl-PL" dirty="0" err="1"/>
              <a:t>ipsum</a:t>
            </a:r>
            <a:endParaRPr lang="en-US" dirty="0"/>
          </a:p>
        </p:txBody>
      </p:sp>
      <p:sp>
        <p:nvSpPr>
          <p:cNvPr id="13" name="Text Placeholder 12">
            <a:extLst>
              <a:ext uri="{FF2B5EF4-FFF2-40B4-BE49-F238E27FC236}">
                <a16:creationId xmlns:a16="http://schemas.microsoft.com/office/drawing/2014/main" id="{7AA2C58F-2FD0-4050-BCE5-7B7049A96BEA}"/>
              </a:ext>
            </a:extLst>
          </p:cNvPr>
          <p:cNvSpPr>
            <a:spLocks noGrp="1"/>
          </p:cNvSpPr>
          <p:nvPr>
            <p:ph type="body" sz="half" idx="40"/>
          </p:nvPr>
        </p:nvSpPr>
        <p:spPr>
          <a:xfrm>
            <a:off x="4542042" y="10512531"/>
            <a:ext cx="2688978" cy="722446"/>
          </a:xfrm>
        </p:spPr>
        <p:txBody>
          <a:bodyPr/>
          <a:lstStyle/>
          <a:p>
            <a:r>
              <a:rPr lang="pl-PL" dirty="0"/>
              <a:t>Lorem </a:t>
            </a:r>
            <a:r>
              <a:rPr lang="pl-PL" dirty="0" err="1"/>
              <a:t>ipsum</a:t>
            </a:r>
            <a:endParaRPr lang="en-US" dirty="0"/>
          </a:p>
        </p:txBody>
      </p:sp>
      <p:sp>
        <p:nvSpPr>
          <p:cNvPr id="14" name="Text Placeholder 13">
            <a:extLst>
              <a:ext uri="{FF2B5EF4-FFF2-40B4-BE49-F238E27FC236}">
                <a16:creationId xmlns:a16="http://schemas.microsoft.com/office/drawing/2014/main" id="{228E3ECF-A387-4CAE-A422-2A7FAB1366A7}"/>
              </a:ext>
            </a:extLst>
          </p:cNvPr>
          <p:cNvSpPr>
            <a:spLocks noGrp="1"/>
          </p:cNvSpPr>
          <p:nvPr>
            <p:ph type="body" sz="half" idx="41"/>
          </p:nvPr>
        </p:nvSpPr>
        <p:spPr>
          <a:xfrm>
            <a:off x="10845455" y="10524545"/>
            <a:ext cx="2688978" cy="722446"/>
          </a:xfrm>
        </p:spPr>
        <p:txBody>
          <a:bodyPr/>
          <a:lstStyle/>
          <a:p>
            <a:r>
              <a:rPr lang="pl-PL" dirty="0"/>
              <a:t>Lorem </a:t>
            </a:r>
            <a:r>
              <a:rPr lang="pl-PL" dirty="0" err="1"/>
              <a:t>ipsum</a:t>
            </a:r>
            <a:endParaRPr lang="en-US" dirty="0"/>
          </a:p>
        </p:txBody>
      </p:sp>
      <p:sp>
        <p:nvSpPr>
          <p:cNvPr id="15" name="Text Placeholder 14">
            <a:extLst>
              <a:ext uri="{FF2B5EF4-FFF2-40B4-BE49-F238E27FC236}">
                <a16:creationId xmlns:a16="http://schemas.microsoft.com/office/drawing/2014/main" id="{9C495F55-9245-49FF-9C67-DA695F9E580A}"/>
              </a:ext>
            </a:extLst>
          </p:cNvPr>
          <p:cNvSpPr>
            <a:spLocks noGrp="1"/>
          </p:cNvSpPr>
          <p:nvPr>
            <p:ph type="body" sz="half" idx="42"/>
          </p:nvPr>
        </p:nvSpPr>
        <p:spPr>
          <a:xfrm>
            <a:off x="17152980" y="10524545"/>
            <a:ext cx="2688978" cy="722446"/>
          </a:xfrm>
        </p:spPr>
        <p:txBody>
          <a:bodyPr/>
          <a:lstStyle/>
          <a:p>
            <a:r>
              <a:rPr lang="pl-PL" dirty="0"/>
              <a:t>Lorem </a:t>
            </a:r>
            <a:r>
              <a:rPr lang="pl-PL" dirty="0" err="1"/>
              <a:t>ipsum</a:t>
            </a:r>
            <a:endParaRPr lang="en-US" dirty="0"/>
          </a:p>
        </p:txBody>
      </p:sp>
      <p:sp>
        <p:nvSpPr>
          <p:cNvPr id="31" name="Text Placeholder 30">
            <a:extLst>
              <a:ext uri="{FF2B5EF4-FFF2-40B4-BE49-F238E27FC236}">
                <a16:creationId xmlns:a16="http://schemas.microsoft.com/office/drawing/2014/main" id="{912A5068-290A-4DA2-95E5-BD2BB793963B}"/>
              </a:ext>
            </a:extLst>
          </p:cNvPr>
          <p:cNvSpPr>
            <a:spLocks noGrp="1"/>
          </p:cNvSpPr>
          <p:nvPr>
            <p:ph type="body" sz="quarter" idx="43"/>
          </p:nvPr>
        </p:nvSpPr>
        <p:spPr/>
        <p:txBody>
          <a:bodyPr/>
          <a:lstStyle/>
          <a:p>
            <a:endParaRPr lang="en-US"/>
          </a:p>
        </p:txBody>
      </p:sp>
      <p:sp>
        <p:nvSpPr>
          <p:cNvPr id="9" name="Date Placeholder 8">
            <a:extLst>
              <a:ext uri="{FF2B5EF4-FFF2-40B4-BE49-F238E27FC236}">
                <a16:creationId xmlns:a16="http://schemas.microsoft.com/office/drawing/2014/main" id="{205F8F1A-14C6-468B-92B1-1383E8430B4F}"/>
              </a:ext>
            </a:extLst>
          </p:cNvPr>
          <p:cNvSpPr>
            <a:spLocks noGrp="1"/>
          </p:cNvSpPr>
          <p:nvPr>
            <p:ph type="dt" sz="half" idx="44"/>
          </p:nvPr>
        </p:nvSpPr>
        <p:spPr>
          <a:xfrm>
            <a:off x="22690666" y="582672"/>
            <a:ext cx="1071033" cy="203202"/>
          </a:xfrm>
        </p:spPr>
        <p:txBody>
          <a:bodyPr/>
          <a:lstStyle/>
          <a:p>
            <a:fld id="{D27AD7FA-8AE2-4B14-87F8-02A5E0F78A66}" type="datetime1">
              <a:rPr lang="pl-PL" smtClean="0"/>
              <a:pPr/>
              <a:t>2.11.2022</a:t>
            </a:fld>
            <a:endParaRPr lang="en-US" dirty="0"/>
          </a:p>
        </p:txBody>
      </p:sp>
    </p:spTree>
    <p:extLst>
      <p:ext uri="{BB962C8B-B14F-4D97-AF65-F5344CB8AC3E}">
        <p14:creationId xmlns:p14="http://schemas.microsoft.com/office/powerpoint/2010/main" val="42589655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79A50-906F-4548-8383-A41701F7C1E0}"/>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44</a:t>
            </a:fld>
            <a:endParaRPr lang="en-US"/>
          </a:p>
        </p:txBody>
      </p:sp>
      <p:sp>
        <p:nvSpPr>
          <p:cNvPr id="3" name="Text Placeholder 2">
            <a:extLst>
              <a:ext uri="{FF2B5EF4-FFF2-40B4-BE49-F238E27FC236}">
                <a16:creationId xmlns:a16="http://schemas.microsoft.com/office/drawing/2014/main" id="{752234F4-4CC4-48AB-A900-BDC2DFBB40CA}"/>
              </a:ext>
            </a:extLst>
          </p:cNvPr>
          <p:cNvSpPr>
            <a:spLocks noGrp="1"/>
          </p:cNvSpPr>
          <p:nvPr>
            <p:ph type="body" sz="quarter" idx="21"/>
          </p:nvPr>
        </p:nvSpPr>
        <p:spPr>
          <a:xfrm>
            <a:off x="4743531" y="3219978"/>
            <a:ext cx="2286001" cy="2286001"/>
          </a:xfrm>
        </p:spPr>
        <p:txBody>
          <a:bodyPr/>
          <a:lstStyle/>
          <a:p>
            <a:r>
              <a:rPr lang="pl-PL" dirty="0"/>
              <a:t>12</a:t>
            </a:r>
            <a:endParaRPr lang="en-US" dirty="0"/>
          </a:p>
        </p:txBody>
      </p:sp>
      <p:sp>
        <p:nvSpPr>
          <p:cNvPr id="4" name="Text Placeholder 3">
            <a:extLst>
              <a:ext uri="{FF2B5EF4-FFF2-40B4-BE49-F238E27FC236}">
                <a16:creationId xmlns:a16="http://schemas.microsoft.com/office/drawing/2014/main" id="{6974BCE0-8249-491B-A630-28EFD44FCF0A}"/>
              </a:ext>
            </a:extLst>
          </p:cNvPr>
          <p:cNvSpPr>
            <a:spLocks noGrp="1"/>
          </p:cNvSpPr>
          <p:nvPr>
            <p:ph type="body" sz="quarter" idx="22"/>
          </p:nvPr>
        </p:nvSpPr>
        <p:spPr>
          <a:xfrm>
            <a:off x="11049000" y="3219978"/>
            <a:ext cx="2286000" cy="2286001"/>
          </a:xfrm>
        </p:spPr>
        <p:txBody>
          <a:bodyPr/>
          <a:lstStyle/>
          <a:p>
            <a:r>
              <a:rPr lang="pl-PL" dirty="0"/>
              <a:t>12</a:t>
            </a:r>
            <a:endParaRPr lang="en-US" dirty="0"/>
          </a:p>
        </p:txBody>
      </p:sp>
      <p:sp>
        <p:nvSpPr>
          <p:cNvPr id="5" name="Text Placeholder 4">
            <a:extLst>
              <a:ext uri="{FF2B5EF4-FFF2-40B4-BE49-F238E27FC236}">
                <a16:creationId xmlns:a16="http://schemas.microsoft.com/office/drawing/2014/main" id="{DA2CC7F8-176A-43D5-8D2A-E744988DEF5C}"/>
              </a:ext>
            </a:extLst>
          </p:cNvPr>
          <p:cNvSpPr>
            <a:spLocks noGrp="1"/>
          </p:cNvSpPr>
          <p:nvPr>
            <p:ph type="body" sz="quarter" idx="23"/>
          </p:nvPr>
        </p:nvSpPr>
        <p:spPr>
          <a:xfrm>
            <a:off x="17354467" y="3219978"/>
            <a:ext cx="2286001" cy="2286001"/>
          </a:xfrm>
        </p:spPr>
        <p:txBody>
          <a:bodyPr/>
          <a:lstStyle/>
          <a:p>
            <a:r>
              <a:rPr lang="pl-PL" dirty="0"/>
              <a:t>12</a:t>
            </a:r>
            <a:endParaRPr lang="en-US" dirty="0"/>
          </a:p>
        </p:txBody>
      </p:sp>
      <p:sp>
        <p:nvSpPr>
          <p:cNvPr id="6" name="Text Placeholder 5">
            <a:extLst>
              <a:ext uri="{FF2B5EF4-FFF2-40B4-BE49-F238E27FC236}">
                <a16:creationId xmlns:a16="http://schemas.microsoft.com/office/drawing/2014/main" id="{27DFA90C-309E-40E5-85B6-8E4B5B57564C}"/>
              </a:ext>
            </a:extLst>
          </p:cNvPr>
          <p:cNvSpPr>
            <a:spLocks noGrp="1"/>
          </p:cNvSpPr>
          <p:nvPr>
            <p:ph type="body" sz="quarter" idx="24"/>
          </p:nvPr>
        </p:nvSpPr>
        <p:spPr>
          <a:xfrm>
            <a:off x="4743531" y="7862225"/>
            <a:ext cx="2286001" cy="2286001"/>
          </a:xfrm>
        </p:spPr>
        <p:txBody>
          <a:bodyPr/>
          <a:lstStyle/>
          <a:p>
            <a:r>
              <a:rPr lang="pl-PL" dirty="0"/>
              <a:t>12</a:t>
            </a:r>
            <a:endParaRPr lang="en-US" dirty="0"/>
          </a:p>
        </p:txBody>
      </p:sp>
      <p:sp>
        <p:nvSpPr>
          <p:cNvPr id="7" name="Text Placeholder 6">
            <a:extLst>
              <a:ext uri="{FF2B5EF4-FFF2-40B4-BE49-F238E27FC236}">
                <a16:creationId xmlns:a16="http://schemas.microsoft.com/office/drawing/2014/main" id="{B15F7AF8-CB52-4DE4-97A1-58D84AC194DB}"/>
              </a:ext>
            </a:extLst>
          </p:cNvPr>
          <p:cNvSpPr>
            <a:spLocks noGrp="1"/>
          </p:cNvSpPr>
          <p:nvPr>
            <p:ph type="body" sz="quarter" idx="25"/>
          </p:nvPr>
        </p:nvSpPr>
        <p:spPr>
          <a:xfrm>
            <a:off x="11049000" y="7862225"/>
            <a:ext cx="2286000" cy="2286001"/>
          </a:xfrm>
        </p:spPr>
        <p:txBody>
          <a:bodyPr/>
          <a:lstStyle/>
          <a:p>
            <a:r>
              <a:rPr lang="pl-PL" dirty="0"/>
              <a:t>12</a:t>
            </a:r>
            <a:endParaRPr lang="en-US" dirty="0"/>
          </a:p>
        </p:txBody>
      </p:sp>
      <p:sp>
        <p:nvSpPr>
          <p:cNvPr id="8" name="Text Placeholder 7">
            <a:extLst>
              <a:ext uri="{FF2B5EF4-FFF2-40B4-BE49-F238E27FC236}">
                <a16:creationId xmlns:a16="http://schemas.microsoft.com/office/drawing/2014/main" id="{55ABDD7F-B145-468C-A01F-5330CCA4A2F7}"/>
              </a:ext>
            </a:extLst>
          </p:cNvPr>
          <p:cNvSpPr>
            <a:spLocks noGrp="1"/>
          </p:cNvSpPr>
          <p:nvPr>
            <p:ph type="body" sz="quarter" idx="26"/>
          </p:nvPr>
        </p:nvSpPr>
        <p:spPr>
          <a:xfrm>
            <a:off x="17354467" y="7862225"/>
            <a:ext cx="2286001" cy="2286001"/>
          </a:xfrm>
        </p:spPr>
        <p:txBody>
          <a:bodyPr/>
          <a:lstStyle/>
          <a:p>
            <a:r>
              <a:rPr lang="pl-PL" dirty="0"/>
              <a:t>12</a:t>
            </a:r>
            <a:endParaRPr lang="en-US" dirty="0"/>
          </a:p>
        </p:txBody>
      </p:sp>
      <p:sp>
        <p:nvSpPr>
          <p:cNvPr id="10" name="Text Placeholder 9">
            <a:extLst>
              <a:ext uri="{FF2B5EF4-FFF2-40B4-BE49-F238E27FC236}">
                <a16:creationId xmlns:a16="http://schemas.microsoft.com/office/drawing/2014/main" id="{3247B902-5500-4009-BF3B-97121DBCF4E8}"/>
              </a:ext>
            </a:extLst>
          </p:cNvPr>
          <p:cNvSpPr>
            <a:spLocks noGrp="1"/>
          </p:cNvSpPr>
          <p:nvPr>
            <p:ph type="body" sz="quarter" idx="27"/>
          </p:nvPr>
        </p:nvSpPr>
        <p:spPr>
          <a:xfrm>
            <a:off x="4542043" y="5851631"/>
            <a:ext cx="2688978" cy="358141"/>
          </a:xfrm>
        </p:spPr>
        <p:txBody>
          <a:bodyPr/>
          <a:lstStyle/>
          <a:p>
            <a:r>
              <a:rPr lang="pl-PL" dirty="0"/>
              <a:t>Lorem </a:t>
            </a:r>
            <a:r>
              <a:rPr lang="pl-PL" dirty="0" err="1"/>
              <a:t>ipsum</a:t>
            </a:r>
            <a:endParaRPr lang="en-US" dirty="0"/>
          </a:p>
        </p:txBody>
      </p:sp>
      <p:sp>
        <p:nvSpPr>
          <p:cNvPr id="11" name="Text Placeholder 10">
            <a:extLst>
              <a:ext uri="{FF2B5EF4-FFF2-40B4-BE49-F238E27FC236}">
                <a16:creationId xmlns:a16="http://schemas.microsoft.com/office/drawing/2014/main" id="{7BCFB322-8819-454B-8D2E-A9A354484199}"/>
              </a:ext>
            </a:extLst>
          </p:cNvPr>
          <p:cNvSpPr>
            <a:spLocks noGrp="1"/>
          </p:cNvSpPr>
          <p:nvPr>
            <p:ph type="body" sz="quarter" idx="28"/>
          </p:nvPr>
        </p:nvSpPr>
        <p:spPr>
          <a:xfrm>
            <a:off x="10847511" y="5851631"/>
            <a:ext cx="2688978" cy="358141"/>
          </a:xfrm>
        </p:spPr>
        <p:txBody>
          <a:bodyPr/>
          <a:lstStyle/>
          <a:p>
            <a:r>
              <a:rPr lang="pl-PL" dirty="0"/>
              <a:t>Lorem </a:t>
            </a:r>
            <a:r>
              <a:rPr lang="pl-PL" dirty="0" err="1"/>
              <a:t>ipsum</a:t>
            </a:r>
            <a:endParaRPr lang="en-US" dirty="0"/>
          </a:p>
        </p:txBody>
      </p:sp>
      <p:sp>
        <p:nvSpPr>
          <p:cNvPr id="12" name="Text Placeholder 11">
            <a:extLst>
              <a:ext uri="{FF2B5EF4-FFF2-40B4-BE49-F238E27FC236}">
                <a16:creationId xmlns:a16="http://schemas.microsoft.com/office/drawing/2014/main" id="{AF9806D1-C002-4318-A1EB-4E3868E201A9}"/>
              </a:ext>
            </a:extLst>
          </p:cNvPr>
          <p:cNvSpPr>
            <a:spLocks noGrp="1"/>
          </p:cNvSpPr>
          <p:nvPr>
            <p:ph type="body" sz="quarter" idx="29"/>
          </p:nvPr>
        </p:nvSpPr>
        <p:spPr>
          <a:xfrm>
            <a:off x="17152980" y="5851631"/>
            <a:ext cx="2688978" cy="358141"/>
          </a:xfrm>
        </p:spPr>
        <p:txBody>
          <a:bodyPr/>
          <a:lstStyle/>
          <a:p>
            <a:r>
              <a:rPr lang="pl-PL" dirty="0"/>
              <a:t>Lorem </a:t>
            </a:r>
            <a:r>
              <a:rPr lang="pl-PL" dirty="0" err="1"/>
              <a:t>ipsum</a:t>
            </a:r>
            <a:endParaRPr lang="en-US" dirty="0"/>
          </a:p>
        </p:txBody>
      </p:sp>
      <p:sp>
        <p:nvSpPr>
          <p:cNvPr id="13" name="Text Placeholder 12">
            <a:extLst>
              <a:ext uri="{FF2B5EF4-FFF2-40B4-BE49-F238E27FC236}">
                <a16:creationId xmlns:a16="http://schemas.microsoft.com/office/drawing/2014/main" id="{7AA2C58F-2FD0-4050-BCE5-7B7049A96BEA}"/>
              </a:ext>
            </a:extLst>
          </p:cNvPr>
          <p:cNvSpPr>
            <a:spLocks noGrp="1"/>
          </p:cNvSpPr>
          <p:nvPr>
            <p:ph type="body" sz="quarter" idx="30"/>
          </p:nvPr>
        </p:nvSpPr>
        <p:spPr>
          <a:xfrm>
            <a:off x="4542042" y="10512531"/>
            <a:ext cx="2688978" cy="358141"/>
          </a:xfrm>
        </p:spPr>
        <p:txBody>
          <a:bodyPr/>
          <a:lstStyle/>
          <a:p>
            <a:r>
              <a:rPr lang="pl-PL" dirty="0"/>
              <a:t>Lorem </a:t>
            </a:r>
            <a:r>
              <a:rPr lang="pl-PL" dirty="0" err="1"/>
              <a:t>ipsum</a:t>
            </a:r>
            <a:endParaRPr lang="en-US" dirty="0"/>
          </a:p>
        </p:txBody>
      </p:sp>
      <p:sp>
        <p:nvSpPr>
          <p:cNvPr id="14" name="Text Placeholder 13">
            <a:extLst>
              <a:ext uri="{FF2B5EF4-FFF2-40B4-BE49-F238E27FC236}">
                <a16:creationId xmlns:a16="http://schemas.microsoft.com/office/drawing/2014/main" id="{228E3ECF-A387-4CAE-A422-2A7FAB1366A7}"/>
              </a:ext>
            </a:extLst>
          </p:cNvPr>
          <p:cNvSpPr>
            <a:spLocks noGrp="1"/>
          </p:cNvSpPr>
          <p:nvPr>
            <p:ph type="body" sz="quarter" idx="31"/>
          </p:nvPr>
        </p:nvSpPr>
        <p:spPr>
          <a:xfrm>
            <a:off x="10847511" y="10512531"/>
            <a:ext cx="2688978" cy="358141"/>
          </a:xfrm>
        </p:spPr>
        <p:txBody>
          <a:bodyPr/>
          <a:lstStyle/>
          <a:p>
            <a:r>
              <a:rPr lang="pl-PL" dirty="0"/>
              <a:t>Lorem </a:t>
            </a:r>
            <a:r>
              <a:rPr lang="pl-PL" dirty="0" err="1"/>
              <a:t>ipsum</a:t>
            </a:r>
            <a:endParaRPr lang="en-US" dirty="0"/>
          </a:p>
        </p:txBody>
      </p:sp>
      <p:sp>
        <p:nvSpPr>
          <p:cNvPr id="15" name="Text Placeholder 14">
            <a:extLst>
              <a:ext uri="{FF2B5EF4-FFF2-40B4-BE49-F238E27FC236}">
                <a16:creationId xmlns:a16="http://schemas.microsoft.com/office/drawing/2014/main" id="{9C495F55-9245-49FF-9C67-DA695F9E580A}"/>
              </a:ext>
            </a:extLst>
          </p:cNvPr>
          <p:cNvSpPr>
            <a:spLocks noGrp="1"/>
          </p:cNvSpPr>
          <p:nvPr>
            <p:ph type="body" sz="quarter" idx="32"/>
          </p:nvPr>
        </p:nvSpPr>
        <p:spPr>
          <a:xfrm>
            <a:off x="17152980" y="10512531"/>
            <a:ext cx="2688978" cy="358141"/>
          </a:xfrm>
        </p:spPr>
        <p:txBody>
          <a:bodyPr/>
          <a:lstStyle/>
          <a:p>
            <a:r>
              <a:rPr lang="pl-PL" dirty="0"/>
              <a:t>Lorem </a:t>
            </a:r>
            <a:r>
              <a:rPr lang="pl-PL"/>
              <a:t>ipsum</a:t>
            </a:r>
            <a:endParaRPr lang="en-US"/>
          </a:p>
        </p:txBody>
      </p:sp>
      <p:sp>
        <p:nvSpPr>
          <p:cNvPr id="32" name="Text Placeholder 31">
            <a:extLst>
              <a:ext uri="{FF2B5EF4-FFF2-40B4-BE49-F238E27FC236}">
                <a16:creationId xmlns:a16="http://schemas.microsoft.com/office/drawing/2014/main" id="{63C352D5-EE84-4D98-ABDD-4F0AB9404C06}"/>
              </a:ext>
            </a:extLst>
          </p:cNvPr>
          <p:cNvSpPr>
            <a:spLocks noGrp="1"/>
          </p:cNvSpPr>
          <p:nvPr>
            <p:ph type="body" sz="quarter" idx="36"/>
          </p:nvPr>
        </p:nvSpPr>
        <p:spPr/>
        <p:txBody>
          <a:bodyPr/>
          <a:lstStyle/>
          <a:p>
            <a:endParaRPr lang="en-US"/>
          </a:p>
        </p:txBody>
      </p:sp>
      <p:sp>
        <p:nvSpPr>
          <p:cNvPr id="9" name="Date Placeholder 8">
            <a:extLst>
              <a:ext uri="{FF2B5EF4-FFF2-40B4-BE49-F238E27FC236}">
                <a16:creationId xmlns:a16="http://schemas.microsoft.com/office/drawing/2014/main" id="{205F8F1A-14C6-468B-92B1-1383E8430B4F}"/>
              </a:ext>
            </a:extLst>
          </p:cNvPr>
          <p:cNvSpPr>
            <a:spLocks noGrp="1"/>
          </p:cNvSpPr>
          <p:nvPr>
            <p:ph type="dt" sz="half" idx="37"/>
          </p:nvPr>
        </p:nvSpPr>
        <p:spPr>
          <a:xfrm>
            <a:off x="22690666" y="582672"/>
            <a:ext cx="1071033" cy="203202"/>
          </a:xfrm>
        </p:spPr>
        <p:txBody>
          <a:bodyPr/>
          <a:lstStyle/>
          <a:p>
            <a:fld id="{D27AD7FA-8AE2-4B14-87F8-02A5E0F78A66}" type="datetime1">
              <a:rPr lang="pl-PL" smtClean="0"/>
              <a:pPr/>
              <a:t>2.11.2022</a:t>
            </a:fld>
            <a:endParaRPr lang="en-US" dirty="0"/>
          </a:p>
        </p:txBody>
      </p:sp>
    </p:spTree>
    <p:extLst>
      <p:ext uri="{BB962C8B-B14F-4D97-AF65-F5344CB8AC3E}">
        <p14:creationId xmlns:p14="http://schemas.microsoft.com/office/powerpoint/2010/main" val="5405817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C65873-5E55-44D6-8AF0-258F70AC2E5B}"/>
              </a:ext>
            </a:extLst>
          </p:cNvPr>
          <p:cNvSpPr>
            <a:spLocks noGrp="1"/>
          </p:cNvSpPr>
          <p:nvPr>
            <p:ph type="sldNum" sz="quarter" idx="2"/>
          </p:nvPr>
        </p:nvSpPr>
        <p:spPr>
          <a:xfrm>
            <a:off x="23288359" y="12910139"/>
            <a:ext cx="511441" cy="203201"/>
          </a:xfrm>
        </p:spPr>
        <p:txBody>
          <a:bodyPr/>
          <a:lstStyle/>
          <a:p>
            <a:fld id="{86CB4B4D-7CA3-9044-876B-883B54F8677D}" type="slidenum">
              <a:rPr lang="en-US" smtClean="0"/>
              <a:pPr/>
              <a:t>5</a:t>
            </a:fld>
            <a:endParaRPr lang="en-US"/>
          </a:p>
        </p:txBody>
      </p:sp>
      <p:sp>
        <p:nvSpPr>
          <p:cNvPr id="11" name="Text Placeholder 10">
            <a:extLst>
              <a:ext uri="{FF2B5EF4-FFF2-40B4-BE49-F238E27FC236}">
                <a16:creationId xmlns:a16="http://schemas.microsoft.com/office/drawing/2014/main" id="{A003E914-DFD7-421D-81B3-5157AF5FCB1A}"/>
              </a:ext>
            </a:extLst>
          </p:cNvPr>
          <p:cNvSpPr>
            <a:spLocks noGrp="1"/>
          </p:cNvSpPr>
          <p:nvPr>
            <p:ph type="body" sz="half" idx="38"/>
          </p:nvPr>
        </p:nvSpPr>
        <p:spPr>
          <a:xfrm>
            <a:off x="18626040" y="8261335"/>
            <a:ext cx="3976153" cy="1415560"/>
          </a:xfrm>
        </p:spPr>
        <p:txBody>
          <a:bodyPr/>
          <a:lstStyle/>
          <a:p>
            <a:r>
              <a:rPr lang="pl-PL" dirty="0" err="1"/>
              <a:t>Stine</a:t>
            </a:r>
            <a:r>
              <a:rPr lang="pl-PL" dirty="0"/>
              <a:t> </a:t>
            </a:r>
            <a:r>
              <a:rPr lang="pl-PL" dirty="0" err="1"/>
              <a:t>Sandberg</a:t>
            </a:r>
            <a:endParaRPr lang="en-US" dirty="0"/>
          </a:p>
        </p:txBody>
      </p:sp>
      <p:sp>
        <p:nvSpPr>
          <p:cNvPr id="8" name="Text Placeholder 7">
            <a:extLst>
              <a:ext uri="{FF2B5EF4-FFF2-40B4-BE49-F238E27FC236}">
                <a16:creationId xmlns:a16="http://schemas.microsoft.com/office/drawing/2014/main" id="{4CC6D203-9F68-41F2-9F6D-D475993C5D68}"/>
              </a:ext>
            </a:extLst>
          </p:cNvPr>
          <p:cNvSpPr>
            <a:spLocks noGrp="1"/>
          </p:cNvSpPr>
          <p:nvPr>
            <p:ph type="body" sz="half" idx="35"/>
          </p:nvPr>
        </p:nvSpPr>
        <p:spPr>
          <a:xfrm>
            <a:off x="18626040" y="9813315"/>
            <a:ext cx="3976153" cy="1943517"/>
          </a:xfrm>
        </p:spPr>
        <p:txBody>
          <a:bodyPr>
            <a:normAutofit fontScale="92500" lnSpcReduction="20000"/>
          </a:bodyPr>
          <a:lstStyle/>
          <a:p>
            <a:r>
              <a:rPr lang="en-US" dirty="0"/>
              <a:t>29 </a:t>
            </a:r>
            <a:r>
              <a:rPr lang="en-US" dirty="0" err="1"/>
              <a:t>år</a:t>
            </a:r>
            <a:r>
              <a:rPr lang="en-US" dirty="0"/>
              <a:t>, </a:t>
            </a:r>
            <a:r>
              <a:rPr lang="en-US" dirty="0" err="1"/>
              <a:t>fra</a:t>
            </a:r>
            <a:r>
              <a:rPr lang="en-US" dirty="0"/>
              <a:t> </a:t>
            </a:r>
            <a:r>
              <a:rPr lang="en-US" dirty="0" err="1"/>
              <a:t>Bærum</a:t>
            </a:r>
            <a:br>
              <a:rPr lang="en-US" dirty="0"/>
            </a:br>
            <a:r>
              <a:rPr lang="en-US" dirty="0"/>
              <a:t>Bachelor </a:t>
            </a:r>
            <a:r>
              <a:rPr lang="en-US" dirty="0" err="1"/>
              <a:t>i</a:t>
            </a:r>
            <a:r>
              <a:rPr lang="en-US" dirty="0"/>
              <a:t> </a:t>
            </a:r>
            <a:r>
              <a:rPr lang="en-US" dirty="0" err="1"/>
              <a:t>Grafisk</a:t>
            </a:r>
            <a:r>
              <a:rPr lang="en-US" dirty="0"/>
              <a:t> Design (</a:t>
            </a:r>
            <a:r>
              <a:rPr lang="en-US" dirty="0" err="1"/>
              <a:t>Høyskolen</a:t>
            </a:r>
            <a:r>
              <a:rPr lang="en-US" dirty="0"/>
              <a:t> Kristiania)</a:t>
            </a:r>
            <a:br>
              <a:rPr lang="en-US" dirty="0"/>
            </a:br>
            <a:r>
              <a:rPr lang="en-US" dirty="0"/>
              <a:t>Bachelor </a:t>
            </a:r>
            <a:r>
              <a:rPr lang="en-US" dirty="0" err="1"/>
              <a:t>i</a:t>
            </a:r>
            <a:r>
              <a:rPr lang="en-US" dirty="0"/>
              <a:t> Frontend </a:t>
            </a:r>
            <a:r>
              <a:rPr lang="en-US" dirty="0" err="1"/>
              <a:t>og</a:t>
            </a:r>
            <a:r>
              <a:rPr lang="en-US" dirty="0"/>
              <a:t> </a:t>
            </a:r>
            <a:r>
              <a:rPr lang="en-US" dirty="0" err="1"/>
              <a:t>mobilutvikling</a:t>
            </a:r>
            <a:r>
              <a:rPr lang="en-US" dirty="0"/>
              <a:t> (Westerdals / </a:t>
            </a:r>
            <a:r>
              <a:rPr lang="en-US" dirty="0" err="1"/>
              <a:t>Høyskolen</a:t>
            </a:r>
            <a:r>
              <a:rPr lang="en-US" dirty="0"/>
              <a:t> Kristiania)</a:t>
            </a:r>
            <a:br>
              <a:rPr lang="en-US" dirty="0"/>
            </a:br>
            <a:r>
              <a:rPr lang="en-US" dirty="0"/>
              <a:t>Jobber </a:t>
            </a:r>
            <a:r>
              <a:rPr lang="en-US" dirty="0" err="1"/>
              <a:t>som</a:t>
            </a:r>
            <a:r>
              <a:rPr lang="en-US" dirty="0"/>
              <a:t> </a:t>
            </a:r>
            <a:r>
              <a:rPr lang="en-US" dirty="0" err="1"/>
              <a:t>Frontendutvikler</a:t>
            </a:r>
            <a:r>
              <a:rPr lang="en-US" dirty="0"/>
              <a:t> hos </a:t>
            </a:r>
            <a:r>
              <a:rPr lang="en-US" dirty="0" err="1"/>
              <a:t>Norgesgruppen</a:t>
            </a:r>
            <a:endParaRPr lang="en-US" dirty="0"/>
          </a:p>
        </p:txBody>
      </p:sp>
      <p:sp>
        <p:nvSpPr>
          <p:cNvPr id="22" name="Text Placeholder 21">
            <a:extLst>
              <a:ext uri="{FF2B5EF4-FFF2-40B4-BE49-F238E27FC236}">
                <a16:creationId xmlns:a16="http://schemas.microsoft.com/office/drawing/2014/main" id="{C272724E-566C-4CEC-B508-F24054EEF214}"/>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10" name="Text Placeholder 9">
            <a:extLst>
              <a:ext uri="{FF2B5EF4-FFF2-40B4-BE49-F238E27FC236}">
                <a16:creationId xmlns:a16="http://schemas.microsoft.com/office/drawing/2014/main" id="{B671982D-9620-42D4-9654-47EBD0F84812}"/>
              </a:ext>
            </a:extLst>
          </p:cNvPr>
          <p:cNvSpPr>
            <a:spLocks noGrp="1"/>
          </p:cNvSpPr>
          <p:nvPr>
            <p:ph type="body" sz="half" idx="37"/>
          </p:nvPr>
        </p:nvSpPr>
        <p:spPr>
          <a:xfrm>
            <a:off x="13104280" y="8261335"/>
            <a:ext cx="3976153" cy="1415560"/>
          </a:xfrm>
        </p:spPr>
        <p:txBody>
          <a:bodyPr/>
          <a:lstStyle/>
          <a:p>
            <a:r>
              <a:rPr lang="pl-PL" dirty="0"/>
              <a:t>Nina Marie Wahl</a:t>
            </a:r>
            <a:endParaRPr lang="en-US" dirty="0"/>
          </a:p>
        </p:txBody>
      </p:sp>
      <p:sp>
        <p:nvSpPr>
          <p:cNvPr id="2" name="Text Placeholder 1">
            <a:extLst>
              <a:ext uri="{FF2B5EF4-FFF2-40B4-BE49-F238E27FC236}">
                <a16:creationId xmlns:a16="http://schemas.microsoft.com/office/drawing/2014/main" id="{D3A3FA88-A816-43B2-964B-0A2A2DC2932B}"/>
              </a:ext>
            </a:extLst>
          </p:cNvPr>
          <p:cNvSpPr>
            <a:spLocks noGrp="1"/>
          </p:cNvSpPr>
          <p:nvPr>
            <p:ph type="body" sz="half" idx="34"/>
          </p:nvPr>
        </p:nvSpPr>
        <p:spPr>
          <a:xfrm>
            <a:off x="13104280" y="9814053"/>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4" name="Text Placeholder 3">
            <a:extLst>
              <a:ext uri="{FF2B5EF4-FFF2-40B4-BE49-F238E27FC236}">
                <a16:creationId xmlns:a16="http://schemas.microsoft.com/office/drawing/2014/main" id="{1F2E573D-B4AA-41F4-B94B-5C04FA57E0C4}"/>
              </a:ext>
            </a:extLst>
          </p:cNvPr>
          <p:cNvSpPr>
            <a:spLocks noGrp="1"/>
          </p:cNvSpPr>
          <p:nvPr>
            <p:ph type="body" sz="quarter" idx="32"/>
          </p:nvPr>
        </p:nvSpPr>
        <p:spPr>
          <a:xfrm>
            <a:off x="2479011" y="1600083"/>
            <a:ext cx="19434095" cy="1777335"/>
          </a:xfrm>
        </p:spPr>
        <p:txBody>
          <a:bodyPr>
            <a:normAutofit/>
          </a:bodyPr>
          <a:lstStyle/>
          <a:p>
            <a:r>
              <a:rPr lang="en-US" dirty="0" err="1"/>
              <a:t>Hvem</a:t>
            </a:r>
            <a:r>
              <a:rPr lang="en-US" dirty="0"/>
              <a:t> er vi? </a:t>
            </a:r>
          </a:p>
        </p:txBody>
      </p:sp>
      <p:sp>
        <p:nvSpPr>
          <p:cNvPr id="9" name="Text Placeholder 8">
            <a:extLst>
              <a:ext uri="{FF2B5EF4-FFF2-40B4-BE49-F238E27FC236}">
                <a16:creationId xmlns:a16="http://schemas.microsoft.com/office/drawing/2014/main" id="{812E3D96-922E-49D3-9B1A-E7F68E781235}"/>
              </a:ext>
            </a:extLst>
          </p:cNvPr>
          <p:cNvSpPr>
            <a:spLocks noGrp="1"/>
          </p:cNvSpPr>
          <p:nvPr>
            <p:ph type="body" sz="half" idx="36"/>
          </p:nvPr>
        </p:nvSpPr>
        <p:spPr>
          <a:xfrm>
            <a:off x="6793183" y="8261335"/>
            <a:ext cx="5343584" cy="1415560"/>
          </a:xfrm>
        </p:spPr>
        <p:txBody>
          <a:bodyPr/>
          <a:lstStyle/>
          <a:p>
            <a:r>
              <a:rPr lang="pl-PL" dirty="0"/>
              <a:t>Lisa </a:t>
            </a:r>
            <a:r>
              <a:rPr lang="pl-PL" dirty="0" err="1"/>
              <a:t>Enge</a:t>
            </a:r>
            <a:r>
              <a:rPr lang="pl-PL" dirty="0"/>
              <a:t> </a:t>
            </a:r>
            <a:r>
              <a:rPr lang="pl-PL" dirty="0" err="1"/>
              <a:t>Haukås</a:t>
            </a:r>
            <a:endParaRPr lang="en-US" dirty="0"/>
          </a:p>
        </p:txBody>
      </p:sp>
      <p:sp>
        <p:nvSpPr>
          <p:cNvPr id="3" name="Text Placeholder 2">
            <a:extLst>
              <a:ext uri="{FF2B5EF4-FFF2-40B4-BE49-F238E27FC236}">
                <a16:creationId xmlns:a16="http://schemas.microsoft.com/office/drawing/2014/main" id="{401228A5-9C86-405F-909E-F3955DB7DDA7}"/>
              </a:ext>
            </a:extLst>
          </p:cNvPr>
          <p:cNvSpPr>
            <a:spLocks noGrp="1"/>
          </p:cNvSpPr>
          <p:nvPr>
            <p:ph type="body" sz="half" idx="33"/>
          </p:nvPr>
        </p:nvSpPr>
        <p:spPr>
          <a:xfrm>
            <a:off x="7476898" y="9814054"/>
            <a:ext cx="3976153" cy="1943517"/>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endParaRPr lang="en-US" dirty="0"/>
          </a:p>
        </p:txBody>
      </p:sp>
      <p:sp>
        <p:nvSpPr>
          <p:cNvPr id="7" name="Text Placeholder 8">
            <a:extLst>
              <a:ext uri="{FF2B5EF4-FFF2-40B4-BE49-F238E27FC236}">
                <a16:creationId xmlns:a16="http://schemas.microsoft.com/office/drawing/2014/main" id="{3085808A-5827-9EED-8754-F75F8BF28B30}"/>
              </a:ext>
            </a:extLst>
          </p:cNvPr>
          <p:cNvSpPr txBox="1">
            <a:spLocks/>
          </p:cNvSpPr>
          <p:nvPr/>
        </p:nvSpPr>
        <p:spPr>
          <a:xfrm>
            <a:off x="987626" y="8260596"/>
            <a:ext cx="5343584" cy="1415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eaLnBrk="1" latinLnBrk="0" hangingPunct="1">
              <a:lnSpc>
                <a:spcPct val="120000"/>
              </a:lnSpc>
              <a:spcBef>
                <a:spcPts val="0"/>
              </a:spcBef>
              <a:spcAft>
                <a:spcPts val="0"/>
              </a:spcAft>
              <a:buClrTx/>
              <a:buSzTx/>
              <a:buFontTx/>
              <a:buNone/>
              <a:tabLst/>
              <a:defRPr sz="4000" b="0" i="0" u="none" strike="noStrike" cap="none" spc="0" baseline="0" dirty="0">
                <a:solidFill>
                  <a:schemeClr val="tx1"/>
                </a:solidFill>
                <a:uFillTx/>
                <a:latin typeface="Roboto"/>
                <a:ea typeface="Roboto"/>
                <a:cs typeface="Roboto"/>
                <a:sym typeface="Roboto"/>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a:lstStyle>
          <a:p>
            <a:r>
              <a:rPr lang="pl-PL" dirty="0" err="1"/>
              <a:t>Alis</a:t>
            </a:r>
            <a:r>
              <a:rPr lang="pl-PL" dirty="0"/>
              <a:t> </a:t>
            </a:r>
            <a:r>
              <a:rPr lang="pl-PL" dirty="0" err="1"/>
              <a:t>Viken</a:t>
            </a:r>
            <a:r>
              <a:rPr lang="pl-PL" dirty="0"/>
              <a:t> Wilson</a:t>
            </a:r>
            <a:endParaRPr lang="en-US" dirty="0"/>
          </a:p>
        </p:txBody>
      </p:sp>
      <p:sp>
        <p:nvSpPr>
          <p:cNvPr id="12" name="Text Placeholder 2">
            <a:extLst>
              <a:ext uri="{FF2B5EF4-FFF2-40B4-BE49-F238E27FC236}">
                <a16:creationId xmlns:a16="http://schemas.microsoft.com/office/drawing/2014/main" id="{14C65640-7196-791C-4341-CE6410F3B404}"/>
              </a:ext>
            </a:extLst>
          </p:cNvPr>
          <p:cNvSpPr txBox="1">
            <a:spLocks/>
          </p:cNvSpPr>
          <p:nvPr/>
        </p:nvSpPr>
        <p:spPr>
          <a:xfrm>
            <a:off x="1671341" y="9813315"/>
            <a:ext cx="3976153" cy="1943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ctr" defTabSz="914400" rtl="0" eaLnBrk="1" latinLnBrk="0" hangingPunct="1">
              <a:lnSpc>
                <a:spcPct val="120000"/>
              </a:lnSpc>
              <a:spcBef>
                <a:spcPts val="0"/>
              </a:spcBef>
              <a:spcAft>
                <a:spcPts val="0"/>
              </a:spcAft>
              <a:buClrTx/>
              <a:buSzTx/>
              <a:buFontTx/>
              <a:buNone/>
              <a:tabLst/>
              <a:defRPr sz="1800" b="0" i="0" u="none" strike="noStrike" cap="none" spc="0" baseline="0" dirty="0">
                <a:solidFill>
                  <a:schemeClr val="tx1"/>
                </a:solidFill>
                <a:uFillTx/>
                <a:latin typeface="Roboto"/>
                <a:ea typeface="Roboto"/>
                <a:cs typeface="Roboto"/>
                <a:sym typeface="Roboto"/>
              </a:defRPr>
            </a:lvl1pPr>
            <a:lvl2pPr marL="720000" marR="0" indent="-360000" algn="l" defTabSz="914400" rtl="0" eaLnBrk="1" latinLnBrk="0" hangingPunct="1">
              <a:lnSpc>
                <a:spcPct val="140000"/>
              </a:lnSpc>
              <a:spcBef>
                <a:spcPts val="0"/>
              </a:spcBef>
              <a:spcAft>
                <a:spcPts val="0"/>
              </a:spcAft>
              <a:buClrTx/>
              <a:buSzPct val="100000"/>
              <a:buFontTx/>
              <a:buChar char="–"/>
              <a:tabLst/>
              <a:defRPr sz="2000" b="0" i="0" u="none" strike="noStrike" cap="none" spc="0" baseline="0">
                <a:solidFill>
                  <a:srgbClr val="000000"/>
                </a:solidFill>
                <a:uFillTx/>
                <a:latin typeface="Haas Grot Text R 55 Roman"/>
                <a:ea typeface="Roboto"/>
                <a:cs typeface="Roboto"/>
                <a:sym typeface="Haas Grot Text R 55 Roman"/>
              </a:defRPr>
            </a:lvl2pPr>
            <a:lvl3pPr marL="107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3pPr>
            <a:lvl4pPr marL="1439999"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4pPr>
            <a:lvl5pPr marL="1800000" marR="0" indent="-360000" algn="l" defTabSz="914400" rtl="0" eaLnBrk="1" latinLnBrk="0" hangingPunct="1">
              <a:lnSpc>
                <a:spcPct val="140000"/>
              </a:lnSpc>
              <a:spcBef>
                <a:spcPts val="0"/>
              </a:spcBef>
              <a:spcAft>
                <a:spcPts val="0"/>
              </a:spcAft>
              <a:buClrTx/>
              <a:buSzPct val="100000"/>
              <a:buFont typeface="Arial"/>
              <a:buChar char="•"/>
              <a:tabLst/>
              <a:defRPr sz="2000" b="0" i="0" u="none" strike="noStrike" cap="none" spc="0" baseline="0">
                <a:solidFill>
                  <a:srgbClr val="000000"/>
                </a:solidFill>
                <a:uFillTx/>
                <a:latin typeface="Haas Grot Text R 55 Roman"/>
                <a:ea typeface="Roboto"/>
                <a:cs typeface="Roboto"/>
                <a:sym typeface="Haas Grot Text R 55 Roman"/>
              </a:defRPr>
            </a:lvl5pPr>
            <a:lvl6pPr marL="25908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6pPr>
            <a:lvl7pPr marL="30480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7pPr>
            <a:lvl8pPr marL="35052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8pPr>
            <a:lvl9pPr marL="3962400" marR="0" indent="-304800" algn="l" defTabSz="914400" rtl="0" eaLnBrk="1" latinLnBrk="0" hangingPunct="1">
              <a:lnSpc>
                <a:spcPts val="3200"/>
              </a:lnSpc>
              <a:spcBef>
                <a:spcPts val="0"/>
              </a:spcBef>
              <a:spcAft>
                <a:spcPts val="0"/>
              </a:spcAft>
              <a:buClrTx/>
              <a:buSzPct val="100000"/>
              <a:buFont typeface="Arial"/>
              <a:buChar char="•"/>
              <a:tabLst/>
              <a:defRPr sz="2400" b="0" i="0" u="none" strike="noStrike" cap="none" spc="0" baseline="0">
                <a:solidFill>
                  <a:srgbClr val="000000"/>
                </a:solidFill>
                <a:uFillTx/>
                <a:latin typeface="Haas Grot Text R 55 Roman"/>
                <a:ea typeface="Haas Grot Text R 55 Roman"/>
                <a:cs typeface="Haas Grot Text R 55 Roman"/>
                <a:sym typeface="Haas Grot Text R 55 Roman"/>
              </a:defRPr>
            </a:lvl9pPr>
          </a:lstStyle>
          <a:p>
            <a:r>
              <a:rPr lang="en-US"/>
              <a:t>Lorem ipsum dolor sit amet, consectetur adipiscing elit, sed do eiusmod tempor incididunt ut labore et dolore magna aliqua.</a:t>
            </a:r>
          </a:p>
          <a:p>
            <a:endParaRPr lang="en-US"/>
          </a:p>
        </p:txBody>
      </p:sp>
      <p:pic>
        <p:nvPicPr>
          <p:cNvPr id="18" name="Picture 17" descr="A person wearing a hat&#10;&#10;Description automatically generated with medium confidence">
            <a:extLst>
              <a:ext uri="{FF2B5EF4-FFF2-40B4-BE49-F238E27FC236}">
                <a16:creationId xmlns:a16="http://schemas.microsoft.com/office/drawing/2014/main" id="{4AF47B9F-9B5C-DEA1-1A51-A0D0915F6A6C}"/>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8514262" y="4349578"/>
            <a:ext cx="4199707" cy="4199707"/>
          </a:xfrm>
          <a:prstGeom prst="ellipse">
            <a:avLst/>
          </a:prstGeom>
        </p:spPr>
      </p:pic>
      <p:pic>
        <p:nvPicPr>
          <p:cNvPr id="20" name="Picture 19" descr="A person wearing a hat&#10;&#10;Description automatically generated with medium confidence">
            <a:extLst>
              <a:ext uri="{FF2B5EF4-FFF2-40B4-BE49-F238E27FC236}">
                <a16:creationId xmlns:a16="http://schemas.microsoft.com/office/drawing/2014/main" id="{B5F5B369-13AD-537E-658B-9C87A6BB0A21}"/>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2992502" y="4349578"/>
            <a:ext cx="4199707" cy="4199707"/>
          </a:xfrm>
          <a:prstGeom prst="ellipse">
            <a:avLst/>
          </a:prstGeom>
        </p:spPr>
      </p:pic>
      <p:pic>
        <p:nvPicPr>
          <p:cNvPr id="21" name="Picture 20" descr="A person wearing a hat&#10;&#10;Description automatically generated with medium confidence">
            <a:extLst>
              <a:ext uri="{FF2B5EF4-FFF2-40B4-BE49-F238E27FC236}">
                <a16:creationId xmlns:a16="http://schemas.microsoft.com/office/drawing/2014/main" id="{212DD8F8-8802-17C4-6DE9-CADC557F2D5F}"/>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7365120" y="4349577"/>
            <a:ext cx="4199707" cy="4199707"/>
          </a:xfrm>
          <a:prstGeom prst="ellipse">
            <a:avLst/>
          </a:prstGeom>
        </p:spPr>
      </p:pic>
      <p:pic>
        <p:nvPicPr>
          <p:cNvPr id="23" name="Picture 22" descr="A person wearing a hat&#10;&#10;Description automatically generated with medium confidence">
            <a:extLst>
              <a:ext uri="{FF2B5EF4-FFF2-40B4-BE49-F238E27FC236}">
                <a16:creationId xmlns:a16="http://schemas.microsoft.com/office/drawing/2014/main" id="{755181DF-02AB-13C9-AD87-31F91320BC8A}"/>
              </a:ext>
            </a:extLst>
          </p:cNvPr>
          <p:cNvPicPr>
            <a:picLocks noChangeAspect="1"/>
          </p:cNvPicPr>
          <p:nvPr/>
        </p:nvPicPr>
        <p:blipFill rotWithShape="1">
          <a:blip r:embed="rId2">
            <a:extLst>
              <a:ext uri="{28A0092B-C50C-407E-A947-70E740481C1C}">
                <a14:useLocalDpi xmlns:a14="http://schemas.microsoft.com/office/drawing/2010/main" val="0"/>
              </a:ext>
            </a:extLst>
          </a:blip>
          <a:srcRect l="16504" r="16504"/>
          <a:stretch/>
        </p:blipFill>
        <p:spPr>
          <a:xfrm>
            <a:off x="1559563" y="4349577"/>
            <a:ext cx="4199707" cy="4199707"/>
          </a:xfrm>
          <a:prstGeom prst="ellipse">
            <a:avLst/>
          </a:prstGeom>
        </p:spPr>
      </p:pic>
      <p:sp>
        <p:nvSpPr>
          <p:cNvPr id="24" name="Date Placeholder 4">
            <a:extLst>
              <a:ext uri="{FF2B5EF4-FFF2-40B4-BE49-F238E27FC236}">
                <a16:creationId xmlns:a16="http://schemas.microsoft.com/office/drawing/2014/main" id="{822FCB40-0113-555C-F36C-FA01025D632A}"/>
              </a:ext>
            </a:extLst>
          </p:cNvPr>
          <p:cNvSpPr txBox="1">
            <a:spLocks/>
          </p:cNvSpPr>
          <p:nvPr/>
        </p:nvSpPr>
        <p:spPr>
          <a:xfrm>
            <a:off x="22843066" y="735072"/>
            <a:ext cx="1071033" cy="203202"/>
          </a:xfrm>
          <a:prstGeom prst="rect">
            <a:avLst/>
          </a:prstGeom>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708"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tx1"/>
                </a:solidFill>
                <a:effectLst/>
                <a:uFillTx/>
                <a:latin typeface="Roboto Medium"/>
                <a:ea typeface="Haas Grot Text R 55 Roman"/>
                <a:cs typeface="Haas Grot Text R 55 Roman"/>
                <a:sym typeface="Haas Grot Text R 55 Roman"/>
              </a:defRPr>
            </a:lvl1pPr>
            <a:lvl2pPr marL="0" marR="0" indent="914353"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2pPr>
            <a:lvl3pPr marL="0" marR="0" indent="1828708"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3pPr>
            <a:lvl4pPr marL="0" marR="0" indent="2743062"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4pPr>
            <a:lvl5pPr marL="0" marR="0" indent="3657417"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5pPr>
            <a:lvl6pPr marL="0" marR="0" indent="457177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6pPr>
            <a:lvl7pPr marL="0" marR="0" indent="5486125"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7pPr>
            <a:lvl8pPr marL="0" marR="0" indent="6400479"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8pPr>
            <a:lvl9pPr marL="0" marR="0" indent="7314834"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lvl9pPr>
          </a:lstStyle>
          <a:p>
            <a:pPr algn="r"/>
            <a:r>
              <a:rPr lang="pl-PL" dirty="0"/>
              <a:t>09.11.2022</a:t>
            </a:r>
            <a:endParaRPr lang="en-US" dirty="0"/>
          </a:p>
        </p:txBody>
      </p:sp>
    </p:spTree>
    <p:extLst>
      <p:ext uri="{BB962C8B-B14F-4D97-AF65-F5344CB8AC3E}">
        <p14:creationId xmlns:p14="http://schemas.microsoft.com/office/powerpoint/2010/main" val="27561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1.0…"/>
          <p:cNvSpPr txBox="1">
            <a:spLocks noGrp="1"/>
          </p:cNvSpPr>
          <p:nvPr>
            <p:ph type="body" sz="quarter" idx="26"/>
          </p:nvPr>
        </p:nvSpPr>
        <p:spPr>
          <a:xfrm>
            <a:off x="2448320" y="3608704"/>
            <a:ext cx="15827908" cy="7745429"/>
          </a:xfrm>
        </p:spPr>
        <p:txBody>
          <a:bodyPr/>
          <a:lstStyle/>
          <a:p>
            <a:r>
              <a:rPr lang="en-US" dirty="0"/>
              <a:t>2.0</a:t>
            </a:r>
          </a:p>
          <a:p>
            <a:r>
              <a:rPr lang="en-US" dirty="0" err="1"/>
              <a:t>Laste</a:t>
            </a:r>
            <a:r>
              <a:rPr lang="en-US" dirty="0"/>
              <a:t> </a:t>
            </a:r>
            <a:r>
              <a:rPr lang="en-US" dirty="0" err="1"/>
              <a:t>ned</a:t>
            </a:r>
            <a:r>
              <a:rPr lang="en-US" dirty="0"/>
              <a:t> </a:t>
            </a:r>
            <a:r>
              <a:rPr lang="en-US" dirty="0" err="1"/>
              <a:t>prosjekt</a:t>
            </a:r>
            <a:r>
              <a:rPr lang="en-US" dirty="0"/>
              <a:t> </a:t>
            </a:r>
            <a:r>
              <a:rPr lang="en-US" dirty="0" err="1"/>
              <a:t>fra</a:t>
            </a:r>
            <a:r>
              <a:rPr lang="en-US" dirty="0"/>
              <a:t> </a:t>
            </a:r>
            <a:r>
              <a:rPr lang="en-US" dirty="0" err="1"/>
              <a:t>Github</a:t>
            </a:r>
            <a:endParaRPr lang="en-US" dirty="0"/>
          </a:p>
        </p:txBody>
      </p:sp>
      <p:sp>
        <p:nvSpPr>
          <p:cNvPr id="591" name="Slide Number"/>
          <p:cNvSpPr txBox="1">
            <a:spLocks noGrp="1"/>
          </p:cNvSpPr>
          <p:nvPr>
            <p:ph type="sldNum" sz="quarter" idx="2"/>
          </p:nvPr>
        </p:nvSpPr>
        <p:spPr>
          <a:xfrm>
            <a:off x="18118877" y="12407900"/>
            <a:ext cx="5686638" cy="7366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a:pPr/>
              <a:t>6</a:t>
            </a:fld>
            <a:endParaRPr lang="en-US"/>
          </a:p>
        </p:txBody>
      </p:sp>
      <p:sp>
        <p:nvSpPr>
          <p:cNvPr id="6" name="Text Placeholder 5">
            <a:extLst>
              <a:ext uri="{FF2B5EF4-FFF2-40B4-BE49-F238E27FC236}">
                <a16:creationId xmlns:a16="http://schemas.microsoft.com/office/drawing/2014/main" id="{75C5A4A2-BF58-4903-AEF2-4B7F953334D2}"/>
              </a:ext>
            </a:extLst>
          </p:cNvPr>
          <p:cNvSpPr>
            <a:spLocks noGrp="1"/>
          </p:cNvSpPr>
          <p:nvPr>
            <p:ph type="body" sz="quarter" idx="27"/>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2" name="Date Placeholder 1">
            <a:extLst>
              <a:ext uri="{FF2B5EF4-FFF2-40B4-BE49-F238E27FC236}">
                <a16:creationId xmlns:a16="http://schemas.microsoft.com/office/drawing/2014/main" id="{1982B7BA-AAAC-40AE-B673-B6202AE85A16}"/>
              </a:ext>
            </a:extLst>
          </p:cNvPr>
          <p:cNvSpPr>
            <a:spLocks noGrp="1"/>
          </p:cNvSpPr>
          <p:nvPr>
            <p:ph type="dt" sz="half" idx="23"/>
          </p:nvPr>
        </p:nvSpPr>
        <p:spPr>
          <a:xfrm>
            <a:off x="22656800" y="582672"/>
            <a:ext cx="1104900" cy="203202"/>
          </a:xfrm>
        </p:spPr>
        <p:txBody>
          <a:bodyPr/>
          <a:lstStyle/>
          <a:p>
            <a:fld id="{4F001155-607F-417A-84DF-80A1A86315D0}" type="datetime1">
              <a:rPr lang="pl-PL" smtClean="0"/>
              <a:pPr/>
              <a:t>2.11.2022</a:t>
            </a:fld>
            <a:endParaRPr lang="en-US" dirty="0"/>
          </a:p>
        </p:txBody>
      </p:sp>
      <p:sp>
        <p:nvSpPr>
          <p:cNvPr id="595" name="FORTE DIGITAL"/>
          <p:cNvSpPr txBox="1"/>
          <p:nvPr/>
        </p:nvSpPr>
        <p:spPr>
          <a:xfrm>
            <a:off x="616015" y="582672"/>
            <a:ext cx="3126251"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spc="98">
                <a:solidFill>
                  <a:srgbClr val="FFFFFF"/>
                </a:solidFill>
                <a:latin typeface="Roboto Medium"/>
                <a:ea typeface="Roboto Medium"/>
                <a:cs typeface="Roboto Medium"/>
                <a:sym typeface="Roboto Medium"/>
              </a:defRPr>
            </a:lvl1pPr>
          </a:lstStyle>
          <a:p>
            <a:r>
              <a:t>FORTE DIGITAL</a:t>
            </a:r>
          </a:p>
        </p:txBody>
      </p:sp>
    </p:spTree>
    <p:extLst>
      <p:ext uri="{BB962C8B-B14F-4D97-AF65-F5344CB8AC3E}">
        <p14:creationId xmlns:p14="http://schemas.microsoft.com/office/powerpoint/2010/main" val="36971308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86E98E5-939A-3E2B-4429-9F77026B3443}"/>
              </a:ext>
            </a:extLst>
          </p:cNvPr>
          <p:cNvSpPr>
            <a:spLocks noGrp="1"/>
          </p:cNvSpPr>
          <p:nvPr>
            <p:ph type="body" sz="quarter" idx="26"/>
          </p:nvPr>
        </p:nvSpPr>
        <p:spPr/>
        <p:txBody>
          <a:bodyPr/>
          <a:lstStyle/>
          <a:p>
            <a:r>
              <a:rPr lang="en-GB" u="sng" dirty="0">
                <a:solidFill>
                  <a:srgbClr val="222222"/>
                </a:solidFill>
                <a:effectLst/>
                <a:latin typeface="Helvetica" pitchFamily="2" charset="0"/>
                <a:hlinkClick r:id="rId2">
                  <a:extLst>
                    <a:ext uri="{A12FA001-AC4F-418D-AE19-62706E023703}">
                      <ahyp:hlinkClr xmlns:ahyp="http://schemas.microsoft.com/office/drawing/2018/hyperlinkcolor" val="tx"/>
                    </a:ext>
                  </a:extLst>
                </a:hlinkClick>
              </a:rPr>
              <a:t>github.com/aliswil/portifolio-app</a:t>
            </a:r>
            <a:endParaRPr lang="en-GB" dirty="0">
              <a:solidFill>
                <a:srgbClr val="222222"/>
              </a:solidFill>
              <a:effectLst/>
              <a:latin typeface="Helvetica" pitchFamily="2" charset="0"/>
            </a:endParaRPr>
          </a:p>
        </p:txBody>
      </p:sp>
      <p:sp>
        <p:nvSpPr>
          <p:cNvPr id="3" name="Slide Number Placeholder 2">
            <a:extLst>
              <a:ext uri="{FF2B5EF4-FFF2-40B4-BE49-F238E27FC236}">
                <a16:creationId xmlns:a16="http://schemas.microsoft.com/office/drawing/2014/main" id="{ADDCF0A4-5EFB-F4C4-3A12-8C3578E84429}"/>
              </a:ext>
            </a:extLst>
          </p:cNvPr>
          <p:cNvSpPr>
            <a:spLocks noGrp="1"/>
          </p:cNvSpPr>
          <p:nvPr>
            <p:ph type="sldNum" sz="quarter" idx="2"/>
          </p:nvPr>
        </p:nvSpPr>
        <p:spPr/>
        <p:txBody>
          <a:bodyPr/>
          <a:lstStyle/>
          <a:p>
            <a:fld id="{86CB4B4D-7CA3-9044-876B-883B54F8677D}" type="slidenum">
              <a:rPr lang="en-NO" smtClean="0"/>
              <a:t>7</a:t>
            </a:fld>
            <a:endParaRPr lang="en-NO"/>
          </a:p>
        </p:txBody>
      </p:sp>
      <p:sp>
        <p:nvSpPr>
          <p:cNvPr id="6" name="Text Placeholder 5">
            <a:extLst>
              <a:ext uri="{FF2B5EF4-FFF2-40B4-BE49-F238E27FC236}">
                <a16:creationId xmlns:a16="http://schemas.microsoft.com/office/drawing/2014/main" id="{B838E291-A816-CB15-ED92-3C1D27C343DB}"/>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p:txBody>
      </p:sp>
      <p:sp>
        <p:nvSpPr>
          <p:cNvPr id="5" name="Date Placeholder 4">
            <a:extLst>
              <a:ext uri="{FF2B5EF4-FFF2-40B4-BE49-F238E27FC236}">
                <a16:creationId xmlns:a16="http://schemas.microsoft.com/office/drawing/2014/main" id="{2FCC89A0-61BF-17B3-34F5-670552820A4B}"/>
              </a:ext>
            </a:extLst>
          </p:cNvPr>
          <p:cNvSpPr>
            <a:spLocks noGrp="1"/>
          </p:cNvSpPr>
          <p:nvPr>
            <p:ph type="dt" sz="half" idx="24"/>
          </p:nvPr>
        </p:nvSpPr>
        <p:spPr/>
        <p:txBody>
          <a:bodyPr/>
          <a:lstStyle/>
          <a:p>
            <a:pPr algn="r"/>
            <a:r>
              <a:rPr lang="pl-PL" noProof="0" dirty="0"/>
              <a:t>09.11.2022</a:t>
            </a:r>
            <a:endParaRPr lang="en-US" noProof="0" dirty="0"/>
          </a:p>
        </p:txBody>
      </p:sp>
    </p:spTree>
    <p:extLst>
      <p:ext uri="{BB962C8B-B14F-4D97-AF65-F5344CB8AC3E}">
        <p14:creationId xmlns:p14="http://schemas.microsoft.com/office/powerpoint/2010/main" val="32854728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screenshot of a computer&#10;&#10;Description automatically generated with medium confidence">
            <a:extLst>
              <a:ext uri="{FF2B5EF4-FFF2-40B4-BE49-F238E27FC236}">
                <a16:creationId xmlns:a16="http://schemas.microsoft.com/office/drawing/2014/main" id="{797CDEF7-B86C-6A13-AE00-D040655F2EAD}"/>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6638" b="6638"/>
          <a:stretch>
            <a:fillRect/>
          </a:stretch>
        </p:blipFill>
        <p:spPr/>
      </p:pic>
      <p:sp>
        <p:nvSpPr>
          <p:cNvPr id="3" name="Slide Number Placeholder 2">
            <a:extLst>
              <a:ext uri="{FF2B5EF4-FFF2-40B4-BE49-F238E27FC236}">
                <a16:creationId xmlns:a16="http://schemas.microsoft.com/office/drawing/2014/main" id="{79B5F2C5-F0A7-42FB-BEF1-7A5A52FF47E8}"/>
              </a:ext>
            </a:extLst>
          </p:cNvPr>
          <p:cNvSpPr>
            <a:spLocks noGrp="1"/>
          </p:cNvSpPr>
          <p:nvPr>
            <p:ph type="sldNum" sz="quarter" idx="2"/>
          </p:nvPr>
        </p:nvSpPr>
        <p:spPr>
          <a:xfrm>
            <a:off x="23560099" y="12939772"/>
            <a:ext cx="239701" cy="203201"/>
          </a:xfrm>
        </p:spPr>
        <p:txBody>
          <a:bodyPr/>
          <a:lstStyle/>
          <a:p>
            <a:fld id="{86CB4B4D-7CA3-9044-876B-883B54F8677D}" type="slidenum">
              <a:rPr lang="en-US" smtClean="0"/>
              <a:pPr/>
              <a:t>8</a:t>
            </a:fld>
            <a:endParaRPr lang="en-US"/>
          </a:p>
        </p:txBody>
      </p:sp>
      <p:sp>
        <p:nvSpPr>
          <p:cNvPr id="9" name="Text Placeholder 8">
            <a:extLst>
              <a:ext uri="{FF2B5EF4-FFF2-40B4-BE49-F238E27FC236}">
                <a16:creationId xmlns:a16="http://schemas.microsoft.com/office/drawing/2014/main" id="{F76D7388-79B6-4F72-B693-A1AF1566030B}"/>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5E5CC91E-3EED-484B-829D-C73A9C68F4B1}"/>
              </a:ext>
            </a:extLst>
          </p:cNvPr>
          <p:cNvSpPr>
            <a:spLocks noGrp="1"/>
          </p:cNvSpPr>
          <p:nvPr>
            <p:ph type="dt" sz="half" idx="24"/>
          </p:nvPr>
        </p:nvSpPr>
        <p:spPr>
          <a:xfrm>
            <a:off x="22690666" y="582672"/>
            <a:ext cx="1071033" cy="203202"/>
          </a:xfrm>
        </p:spPr>
        <p:txBody>
          <a:bodyPr/>
          <a:lstStyle/>
          <a:p>
            <a:fld id="{310D5B14-1E97-40F1-B9BC-B26C532E628D}" type="datetime1">
              <a:rPr lang="pl-PL" smtClean="0"/>
              <a:pPr/>
              <a:t>2.11.2022</a:t>
            </a:fld>
            <a:endParaRPr lang="en-US" dirty="0"/>
          </a:p>
        </p:txBody>
      </p:sp>
    </p:spTree>
    <p:extLst>
      <p:ext uri="{BB962C8B-B14F-4D97-AF65-F5344CB8AC3E}">
        <p14:creationId xmlns:p14="http://schemas.microsoft.com/office/powerpoint/2010/main" val="37949122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screenshot of a computer&#10;&#10;Description automatically generated with medium confidence">
            <a:extLst>
              <a:ext uri="{FF2B5EF4-FFF2-40B4-BE49-F238E27FC236}">
                <a16:creationId xmlns:a16="http://schemas.microsoft.com/office/drawing/2014/main" id="{85997A8C-7422-8101-D5CB-95741877ECF6}"/>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6504" b="6504"/>
          <a:stretch>
            <a:fillRect/>
          </a:stretch>
        </p:blipFill>
        <p:spPr/>
      </p:pic>
      <p:sp>
        <p:nvSpPr>
          <p:cNvPr id="3" name="Slide Number Placeholder 2">
            <a:extLst>
              <a:ext uri="{FF2B5EF4-FFF2-40B4-BE49-F238E27FC236}">
                <a16:creationId xmlns:a16="http://schemas.microsoft.com/office/drawing/2014/main" id="{F713C4B8-4331-EB1F-E282-879E37106DCA}"/>
              </a:ext>
            </a:extLst>
          </p:cNvPr>
          <p:cNvSpPr>
            <a:spLocks noGrp="1"/>
          </p:cNvSpPr>
          <p:nvPr>
            <p:ph type="sldNum" sz="quarter" idx="2"/>
          </p:nvPr>
        </p:nvSpPr>
        <p:spPr/>
        <p:txBody>
          <a:bodyPr/>
          <a:lstStyle/>
          <a:p>
            <a:fld id="{86CB4B4D-7CA3-9044-876B-883B54F8677D}" type="slidenum">
              <a:rPr lang="en-NO" smtClean="0"/>
              <a:t>9</a:t>
            </a:fld>
            <a:endParaRPr lang="en-NO"/>
          </a:p>
        </p:txBody>
      </p:sp>
      <p:sp>
        <p:nvSpPr>
          <p:cNvPr id="4" name="Text Placeholder 3">
            <a:extLst>
              <a:ext uri="{FF2B5EF4-FFF2-40B4-BE49-F238E27FC236}">
                <a16:creationId xmlns:a16="http://schemas.microsoft.com/office/drawing/2014/main" id="{B881CB8D-E7DE-40A0-8891-32A6D654AF40}"/>
              </a:ext>
            </a:extLst>
          </p:cNvPr>
          <p:cNvSpPr>
            <a:spLocks noGrp="1"/>
          </p:cNvSpPr>
          <p:nvPr>
            <p:ph type="body" sz="quarter" idx="25"/>
          </p:nvPr>
        </p:nvSpPr>
        <p:spPr/>
        <p:txBody>
          <a:bodyPr/>
          <a:lstStyle/>
          <a:p>
            <a:r>
              <a:rPr lang="en-US" dirty="0"/>
              <a:t>ADA NTNU</a:t>
            </a:r>
          </a:p>
          <a:p>
            <a:r>
              <a:rPr lang="en-US" dirty="0" err="1"/>
              <a:t>Bygg</a:t>
            </a:r>
            <a:r>
              <a:rPr lang="en-US" dirty="0"/>
              <a:t> din </a:t>
            </a:r>
            <a:r>
              <a:rPr lang="en-US" dirty="0" err="1"/>
              <a:t>portefølje</a:t>
            </a:r>
            <a:r>
              <a:rPr lang="en-US" dirty="0"/>
              <a:t> &amp; Last den </a:t>
            </a:r>
            <a:r>
              <a:rPr lang="en-US" dirty="0" err="1"/>
              <a:t>opp</a:t>
            </a:r>
            <a:r>
              <a:rPr lang="en-US" dirty="0"/>
              <a:t> </a:t>
            </a:r>
            <a:r>
              <a:rPr lang="en-US" dirty="0" err="1"/>
              <a:t>til</a:t>
            </a:r>
            <a:r>
              <a:rPr lang="en-US" dirty="0"/>
              <a:t> </a:t>
            </a:r>
            <a:r>
              <a:rPr lang="en-US" dirty="0" err="1"/>
              <a:t>skyen</a:t>
            </a:r>
            <a:endParaRPr lang="en-US" dirty="0"/>
          </a:p>
          <a:p>
            <a:endParaRPr lang="en-US" dirty="0"/>
          </a:p>
          <a:p>
            <a:endParaRPr lang="en-NO" dirty="0"/>
          </a:p>
        </p:txBody>
      </p:sp>
      <p:sp>
        <p:nvSpPr>
          <p:cNvPr id="5" name="Date Placeholder 4">
            <a:extLst>
              <a:ext uri="{FF2B5EF4-FFF2-40B4-BE49-F238E27FC236}">
                <a16:creationId xmlns:a16="http://schemas.microsoft.com/office/drawing/2014/main" id="{44631FB7-B356-A05E-5287-D8E5F4EECD92}"/>
              </a:ext>
            </a:extLst>
          </p:cNvPr>
          <p:cNvSpPr>
            <a:spLocks noGrp="1"/>
          </p:cNvSpPr>
          <p:nvPr>
            <p:ph type="dt" sz="half" idx="24"/>
          </p:nvPr>
        </p:nvSpPr>
        <p:spPr/>
        <p:txBody>
          <a:bodyPr/>
          <a:lstStyle/>
          <a:p>
            <a:pPr algn="r"/>
            <a:fld id="{461B9792-1B2B-403A-AB22-9C259BC2A77B}" type="datetime1">
              <a:rPr lang="pl-PL" smtClean="0"/>
              <a:t>2.11.2022</a:t>
            </a:fld>
            <a:endParaRPr lang="en-US" dirty="0"/>
          </a:p>
        </p:txBody>
      </p:sp>
    </p:spTree>
    <p:extLst>
      <p:ext uri="{BB962C8B-B14F-4D97-AF65-F5344CB8AC3E}">
        <p14:creationId xmlns:p14="http://schemas.microsoft.com/office/powerpoint/2010/main" val="2698972082"/>
      </p:ext>
    </p:extLst>
  </p:cSld>
  <p:clrMapOvr>
    <a:masterClrMapping/>
  </p:clrMapOvr>
  <p:transition spd="med"/>
</p:sld>
</file>

<file path=ppt/theme/theme1.xml><?xml version="1.0" encoding="utf-8"?>
<a:theme xmlns:a="http://schemas.openxmlformats.org/drawingml/2006/main" name="Forte Digital 2021">
  <a:themeElements>
    <a:clrScheme name="Forte Digital 2021">
      <a:dk1>
        <a:srgbClr val="000000"/>
      </a:dk1>
      <a:lt1>
        <a:srgbClr val="FFFFFF"/>
      </a:lt1>
      <a:dk2>
        <a:srgbClr val="A7A7A7"/>
      </a:dk2>
      <a:lt2>
        <a:srgbClr val="535353"/>
      </a:lt2>
      <a:accent1>
        <a:srgbClr val="E70014"/>
      </a:accent1>
      <a:accent2>
        <a:srgbClr val="DAD9FF"/>
      </a:accent2>
      <a:accent3>
        <a:srgbClr val="E7C4A1"/>
      </a:accent3>
      <a:accent4>
        <a:srgbClr val="9CB1FC"/>
      </a:accent4>
      <a:accent5>
        <a:srgbClr val="707070"/>
      </a:accent5>
      <a:accent6>
        <a:srgbClr val="9B9B9B"/>
      </a:accent6>
      <a:hlink>
        <a:srgbClr val="0000FF"/>
      </a:hlink>
      <a:folHlink>
        <a:srgbClr val="FF00FF"/>
      </a:folHlink>
    </a:clrScheme>
    <a:fontScheme name="Forte Digital 2021">
      <a:majorFont>
        <a:latin typeface="Roboto"/>
        <a:ea typeface="Helvetica"/>
        <a:cs typeface="Helvetica"/>
      </a:majorFont>
      <a:minorFont>
        <a:latin typeface="Roboto"/>
        <a:ea typeface="Calibri"/>
        <a:cs typeface="Calibri"/>
      </a:minorFont>
    </a:fontScheme>
    <a:fmtScheme name="SD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orte-pres-template-2021.potx" id="{EB903CBB-0260-43CB-A076-6EC4B8D59E55}" vid="{BA13ED50-E5BA-4E51-A652-2BDBF36789BF}"/>
    </a:ext>
  </a:extLst>
</a:theme>
</file>

<file path=ppt/theme/theme2.xml><?xml version="1.0" encoding="utf-8"?>
<a:theme xmlns:a="http://schemas.openxmlformats.org/drawingml/2006/main" name="SDG">
  <a:themeElements>
    <a:clrScheme name="SDG">
      <a:dk1>
        <a:srgbClr val="000000"/>
      </a:dk1>
      <a:lt1>
        <a:srgbClr val="FFFFFF"/>
      </a:lt1>
      <a:dk2>
        <a:srgbClr val="A7A7A7"/>
      </a:dk2>
      <a:lt2>
        <a:srgbClr val="535353"/>
      </a:lt2>
      <a:accent1>
        <a:srgbClr val="083DF8"/>
      </a:accent1>
      <a:accent2>
        <a:srgbClr val="FFC4D1"/>
      </a:accent2>
      <a:accent3>
        <a:srgbClr val="B69E63"/>
      </a:accent3>
      <a:accent4>
        <a:srgbClr val="9CB1FC"/>
      </a:accent4>
      <a:accent5>
        <a:srgbClr val="707070"/>
      </a:accent5>
      <a:accent6>
        <a:srgbClr val="9B9B9B"/>
      </a:accent6>
      <a:hlink>
        <a:srgbClr val="0000FF"/>
      </a:hlink>
      <a:folHlink>
        <a:srgbClr val="FF00FF"/>
      </a:folHlink>
    </a:clrScheme>
    <a:fontScheme name="SDG">
      <a:majorFont>
        <a:latin typeface="Helvetica"/>
        <a:ea typeface="Helvetica"/>
        <a:cs typeface="Helvetica"/>
      </a:majorFont>
      <a:minorFont>
        <a:latin typeface="Calibri"/>
        <a:ea typeface="Calibri"/>
        <a:cs typeface="Calibri"/>
      </a:minorFont>
    </a:fontScheme>
    <a:fmtScheme name="SD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70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aas Grot Text R 55 Roman"/>
            <a:ea typeface="Haas Grot Text R 55 Roman"/>
            <a:cs typeface="Haas Grot Text R 55 Roman"/>
            <a:sym typeface="Haas Grot Text R 55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14E71D3000554EA33B5DAD6C25C523" ma:contentTypeVersion="17" ma:contentTypeDescription="Create a new document." ma:contentTypeScope="" ma:versionID="8e70ec8662d07fa0283219a6f44dc3ff">
  <xsd:schema xmlns:xsd="http://www.w3.org/2001/XMLSchema" xmlns:xs="http://www.w3.org/2001/XMLSchema" xmlns:p="http://schemas.microsoft.com/office/2006/metadata/properties" xmlns:ns2="2986cf96-c976-4d94-b310-5c78e7d7a727" xmlns:ns3="30426bbb-e931-4f4d-b895-3be952bec426" targetNamespace="http://schemas.microsoft.com/office/2006/metadata/properties" ma:root="true" ma:fieldsID="be12a4d147dda1e8502a96080971ddad" ns2:_="" ns3:_="">
    <xsd:import namespace="2986cf96-c976-4d94-b310-5c78e7d7a727"/>
    <xsd:import namespace="30426bbb-e931-4f4d-b895-3be952bec4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6cf96-c976-4d94-b310-5c78e7d7a72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09b34e1-4846-43a3-857d-cf2ded31b8d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426bbb-e931-4f4d-b895-3be952bec4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b4a25ae-8028-4b92-a35a-de70ae8bbb2b}" ma:internalName="TaxCatchAll" ma:showField="CatchAllData" ma:web="30426bbb-e931-4f4d-b895-3be952bec4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0426bbb-e931-4f4d-b895-3be952bec426" xsi:nil="true"/>
    <lcf76f155ced4ddcb4097134ff3c332f xmlns="2986cf96-c976-4d94-b310-5c78e7d7a72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B2387E2-2D3F-4889-8CB2-65897660B8FC}">
  <ds:schemaRefs>
    <ds:schemaRef ds:uri="http://schemas.microsoft.com/sharepoint/v3/contenttype/forms"/>
  </ds:schemaRefs>
</ds:datastoreItem>
</file>

<file path=customXml/itemProps2.xml><?xml version="1.0" encoding="utf-8"?>
<ds:datastoreItem xmlns:ds="http://schemas.openxmlformats.org/officeDocument/2006/customXml" ds:itemID="{E825B65F-2CA5-476A-9D98-928A72101C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86cf96-c976-4d94-b310-5c78e7d7a727"/>
    <ds:schemaRef ds:uri="30426bbb-e931-4f4d-b895-3be952bec4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855ACB-19BA-4505-B863-56F4AA197C13}">
  <ds:schemaRefs>
    <ds:schemaRef ds:uri="http://schemas.microsoft.com/office/2006/metadata/properties"/>
    <ds:schemaRef ds:uri="http://schemas.microsoft.com/office/infopath/2007/PartnerControls"/>
    <ds:schemaRef ds:uri="30426bbb-e931-4f4d-b895-3be952bec426"/>
    <ds:schemaRef ds:uri="2986cf96-c976-4d94-b310-5c78e7d7a727"/>
  </ds:schemaRefs>
</ds:datastoreItem>
</file>

<file path=docProps/app.xml><?xml version="1.0" encoding="utf-8"?>
<Properties xmlns="http://schemas.openxmlformats.org/officeDocument/2006/extended-properties" xmlns:vt="http://schemas.openxmlformats.org/officeDocument/2006/docPropsVTypes">
  <Template>Forte Digital 2021</Template>
  <TotalTime>684</TotalTime>
  <Words>2037</Words>
  <Application>Microsoft Macintosh PowerPoint</Application>
  <PresentationFormat>Custom</PresentationFormat>
  <Paragraphs>260</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Haas Grot Disp R 55 Roman</vt:lpstr>
      <vt:lpstr>Haas Grot Text R 55 Roman</vt:lpstr>
      <vt:lpstr>Helvetica</vt:lpstr>
      <vt:lpstr>Nova Cut</vt:lpstr>
      <vt:lpstr>Roboto</vt:lpstr>
      <vt:lpstr>Roboto Medium</vt:lpstr>
      <vt:lpstr>Forte Digital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Hans Huseklepp</dc:creator>
  <cp:lastModifiedBy>Stine Sandberg</cp:lastModifiedBy>
  <cp:revision>8</cp:revision>
  <dcterms:created xsi:type="dcterms:W3CDTF">2020-12-22T12:43:57Z</dcterms:created>
  <dcterms:modified xsi:type="dcterms:W3CDTF">2022-11-02T14:22:25Z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0x010100B214E71D3000554EA33B5DAD6C25C523</vt:lpwstr>
  </property>
</Properties>
</file>