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91F4-24DD-4B92-B3CF-F58A00D5E19E}" type="datetimeFigureOut">
              <a:rPr lang="en-US" smtClean="0"/>
              <a:t>24/1/2024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AF4D-F268-4073-8D2C-A071EDFD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haha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haha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haha</dc:title>
  <dc:creator>Admin</dc:creator>
  <cp:lastModifiedBy>Admin</cp:lastModifiedBy>
  <cp:revision>1</cp:revision>
  <dcterms:created xsi:type="dcterms:W3CDTF">2024-01-24T14:46:43Z</dcterms:created>
  <dcterms:modified xsi:type="dcterms:W3CDTF">2024-01-24T14:46:53Z</dcterms:modified>
</cp:coreProperties>
</file>