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al" panose="020B0604020202020204" pitchFamily="34" charset="0"/>
      <p:regular r:id="rId9"/>
    </p:embeddedFont>
    <p:embeddedFont>
      <p:font typeface="Arial Bold" panose="020B07040202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ul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svg"/><Relationship Id="rId21" Type="http://schemas.openxmlformats.org/officeDocument/2006/relationships/image" Target="../media/image31.sv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svg"/><Relationship Id="rId50" Type="http://schemas.openxmlformats.org/officeDocument/2006/relationships/image" Target="../media/image60.png"/><Relationship Id="rId55" Type="http://schemas.openxmlformats.org/officeDocument/2006/relationships/image" Target="../media/image65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9" Type="http://schemas.openxmlformats.org/officeDocument/2006/relationships/image" Target="../media/image39.sv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svg"/><Relationship Id="rId40" Type="http://schemas.openxmlformats.org/officeDocument/2006/relationships/image" Target="../media/image50.png"/><Relationship Id="rId45" Type="http://schemas.openxmlformats.org/officeDocument/2006/relationships/image" Target="../media/image55.svg"/><Relationship Id="rId53" Type="http://schemas.openxmlformats.org/officeDocument/2006/relationships/image" Target="../media/image63.svg"/><Relationship Id="rId58" Type="http://schemas.openxmlformats.org/officeDocument/2006/relationships/image" Target="../media/image68.png"/><Relationship Id="rId5" Type="http://schemas.openxmlformats.org/officeDocument/2006/relationships/image" Target="../media/image15.svg"/><Relationship Id="rId61" Type="http://schemas.openxmlformats.org/officeDocument/2006/relationships/image" Target="../media/image71.svg"/><Relationship Id="rId19" Type="http://schemas.openxmlformats.org/officeDocument/2006/relationships/image" Target="../media/image2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35" Type="http://schemas.openxmlformats.org/officeDocument/2006/relationships/image" Target="../media/image45.svg"/><Relationship Id="rId43" Type="http://schemas.openxmlformats.org/officeDocument/2006/relationships/image" Target="../media/image53.svg"/><Relationship Id="rId48" Type="http://schemas.openxmlformats.org/officeDocument/2006/relationships/image" Target="../media/image58.png"/><Relationship Id="rId56" Type="http://schemas.openxmlformats.org/officeDocument/2006/relationships/image" Target="../media/image66.png"/><Relationship Id="rId8" Type="http://schemas.openxmlformats.org/officeDocument/2006/relationships/image" Target="../media/image18.png"/><Relationship Id="rId51" Type="http://schemas.openxmlformats.org/officeDocument/2006/relationships/image" Target="../media/image61.svg"/><Relationship Id="rId3" Type="http://schemas.openxmlformats.org/officeDocument/2006/relationships/image" Target="../media/image13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69.svg"/><Relationship Id="rId20" Type="http://schemas.openxmlformats.org/officeDocument/2006/relationships/image" Target="../media/image30.png"/><Relationship Id="rId41" Type="http://schemas.openxmlformats.org/officeDocument/2006/relationships/image" Target="../media/image51.svg"/><Relationship Id="rId54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svg"/><Relationship Id="rId57" Type="http://schemas.openxmlformats.org/officeDocument/2006/relationships/image" Target="../media/image67.svg"/><Relationship Id="rId10" Type="http://schemas.openxmlformats.org/officeDocument/2006/relationships/image" Target="../media/image20.png"/><Relationship Id="rId31" Type="http://schemas.openxmlformats.org/officeDocument/2006/relationships/image" Target="../media/image41.sv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20998" y="-156186"/>
            <a:ext cx="6703611" cy="6573128"/>
            <a:chOff x="0" y="0"/>
            <a:chExt cx="8938147" cy="8764170"/>
          </a:xfrm>
        </p:grpSpPr>
        <p:sp>
          <p:nvSpPr>
            <p:cNvPr id="3" name="Freeform 3"/>
            <p:cNvSpPr/>
            <p:nvPr/>
          </p:nvSpPr>
          <p:spPr>
            <a:xfrm>
              <a:off x="0" y="4377092"/>
              <a:ext cx="7683591" cy="4387078"/>
            </a:xfrm>
            <a:custGeom>
              <a:avLst/>
              <a:gdLst/>
              <a:ahLst/>
              <a:cxnLst/>
              <a:rect l="l" t="t" r="r" b="b"/>
              <a:pathLst>
                <a:path w="7683591" h="4387078">
                  <a:moveTo>
                    <a:pt x="0" y="0"/>
                  </a:moveTo>
                  <a:lnTo>
                    <a:pt x="7683591" y="0"/>
                  </a:lnTo>
                  <a:lnTo>
                    <a:pt x="7683591" y="4387078"/>
                  </a:lnTo>
                  <a:lnTo>
                    <a:pt x="0" y="4387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254556" y="0"/>
              <a:ext cx="7683591" cy="4387078"/>
            </a:xfrm>
            <a:custGeom>
              <a:avLst/>
              <a:gdLst/>
              <a:ahLst/>
              <a:cxnLst/>
              <a:rect l="l" t="t" r="r" b="b"/>
              <a:pathLst>
                <a:path w="7683591" h="4387078">
                  <a:moveTo>
                    <a:pt x="0" y="0"/>
                  </a:moveTo>
                  <a:lnTo>
                    <a:pt x="7683591" y="0"/>
                  </a:lnTo>
                  <a:lnTo>
                    <a:pt x="7683591" y="4387078"/>
                  </a:lnTo>
                  <a:lnTo>
                    <a:pt x="0" y="4387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576"/>
              </a:stretch>
            </a:blipFill>
          </p:spPr>
        </p:sp>
      </p:grpSp>
      <p:sp>
        <p:nvSpPr>
          <p:cNvPr id="5" name="AutoShape 5"/>
          <p:cNvSpPr/>
          <p:nvPr/>
        </p:nvSpPr>
        <p:spPr>
          <a:xfrm flipH="1">
            <a:off x="675342" y="5041752"/>
            <a:ext cx="10706570" cy="0"/>
          </a:xfrm>
          <a:prstGeom prst="line">
            <a:avLst/>
          </a:prstGeom>
          <a:ln w="28575" cap="rnd">
            <a:solidFill>
              <a:srgbClr val="86C7E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842349" y="8285863"/>
            <a:ext cx="4425566" cy="1944874"/>
            <a:chOff x="0" y="0"/>
            <a:chExt cx="12224230" cy="5372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224230" cy="5372100"/>
            </a:xfrm>
            <a:custGeom>
              <a:avLst/>
              <a:gdLst/>
              <a:ahLst/>
              <a:cxnLst/>
              <a:rect l="l" t="t" r="r" b="b"/>
              <a:pathLst>
                <a:path w="12224230" h="5372100">
                  <a:moveTo>
                    <a:pt x="1067356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0673560" y="5372100"/>
                  </a:lnTo>
                  <a:lnTo>
                    <a:pt x="12224230" y="2686050"/>
                  </a:lnTo>
                  <a:lnTo>
                    <a:pt x="1067356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21630" y="577849"/>
            <a:ext cx="11382194" cy="2849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67"/>
              </a:lnSpc>
            </a:pPr>
            <a:r>
              <a:rPr lang="en-US" sz="8399" b="1" spc="251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PROJECT _ QUẢN LÍ NHÀ HÀNG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1630" y="5212485"/>
            <a:ext cx="5869351" cy="647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 tuấn anh - he176241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466587" y="3544060"/>
            <a:ext cx="7047859" cy="6910675"/>
            <a:chOff x="0" y="0"/>
            <a:chExt cx="9397145" cy="9214233"/>
          </a:xfrm>
        </p:grpSpPr>
        <p:sp>
          <p:nvSpPr>
            <p:cNvPr id="13" name="Freeform 13"/>
            <p:cNvSpPr/>
            <p:nvPr/>
          </p:nvSpPr>
          <p:spPr>
            <a:xfrm>
              <a:off x="0" y="4601867"/>
              <a:ext cx="8078164" cy="4612367"/>
            </a:xfrm>
            <a:custGeom>
              <a:avLst/>
              <a:gdLst/>
              <a:ahLst/>
              <a:cxnLst/>
              <a:rect l="l" t="t" r="r" b="b"/>
              <a:pathLst>
                <a:path w="8078164" h="4612367">
                  <a:moveTo>
                    <a:pt x="0" y="0"/>
                  </a:moveTo>
                  <a:lnTo>
                    <a:pt x="8078164" y="0"/>
                  </a:lnTo>
                  <a:lnTo>
                    <a:pt x="8078164" y="4612366"/>
                  </a:lnTo>
                  <a:lnTo>
                    <a:pt x="0" y="46123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318981" y="0"/>
              <a:ext cx="8078164" cy="4612367"/>
            </a:xfrm>
            <a:custGeom>
              <a:avLst/>
              <a:gdLst/>
              <a:ahLst/>
              <a:cxnLst/>
              <a:rect l="l" t="t" r="r" b="b"/>
              <a:pathLst>
                <a:path w="8078164" h="4612367">
                  <a:moveTo>
                    <a:pt x="0" y="0"/>
                  </a:moveTo>
                  <a:lnTo>
                    <a:pt x="8078164" y="0"/>
                  </a:lnTo>
                  <a:lnTo>
                    <a:pt x="8078164" y="4612367"/>
                  </a:lnTo>
                  <a:lnTo>
                    <a:pt x="0" y="4612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57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62150" y="2087285"/>
            <a:ext cx="7321545" cy="2040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spc="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 lí cửa nhà hàng , các chức năng chính là:Quản lí Employee , quản lí Customer , quản lí bàn ăn đang hoạt động của các chi nhánh,quản lí Menu thêm sửa,...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762150" y="1266104"/>
            <a:ext cx="7321545" cy="6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6"/>
              </a:lnSpc>
            </a:pPr>
            <a:r>
              <a:rPr lang="en-US" sz="3671" b="1" spc="110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Admin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62150" y="5125703"/>
            <a:ext cx="7321545" cy="104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spc="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sắp xếp bàn ăn cho khách hàng , kiểm tra đơn đặt sớm , thanh toán , ...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62150" y="4304521"/>
            <a:ext cx="7321545" cy="6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6"/>
              </a:lnSpc>
            </a:pPr>
            <a:r>
              <a:rPr lang="en-US" sz="3671" b="1" spc="110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Employee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62150" y="8164120"/>
            <a:ext cx="7321545" cy="104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spc="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Oder đơn hàng đặt chỗ sớm theo ngày tháng, xem được trạng thái đơn hàng,....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62150" y="7342939"/>
            <a:ext cx="7321545" cy="6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6"/>
              </a:lnSpc>
            </a:pPr>
            <a:r>
              <a:rPr lang="en-US" sz="3671" b="1" spc="110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Customer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9598" y="3475456"/>
            <a:ext cx="6952690" cy="2293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68"/>
              </a:lnSpc>
            </a:pPr>
            <a:r>
              <a:rPr lang="en-US" sz="7607" b="1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Các đối tượng (Role)</a:t>
            </a:r>
          </a:p>
        </p:txBody>
      </p:sp>
      <p:sp>
        <p:nvSpPr>
          <p:cNvPr id="9" name="Freeform 9"/>
          <p:cNvSpPr/>
          <p:nvPr/>
        </p:nvSpPr>
        <p:spPr>
          <a:xfrm>
            <a:off x="479450" y="401493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325713" y="1342304"/>
            <a:ext cx="698490" cy="698490"/>
          </a:xfrm>
          <a:custGeom>
            <a:avLst/>
            <a:gdLst/>
            <a:ahLst/>
            <a:cxnLst/>
            <a:rect l="l" t="t" r="r" b="b"/>
            <a:pathLst>
              <a:path w="698490" h="698490">
                <a:moveTo>
                  <a:pt x="0" y="0"/>
                </a:moveTo>
                <a:lnTo>
                  <a:pt x="698490" y="0"/>
                </a:lnTo>
                <a:lnTo>
                  <a:pt x="698490" y="698490"/>
                </a:lnTo>
                <a:lnTo>
                  <a:pt x="0" y="6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325713" y="4380721"/>
            <a:ext cx="698490" cy="698490"/>
          </a:xfrm>
          <a:custGeom>
            <a:avLst/>
            <a:gdLst/>
            <a:ahLst/>
            <a:cxnLst/>
            <a:rect l="l" t="t" r="r" b="b"/>
            <a:pathLst>
              <a:path w="698490" h="698490">
                <a:moveTo>
                  <a:pt x="0" y="0"/>
                </a:moveTo>
                <a:lnTo>
                  <a:pt x="698490" y="0"/>
                </a:lnTo>
                <a:lnTo>
                  <a:pt x="698490" y="698490"/>
                </a:lnTo>
                <a:lnTo>
                  <a:pt x="0" y="6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325713" y="7419139"/>
            <a:ext cx="698490" cy="698490"/>
          </a:xfrm>
          <a:custGeom>
            <a:avLst/>
            <a:gdLst/>
            <a:ahLst/>
            <a:cxnLst/>
            <a:rect l="l" t="t" r="r" b="b"/>
            <a:pathLst>
              <a:path w="698490" h="698490">
                <a:moveTo>
                  <a:pt x="0" y="0"/>
                </a:moveTo>
                <a:lnTo>
                  <a:pt x="698490" y="0"/>
                </a:lnTo>
                <a:lnTo>
                  <a:pt x="698490" y="698490"/>
                </a:lnTo>
                <a:lnTo>
                  <a:pt x="0" y="6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53820" y="942975"/>
            <a:ext cx="11132246" cy="136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>
                <a:solidFill>
                  <a:srgbClr val="1836B2"/>
                </a:solidFill>
                <a:latin typeface="Arial"/>
                <a:ea typeface="Arial"/>
                <a:cs typeface="Arial"/>
                <a:sym typeface="Arial"/>
              </a:rPr>
              <a:t>Tính năng cơ bản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82372"/>
            <a:ext cx="13355398" cy="466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94807" lvl="1" indent="-697404" algn="l">
              <a:lnSpc>
                <a:spcPts val="9044"/>
              </a:lnSpc>
              <a:buFont typeface="Arial"/>
              <a:buChar char="•"/>
            </a:pPr>
            <a:r>
              <a:rPr lang="en-US" sz="6460" spc="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3 ĐỐI TƯỢNG(..........)</a:t>
            </a:r>
          </a:p>
          <a:p>
            <a:pPr marL="1394807" lvl="1" indent="-697404" algn="l">
              <a:lnSpc>
                <a:spcPts val="9044"/>
              </a:lnSpc>
              <a:buFont typeface="Arial"/>
              <a:buChar char="•"/>
            </a:pPr>
            <a:r>
              <a:rPr lang="en-US" sz="6460" spc="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Giỏ hàng</a:t>
            </a:r>
          </a:p>
          <a:p>
            <a:pPr marL="1394807" lvl="1" indent="-697404" algn="l">
              <a:lnSpc>
                <a:spcPts val="9044"/>
              </a:lnSpc>
              <a:buFont typeface="Arial"/>
              <a:buChar char="•"/>
            </a:pPr>
            <a:r>
              <a:rPr lang="en-US" sz="6460" spc="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Thanh toán</a:t>
            </a:r>
          </a:p>
          <a:p>
            <a:pPr marL="1394807" lvl="1" indent="-697404" algn="l">
              <a:lnSpc>
                <a:spcPts val="9044"/>
              </a:lnSpc>
              <a:buFont typeface="Arial"/>
              <a:buChar char="•"/>
            </a:pPr>
            <a:r>
              <a:rPr lang="en-US" sz="6460" spc="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Lên lịch </a:t>
            </a:r>
          </a:p>
        </p:txBody>
      </p:sp>
      <p:sp>
        <p:nvSpPr>
          <p:cNvPr id="4" name="Freeform 4"/>
          <p:cNvSpPr/>
          <p:nvPr/>
        </p:nvSpPr>
        <p:spPr>
          <a:xfrm>
            <a:off x="16904834" y="401493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6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639208" y="377623"/>
            <a:ext cx="6280690" cy="12763931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80202" r="-80202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4139021" y="2466094"/>
            <a:ext cx="1281063" cy="731445"/>
          </a:xfrm>
          <a:custGeom>
            <a:avLst/>
            <a:gdLst/>
            <a:ahLst/>
            <a:cxnLst/>
            <a:rect l="l" t="t" r="r" b="b"/>
            <a:pathLst>
              <a:path w="1281063" h="731445">
                <a:moveTo>
                  <a:pt x="0" y="0"/>
                </a:moveTo>
                <a:lnTo>
                  <a:pt x="1281063" y="0"/>
                </a:lnTo>
                <a:lnTo>
                  <a:pt x="1281063" y="731445"/>
                </a:lnTo>
                <a:lnTo>
                  <a:pt x="0" y="7314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1576"/>
            </a:stretch>
          </a:blipFill>
        </p:spPr>
      </p:sp>
      <p:sp>
        <p:nvSpPr>
          <p:cNvPr id="6" name="AutoShape 6"/>
          <p:cNvSpPr/>
          <p:nvPr/>
        </p:nvSpPr>
        <p:spPr>
          <a:xfrm flipH="1">
            <a:off x="9880605" y="6759588"/>
            <a:ext cx="8610163" cy="0"/>
          </a:xfrm>
          <a:prstGeom prst="line">
            <a:avLst/>
          </a:prstGeom>
          <a:ln w="28575" cap="rnd">
            <a:solidFill>
              <a:srgbClr val="86C7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9880605" y="2581366"/>
            <a:ext cx="6487458" cy="2910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60"/>
              </a:lnSpc>
            </a:pPr>
            <a:r>
              <a:rPr lang="en-US" sz="8400" b="1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Demo sản phẩm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7920" y="704850"/>
            <a:ext cx="9977197" cy="1596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60"/>
              </a:lnSpc>
              <a:spcBef>
                <a:spcPct val="0"/>
              </a:spcBef>
            </a:pPr>
            <a:r>
              <a:rPr lang="en-US" sz="8400" b="1" spc="-168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Trình tự demo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37920" y="5684416"/>
            <a:ext cx="4394644" cy="13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spc="-139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Customer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37920" y="7096125"/>
            <a:ext cx="3912630" cy="194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chức năng của user bao gồm:Các chức năng chính của role như oder , xem đơn hàng ,...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26254" y="5684416"/>
            <a:ext cx="4388863" cy="13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spc="-139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Employee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26254" y="7096125"/>
            <a:ext cx="3912630" cy="2417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chức năng của Employee bao gồm: order sắp xếp cho khách hàng , kiểm tra đơn đặt hàng , thanh toán,....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14588" y="5684416"/>
            <a:ext cx="3912630" cy="13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spc="-139">
                <a:solidFill>
                  <a:srgbClr val="1836B2"/>
                </a:solidFill>
                <a:latin typeface="Arial Bold"/>
                <a:ea typeface="Arial Bold"/>
                <a:cs typeface="Arial Bold"/>
                <a:sym typeface="Arial Bold"/>
              </a:rPr>
              <a:t>Admin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14588" y="7096125"/>
            <a:ext cx="3912630" cy="2417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chức năng của Admin gồm: Quản lí, Thêm menu , chi nhánh , kiểm tra trạng thái của các đối tượng truy cập,...</a:t>
            </a: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1437920" y="4969860"/>
            <a:ext cx="442745" cy="383458"/>
            <a:chOff x="0" y="0"/>
            <a:chExt cx="6202680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7026254" y="4969860"/>
            <a:ext cx="442745" cy="383458"/>
            <a:chOff x="0" y="0"/>
            <a:chExt cx="6202680" cy="5372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10800000">
            <a:off x="12614588" y="4969860"/>
            <a:ext cx="442745" cy="383458"/>
            <a:chOff x="0" y="0"/>
            <a:chExt cx="6202680" cy="5372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6710050" y="401493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16" name="AutoShape 16"/>
          <p:cNvSpPr/>
          <p:nvPr/>
        </p:nvSpPr>
        <p:spPr>
          <a:xfrm>
            <a:off x="8662689" y="5123489"/>
            <a:ext cx="2758210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>
            <a:off x="3074355" y="5123489"/>
            <a:ext cx="2758210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6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67634" y="-680491"/>
            <a:ext cx="10383687" cy="10967491"/>
            <a:chOff x="0" y="0"/>
            <a:chExt cx="3776528" cy="3988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6529" cy="3988857"/>
            </a:xfrm>
            <a:custGeom>
              <a:avLst/>
              <a:gdLst/>
              <a:ahLst/>
              <a:cxnLst/>
              <a:rect l="l" t="t" r="r" b="b"/>
              <a:pathLst>
                <a:path w="3776529" h="3988857">
                  <a:moveTo>
                    <a:pt x="2832396" y="0"/>
                  </a:moveTo>
                  <a:lnTo>
                    <a:pt x="944132" y="0"/>
                  </a:lnTo>
                  <a:lnTo>
                    <a:pt x="0" y="1994428"/>
                  </a:lnTo>
                  <a:lnTo>
                    <a:pt x="944132" y="3988857"/>
                  </a:lnTo>
                  <a:lnTo>
                    <a:pt x="2832396" y="3988857"/>
                  </a:lnTo>
                  <a:lnTo>
                    <a:pt x="3776529" y="1994428"/>
                  </a:lnTo>
                  <a:close/>
                </a:path>
              </a:pathLst>
            </a:custGeom>
            <a:blipFill>
              <a:blip r:embed="rId2"/>
              <a:stretch>
                <a:fillRect l="-3781" r="-3704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3524297" y="9515874"/>
            <a:ext cx="15252699" cy="1542251"/>
            <a:chOff x="0" y="0"/>
            <a:chExt cx="53129492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129495" cy="5372100"/>
            </a:xfrm>
            <a:custGeom>
              <a:avLst/>
              <a:gdLst/>
              <a:ahLst/>
              <a:cxnLst/>
              <a:rect l="l" t="t" r="r" b="b"/>
              <a:pathLst>
                <a:path w="53129495" h="5372100">
                  <a:moveTo>
                    <a:pt x="5157882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1578821" y="5372100"/>
                  </a:lnTo>
                  <a:lnTo>
                    <a:pt x="53129495" y="2686050"/>
                  </a:lnTo>
                  <a:lnTo>
                    <a:pt x="5157882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6160800" y="1028700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5157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53620" y="3737601"/>
            <a:ext cx="4630639" cy="144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Hỏi đáp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7366" y="3430317"/>
            <a:ext cx="5096103" cy="2281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69"/>
              </a:lnSpc>
              <a:spcBef>
                <a:spcPct val="0"/>
              </a:spcBef>
            </a:pPr>
            <a:r>
              <a:rPr lang="en-US" sz="6549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Thank you for listning !</a:t>
            </a:r>
          </a:p>
        </p:txBody>
      </p:sp>
      <p:sp>
        <p:nvSpPr>
          <p:cNvPr id="3" name="Freeform 3"/>
          <p:cNvSpPr/>
          <p:nvPr/>
        </p:nvSpPr>
        <p:spPr>
          <a:xfrm>
            <a:off x="7815659" y="1699939"/>
            <a:ext cx="749691" cy="769273"/>
          </a:xfrm>
          <a:custGeom>
            <a:avLst/>
            <a:gdLst/>
            <a:ahLst/>
            <a:cxnLst/>
            <a:rect l="l" t="t" r="r" b="b"/>
            <a:pathLst>
              <a:path w="749691" h="769273">
                <a:moveTo>
                  <a:pt x="0" y="0"/>
                </a:moveTo>
                <a:lnTo>
                  <a:pt x="749691" y="0"/>
                </a:lnTo>
                <a:lnTo>
                  <a:pt x="749691" y="769273"/>
                </a:lnTo>
                <a:lnTo>
                  <a:pt x="0" y="769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22092" y="1699939"/>
            <a:ext cx="629405" cy="769273"/>
          </a:xfrm>
          <a:custGeom>
            <a:avLst/>
            <a:gdLst/>
            <a:ahLst/>
            <a:cxnLst/>
            <a:rect l="l" t="t" r="r" b="b"/>
            <a:pathLst>
              <a:path w="629405" h="769273">
                <a:moveTo>
                  <a:pt x="0" y="0"/>
                </a:moveTo>
                <a:lnTo>
                  <a:pt x="629405" y="0"/>
                </a:lnTo>
                <a:lnTo>
                  <a:pt x="629405" y="769273"/>
                </a:lnTo>
                <a:lnTo>
                  <a:pt x="0" y="769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756421" y="1743678"/>
            <a:ext cx="1024553" cy="681793"/>
          </a:xfrm>
          <a:custGeom>
            <a:avLst/>
            <a:gdLst/>
            <a:ahLst/>
            <a:cxnLst/>
            <a:rect l="l" t="t" r="r" b="b"/>
            <a:pathLst>
              <a:path w="1024553" h="681793">
                <a:moveTo>
                  <a:pt x="0" y="0"/>
                </a:moveTo>
                <a:lnTo>
                  <a:pt x="1024554" y="0"/>
                </a:lnTo>
                <a:lnTo>
                  <a:pt x="1024554" y="681794"/>
                </a:lnTo>
                <a:lnTo>
                  <a:pt x="0" y="681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76160" y="1769581"/>
            <a:ext cx="769986" cy="629988"/>
          </a:xfrm>
          <a:custGeom>
            <a:avLst/>
            <a:gdLst/>
            <a:ahLst/>
            <a:cxnLst/>
            <a:rect l="l" t="t" r="r" b="b"/>
            <a:pathLst>
              <a:path w="769986" h="629988">
                <a:moveTo>
                  <a:pt x="0" y="0"/>
                </a:moveTo>
                <a:lnTo>
                  <a:pt x="769986" y="0"/>
                </a:lnTo>
                <a:lnTo>
                  <a:pt x="769986" y="629988"/>
                </a:lnTo>
                <a:lnTo>
                  <a:pt x="0" y="629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331156" y="3216871"/>
            <a:ext cx="1059994" cy="674541"/>
          </a:xfrm>
          <a:custGeom>
            <a:avLst/>
            <a:gdLst/>
            <a:ahLst/>
            <a:cxnLst/>
            <a:rect l="l" t="t" r="r" b="b"/>
            <a:pathLst>
              <a:path w="1059994" h="674541">
                <a:moveTo>
                  <a:pt x="0" y="0"/>
                </a:moveTo>
                <a:lnTo>
                  <a:pt x="1059994" y="0"/>
                </a:lnTo>
                <a:lnTo>
                  <a:pt x="1059994" y="674541"/>
                </a:lnTo>
                <a:lnTo>
                  <a:pt x="0" y="674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931427" y="3216871"/>
            <a:ext cx="674541" cy="674541"/>
          </a:xfrm>
          <a:custGeom>
            <a:avLst/>
            <a:gdLst/>
            <a:ahLst/>
            <a:cxnLst/>
            <a:rect l="l" t="t" r="r" b="b"/>
            <a:pathLst>
              <a:path w="674541" h="674541">
                <a:moveTo>
                  <a:pt x="0" y="0"/>
                </a:moveTo>
                <a:lnTo>
                  <a:pt x="674542" y="0"/>
                </a:lnTo>
                <a:lnTo>
                  <a:pt x="674542" y="674541"/>
                </a:lnTo>
                <a:lnTo>
                  <a:pt x="0" y="6745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299524" y="3216871"/>
            <a:ext cx="674541" cy="674541"/>
          </a:xfrm>
          <a:custGeom>
            <a:avLst/>
            <a:gdLst/>
            <a:ahLst/>
            <a:cxnLst/>
            <a:rect l="l" t="t" r="r" b="b"/>
            <a:pathLst>
              <a:path w="674541" h="674541">
                <a:moveTo>
                  <a:pt x="0" y="0"/>
                </a:moveTo>
                <a:lnTo>
                  <a:pt x="674541" y="0"/>
                </a:lnTo>
                <a:lnTo>
                  <a:pt x="674541" y="674541"/>
                </a:lnTo>
                <a:lnTo>
                  <a:pt x="0" y="6745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708639" y="3278164"/>
            <a:ext cx="963731" cy="551955"/>
          </a:xfrm>
          <a:custGeom>
            <a:avLst/>
            <a:gdLst/>
            <a:ahLst/>
            <a:cxnLst/>
            <a:rect l="l" t="t" r="r" b="b"/>
            <a:pathLst>
              <a:path w="963731" h="551955">
                <a:moveTo>
                  <a:pt x="0" y="0"/>
                </a:moveTo>
                <a:lnTo>
                  <a:pt x="963731" y="0"/>
                </a:lnTo>
                <a:lnTo>
                  <a:pt x="963731" y="551955"/>
                </a:lnTo>
                <a:lnTo>
                  <a:pt x="0" y="55195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85087" y="1699939"/>
            <a:ext cx="805905" cy="769273"/>
          </a:xfrm>
          <a:custGeom>
            <a:avLst/>
            <a:gdLst/>
            <a:ahLst/>
            <a:cxnLst/>
            <a:rect l="l" t="t" r="r" b="b"/>
            <a:pathLst>
              <a:path w="805905" h="769273">
                <a:moveTo>
                  <a:pt x="0" y="0"/>
                </a:moveTo>
                <a:lnTo>
                  <a:pt x="805905" y="0"/>
                </a:lnTo>
                <a:lnTo>
                  <a:pt x="805905" y="769273"/>
                </a:lnTo>
                <a:lnTo>
                  <a:pt x="0" y="7692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862637" y="4581553"/>
            <a:ext cx="655735" cy="655735"/>
          </a:xfrm>
          <a:custGeom>
            <a:avLst/>
            <a:gdLst/>
            <a:ahLst/>
            <a:cxnLst/>
            <a:rect l="l" t="t" r="r" b="b"/>
            <a:pathLst>
              <a:path w="655735" h="655735">
                <a:moveTo>
                  <a:pt x="0" y="0"/>
                </a:moveTo>
                <a:lnTo>
                  <a:pt x="655735" y="0"/>
                </a:lnTo>
                <a:lnTo>
                  <a:pt x="655735" y="655734"/>
                </a:lnTo>
                <a:lnTo>
                  <a:pt x="0" y="65573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78373" y="4519095"/>
            <a:ext cx="780651" cy="780651"/>
          </a:xfrm>
          <a:custGeom>
            <a:avLst/>
            <a:gdLst/>
            <a:ahLst/>
            <a:cxnLst/>
            <a:rect l="l" t="t" r="r" b="b"/>
            <a:pathLst>
              <a:path w="780651" h="780651">
                <a:moveTo>
                  <a:pt x="0" y="0"/>
                </a:moveTo>
                <a:lnTo>
                  <a:pt x="780650" y="0"/>
                </a:lnTo>
                <a:lnTo>
                  <a:pt x="780650" y="780650"/>
                </a:lnTo>
                <a:lnTo>
                  <a:pt x="0" y="78065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291889" y="4519095"/>
            <a:ext cx="689811" cy="780651"/>
          </a:xfrm>
          <a:custGeom>
            <a:avLst/>
            <a:gdLst/>
            <a:ahLst/>
            <a:cxnLst/>
            <a:rect l="l" t="t" r="r" b="b"/>
            <a:pathLst>
              <a:path w="689811" h="780651">
                <a:moveTo>
                  <a:pt x="0" y="0"/>
                </a:moveTo>
                <a:lnTo>
                  <a:pt x="689811" y="0"/>
                </a:lnTo>
                <a:lnTo>
                  <a:pt x="689811" y="780650"/>
                </a:lnTo>
                <a:lnTo>
                  <a:pt x="0" y="78065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572573" y="4531517"/>
            <a:ext cx="577161" cy="755806"/>
          </a:xfrm>
          <a:custGeom>
            <a:avLst/>
            <a:gdLst/>
            <a:ahLst/>
            <a:cxnLst/>
            <a:rect l="l" t="t" r="r" b="b"/>
            <a:pathLst>
              <a:path w="577161" h="755806">
                <a:moveTo>
                  <a:pt x="0" y="0"/>
                </a:moveTo>
                <a:lnTo>
                  <a:pt x="577160" y="0"/>
                </a:lnTo>
                <a:lnTo>
                  <a:pt x="577160" y="755806"/>
                </a:lnTo>
                <a:lnTo>
                  <a:pt x="0" y="75580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123508" y="4531517"/>
            <a:ext cx="529064" cy="755806"/>
          </a:xfrm>
          <a:custGeom>
            <a:avLst/>
            <a:gdLst/>
            <a:ahLst/>
            <a:cxnLst/>
            <a:rect l="l" t="t" r="r" b="b"/>
            <a:pathLst>
              <a:path w="529064" h="755806">
                <a:moveTo>
                  <a:pt x="0" y="0"/>
                </a:moveTo>
                <a:lnTo>
                  <a:pt x="529064" y="0"/>
                </a:lnTo>
                <a:lnTo>
                  <a:pt x="529064" y="755806"/>
                </a:lnTo>
                <a:lnTo>
                  <a:pt x="0" y="75580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829412" y="6007924"/>
            <a:ext cx="722185" cy="722185"/>
          </a:xfrm>
          <a:custGeom>
            <a:avLst/>
            <a:gdLst/>
            <a:ahLst/>
            <a:cxnLst/>
            <a:rect l="l" t="t" r="r" b="b"/>
            <a:pathLst>
              <a:path w="722185" h="722185">
                <a:moveTo>
                  <a:pt x="0" y="0"/>
                </a:moveTo>
                <a:lnTo>
                  <a:pt x="722185" y="0"/>
                </a:lnTo>
                <a:lnTo>
                  <a:pt x="722185" y="722185"/>
                </a:lnTo>
                <a:lnTo>
                  <a:pt x="0" y="72218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494950" y="7404641"/>
            <a:ext cx="732406" cy="665824"/>
          </a:xfrm>
          <a:custGeom>
            <a:avLst/>
            <a:gdLst/>
            <a:ahLst/>
            <a:cxnLst/>
            <a:rect l="l" t="t" r="r" b="b"/>
            <a:pathLst>
              <a:path w="732406" h="665824">
                <a:moveTo>
                  <a:pt x="0" y="0"/>
                </a:moveTo>
                <a:lnTo>
                  <a:pt x="732406" y="0"/>
                </a:lnTo>
                <a:lnTo>
                  <a:pt x="732406" y="665824"/>
                </a:lnTo>
                <a:lnTo>
                  <a:pt x="0" y="66582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876638" y="7493051"/>
            <a:ext cx="784120" cy="489006"/>
          </a:xfrm>
          <a:custGeom>
            <a:avLst/>
            <a:gdLst/>
            <a:ahLst/>
            <a:cxnLst/>
            <a:rect l="l" t="t" r="r" b="b"/>
            <a:pathLst>
              <a:path w="784120" h="489006">
                <a:moveTo>
                  <a:pt x="0" y="0"/>
                </a:moveTo>
                <a:lnTo>
                  <a:pt x="784120" y="0"/>
                </a:lnTo>
                <a:lnTo>
                  <a:pt x="784120" y="489005"/>
                </a:lnTo>
                <a:lnTo>
                  <a:pt x="0" y="4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815659" y="7488111"/>
            <a:ext cx="749691" cy="498886"/>
          </a:xfrm>
          <a:custGeom>
            <a:avLst/>
            <a:gdLst/>
            <a:ahLst/>
            <a:cxnLst/>
            <a:rect l="l" t="t" r="r" b="b"/>
            <a:pathLst>
              <a:path w="749691" h="498886">
                <a:moveTo>
                  <a:pt x="0" y="0"/>
                </a:moveTo>
                <a:lnTo>
                  <a:pt x="749691" y="0"/>
                </a:lnTo>
                <a:lnTo>
                  <a:pt x="749691" y="498885"/>
                </a:lnTo>
                <a:lnTo>
                  <a:pt x="0" y="498885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408795" y="7363226"/>
            <a:ext cx="455999" cy="748655"/>
          </a:xfrm>
          <a:custGeom>
            <a:avLst/>
            <a:gdLst/>
            <a:ahLst/>
            <a:cxnLst/>
            <a:rect l="l" t="t" r="r" b="b"/>
            <a:pathLst>
              <a:path w="455999" h="748655">
                <a:moveTo>
                  <a:pt x="0" y="0"/>
                </a:moveTo>
                <a:lnTo>
                  <a:pt x="455999" y="0"/>
                </a:lnTo>
                <a:lnTo>
                  <a:pt x="455999" y="748655"/>
                </a:lnTo>
                <a:lnTo>
                  <a:pt x="0" y="74865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2528241" y="6036105"/>
            <a:ext cx="665824" cy="665824"/>
          </a:xfrm>
          <a:custGeom>
            <a:avLst/>
            <a:gdLst/>
            <a:ahLst/>
            <a:cxnLst/>
            <a:rect l="l" t="t" r="r" b="b"/>
            <a:pathLst>
              <a:path w="665824" h="665824">
                <a:moveTo>
                  <a:pt x="0" y="0"/>
                </a:moveTo>
                <a:lnTo>
                  <a:pt x="665824" y="0"/>
                </a:lnTo>
                <a:lnTo>
                  <a:pt x="665824" y="665824"/>
                </a:lnTo>
                <a:lnTo>
                  <a:pt x="0" y="665824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923725" y="5985713"/>
            <a:ext cx="689946" cy="766607"/>
          </a:xfrm>
          <a:custGeom>
            <a:avLst/>
            <a:gdLst/>
            <a:ahLst/>
            <a:cxnLst/>
            <a:rect l="l" t="t" r="r" b="b"/>
            <a:pathLst>
              <a:path w="689946" h="766607">
                <a:moveTo>
                  <a:pt x="0" y="0"/>
                </a:moveTo>
                <a:lnTo>
                  <a:pt x="689946" y="0"/>
                </a:lnTo>
                <a:lnTo>
                  <a:pt x="689946" y="766607"/>
                </a:lnTo>
                <a:lnTo>
                  <a:pt x="0" y="766607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303883" y="6036105"/>
            <a:ext cx="665824" cy="665824"/>
          </a:xfrm>
          <a:custGeom>
            <a:avLst/>
            <a:gdLst/>
            <a:ahLst/>
            <a:cxnLst/>
            <a:rect l="l" t="t" r="r" b="b"/>
            <a:pathLst>
              <a:path w="665824" h="665824">
                <a:moveTo>
                  <a:pt x="0" y="0"/>
                </a:moveTo>
                <a:lnTo>
                  <a:pt x="665824" y="0"/>
                </a:lnTo>
                <a:lnTo>
                  <a:pt x="665824" y="665824"/>
                </a:lnTo>
                <a:lnTo>
                  <a:pt x="0" y="665824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4055514" y="6036491"/>
            <a:ext cx="665051" cy="665051"/>
          </a:xfrm>
          <a:custGeom>
            <a:avLst/>
            <a:gdLst/>
            <a:ahLst/>
            <a:cxnLst/>
            <a:rect l="l" t="t" r="r" b="b"/>
            <a:pathLst>
              <a:path w="665051" h="665051">
                <a:moveTo>
                  <a:pt x="0" y="0"/>
                </a:moveTo>
                <a:lnTo>
                  <a:pt x="665051" y="0"/>
                </a:lnTo>
                <a:lnTo>
                  <a:pt x="665051" y="665051"/>
                </a:lnTo>
                <a:lnTo>
                  <a:pt x="0" y="665051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4047279" y="7396793"/>
            <a:ext cx="681521" cy="681521"/>
          </a:xfrm>
          <a:custGeom>
            <a:avLst/>
            <a:gdLst/>
            <a:ahLst/>
            <a:cxnLst/>
            <a:rect l="l" t="t" r="r" b="b"/>
            <a:pathLst>
              <a:path w="681521" h="681521">
                <a:moveTo>
                  <a:pt x="0" y="0"/>
                </a:moveTo>
                <a:lnTo>
                  <a:pt x="681521" y="0"/>
                </a:lnTo>
                <a:lnTo>
                  <a:pt x="681521" y="681521"/>
                </a:lnTo>
                <a:lnTo>
                  <a:pt x="0" y="681521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5512317" y="1788180"/>
            <a:ext cx="740987" cy="592790"/>
          </a:xfrm>
          <a:custGeom>
            <a:avLst/>
            <a:gdLst/>
            <a:ahLst/>
            <a:cxnLst/>
            <a:rect l="l" t="t" r="r" b="b"/>
            <a:pathLst>
              <a:path w="740987" h="592790">
                <a:moveTo>
                  <a:pt x="0" y="0"/>
                </a:moveTo>
                <a:lnTo>
                  <a:pt x="740987" y="0"/>
                </a:lnTo>
                <a:lnTo>
                  <a:pt x="740987" y="592790"/>
                </a:lnTo>
                <a:lnTo>
                  <a:pt x="0" y="592790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512317" y="7484944"/>
            <a:ext cx="740987" cy="505218"/>
          </a:xfrm>
          <a:custGeom>
            <a:avLst/>
            <a:gdLst/>
            <a:ahLst/>
            <a:cxnLst/>
            <a:rect l="l" t="t" r="r" b="b"/>
            <a:pathLst>
              <a:path w="740987" h="505218">
                <a:moveTo>
                  <a:pt x="0" y="0"/>
                </a:moveTo>
                <a:lnTo>
                  <a:pt x="740987" y="0"/>
                </a:lnTo>
                <a:lnTo>
                  <a:pt x="740987" y="505219"/>
                </a:lnTo>
                <a:lnTo>
                  <a:pt x="0" y="505219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5611750" y="6020692"/>
            <a:ext cx="542120" cy="696649"/>
          </a:xfrm>
          <a:custGeom>
            <a:avLst/>
            <a:gdLst/>
            <a:ahLst/>
            <a:cxnLst/>
            <a:rect l="l" t="t" r="r" b="b"/>
            <a:pathLst>
              <a:path w="542120" h="696649">
                <a:moveTo>
                  <a:pt x="0" y="0"/>
                </a:moveTo>
                <a:lnTo>
                  <a:pt x="542120" y="0"/>
                </a:lnTo>
                <a:lnTo>
                  <a:pt x="542120" y="696649"/>
                </a:lnTo>
                <a:lnTo>
                  <a:pt x="0" y="696649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5505687" y="3205817"/>
            <a:ext cx="754246" cy="696649"/>
          </a:xfrm>
          <a:custGeom>
            <a:avLst/>
            <a:gdLst/>
            <a:ahLst/>
            <a:cxnLst/>
            <a:rect l="l" t="t" r="r" b="b"/>
            <a:pathLst>
              <a:path w="754246" h="696649">
                <a:moveTo>
                  <a:pt x="0" y="0"/>
                </a:moveTo>
                <a:lnTo>
                  <a:pt x="754246" y="0"/>
                </a:lnTo>
                <a:lnTo>
                  <a:pt x="754246" y="696649"/>
                </a:lnTo>
                <a:lnTo>
                  <a:pt x="0" y="696649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04151" y="4561095"/>
            <a:ext cx="557319" cy="696649"/>
          </a:xfrm>
          <a:custGeom>
            <a:avLst/>
            <a:gdLst/>
            <a:ahLst/>
            <a:cxnLst/>
            <a:rect l="l" t="t" r="r" b="b"/>
            <a:pathLst>
              <a:path w="557319" h="696649">
                <a:moveTo>
                  <a:pt x="0" y="0"/>
                </a:moveTo>
                <a:lnTo>
                  <a:pt x="557319" y="0"/>
                </a:lnTo>
                <a:lnTo>
                  <a:pt x="557319" y="696650"/>
                </a:lnTo>
                <a:lnTo>
                  <a:pt x="0" y="696650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4039715" y="3205817"/>
            <a:ext cx="696649" cy="696649"/>
          </a:xfrm>
          <a:custGeom>
            <a:avLst/>
            <a:gdLst/>
            <a:ahLst/>
            <a:cxnLst/>
            <a:rect l="l" t="t" r="r" b="b"/>
            <a:pathLst>
              <a:path w="696649" h="696649">
                <a:moveTo>
                  <a:pt x="0" y="0"/>
                </a:moveTo>
                <a:lnTo>
                  <a:pt x="696650" y="0"/>
                </a:lnTo>
                <a:lnTo>
                  <a:pt x="696650" y="696649"/>
                </a:lnTo>
                <a:lnTo>
                  <a:pt x="0" y="696649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>
            <a:off x="680652" y="9515874"/>
            <a:ext cx="16926697" cy="1542251"/>
            <a:chOff x="0" y="0"/>
            <a:chExt cx="58960502" cy="53721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8960500" cy="5372100"/>
            </a:xfrm>
            <a:custGeom>
              <a:avLst/>
              <a:gdLst/>
              <a:ahLst/>
              <a:cxnLst/>
              <a:rect l="l" t="t" r="r" b="b"/>
              <a:pathLst>
                <a:path w="58960500" h="53721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Bold</vt:lpstr>
      <vt:lpstr>Muli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_ quản lí cửa hàng</dc:title>
  <dc:creator>Nguyễn Tuấn Anh</dc:creator>
  <cp:lastModifiedBy>Anh Nguyễn Tuấn</cp:lastModifiedBy>
  <cp:revision>2</cp:revision>
  <dcterms:created xsi:type="dcterms:W3CDTF">2006-08-16T00:00:00Z</dcterms:created>
  <dcterms:modified xsi:type="dcterms:W3CDTF">2024-12-04T09:20:13Z</dcterms:modified>
  <dc:identifier>DAGV237F_eQ</dc:identifier>
</cp:coreProperties>
</file>