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12" r:id="rId5"/>
    <p:sldId id="322" r:id="rId6"/>
    <p:sldId id="297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912" y="22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Data Science CASE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666410"/>
            <a:ext cx="10511627" cy="368280"/>
          </a:xfrm>
        </p:spPr>
        <p:txBody>
          <a:bodyPr/>
          <a:lstStyle/>
          <a:p>
            <a:pPr algn="l"/>
            <a:r>
              <a:rPr lang="en-US" sz="1800" dirty="0"/>
              <a:t>Predicting Total Hospital Charges Using Multi-Feature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DE098-DD81-B9E1-DB45-3D6A014F7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074" y="1239742"/>
            <a:ext cx="11020426" cy="530393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Objective: Develop a predictive model to forecast total hospital charges using key features.</a:t>
            </a:r>
          </a:p>
          <a:p>
            <a:pPr lvl="1"/>
            <a:r>
              <a:rPr lang="en-US" dirty="0"/>
              <a:t>Key Insights:</a:t>
            </a:r>
          </a:p>
          <a:p>
            <a:pPr lvl="2"/>
            <a:r>
              <a:rPr lang="en-US" dirty="0"/>
              <a:t>Bundled Charges highly correlated with total charges.</a:t>
            </a:r>
          </a:p>
          <a:p>
            <a:pPr lvl="2"/>
            <a:r>
              <a:rPr lang="en-US" dirty="0"/>
              <a:t>50% patients are in 3 DRGs</a:t>
            </a:r>
          </a:p>
          <a:p>
            <a:pPr lvl="2"/>
            <a:r>
              <a:rPr lang="en-US" dirty="0"/>
              <a:t>High-cost patients mostly over 50</a:t>
            </a:r>
          </a:p>
          <a:p>
            <a:pPr lvl="1"/>
            <a:r>
              <a:rPr lang="en-US" dirty="0"/>
              <a:t>Proposed Solution:</a:t>
            </a:r>
          </a:p>
          <a:p>
            <a:pPr lvl="2"/>
            <a:r>
              <a:rPr lang="en-US" dirty="0"/>
              <a:t>Multi-Feature Predictive Model using ML algorithms (age, sex,  admission type, source of referral urgency of admission, principal diagnosis)</a:t>
            </a:r>
          </a:p>
          <a:p>
            <a:pPr lvl="1"/>
            <a:r>
              <a:rPr lang="en-AU" dirty="0"/>
              <a:t>Benefits to Ramsay:</a:t>
            </a:r>
          </a:p>
          <a:p>
            <a:pPr lvl="2"/>
            <a:r>
              <a:rPr lang="en-AU" dirty="0"/>
              <a:t>Cost Reduction</a:t>
            </a:r>
          </a:p>
          <a:p>
            <a:pPr lvl="2"/>
            <a:r>
              <a:rPr lang="en-AU" dirty="0"/>
              <a:t>Enhanced Financial Planning</a:t>
            </a:r>
          </a:p>
          <a:p>
            <a:pPr lvl="2"/>
            <a:r>
              <a:rPr lang="en-AU" dirty="0"/>
              <a:t>Operation Efficiency</a:t>
            </a:r>
          </a:p>
          <a:p>
            <a:pPr lvl="2"/>
            <a:r>
              <a:rPr lang="en-AU" dirty="0"/>
              <a:t>Improved Patient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7ED928-D24A-476F-5BD7-B7DA250D3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{2BF90531-81C1-4134-9203-4CC303A70B80}tf78438558_win32</Template>
  <TotalTime>81</TotalTime>
  <Words>92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Sabon Next LT</vt:lpstr>
      <vt:lpstr>Custom</vt:lpstr>
      <vt:lpstr>Data Science CASE</vt:lpstr>
      <vt:lpstr>Predicting Total Hospital Charges Using Multi-Feature Analysis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Anh Tran</dc:creator>
  <cp:lastModifiedBy>Anh Tran</cp:lastModifiedBy>
  <cp:revision>1</cp:revision>
  <dcterms:created xsi:type="dcterms:W3CDTF">2024-11-11T01:50:56Z</dcterms:created>
  <dcterms:modified xsi:type="dcterms:W3CDTF">2024-11-11T03:12:06Z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