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3"/>
  </p:sldMasterIdLst>
  <p:notesMasterIdLst>
    <p:notesMasterId r:id="rId19"/>
  </p:notesMasterIdLst>
  <p:sldIdLst>
    <p:sldId id="287" r:id="rId4"/>
    <p:sldId id="288" r:id="rId5"/>
    <p:sldId id="261" r:id="rId6"/>
    <p:sldId id="265" r:id="rId7"/>
    <p:sldId id="271" r:id="rId8"/>
    <p:sldId id="262" r:id="rId9"/>
    <p:sldId id="272" r:id="rId10"/>
    <p:sldId id="273" r:id="rId11"/>
    <p:sldId id="274" r:id="rId12"/>
    <p:sldId id="277" r:id="rId13"/>
    <p:sldId id="279" r:id="rId14"/>
    <p:sldId id="281" r:id="rId15"/>
    <p:sldId id="282" r:id="rId16"/>
    <p:sldId id="283" r:id="rId17"/>
    <p:sldId id="28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39" roundtripDataSignature="AMtx7miVY69wUGB30P5Mo5lH9oWjMR0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B65F2-13D4-44A9-AB45-B701D3A7CBF1}" v="1" dt="2023-01-10T04:32:18.324"/>
    <p1510:client id="{02045225-E726-4A1E-B90F-AE95EAB3CF64}" v="19" dt="2023-01-10T13:37:08.985"/>
    <p1510:client id="{04DD4ADB-D00E-4359-8961-0524FCF0F147}" v="28" dt="2023-01-10T04:37:34.401"/>
    <p1510:client id="{09455B43-83A4-44C2-92E5-CA9400301F74}" v="2" dt="2023-01-10T00:25:28.457"/>
    <p1510:client id="{19FA7A44-DA95-44AD-AD69-EBCA66A8F539}" v="2" dt="2023-01-10T02:09:39.329"/>
    <p1510:client id="{3C1B7CB5-C033-4607-938C-DB85F366D023}" v="1" dt="2023-01-09T16:15:09.157"/>
    <p1510:client id="{5660BDE5-30AE-4915-9F64-9887ADB55B07}" v="23" dt="2023-01-10T02:21:39.830"/>
    <p1510:client id="{9F47E9CF-6CCB-4AD0-9015-65D9560EA677}" v="1" dt="2023-01-10T04:17:45.493"/>
    <p1510:client id="{CAB81230-DE68-42E6-8BD3-117B2C319C1D}" v="2" dt="2023-01-10T04:05:40.173"/>
    <p1510:client id="{CDB25B15-8478-4854-AEE0-45A19051FB3A}" v="42" dt="2023-01-10T04:34:49.584"/>
    <p1510:client id="{D4458EB1-A47B-41D4-849E-B90A1EF04BBC}" v="5" dt="2023-01-10T00:57:20.232"/>
    <p1510:client id="{EF1B7E0B-7384-A063-0921-AD9E49E41B0B}" v="1" dt="2023-01-09T16:08:49.817"/>
  </p1510:revLst>
</p1510:revInfo>
</file>

<file path=ppt/tableStyles.xml><?xml version="1.0" encoding="utf-8"?>
<a:tblStyleLst xmlns:a="http://schemas.openxmlformats.org/drawingml/2006/main" def="{70086B66-8215-4E21-A06A-904DD070B49D}">
  <a:tblStyle styleId="{70086B66-8215-4E21-A06A-904DD070B49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9" Type="http://customschemas.google.com/relationships/presentationmetadata" Target="metadata"/><Relationship Id="rId3" Type="http://schemas.openxmlformats.org/officeDocument/2006/relationships/slideMaster" Target="slideMasters/slideMaster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notesMaster" Target="notesMasters/notesMaster1.xml"/><Relationship Id="rId44"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ruong Giang 20204738" userId="S::giang.nt204738@sis.hust.edu.vn::a2d049b5-51fd-4ac3-9eed-8cf44482190c" providerId="AD" clId="Web-{01AB65F2-13D4-44A9-AB45-B701D3A7CBF1}"/>
    <pc:docChg chg="sldOrd">
      <pc:chgData name="Nguyen Truong Giang 20204738" userId="S::giang.nt204738@sis.hust.edu.vn::a2d049b5-51fd-4ac3-9eed-8cf44482190c" providerId="AD" clId="Web-{01AB65F2-13D4-44A9-AB45-B701D3A7CBF1}" dt="2023-01-10T04:32:18.324" v="0"/>
      <pc:docMkLst>
        <pc:docMk/>
      </pc:docMkLst>
      <pc:sldChg chg="ord">
        <pc:chgData name="Nguyen Truong Giang 20204738" userId="S::giang.nt204738@sis.hust.edu.vn::a2d049b5-51fd-4ac3-9eed-8cf44482190c" providerId="AD" clId="Web-{01AB65F2-13D4-44A9-AB45-B701D3A7CBF1}" dt="2023-01-10T04:32:18.324" v="0"/>
        <pc:sldMkLst>
          <pc:docMk/>
          <pc:sldMk cId="1361555429" sldId="283"/>
        </pc:sldMkLst>
      </pc:sldChg>
    </pc:docChg>
  </pc:docChgLst>
  <pc:docChgLst>
    <pc:chgData name="Nguyen Ngoc Binh Duong 20204734" userId="S::duong.nnb204734@sis.hust.edu.vn::2afcf99f-543b-468e-8c1e-626f52f91d0d" providerId="AD" clId="Web-{04DD4ADB-D00E-4359-8961-0524FCF0F147}"/>
    <pc:docChg chg="addSld delSld">
      <pc:chgData name="Nguyen Ngoc Binh Duong 20204734" userId="S::duong.nnb204734@sis.hust.edu.vn::2afcf99f-543b-468e-8c1e-626f52f91d0d" providerId="AD" clId="Web-{04DD4ADB-D00E-4359-8961-0524FCF0F147}" dt="2023-01-10T04:37:34.401" v="27"/>
      <pc:docMkLst>
        <pc:docMk/>
      </pc:docMkLst>
      <pc:sldChg chg="del">
        <pc:chgData name="Nguyen Ngoc Binh Duong 20204734" userId="S::duong.nnb204734@sis.hust.edu.vn::2afcf99f-543b-468e-8c1e-626f52f91d0d" providerId="AD" clId="Web-{04DD4ADB-D00E-4359-8961-0524FCF0F147}" dt="2023-01-10T04:28:21.841" v="21"/>
        <pc:sldMkLst>
          <pc:docMk/>
          <pc:sldMk cId="0" sldId="278"/>
        </pc:sldMkLst>
      </pc:sldChg>
      <pc:sldChg chg="new del">
        <pc:chgData name="Nguyen Ngoc Binh Duong 20204734" userId="S::duong.nnb204734@sis.hust.edu.vn::2afcf99f-543b-468e-8c1e-626f52f91d0d" providerId="AD" clId="Web-{04DD4ADB-D00E-4359-8961-0524FCF0F147}" dt="2023-01-10T04:37:28.073" v="24"/>
        <pc:sldMkLst>
          <pc:docMk/>
          <pc:sldMk cId="2492859651" sldId="289"/>
        </pc:sldMkLst>
      </pc:sldChg>
      <pc:sldChg chg="new del">
        <pc:chgData name="Nguyen Ngoc Binh Duong 20204734" userId="S::duong.nnb204734@sis.hust.edu.vn::2afcf99f-543b-468e-8c1e-626f52f91d0d" providerId="AD" clId="Web-{04DD4ADB-D00E-4359-8961-0524FCF0F147}" dt="2023-01-10T04:37:28.620" v="25"/>
        <pc:sldMkLst>
          <pc:docMk/>
          <pc:sldMk cId="2071269216" sldId="290"/>
        </pc:sldMkLst>
      </pc:sldChg>
      <pc:sldChg chg="new">
        <pc:chgData name="Nguyen Ngoc Binh Duong 20204734" userId="S::duong.nnb204734@sis.hust.edu.vn::2afcf99f-543b-468e-8c1e-626f52f91d0d" providerId="AD" clId="Web-{04DD4ADB-D00E-4359-8961-0524FCF0F147}" dt="2023-01-10T04:25:15.476" v="2"/>
        <pc:sldMkLst>
          <pc:docMk/>
          <pc:sldMk cId="3439252116" sldId="291"/>
        </pc:sldMkLst>
      </pc:sldChg>
      <pc:sldChg chg="new">
        <pc:chgData name="Nguyen Ngoc Binh Duong 20204734" userId="S::duong.nnb204734@sis.hust.edu.vn::2afcf99f-543b-468e-8c1e-626f52f91d0d" providerId="AD" clId="Web-{04DD4ADB-D00E-4359-8961-0524FCF0F147}" dt="2023-01-10T04:25:15.945" v="3"/>
        <pc:sldMkLst>
          <pc:docMk/>
          <pc:sldMk cId="2594042043" sldId="292"/>
        </pc:sldMkLst>
      </pc:sldChg>
      <pc:sldChg chg="new">
        <pc:chgData name="Nguyen Ngoc Binh Duong 20204734" userId="S::duong.nnb204734@sis.hust.edu.vn::2afcf99f-543b-468e-8c1e-626f52f91d0d" providerId="AD" clId="Web-{04DD4ADB-D00E-4359-8961-0524FCF0F147}" dt="2023-01-10T04:25:16.930" v="4"/>
        <pc:sldMkLst>
          <pc:docMk/>
          <pc:sldMk cId="3713433468" sldId="293"/>
        </pc:sldMkLst>
      </pc:sldChg>
      <pc:sldChg chg="new">
        <pc:chgData name="Nguyen Ngoc Binh Duong 20204734" userId="S::duong.nnb204734@sis.hust.edu.vn::2afcf99f-543b-468e-8c1e-626f52f91d0d" providerId="AD" clId="Web-{04DD4ADB-D00E-4359-8961-0524FCF0F147}" dt="2023-01-10T04:25:16.992" v="5"/>
        <pc:sldMkLst>
          <pc:docMk/>
          <pc:sldMk cId="385095727" sldId="294"/>
        </pc:sldMkLst>
      </pc:sldChg>
      <pc:sldChg chg="new">
        <pc:chgData name="Nguyen Ngoc Binh Duong 20204734" userId="S::duong.nnb204734@sis.hust.edu.vn::2afcf99f-543b-468e-8c1e-626f52f91d0d" providerId="AD" clId="Web-{04DD4ADB-D00E-4359-8961-0524FCF0F147}" dt="2023-01-10T04:25:17.164" v="6"/>
        <pc:sldMkLst>
          <pc:docMk/>
          <pc:sldMk cId="4190240207" sldId="295"/>
        </pc:sldMkLst>
      </pc:sldChg>
      <pc:sldChg chg="new">
        <pc:chgData name="Nguyen Ngoc Binh Duong 20204734" userId="S::duong.nnb204734@sis.hust.edu.vn::2afcf99f-543b-468e-8c1e-626f52f91d0d" providerId="AD" clId="Web-{04DD4ADB-D00E-4359-8961-0524FCF0F147}" dt="2023-01-10T04:25:17.211" v="7"/>
        <pc:sldMkLst>
          <pc:docMk/>
          <pc:sldMk cId="2098619904" sldId="296"/>
        </pc:sldMkLst>
      </pc:sldChg>
      <pc:sldChg chg="new">
        <pc:chgData name="Nguyen Ngoc Binh Duong 20204734" userId="S::duong.nnb204734@sis.hust.edu.vn::2afcf99f-543b-468e-8c1e-626f52f91d0d" providerId="AD" clId="Web-{04DD4ADB-D00E-4359-8961-0524FCF0F147}" dt="2023-01-10T04:25:17.289" v="8"/>
        <pc:sldMkLst>
          <pc:docMk/>
          <pc:sldMk cId="2203522111" sldId="297"/>
        </pc:sldMkLst>
      </pc:sldChg>
      <pc:sldChg chg="new">
        <pc:chgData name="Nguyen Ngoc Binh Duong 20204734" userId="S::duong.nnb204734@sis.hust.edu.vn::2afcf99f-543b-468e-8c1e-626f52f91d0d" providerId="AD" clId="Web-{04DD4ADB-D00E-4359-8961-0524FCF0F147}" dt="2023-01-10T04:25:17.367" v="9"/>
        <pc:sldMkLst>
          <pc:docMk/>
          <pc:sldMk cId="4243604071" sldId="298"/>
        </pc:sldMkLst>
      </pc:sldChg>
      <pc:sldChg chg="new">
        <pc:chgData name="Nguyen Ngoc Binh Duong 20204734" userId="S::duong.nnb204734@sis.hust.edu.vn::2afcf99f-543b-468e-8c1e-626f52f91d0d" providerId="AD" clId="Web-{04DD4ADB-D00E-4359-8961-0524FCF0F147}" dt="2023-01-10T04:25:17.414" v="10"/>
        <pc:sldMkLst>
          <pc:docMk/>
          <pc:sldMk cId="602506228" sldId="299"/>
        </pc:sldMkLst>
      </pc:sldChg>
      <pc:sldChg chg="new">
        <pc:chgData name="Nguyen Ngoc Binh Duong 20204734" userId="S::duong.nnb204734@sis.hust.edu.vn::2afcf99f-543b-468e-8c1e-626f52f91d0d" providerId="AD" clId="Web-{04DD4ADB-D00E-4359-8961-0524FCF0F147}" dt="2023-01-10T04:25:17.445" v="11"/>
        <pc:sldMkLst>
          <pc:docMk/>
          <pc:sldMk cId="4118967911" sldId="300"/>
        </pc:sldMkLst>
      </pc:sldChg>
      <pc:sldChg chg="new">
        <pc:chgData name="Nguyen Ngoc Binh Duong 20204734" userId="S::duong.nnb204734@sis.hust.edu.vn::2afcf99f-543b-468e-8c1e-626f52f91d0d" providerId="AD" clId="Web-{04DD4ADB-D00E-4359-8961-0524FCF0F147}" dt="2023-01-10T04:25:17.492" v="12"/>
        <pc:sldMkLst>
          <pc:docMk/>
          <pc:sldMk cId="1499885395" sldId="301"/>
        </pc:sldMkLst>
      </pc:sldChg>
      <pc:sldChg chg="new">
        <pc:chgData name="Nguyen Ngoc Binh Duong 20204734" userId="S::duong.nnb204734@sis.hust.edu.vn::2afcf99f-543b-468e-8c1e-626f52f91d0d" providerId="AD" clId="Web-{04DD4ADB-D00E-4359-8961-0524FCF0F147}" dt="2023-01-10T04:25:17.539" v="13"/>
        <pc:sldMkLst>
          <pc:docMk/>
          <pc:sldMk cId="1083296745" sldId="302"/>
        </pc:sldMkLst>
      </pc:sldChg>
      <pc:sldChg chg="new">
        <pc:chgData name="Nguyen Ngoc Binh Duong 20204734" userId="S::duong.nnb204734@sis.hust.edu.vn::2afcf99f-543b-468e-8c1e-626f52f91d0d" providerId="AD" clId="Web-{04DD4ADB-D00E-4359-8961-0524FCF0F147}" dt="2023-01-10T04:25:17.602" v="14"/>
        <pc:sldMkLst>
          <pc:docMk/>
          <pc:sldMk cId="566595091" sldId="303"/>
        </pc:sldMkLst>
      </pc:sldChg>
      <pc:sldChg chg="new">
        <pc:chgData name="Nguyen Ngoc Binh Duong 20204734" userId="S::duong.nnb204734@sis.hust.edu.vn::2afcf99f-543b-468e-8c1e-626f52f91d0d" providerId="AD" clId="Web-{04DD4ADB-D00E-4359-8961-0524FCF0F147}" dt="2023-01-10T04:25:17.648" v="15"/>
        <pc:sldMkLst>
          <pc:docMk/>
          <pc:sldMk cId="3478635699" sldId="304"/>
        </pc:sldMkLst>
      </pc:sldChg>
      <pc:sldChg chg="new">
        <pc:chgData name="Nguyen Ngoc Binh Duong 20204734" userId="S::duong.nnb204734@sis.hust.edu.vn::2afcf99f-543b-468e-8c1e-626f52f91d0d" providerId="AD" clId="Web-{04DD4ADB-D00E-4359-8961-0524FCF0F147}" dt="2023-01-10T04:25:17.695" v="16"/>
        <pc:sldMkLst>
          <pc:docMk/>
          <pc:sldMk cId="4046582224" sldId="305"/>
        </pc:sldMkLst>
      </pc:sldChg>
      <pc:sldChg chg="new">
        <pc:chgData name="Nguyen Ngoc Binh Duong 20204734" userId="S::duong.nnb204734@sis.hust.edu.vn::2afcf99f-543b-468e-8c1e-626f52f91d0d" providerId="AD" clId="Web-{04DD4ADB-D00E-4359-8961-0524FCF0F147}" dt="2023-01-10T04:25:17.742" v="17"/>
        <pc:sldMkLst>
          <pc:docMk/>
          <pc:sldMk cId="2087939921" sldId="306"/>
        </pc:sldMkLst>
      </pc:sldChg>
      <pc:sldChg chg="new">
        <pc:chgData name="Nguyen Ngoc Binh Duong 20204734" userId="S::duong.nnb204734@sis.hust.edu.vn::2afcf99f-543b-468e-8c1e-626f52f91d0d" providerId="AD" clId="Web-{04DD4ADB-D00E-4359-8961-0524FCF0F147}" dt="2023-01-10T04:25:17.773" v="18"/>
        <pc:sldMkLst>
          <pc:docMk/>
          <pc:sldMk cId="3864110547" sldId="307"/>
        </pc:sldMkLst>
      </pc:sldChg>
      <pc:sldChg chg="new del">
        <pc:chgData name="Nguyen Ngoc Binh Duong 20204734" userId="S::duong.nnb204734@sis.hust.edu.vn::2afcf99f-543b-468e-8c1e-626f52f91d0d" providerId="AD" clId="Web-{04DD4ADB-D00E-4359-8961-0524FCF0F147}" dt="2023-01-10T04:37:27.213" v="23"/>
        <pc:sldMkLst>
          <pc:docMk/>
          <pc:sldMk cId="1702942975" sldId="308"/>
        </pc:sldMkLst>
      </pc:sldChg>
      <pc:sldChg chg="new del">
        <pc:chgData name="Nguyen Ngoc Binh Duong 20204734" userId="S::duong.nnb204734@sis.hust.edu.vn::2afcf99f-543b-468e-8c1e-626f52f91d0d" providerId="AD" clId="Web-{04DD4ADB-D00E-4359-8961-0524FCF0F147}" dt="2023-01-10T04:27:28.652" v="20"/>
        <pc:sldMkLst>
          <pc:docMk/>
          <pc:sldMk cId="2231208182" sldId="308"/>
        </pc:sldMkLst>
      </pc:sldChg>
      <pc:sldChg chg="new">
        <pc:chgData name="Nguyen Ngoc Binh Duong 20204734" userId="S::duong.nnb204734@sis.hust.edu.vn::2afcf99f-543b-468e-8c1e-626f52f91d0d" providerId="AD" clId="Web-{04DD4ADB-D00E-4359-8961-0524FCF0F147}" dt="2023-01-10T04:37:34.245" v="26"/>
        <pc:sldMkLst>
          <pc:docMk/>
          <pc:sldMk cId="3694634276" sldId="308"/>
        </pc:sldMkLst>
      </pc:sldChg>
      <pc:sldChg chg="new">
        <pc:chgData name="Nguyen Ngoc Binh Duong 20204734" userId="S::duong.nnb204734@sis.hust.edu.vn::2afcf99f-543b-468e-8c1e-626f52f91d0d" providerId="AD" clId="Web-{04DD4ADB-D00E-4359-8961-0524FCF0F147}" dt="2023-01-10T04:37:34.401" v="27"/>
        <pc:sldMkLst>
          <pc:docMk/>
          <pc:sldMk cId="1855132370" sldId="309"/>
        </pc:sldMkLst>
      </pc:sldChg>
    </pc:docChg>
  </pc:docChgLst>
  <pc:docChgLst>
    <pc:chgData name="Vu Minh Hieu 20204555" userId="S::hieu.vm204555@sis.hust.edu.vn::c3a3ccf0-61f1-4f3f-8c3a-0d7bc652ad63" providerId="AD" clId="Web-{CDB25B15-8478-4854-AEE0-45A19051FB3A}"/>
    <pc:docChg chg="addSld delSld modSld">
      <pc:chgData name="Vu Minh Hieu 20204555" userId="S::hieu.vm204555@sis.hust.edu.vn::c3a3ccf0-61f1-4f3f-8c3a-0d7bc652ad63" providerId="AD" clId="Web-{CDB25B15-8478-4854-AEE0-45A19051FB3A}" dt="2023-01-10T04:34:49.568" v="41"/>
      <pc:docMkLst>
        <pc:docMk/>
      </pc:docMkLst>
      <pc:sldChg chg="modSp">
        <pc:chgData name="Vu Minh Hieu 20204555" userId="S::hieu.vm204555@sis.hust.edu.vn::c3a3ccf0-61f1-4f3f-8c3a-0d7bc652ad63" providerId="AD" clId="Web-{CDB25B15-8478-4854-AEE0-45A19051FB3A}" dt="2023-01-10T02:17:17.363" v="2" actId="1076"/>
        <pc:sldMkLst>
          <pc:docMk/>
          <pc:sldMk cId="1095555810" sldId="261"/>
        </pc:sldMkLst>
        <pc:picChg chg="mod">
          <ac:chgData name="Vu Minh Hieu 20204555" userId="S::hieu.vm204555@sis.hust.edu.vn::c3a3ccf0-61f1-4f3f-8c3a-0d7bc652ad63" providerId="AD" clId="Web-{CDB25B15-8478-4854-AEE0-45A19051FB3A}" dt="2023-01-10T02:17:17.363" v="2" actId="1076"/>
          <ac:picMkLst>
            <pc:docMk/>
            <pc:sldMk cId="1095555810" sldId="261"/>
            <ac:picMk id="5" creationId="{BC3E8AC5-CC59-9C4C-5E97-186A5460D008}"/>
          </ac:picMkLst>
        </pc:picChg>
      </pc:sldChg>
      <pc:sldChg chg="modSp">
        <pc:chgData name="Vu Minh Hieu 20204555" userId="S::hieu.vm204555@sis.hust.edu.vn::c3a3ccf0-61f1-4f3f-8c3a-0d7bc652ad63" providerId="AD" clId="Web-{CDB25B15-8478-4854-AEE0-45A19051FB3A}" dt="2023-01-10T04:15:38.265" v="3" actId="1076"/>
        <pc:sldMkLst>
          <pc:docMk/>
          <pc:sldMk cId="4114888845" sldId="274"/>
        </pc:sldMkLst>
        <pc:spChg chg="mod">
          <ac:chgData name="Vu Minh Hieu 20204555" userId="S::hieu.vm204555@sis.hust.edu.vn::c3a3ccf0-61f1-4f3f-8c3a-0d7bc652ad63" providerId="AD" clId="Web-{CDB25B15-8478-4854-AEE0-45A19051FB3A}" dt="2023-01-10T04:15:38.265" v="3" actId="1076"/>
          <ac:spMkLst>
            <pc:docMk/>
            <pc:sldMk cId="4114888845" sldId="274"/>
            <ac:spMk id="91" creationId="{00000000-0000-0000-0000-000000000000}"/>
          </ac:spMkLst>
        </pc:spChg>
      </pc:sldChg>
      <pc:sldChg chg="add del">
        <pc:chgData name="Vu Minh Hieu 20204555" userId="S::hieu.vm204555@sis.hust.edu.vn::c3a3ccf0-61f1-4f3f-8c3a-0d7bc652ad63" providerId="AD" clId="Web-{CDB25B15-8478-4854-AEE0-45A19051FB3A}" dt="2023-01-10T04:34:47.037" v="37"/>
        <pc:sldMkLst>
          <pc:docMk/>
          <pc:sldMk cId="2492859651" sldId="289"/>
        </pc:sldMkLst>
      </pc:sldChg>
      <pc:sldChg chg="new del">
        <pc:chgData name="Vu Minh Hieu 20204555" userId="S::hieu.vm204555@sis.hust.edu.vn::c3a3ccf0-61f1-4f3f-8c3a-0d7bc652ad63" providerId="AD" clId="Web-{CDB25B15-8478-4854-AEE0-45A19051FB3A}" dt="2023-01-10T00:48:07.776" v="1"/>
        <pc:sldMkLst>
          <pc:docMk/>
          <pc:sldMk cId="4023530335" sldId="289"/>
        </pc:sldMkLst>
      </pc:sldChg>
      <pc:sldChg chg="add del">
        <pc:chgData name="Vu Minh Hieu 20204555" userId="S::hieu.vm204555@sis.hust.edu.vn::c3a3ccf0-61f1-4f3f-8c3a-0d7bc652ad63" providerId="AD" clId="Web-{CDB25B15-8478-4854-AEE0-45A19051FB3A}" dt="2023-01-10T04:34:46.225" v="36"/>
        <pc:sldMkLst>
          <pc:docMk/>
          <pc:sldMk cId="2071269216" sldId="290"/>
        </pc:sldMkLst>
      </pc:sldChg>
      <pc:sldChg chg="add del">
        <pc:chgData name="Vu Minh Hieu 20204555" userId="S::hieu.vm204555@sis.hust.edu.vn::c3a3ccf0-61f1-4f3f-8c3a-0d7bc652ad63" providerId="AD" clId="Web-{CDB25B15-8478-4854-AEE0-45A19051FB3A}" dt="2023-01-10T04:34:45.646" v="35"/>
        <pc:sldMkLst>
          <pc:docMk/>
          <pc:sldMk cId="3439252116" sldId="291"/>
        </pc:sldMkLst>
      </pc:sldChg>
      <pc:sldChg chg="add del">
        <pc:chgData name="Vu Minh Hieu 20204555" userId="S::hieu.vm204555@sis.hust.edu.vn::c3a3ccf0-61f1-4f3f-8c3a-0d7bc652ad63" providerId="AD" clId="Web-{CDB25B15-8478-4854-AEE0-45A19051FB3A}" dt="2023-01-10T04:34:45.053" v="34"/>
        <pc:sldMkLst>
          <pc:docMk/>
          <pc:sldMk cId="2594042043" sldId="292"/>
        </pc:sldMkLst>
      </pc:sldChg>
      <pc:sldChg chg="add del">
        <pc:chgData name="Vu Minh Hieu 20204555" userId="S::hieu.vm204555@sis.hust.edu.vn::c3a3ccf0-61f1-4f3f-8c3a-0d7bc652ad63" providerId="AD" clId="Web-{CDB25B15-8478-4854-AEE0-45A19051FB3A}" dt="2023-01-10T04:34:44.459" v="33"/>
        <pc:sldMkLst>
          <pc:docMk/>
          <pc:sldMk cId="3713433468" sldId="293"/>
        </pc:sldMkLst>
      </pc:sldChg>
      <pc:sldChg chg="add del">
        <pc:chgData name="Vu Minh Hieu 20204555" userId="S::hieu.vm204555@sis.hust.edu.vn::c3a3ccf0-61f1-4f3f-8c3a-0d7bc652ad63" providerId="AD" clId="Web-{CDB25B15-8478-4854-AEE0-45A19051FB3A}" dt="2023-01-10T04:34:43.834" v="32"/>
        <pc:sldMkLst>
          <pc:docMk/>
          <pc:sldMk cId="385095727" sldId="294"/>
        </pc:sldMkLst>
      </pc:sldChg>
      <pc:sldChg chg="add del">
        <pc:chgData name="Vu Minh Hieu 20204555" userId="S::hieu.vm204555@sis.hust.edu.vn::c3a3ccf0-61f1-4f3f-8c3a-0d7bc652ad63" providerId="AD" clId="Web-{CDB25B15-8478-4854-AEE0-45A19051FB3A}" dt="2023-01-10T04:34:43.256" v="31"/>
        <pc:sldMkLst>
          <pc:docMk/>
          <pc:sldMk cId="4190240207" sldId="295"/>
        </pc:sldMkLst>
      </pc:sldChg>
      <pc:sldChg chg="add del">
        <pc:chgData name="Vu Minh Hieu 20204555" userId="S::hieu.vm204555@sis.hust.edu.vn::c3a3ccf0-61f1-4f3f-8c3a-0d7bc652ad63" providerId="AD" clId="Web-{CDB25B15-8478-4854-AEE0-45A19051FB3A}" dt="2023-01-10T04:34:42.678" v="30"/>
        <pc:sldMkLst>
          <pc:docMk/>
          <pc:sldMk cId="2098619904" sldId="296"/>
        </pc:sldMkLst>
      </pc:sldChg>
      <pc:sldChg chg="add del">
        <pc:chgData name="Vu Minh Hieu 20204555" userId="S::hieu.vm204555@sis.hust.edu.vn::c3a3ccf0-61f1-4f3f-8c3a-0d7bc652ad63" providerId="AD" clId="Web-{CDB25B15-8478-4854-AEE0-45A19051FB3A}" dt="2023-01-10T04:34:42.068" v="29"/>
        <pc:sldMkLst>
          <pc:docMk/>
          <pc:sldMk cId="2203522111" sldId="297"/>
        </pc:sldMkLst>
      </pc:sldChg>
      <pc:sldChg chg="add del">
        <pc:chgData name="Vu Minh Hieu 20204555" userId="S::hieu.vm204555@sis.hust.edu.vn::c3a3ccf0-61f1-4f3f-8c3a-0d7bc652ad63" providerId="AD" clId="Web-{CDB25B15-8478-4854-AEE0-45A19051FB3A}" dt="2023-01-10T04:34:41.474" v="28"/>
        <pc:sldMkLst>
          <pc:docMk/>
          <pc:sldMk cId="4243604071" sldId="298"/>
        </pc:sldMkLst>
      </pc:sldChg>
      <pc:sldChg chg="add del">
        <pc:chgData name="Vu Minh Hieu 20204555" userId="S::hieu.vm204555@sis.hust.edu.vn::c3a3ccf0-61f1-4f3f-8c3a-0d7bc652ad63" providerId="AD" clId="Web-{CDB25B15-8478-4854-AEE0-45A19051FB3A}" dt="2023-01-10T04:34:40.912" v="27"/>
        <pc:sldMkLst>
          <pc:docMk/>
          <pc:sldMk cId="602506228" sldId="299"/>
        </pc:sldMkLst>
      </pc:sldChg>
      <pc:sldChg chg="add del">
        <pc:chgData name="Vu Minh Hieu 20204555" userId="S::hieu.vm204555@sis.hust.edu.vn::c3a3ccf0-61f1-4f3f-8c3a-0d7bc652ad63" providerId="AD" clId="Web-{CDB25B15-8478-4854-AEE0-45A19051FB3A}" dt="2023-01-10T04:34:40.537" v="26"/>
        <pc:sldMkLst>
          <pc:docMk/>
          <pc:sldMk cId="4118967911" sldId="300"/>
        </pc:sldMkLst>
      </pc:sldChg>
      <pc:sldChg chg="add del">
        <pc:chgData name="Vu Minh Hieu 20204555" userId="S::hieu.vm204555@sis.hust.edu.vn::c3a3ccf0-61f1-4f3f-8c3a-0d7bc652ad63" providerId="AD" clId="Web-{CDB25B15-8478-4854-AEE0-45A19051FB3A}" dt="2023-01-10T04:34:39.943" v="25"/>
        <pc:sldMkLst>
          <pc:docMk/>
          <pc:sldMk cId="1499885395" sldId="301"/>
        </pc:sldMkLst>
      </pc:sldChg>
      <pc:sldChg chg="add del">
        <pc:chgData name="Vu Minh Hieu 20204555" userId="S::hieu.vm204555@sis.hust.edu.vn::c3a3ccf0-61f1-4f3f-8c3a-0d7bc652ad63" providerId="AD" clId="Web-{CDB25B15-8478-4854-AEE0-45A19051FB3A}" dt="2023-01-10T04:34:39.256" v="24"/>
        <pc:sldMkLst>
          <pc:docMk/>
          <pc:sldMk cId="1083296745" sldId="302"/>
        </pc:sldMkLst>
      </pc:sldChg>
      <pc:sldChg chg="add del">
        <pc:chgData name="Vu Minh Hieu 20204555" userId="S::hieu.vm204555@sis.hust.edu.vn::c3a3ccf0-61f1-4f3f-8c3a-0d7bc652ad63" providerId="AD" clId="Web-{CDB25B15-8478-4854-AEE0-45A19051FB3A}" dt="2023-01-10T04:34:38.662" v="23"/>
        <pc:sldMkLst>
          <pc:docMk/>
          <pc:sldMk cId="566595091" sldId="303"/>
        </pc:sldMkLst>
      </pc:sldChg>
      <pc:sldChg chg="add del">
        <pc:chgData name="Vu Minh Hieu 20204555" userId="S::hieu.vm204555@sis.hust.edu.vn::c3a3ccf0-61f1-4f3f-8c3a-0d7bc652ad63" providerId="AD" clId="Web-{CDB25B15-8478-4854-AEE0-45A19051FB3A}" dt="2023-01-10T04:34:47.693" v="38"/>
        <pc:sldMkLst>
          <pc:docMk/>
          <pc:sldMk cId="3478635699" sldId="304"/>
        </pc:sldMkLst>
      </pc:sldChg>
      <pc:sldChg chg="add del">
        <pc:chgData name="Vu Minh Hieu 20204555" userId="S::hieu.vm204555@sis.hust.edu.vn::c3a3ccf0-61f1-4f3f-8c3a-0d7bc652ad63" providerId="AD" clId="Web-{CDB25B15-8478-4854-AEE0-45A19051FB3A}" dt="2023-01-10T04:34:48.397" v="39"/>
        <pc:sldMkLst>
          <pc:docMk/>
          <pc:sldMk cId="4046582224" sldId="305"/>
        </pc:sldMkLst>
      </pc:sldChg>
      <pc:sldChg chg="add del">
        <pc:chgData name="Vu Minh Hieu 20204555" userId="S::hieu.vm204555@sis.hust.edu.vn::c3a3ccf0-61f1-4f3f-8c3a-0d7bc652ad63" providerId="AD" clId="Web-{CDB25B15-8478-4854-AEE0-45A19051FB3A}" dt="2023-01-10T04:34:48.975" v="40"/>
        <pc:sldMkLst>
          <pc:docMk/>
          <pc:sldMk cId="2087939921" sldId="306"/>
        </pc:sldMkLst>
      </pc:sldChg>
      <pc:sldChg chg="add del">
        <pc:chgData name="Vu Minh Hieu 20204555" userId="S::hieu.vm204555@sis.hust.edu.vn::c3a3ccf0-61f1-4f3f-8c3a-0d7bc652ad63" providerId="AD" clId="Web-{CDB25B15-8478-4854-AEE0-45A19051FB3A}" dt="2023-01-10T04:34:49.568" v="41"/>
        <pc:sldMkLst>
          <pc:docMk/>
          <pc:sldMk cId="3864110547" sldId="307"/>
        </pc:sldMkLst>
      </pc:sldChg>
    </pc:docChg>
  </pc:docChgLst>
  <pc:docChgLst>
    <pc:chgData name="Nguyen Ngoc Linh 20204576" userId="S::linh.nn204576@sis.hust.edu.vn::8e55c3ce-ca16-42f9-9aaa-70e20417a0f8" providerId="AD" clId="Web-{5660BDE5-30AE-4915-9F64-9887ADB55B07}"/>
    <pc:docChg chg="modSld">
      <pc:chgData name="Nguyen Ngoc Linh 20204576" userId="S::linh.nn204576@sis.hust.edu.vn::8e55c3ce-ca16-42f9-9aaa-70e20417a0f8" providerId="AD" clId="Web-{5660BDE5-30AE-4915-9F64-9887ADB55B07}" dt="2023-01-10T02:21:39.830" v="21" actId="1076"/>
      <pc:docMkLst>
        <pc:docMk/>
      </pc:docMkLst>
      <pc:sldChg chg="modSp">
        <pc:chgData name="Nguyen Ngoc Linh 20204576" userId="S::linh.nn204576@sis.hust.edu.vn::8e55c3ce-ca16-42f9-9aaa-70e20417a0f8" providerId="AD" clId="Web-{5660BDE5-30AE-4915-9F64-9887ADB55B07}" dt="2023-01-10T02:21:39.830" v="21" actId="1076"/>
        <pc:sldMkLst>
          <pc:docMk/>
          <pc:sldMk cId="1095555810" sldId="261"/>
        </pc:sldMkLst>
        <pc:spChg chg="mod">
          <ac:chgData name="Nguyen Ngoc Linh 20204576" userId="S::linh.nn204576@sis.hust.edu.vn::8e55c3ce-ca16-42f9-9aaa-70e20417a0f8" providerId="AD" clId="Web-{5660BDE5-30AE-4915-9F64-9887ADB55B07}" dt="2023-01-10T02:21:39.830" v="21" actId="1076"/>
          <ac:spMkLst>
            <pc:docMk/>
            <pc:sldMk cId="1095555810" sldId="261"/>
            <ac:spMk id="94" creationId="{00000000-0000-0000-0000-000000000000}"/>
          </ac:spMkLst>
        </pc:spChg>
      </pc:sldChg>
    </pc:docChg>
  </pc:docChgLst>
  <pc:docChgLst>
    <pc:chgData name="Nguyen Truong Giang 20204738" userId="S::giang.nt204738@sis.hust.edu.vn::a2d049b5-51fd-4ac3-9eed-8cf44482190c" providerId="AD" clId="Web-{CAB81230-DE68-42E6-8BD3-117B2C319C1D}"/>
    <pc:docChg chg="sldOrd">
      <pc:chgData name="Nguyen Truong Giang 20204738" userId="S::giang.nt204738@sis.hust.edu.vn::a2d049b5-51fd-4ac3-9eed-8cf44482190c" providerId="AD" clId="Web-{CAB81230-DE68-42E6-8BD3-117B2C319C1D}" dt="2023-01-10T04:05:40.173" v="1"/>
      <pc:docMkLst>
        <pc:docMk/>
      </pc:docMkLst>
      <pc:sldChg chg="ord">
        <pc:chgData name="Nguyen Truong Giang 20204738" userId="S::giang.nt204738@sis.hust.edu.vn::a2d049b5-51fd-4ac3-9eed-8cf44482190c" providerId="AD" clId="Web-{CAB81230-DE68-42E6-8BD3-117B2C319C1D}" dt="2023-01-10T04:05:40.173" v="1"/>
        <pc:sldMkLst>
          <pc:docMk/>
          <pc:sldMk cId="4114888845" sldId="274"/>
        </pc:sldMkLst>
      </pc:sldChg>
    </pc:docChg>
  </pc:docChgLst>
  <pc:docChgLst>
    <pc:chgData name="Le Duc Quan 20204682" userId="S::quan.ld204682@sis.hust.edu.vn::28718283-2a3d-4049-a562-daac31d521fb" providerId="AD" clId="Web-{D4458EB1-A47B-41D4-849E-B90A1EF04BBC}"/>
    <pc:docChg chg="modSld sldOrd">
      <pc:chgData name="Le Duc Quan 20204682" userId="S::quan.ld204682@sis.hust.edu.vn::28718283-2a3d-4049-a562-daac31d521fb" providerId="AD" clId="Web-{D4458EB1-A47B-41D4-849E-B90A1EF04BBC}" dt="2023-01-10T00:57:20.232" v="4" actId="1076"/>
      <pc:docMkLst>
        <pc:docMk/>
      </pc:docMkLst>
      <pc:sldChg chg="modSp">
        <pc:chgData name="Le Duc Quan 20204682" userId="S::quan.ld204682@sis.hust.edu.vn::28718283-2a3d-4049-a562-daac31d521fb" providerId="AD" clId="Web-{D4458EB1-A47B-41D4-849E-B90A1EF04BBC}" dt="2023-01-10T00:57:20.232" v="4" actId="1076"/>
        <pc:sldMkLst>
          <pc:docMk/>
          <pc:sldMk cId="0" sldId="271"/>
        </pc:sldMkLst>
        <pc:cxnChg chg="mod">
          <ac:chgData name="Le Duc Quan 20204682" userId="S::quan.ld204682@sis.hust.edu.vn::28718283-2a3d-4049-a562-daac31d521fb" providerId="AD" clId="Web-{D4458EB1-A47B-41D4-849E-B90A1EF04BBC}" dt="2023-01-10T00:57:20.232" v="4" actId="1076"/>
          <ac:cxnSpMkLst>
            <pc:docMk/>
            <pc:sldMk cId="0" sldId="271"/>
            <ac:cxnSpMk id="86" creationId="{00000000-0000-0000-0000-000000000000}"/>
          </ac:cxnSpMkLst>
        </pc:cxnChg>
      </pc:sldChg>
      <pc:sldChg chg="ord">
        <pc:chgData name="Le Duc Quan 20204682" userId="S::quan.ld204682@sis.hust.edu.vn::28718283-2a3d-4049-a562-daac31d521fb" providerId="AD" clId="Web-{D4458EB1-A47B-41D4-849E-B90A1EF04BBC}" dt="2023-01-10T00:55:32.744" v="2"/>
        <pc:sldMkLst>
          <pc:docMk/>
          <pc:sldMk cId="3283628500" sldId="272"/>
        </pc:sldMkLst>
      </pc:sldChg>
    </pc:docChg>
  </pc:docChgLst>
  <pc:docChgLst>
    <pc:chgData name="Trieu Tuyen Nham 20204771" userId="S::nham.tt204771@sis.hust.edu.vn::bf555334-3123-4b53-bc4e-4a50b8d910be" providerId="AD" clId="Web-{EF1B7E0B-7384-A063-0921-AD9E49E41B0B}"/>
    <pc:docChg chg="modSld">
      <pc:chgData name="Trieu Tuyen Nham 20204771" userId="S::nham.tt204771@sis.hust.edu.vn::bf555334-3123-4b53-bc4e-4a50b8d910be" providerId="AD" clId="Web-{EF1B7E0B-7384-A063-0921-AD9E49E41B0B}" dt="2023-01-09T16:08:49.817" v="0" actId="1076"/>
      <pc:docMkLst>
        <pc:docMk/>
      </pc:docMkLst>
      <pc:sldChg chg="modSp">
        <pc:chgData name="Trieu Tuyen Nham 20204771" userId="S::nham.tt204771@sis.hust.edu.vn::bf555334-3123-4b53-bc4e-4a50b8d910be" providerId="AD" clId="Web-{EF1B7E0B-7384-A063-0921-AD9E49E41B0B}" dt="2023-01-09T16:08:49.817" v="0" actId="1076"/>
        <pc:sldMkLst>
          <pc:docMk/>
          <pc:sldMk cId="1095555810" sldId="261"/>
        </pc:sldMkLst>
        <pc:spChg chg="mod">
          <ac:chgData name="Trieu Tuyen Nham 20204771" userId="S::nham.tt204771@sis.hust.edu.vn::bf555334-3123-4b53-bc4e-4a50b8d910be" providerId="AD" clId="Web-{EF1B7E0B-7384-A063-0921-AD9E49E41B0B}" dt="2023-01-09T16:08:49.817" v="0" actId="1076"/>
          <ac:spMkLst>
            <pc:docMk/>
            <pc:sldMk cId="1095555810" sldId="261"/>
            <ac:spMk id="9" creationId="{22DE293C-474D-52B9-8B18-1536BA4C21D2}"/>
          </ac:spMkLst>
        </pc:spChg>
      </pc:sldChg>
    </pc:docChg>
  </pc:docChgLst>
  <pc:docChgLst>
    <pc:chgData name="Nguyen Ngoc Linh 20204576" userId="S::linh.nn204576@sis.hust.edu.vn::8e55c3ce-ca16-42f9-9aaa-70e20417a0f8" providerId="AD" clId="Web-{3C1B7CB5-C033-4607-938C-DB85F366D023}"/>
    <pc:docChg chg="sldOrd">
      <pc:chgData name="Nguyen Ngoc Linh 20204576" userId="S::linh.nn204576@sis.hust.edu.vn::8e55c3ce-ca16-42f9-9aaa-70e20417a0f8" providerId="AD" clId="Web-{3C1B7CB5-C033-4607-938C-DB85F366D023}" dt="2023-01-09T16:15:09.157" v="0"/>
      <pc:docMkLst>
        <pc:docMk/>
      </pc:docMkLst>
      <pc:sldChg chg="ord">
        <pc:chgData name="Nguyen Ngoc Linh 20204576" userId="S::linh.nn204576@sis.hust.edu.vn::8e55c3ce-ca16-42f9-9aaa-70e20417a0f8" providerId="AD" clId="Web-{3C1B7CB5-C033-4607-938C-DB85F366D023}" dt="2023-01-09T16:15:09.157" v="0"/>
        <pc:sldMkLst>
          <pc:docMk/>
          <pc:sldMk cId="1404853760" sldId="284"/>
        </pc:sldMkLst>
      </pc:sldChg>
    </pc:docChg>
  </pc:docChgLst>
  <pc:docChgLst>
    <pc:chgData name="Le Duc Quan 20204682" userId="28718283-2a3d-4049-a562-daac31d521fb" providerId="ADAL" clId="{19FA7A44-DA95-44AD-AD69-EBCA66A8F539}"/>
    <pc:docChg chg="modSld">
      <pc:chgData name="Le Duc Quan 20204682" userId="28718283-2a3d-4049-a562-daac31d521fb" providerId="ADAL" clId="{19FA7A44-DA95-44AD-AD69-EBCA66A8F539}" dt="2023-01-10T02:09:39.329" v="1" actId="14100"/>
      <pc:docMkLst>
        <pc:docMk/>
      </pc:docMkLst>
      <pc:sldChg chg="modSp mod">
        <pc:chgData name="Le Duc Quan 20204682" userId="28718283-2a3d-4049-a562-daac31d521fb" providerId="ADAL" clId="{19FA7A44-DA95-44AD-AD69-EBCA66A8F539}" dt="2023-01-10T01:51:07.470" v="0" actId="1036"/>
        <pc:sldMkLst>
          <pc:docMk/>
          <pc:sldMk cId="0" sldId="257"/>
        </pc:sldMkLst>
        <pc:spChg chg="mod">
          <ac:chgData name="Le Duc Quan 20204682" userId="28718283-2a3d-4049-a562-daac31d521fb" providerId="ADAL" clId="{19FA7A44-DA95-44AD-AD69-EBCA66A8F539}" dt="2023-01-10T01:51:07.470" v="0" actId="1036"/>
          <ac:spMkLst>
            <pc:docMk/>
            <pc:sldMk cId="0" sldId="257"/>
            <ac:spMk id="93" creationId="{00000000-0000-0000-0000-000000000000}"/>
          </ac:spMkLst>
        </pc:spChg>
      </pc:sldChg>
      <pc:sldChg chg="modSp mod">
        <pc:chgData name="Le Duc Quan 20204682" userId="28718283-2a3d-4049-a562-daac31d521fb" providerId="ADAL" clId="{19FA7A44-DA95-44AD-AD69-EBCA66A8F539}" dt="2023-01-10T02:09:39.329" v="1" actId="14100"/>
        <pc:sldMkLst>
          <pc:docMk/>
          <pc:sldMk cId="1404853760" sldId="284"/>
        </pc:sldMkLst>
        <pc:spChg chg="mod">
          <ac:chgData name="Le Duc Quan 20204682" userId="28718283-2a3d-4049-a562-daac31d521fb" providerId="ADAL" clId="{19FA7A44-DA95-44AD-AD69-EBCA66A8F539}" dt="2023-01-10T02:09:39.329" v="1" actId="14100"/>
          <ac:spMkLst>
            <pc:docMk/>
            <pc:sldMk cId="1404853760" sldId="284"/>
            <ac:spMk id="5" creationId="{00000000-0000-0000-0000-000000000000}"/>
          </ac:spMkLst>
        </pc:spChg>
      </pc:sldChg>
    </pc:docChg>
  </pc:docChgLst>
  <pc:docChgLst>
    <pc:chgData name="Hoang Quoc Trung 20204613" userId="S::trung.hq204613@sis.hust.edu.vn::d0fbb1ce-5bf7-4320-98e7-fa0418a6730b" providerId="AD" clId="Web-{09455B43-83A4-44C2-92E5-CA9400301F74}"/>
    <pc:docChg chg="modSld">
      <pc:chgData name="Hoang Quoc Trung 20204613" userId="S::trung.hq204613@sis.hust.edu.vn::d0fbb1ce-5bf7-4320-98e7-fa0418a6730b" providerId="AD" clId="Web-{09455B43-83A4-44C2-92E5-CA9400301F74}" dt="2023-01-10T00:25:28.457" v="1"/>
      <pc:docMkLst>
        <pc:docMk/>
      </pc:docMkLst>
      <pc:sldChg chg="mod modShow">
        <pc:chgData name="Hoang Quoc Trung 20204613" userId="S::trung.hq204613@sis.hust.edu.vn::d0fbb1ce-5bf7-4320-98e7-fa0418a6730b" providerId="AD" clId="Web-{09455B43-83A4-44C2-92E5-CA9400301F74}" dt="2023-01-10T00:25:28.457" v="1"/>
        <pc:sldMkLst>
          <pc:docMk/>
          <pc:sldMk cId="606466986" sldId="288"/>
        </pc:sldMkLst>
      </pc:sldChg>
    </pc:docChg>
  </pc:docChgLst>
  <pc:docChgLst>
    <pc:chgData name="Nguyen Ba Duy 20204539" userId="S::duy.nb204539@sis.hust.edu.vn::78a3b23e-06bc-4f7c-b354-0423734907a0" providerId="AD" clId="Web-{9F47E9CF-6CCB-4AD0-9015-65D9560EA677}"/>
    <pc:docChg chg="delSld">
      <pc:chgData name="Nguyen Ba Duy 20204539" userId="S::duy.nb204539@sis.hust.edu.vn::78a3b23e-06bc-4f7c-b354-0423734907a0" providerId="AD" clId="Web-{9F47E9CF-6CCB-4AD0-9015-65D9560EA677}" dt="2023-01-10T04:17:45.493" v="0"/>
      <pc:docMkLst>
        <pc:docMk/>
      </pc:docMkLst>
      <pc:sldChg chg="del">
        <pc:chgData name="Nguyen Ba Duy 20204539" userId="S::duy.nb204539@sis.hust.edu.vn::78a3b23e-06bc-4f7c-b354-0423734907a0" providerId="AD" clId="Web-{9F47E9CF-6CCB-4AD0-9015-65D9560EA677}" dt="2023-01-10T04:17:45.493" v="0"/>
        <pc:sldMkLst>
          <pc:docMk/>
          <pc:sldMk cId="0" sldId="257"/>
        </pc:sldMkLst>
      </pc:sldChg>
    </pc:docChg>
  </pc:docChgLst>
  <pc:docChgLst>
    <pc:chgData name="Khuat Anh Tu 20204614" userId="S::tu.ka204614@sis.hust.edu.vn::22160289-f050-4748-9b77-15b781ac2f38" providerId="AD" clId="Web-{02045225-E726-4A1E-B90F-AE95EAB3CF64}"/>
    <pc:docChg chg="delSld">
      <pc:chgData name="Khuat Anh Tu 20204614" userId="S::tu.ka204614@sis.hust.edu.vn::22160289-f050-4748-9b77-15b781ac2f38" providerId="AD" clId="Web-{02045225-E726-4A1E-B90F-AE95EAB3CF64}" dt="2023-01-10T13:37:08.985" v="18"/>
      <pc:docMkLst>
        <pc:docMk/>
      </pc:docMkLst>
      <pc:sldChg chg="del">
        <pc:chgData name="Khuat Anh Tu 20204614" userId="S::tu.ka204614@sis.hust.edu.vn::22160289-f050-4748-9b77-15b781ac2f38" providerId="AD" clId="Web-{02045225-E726-4A1E-B90F-AE95EAB3CF64}" dt="2023-01-10T13:37:08.985" v="18"/>
        <pc:sldMkLst>
          <pc:docMk/>
          <pc:sldMk cId="3439252116" sldId="291"/>
        </pc:sldMkLst>
      </pc:sldChg>
      <pc:sldChg chg="del">
        <pc:chgData name="Khuat Anh Tu 20204614" userId="S::tu.ka204614@sis.hust.edu.vn::22160289-f050-4748-9b77-15b781ac2f38" providerId="AD" clId="Web-{02045225-E726-4A1E-B90F-AE95EAB3CF64}" dt="2023-01-10T13:37:06.563" v="15"/>
        <pc:sldMkLst>
          <pc:docMk/>
          <pc:sldMk cId="2594042043" sldId="292"/>
        </pc:sldMkLst>
      </pc:sldChg>
      <pc:sldChg chg="del">
        <pc:chgData name="Khuat Anh Tu 20204614" userId="S::tu.ka204614@sis.hust.edu.vn::22160289-f050-4748-9b77-15b781ac2f38" providerId="AD" clId="Web-{02045225-E726-4A1E-B90F-AE95EAB3CF64}" dt="2023-01-10T13:37:06.063" v="14"/>
        <pc:sldMkLst>
          <pc:docMk/>
          <pc:sldMk cId="3713433468" sldId="293"/>
        </pc:sldMkLst>
      </pc:sldChg>
      <pc:sldChg chg="del">
        <pc:chgData name="Khuat Anh Tu 20204614" userId="S::tu.ka204614@sis.hust.edu.vn::22160289-f050-4748-9b77-15b781ac2f38" providerId="AD" clId="Web-{02045225-E726-4A1E-B90F-AE95EAB3CF64}" dt="2023-01-10T13:37:05.078" v="13"/>
        <pc:sldMkLst>
          <pc:docMk/>
          <pc:sldMk cId="385095727" sldId="294"/>
        </pc:sldMkLst>
      </pc:sldChg>
      <pc:sldChg chg="del">
        <pc:chgData name="Khuat Anh Tu 20204614" userId="S::tu.ka204614@sis.hust.edu.vn::22160289-f050-4748-9b77-15b781ac2f38" providerId="AD" clId="Web-{02045225-E726-4A1E-B90F-AE95EAB3CF64}" dt="2023-01-10T13:37:03.109" v="12"/>
        <pc:sldMkLst>
          <pc:docMk/>
          <pc:sldMk cId="4190240207" sldId="295"/>
        </pc:sldMkLst>
      </pc:sldChg>
      <pc:sldChg chg="del">
        <pc:chgData name="Khuat Anh Tu 20204614" userId="S::tu.ka204614@sis.hust.edu.vn::22160289-f050-4748-9b77-15b781ac2f38" providerId="AD" clId="Web-{02045225-E726-4A1E-B90F-AE95EAB3CF64}" dt="2023-01-10T13:37:02.015" v="11"/>
        <pc:sldMkLst>
          <pc:docMk/>
          <pc:sldMk cId="2098619904" sldId="296"/>
        </pc:sldMkLst>
      </pc:sldChg>
      <pc:sldChg chg="del">
        <pc:chgData name="Khuat Anh Tu 20204614" userId="S::tu.ka204614@sis.hust.edu.vn::22160289-f050-4748-9b77-15b781ac2f38" providerId="AD" clId="Web-{02045225-E726-4A1E-B90F-AE95EAB3CF64}" dt="2023-01-10T13:37:00.922" v="10"/>
        <pc:sldMkLst>
          <pc:docMk/>
          <pc:sldMk cId="2203522111" sldId="297"/>
        </pc:sldMkLst>
      </pc:sldChg>
      <pc:sldChg chg="del">
        <pc:chgData name="Khuat Anh Tu 20204614" userId="S::tu.ka204614@sis.hust.edu.vn::22160289-f050-4748-9b77-15b781ac2f38" providerId="AD" clId="Web-{02045225-E726-4A1E-B90F-AE95EAB3CF64}" dt="2023-01-10T13:36:59.765" v="9"/>
        <pc:sldMkLst>
          <pc:docMk/>
          <pc:sldMk cId="4243604071" sldId="298"/>
        </pc:sldMkLst>
      </pc:sldChg>
      <pc:sldChg chg="del">
        <pc:chgData name="Khuat Anh Tu 20204614" userId="S::tu.ka204614@sis.hust.edu.vn::22160289-f050-4748-9b77-15b781ac2f38" providerId="AD" clId="Web-{02045225-E726-4A1E-B90F-AE95EAB3CF64}" dt="2023-01-10T13:36:58.953" v="8"/>
        <pc:sldMkLst>
          <pc:docMk/>
          <pc:sldMk cId="602506228" sldId="299"/>
        </pc:sldMkLst>
      </pc:sldChg>
      <pc:sldChg chg="del">
        <pc:chgData name="Khuat Anh Tu 20204614" userId="S::tu.ka204614@sis.hust.edu.vn::22160289-f050-4748-9b77-15b781ac2f38" providerId="AD" clId="Web-{02045225-E726-4A1E-B90F-AE95EAB3CF64}" dt="2023-01-10T13:36:57.515" v="7"/>
        <pc:sldMkLst>
          <pc:docMk/>
          <pc:sldMk cId="4118967911" sldId="300"/>
        </pc:sldMkLst>
      </pc:sldChg>
      <pc:sldChg chg="del">
        <pc:chgData name="Khuat Anh Tu 20204614" userId="S::tu.ka204614@sis.hust.edu.vn::22160289-f050-4748-9b77-15b781ac2f38" providerId="AD" clId="Web-{02045225-E726-4A1E-B90F-AE95EAB3CF64}" dt="2023-01-10T13:36:56.937" v="6"/>
        <pc:sldMkLst>
          <pc:docMk/>
          <pc:sldMk cId="1499885395" sldId="301"/>
        </pc:sldMkLst>
      </pc:sldChg>
      <pc:sldChg chg="del">
        <pc:chgData name="Khuat Anh Tu 20204614" userId="S::tu.ka204614@sis.hust.edu.vn::22160289-f050-4748-9b77-15b781ac2f38" providerId="AD" clId="Web-{02045225-E726-4A1E-B90F-AE95EAB3CF64}" dt="2023-01-10T13:36:55.499" v="5"/>
        <pc:sldMkLst>
          <pc:docMk/>
          <pc:sldMk cId="1083296745" sldId="302"/>
        </pc:sldMkLst>
      </pc:sldChg>
      <pc:sldChg chg="del">
        <pc:chgData name="Khuat Anh Tu 20204614" userId="S::tu.ka204614@sis.hust.edu.vn::22160289-f050-4748-9b77-15b781ac2f38" providerId="AD" clId="Web-{02045225-E726-4A1E-B90F-AE95EAB3CF64}" dt="2023-01-10T13:36:54.734" v="4"/>
        <pc:sldMkLst>
          <pc:docMk/>
          <pc:sldMk cId="566595091" sldId="303"/>
        </pc:sldMkLst>
      </pc:sldChg>
      <pc:sldChg chg="del">
        <pc:chgData name="Khuat Anh Tu 20204614" userId="S::tu.ka204614@sis.hust.edu.vn::22160289-f050-4748-9b77-15b781ac2f38" providerId="AD" clId="Web-{02045225-E726-4A1E-B90F-AE95EAB3CF64}" dt="2023-01-10T13:36:53.499" v="3"/>
        <pc:sldMkLst>
          <pc:docMk/>
          <pc:sldMk cId="3478635699" sldId="304"/>
        </pc:sldMkLst>
      </pc:sldChg>
      <pc:sldChg chg="del">
        <pc:chgData name="Khuat Anh Tu 20204614" userId="S::tu.ka204614@sis.hust.edu.vn::22160289-f050-4748-9b77-15b781ac2f38" providerId="AD" clId="Web-{02045225-E726-4A1E-B90F-AE95EAB3CF64}" dt="2023-01-10T13:36:52.733" v="2"/>
        <pc:sldMkLst>
          <pc:docMk/>
          <pc:sldMk cId="4046582224" sldId="305"/>
        </pc:sldMkLst>
      </pc:sldChg>
      <pc:sldChg chg="del">
        <pc:chgData name="Khuat Anh Tu 20204614" userId="S::tu.ka204614@sis.hust.edu.vn::22160289-f050-4748-9b77-15b781ac2f38" providerId="AD" clId="Web-{02045225-E726-4A1E-B90F-AE95EAB3CF64}" dt="2023-01-10T13:36:51.733" v="1"/>
        <pc:sldMkLst>
          <pc:docMk/>
          <pc:sldMk cId="2087939921" sldId="306"/>
        </pc:sldMkLst>
      </pc:sldChg>
      <pc:sldChg chg="del">
        <pc:chgData name="Khuat Anh Tu 20204614" userId="S::tu.ka204614@sis.hust.edu.vn::22160289-f050-4748-9b77-15b781ac2f38" providerId="AD" clId="Web-{02045225-E726-4A1E-B90F-AE95EAB3CF64}" dt="2023-01-10T13:36:50.311" v="0"/>
        <pc:sldMkLst>
          <pc:docMk/>
          <pc:sldMk cId="3864110547" sldId="307"/>
        </pc:sldMkLst>
      </pc:sldChg>
      <pc:sldChg chg="del">
        <pc:chgData name="Khuat Anh Tu 20204614" userId="S::tu.ka204614@sis.hust.edu.vn::22160289-f050-4748-9b77-15b781ac2f38" providerId="AD" clId="Web-{02045225-E726-4A1E-B90F-AE95EAB3CF64}" dt="2023-01-10T13:37:08.469" v="17"/>
        <pc:sldMkLst>
          <pc:docMk/>
          <pc:sldMk cId="3694634276" sldId="308"/>
        </pc:sldMkLst>
      </pc:sldChg>
      <pc:sldChg chg="del">
        <pc:chgData name="Khuat Anh Tu 20204614" userId="S::tu.ka204614@sis.hust.edu.vn::22160289-f050-4748-9b77-15b781ac2f38" providerId="AD" clId="Web-{02045225-E726-4A1E-B90F-AE95EAB3CF64}" dt="2023-01-10T13:37:07.641" v="16"/>
        <pc:sldMkLst>
          <pc:docMk/>
          <pc:sldMk cId="1855132370" sldId="30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107578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2285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564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564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3432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1704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564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9183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8586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12890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solidFill>
                  <a:schemeClr val="bg1"/>
                </a:solidFill>
                <a:latin typeface="Times New Roman" panose="02020603050405020304" pitchFamily="18" charset="0"/>
                <a:cs typeface="Times New Roman" panose="02020603050405020304" pitchFamily="18" charset="0"/>
              </a:defRPr>
            </a:lvl1pPr>
          </a:lstStyle>
          <a:p>
            <a:r>
              <a:rPr lang="en-US" altLang="zh-CN"/>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endParaRPr lang="en-US"/>
          </a:p>
        </p:txBody>
      </p:sp>
      <p:sp>
        <p:nvSpPr>
          <p:cNvPr id="5" name="Footer Placeholder 4"/>
          <p:cNvSpPr>
            <a:spLocks noGrp="1"/>
          </p:cNvSpPr>
          <p:nvPr>
            <p:ph type="ftr" sz="quarter" idx="11"/>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8676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264970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025557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5183188" y="457201"/>
            <a:ext cx="617220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8311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5183188" y="457201"/>
            <a:ext cx="617220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548994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34197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84205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46843"/>
            <a:ext cx="10515600" cy="1325563"/>
          </a:xfrm>
        </p:spPr>
        <p:txBody>
          <a:bodyPr/>
          <a:lstStyle/>
          <a:p>
            <a:r>
              <a:rPr lang="en-US" altLang="zh-CN"/>
              <a:t>Click to edit Master title style</a:t>
            </a:r>
            <a:endParaRPr lang="en-US"/>
          </a:p>
        </p:txBody>
      </p:sp>
      <p:sp>
        <p:nvSpPr>
          <p:cNvPr id="3" name="Content Placeholder 2"/>
          <p:cNvSpPr>
            <a:spLocks noGrp="1"/>
          </p:cNvSpPr>
          <p:nvPr>
            <p:ph idx="1"/>
          </p:nvPr>
        </p:nvSpPr>
        <p:spPr>
          <a:xfrm>
            <a:off x="838200" y="1593851"/>
            <a:ext cx="10515600" cy="44831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a:xfrm>
            <a:off x="8610600" y="6141246"/>
            <a:ext cx="2743200" cy="365125"/>
          </a:xfrm>
        </p:spPr>
        <p:txBody>
          <a:bodyPr/>
          <a:lstStyle>
            <a:lvl1pPr algn="r">
              <a:defRPr/>
            </a:lvl1pPr>
          </a:lstStyle>
          <a:p>
            <a:endParaRPr lang="en-US"/>
          </a:p>
        </p:txBody>
      </p:sp>
      <p:sp>
        <p:nvSpPr>
          <p:cNvPr id="6" name="Slide Number Placeholder 5"/>
          <p:cNvSpPr>
            <a:spLocks noGrp="1"/>
          </p:cNvSpPr>
          <p:nvPr>
            <p:ph type="sldNum" sz="quarter" idx="12"/>
          </p:nvPr>
        </p:nvSpPr>
        <p:spPr>
          <a:xfrm>
            <a:off x="9829800" y="6413502"/>
            <a:ext cx="1524000"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9929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223967"/>
            <a:ext cx="105156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831851" y="43227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79053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838200" y="162877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172200" y="162877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15883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91414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79137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7867" y="1781176"/>
            <a:ext cx="3615267" cy="4244974"/>
          </a:xfrm>
        </p:spPr>
        <p:txBody>
          <a:bodyPr/>
          <a:lstStyle>
            <a:lvl1pPr>
              <a:defRPr>
                <a:solidFill>
                  <a:schemeClr val="bg1">
                    <a:lumMod val="95000"/>
                  </a:schemeClr>
                </a:solidFill>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384633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4227035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29384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5577"/>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838200" y="1625600"/>
            <a:ext cx="10515600" cy="4460876"/>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9863667" y="6121401"/>
            <a:ext cx="1490133" cy="276227"/>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endParaRPr lang="en-US"/>
          </a:p>
        </p:txBody>
      </p:sp>
      <p:sp>
        <p:nvSpPr>
          <p:cNvPr id="5" name="Footer Placeholder 4"/>
          <p:cNvSpPr>
            <a:spLocks noGrp="1"/>
          </p:cNvSpPr>
          <p:nvPr>
            <p:ph type="ftr" sz="quarter" idx="3"/>
          </p:nvPr>
        </p:nvSpPr>
        <p:spPr>
          <a:xfrm>
            <a:off x="5850467" y="6432551"/>
            <a:ext cx="40132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9863667" y="6432552"/>
            <a:ext cx="1490133"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6859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E47D-779A-C569-55C9-C0846F8C111D}"/>
              </a:ext>
            </a:extLst>
          </p:cNvPr>
          <p:cNvSpPr>
            <a:spLocks noGrp="1"/>
          </p:cNvSpPr>
          <p:nvPr>
            <p:ph type="ctrTitle"/>
          </p:nvPr>
        </p:nvSpPr>
        <p:spPr/>
        <p:txBody>
          <a:bodyPr/>
          <a:lstStyle/>
          <a:p>
            <a:r>
              <a:rPr lang="en-US" err="1"/>
              <a:t>Thực</a:t>
            </a:r>
            <a:r>
              <a:rPr lang="en-US"/>
              <a:t> </a:t>
            </a:r>
            <a:r>
              <a:rPr lang="en-US" err="1"/>
              <a:t>hành</a:t>
            </a:r>
            <a:r>
              <a:rPr lang="en-US"/>
              <a:t> TTƯD</a:t>
            </a:r>
          </a:p>
        </p:txBody>
      </p:sp>
      <p:sp>
        <p:nvSpPr>
          <p:cNvPr id="3" name="Subtitle 2">
            <a:extLst>
              <a:ext uri="{FF2B5EF4-FFF2-40B4-BE49-F238E27FC236}">
                <a16:creationId xmlns:a16="http://schemas.microsoft.com/office/drawing/2014/main" id="{0005705A-DA5B-3DA3-AFF4-402B57F2BEB6}"/>
              </a:ext>
            </a:extLst>
          </p:cNvPr>
          <p:cNvSpPr>
            <a:spLocks noGrp="1"/>
          </p:cNvSpPr>
          <p:nvPr>
            <p:ph type="subTitle" idx="1"/>
          </p:nvPr>
        </p:nvSpPr>
        <p:spPr/>
        <p:txBody>
          <a:bodyPr>
            <a:normAutofit/>
          </a:bodyPr>
          <a:lstStyle/>
          <a:p>
            <a:r>
              <a:rPr lang="en-US" sz="4000"/>
              <a:t>Week 4</a:t>
            </a:r>
          </a:p>
          <a:p>
            <a:r>
              <a:rPr lang="en-US" sz="4000"/>
              <a:t>Dynamic Programming</a:t>
            </a:r>
          </a:p>
        </p:txBody>
      </p:sp>
    </p:spTree>
    <p:extLst>
      <p:ext uri="{BB962C8B-B14F-4D97-AF65-F5344CB8AC3E}">
        <p14:creationId xmlns:p14="http://schemas.microsoft.com/office/powerpoint/2010/main" val="4272391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3. Warehouse</a:t>
            </a:r>
            <a:endParaRPr/>
          </a:p>
        </p:txBody>
      </p:sp>
      <p:sp>
        <p:nvSpPr>
          <p:cNvPr id="85" name="Google Shape;85;p1"/>
          <p:cNvSpPr txBox="1">
            <a:spLocks noGrp="1"/>
          </p:cNvSpPr>
          <p:nvPr>
            <p:ph idx="1"/>
          </p:nvPr>
        </p:nvSpPr>
        <p:spPr>
          <a:xfrm>
            <a:off x="167148" y="629265"/>
            <a:ext cx="11850679" cy="6098772"/>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SzPts val="1800"/>
              <a:buChar char="•"/>
            </a:pPr>
            <a:r>
              <a:rPr lang="en-US" sz="1600" b="0" i="0">
                <a:latin typeface="+mj-lt"/>
                <a:ea typeface="Arial"/>
                <a:cs typeface="Arial"/>
                <a:sym typeface="Arial"/>
              </a:rPr>
              <a:t>A truck is planned to arrive at some stations among N stations 1, 2, . . ., N located on a line. Station </a:t>
            </a:r>
            <a:r>
              <a:rPr lang="en-US" sz="1600" b="0" i="0" err="1">
                <a:latin typeface="+mj-lt"/>
                <a:ea typeface="Arial"/>
                <a:cs typeface="Arial"/>
                <a:sym typeface="Arial"/>
              </a:rPr>
              <a:t>i</a:t>
            </a:r>
            <a:r>
              <a:rPr lang="en-US" sz="1600" b="0" i="0">
                <a:latin typeface="+mj-lt"/>
                <a:ea typeface="Arial"/>
                <a:cs typeface="Arial"/>
                <a:sym typeface="Arial"/>
              </a:rPr>
              <a:t> (</a:t>
            </a:r>
            <a:r>
              <a:rPr lang="en-US" sz="1600" b="0" i="0" err="1">
                <a:latin typeface="+mj-lt"/>
                <a:ea typeface="Arial"/>
                <a:cs typeface="Arial"/>
                <a:sym typeface="Arial"/>
              </a:rPr>
              <a:t>i</a:t>
            </a:r>
            <a:r>
              <a:rPr lang="en-US" sz="1600" b="0" i="0">
                <a:latin typeface="+mj-lt"/>
                <a:ea typeface="Arial"/>
                <a:cs typeface="Arial"/>
                <a:sym typeface="Arial"/>
              </a:rPr>
              <a:t> = 1,…, N) has coordinate </a:t>
            </a:r>
            <a:r>
              <a:rPr lang="en-US" sz="1600" b="0" i="0" err="1">
                <a:latin typeface="+mj-lt"/>
                <a:ea typeface="Arial"/>
                <a:cs typeface="Arial"/>
                <a:sym typeface="Arial"/>
              </a:rPr>
              <a:t>i</a:t>
            </a:r>
            <a:r>
              <a:rPr lang="en-US" sz="1600" b="0" i="0">
                <a:latin typeface="+mj-lt"/>
                <a:ea typeface="Arial"/>
                <a:cs typeface="Arial"/>
                <a:sym typeface="Arial"/>
              </a:rPr>
              <a:t> and has following information</a:t>
            </a:r>
            <a:endParaRPr sz="1600">
              <a:latin typeface="+mj-lt"/>
            </a:endParaRPr>
          </a:p>
          <a:p>
            <a:pPr lvl="1">
              <a:spcBef>
                <a:spcPts val="1000"/>
              </a:spcBef>
            </a:pPr>
            <a:r>
              <a:rPr lang="en-US" sz="1600" b="0" i="1" err="1">
                <a:latin typeface="+mj-lt"/>
                <a:ea typeface="Arial"/>
                <a:cs typeface="Arial"/>
                <a:sym typeface="Arial"/>
              </a:rPr>
              <a:t>a</a:t>
            </a:r>
            <a:r>
              <a:rPr lang="en-US" sz="1600" b="0" i="1" baseline="-25000" err="1">
                <a:latin typeface="+mj-lt"/>
                <a:ea typeface="Arial"/>
                <a:cs typeface="Arial"/>
                <a:sym typeface="Arial"/>
              </a:rPr>
              <a:t>i</a:t>
            </a:r>
            <a:r>
              <a:rPr lang="en-US" sz="1600" b="0" i="0">
                <a:latin typeface="+mj-lt"/>
                <a:ea typeface="Arial"/>
                <a:cs typeface="Arial"/>
                <a:sym typeface="Arial"/>
              </a:rPr>
              <a:t> : amount of goods</a:t>
            </a:r>
            <a:endParaRPr sz="1600">
              <a:latin typeface="+mj-lt"/>
            </a:endParaRPr>
          </a:p>
          <a:p>
            <a:pPr lvl="1">
              <a:spcBef>
                <a:spcPts val="1000"/>
              </a:spcBef>
            </a:pPr>
            <a:r>
              <a:rPr lang="en-US" sz="1600" b="0" i="1">
                <a:latin typeface="+mj-lt"/>
                <a:ea typeface="Arial"/>
                <a:cs typeface="Arial"/>
                <a:sym typeface="Arial"/>
              </a:rPr>
              <a:t>t</a:t>
            </a:r>
            <a:r>
              <a:rPr lang="en-US" sz="1600" b="0" i="1" baseline="-25000">
                <a:latin typeface="+mj-lt"/>
                <a:ea typeface="Arial"/>
                <a:cs typeface="Arial"/>
                <a:sym typeface="Arial"/>
              </a:rPr>
              <a:t>i</a:t>
            </a:r>
            <a:r>
              <a:rPr lang="en-US" sz="1600" b="0" i="0">
                <a:latin typeface="+mj-lt"/>
                <a:ea typeface="Arial"/>
                <a:cs typeface="Arial"/>
                <a:sym typeface="Arial"/>
              </a:rPr>
              <a:t> : pickup time duration for taking goods</a:t>
            </a:r>
            <a:endParaRPr sz="1600">
              <a:latin typeface="+mj-lt"/>
            </a:endParaRPr>
          </a:p>
          <a:p>
            <a:pPr marL="457200" lvl="0" indent="-342900" algn="l" rtl="0">
              <a:lnSpc>
                <a:spcPct val="90000"/>
              </a:lnSpc>
              <a:spcBef>
                <a:spcPts val="1000"/>
              </a:spcBef>
              <a:spcAft>
                <a:spcPts val="0"/>
              </a:spcAft>
              <a:buSzPts val="1800"/>
              <a:buChar char="•"/>
            </a:pPr>
            <a:r>
              <a:rPr lang="en-US" sz="1600" b="0" i="0">
                <a:latin typeface="+mj-lt"/>
                <a:ea typeface="Arial"/>
                <a:cs typeface="Arial"/>
                <a:sym typeface="Arial"/>
              </a:rPr>
              <a:t>The route of the truck is a sequence of stations x1 &lt; x2 &lt; . . . &lt; </a:t>
            </a:r>
            <a:r>
              <a:rPr lang="en-US" sz="1600" b="0" i="0" err="1">
                <a:latin typeface="+mj-lt"/>
                <a:ea typeface="Arial"/>
                <a:cs typeface="Arial"/>
                <a:sym typeface="Arial"/>
              </a:rPr>
              <a:t>xk</a:t>
            </a:r>
            <a:r>
              <a:rPr lang="en-US" sz="1600" b="0" i="0">
                <a:latin typeface="+mj-lt"/>
                <a:ea typeface="Arial"/>
                <a:cs typeface="Arial"/>
                <a:sym typeface="Arial"/>
              </a:rPr>
              <a:t> (1 ≤ </a:t>
            </a:r>
            <a:r>
              <a:rPr lang="en-US" sz="1600" b="0" i="0" err="1">
                <a:latin typeface="+mj-lt"/>
                <a:ea typeface="Arial"/>
                <a:cs typeface="Arial"/>
                <a:sym typeface="Arial"/>
              </a:rPr>
              <a:t>xj</a:t>
            </a:r>
            <a:r>
              <a:rPr lang="en-US" sz="1600" b="0" i="0">
                <a:latin typeface="+mj-lt"/>
                <a:ea typeface="Arial"/>
                <a:cs typeface="Arial"/>
                <a:sym typeface="Arial"/>
              </a:rPr>
              <a:t> ≤ N, j = 1,…, k). Due to technical constraints, the distance between two consecutive stations that the truck arrives xi and xi+1 is less than or equal to D and the total pickup time duration cannot exceed T. Find a route for the truck such that total amount of goods picked up is maximal.</a:t>
            </a:r>
            <a:endParaRPr sz="1600">
              <a:latin typeface="+mj-lt"/>
            </a:endParaRPr>
          </a:p>
          <a:p>
            <a:pPr marL="457200" lvl="0" indent="-342900" algn="l" rtl="0">
              <a:lnSpc>
                <a:spcPct val="90000"/>
              </a:lnSpc>
              <a:spcBef>
                <a:spcPts val="1000"/>
              </a:spcBef>
              <a:spcAft>
                <a:spcPts val="0"/>
              </a:spcAft>
              <a:buSzPts val="1800"/>
              <a:buChar char="•"/>
            </a:pPr>
            <a:r>
              <a:rPr lang="en-US" sz="1600" b="1" i="0">
                <a:latin typeface="+mj-lt"/>
                <a:ea typeface="Arial"/>
                <a:cs typeface="Arial"/>
                <a:sym typeface="Arial"/>
              </a:rPr>
              <a:t>Input</a:t>
            </a:r>
            <a:endParaRPr sz="1600" b="0" i="0">
              <a:latin typeface="+mj-lt"/>
              <a:ea typeface="Arial"/>
              <a:cs typeface="Arial"/>
              <a:sym typeface="Arial"/>
            </a:endParaRPr>
          </a:p>
          <a:p>
            <a:pPr lvl="1">
              <a:spcBef>
                <a:spcPts val="1000"/>
              </a:spcBef>
            </a:pPr>
            <a:r>
              <a:rPr lang="en-US" sz="1600" b="0" i="0">
                <a:latin typeface="+mj-lt"/>
                <a:ea typeface="Arial"/>
                <a:cs typeface="Arial"/>
                <a:sym typeface="Arial"/>
              </a:rPr>
              <a:t>Line 1: N, T, D (1 &lt;= N &lt;= 1000, 1 &lt;= T &lt;= 100, 1 &lt;= D &lt;= 10)</a:t>
            </a:r>
            <a:endParaRPr sz="1600">
              <a:latin typeface="+mj-lt"/>
            </a:endParaRPr>
          </a:p>
          <a:p>
            <a:pPr lvl="1">
              <a:spcBef>
                <a:spcPts val="1000"/>
              </a:spcBef>
            </a:pPr>
            <a:r>
              <a:rPr lang="en-US" sz="1600" b="0" i="0">
                <a:latin typeface="+mj-lt"/>
                <a:ea typeface="Arial"/>
                <a:cs typeface="Arial"/>
                <a:sym typeface="Arial"/>
              </a:rPr>
              <a:t>Line 2: </a:t>
            </a:r>
            <a:r>
              <a:rPr lang="en-US" sz="1600" b="0" i="1">
                <a:latin typeface="+mj-lt"/>
                <a:ea typeface="Arial"/>
                <a:cs typeface="Arial"/>
                <a:sym typeface="Arial"/>
              </a:rPr>
              <a:t>a</a:t>
            </a:r>
            <a:r>
              <a:rPr lang="en-US" sz="1600" b="0" i="0" baseline="-25000">
                <a:latin typeface="+mj-lt"/>
                <a:ea typeface="Arial"/>
                <a:cs typeface="Arial"/>
                <a:sym typeface="Arial"/>
              </a:rPr>
              <a:t>1</a:t>
            </a:r>
            <a:r>
              <a:rPr lang="en-US" sz="1600" b="0" i="0">
                <a:latin typeface="+mj-lt"/>
                <a:ea typeface="Arial"/>
                <a:cs typeface="Arial"/>
                <a:sym typeface="Arial"/>
              </a:rPr>
              <a:t>,. . ., </a:t>
            </a:r>
            <a:r>
              <a:rPr lang="en-US" sz="1600" b="0" i="1" err="1">
                <a:latin typeface="+mj-lt"/>
                <a:ea typeface="Arial"/>
                <a:cs typeface="Arial"/>
                <a:sym typeface="Arial"/>
              </a:rPr>
              <a:t>a</a:t>
            </a:r>
            <a:r>
              <a:rPr lang="en-US" sz="1600" b="0" i="1" baseline="-25000" err="1">
                <a:latin typeface="+mj-lt"/>
                <a:ea typeface="Arial"/>
                <a:cs typeface="Arial"/>
                <a:sym typeface="Arial"/>
              </a:rPr>
              <a:t>N</a:t>
            </a:r>
            <a:r>
              <a:rPr lang="en-US" sz="1600" b="0" i="0">
                <a:latin typeface="+mj-lt"/>
                <a:ea typeface="Arial"/>
                <a:cs typeface="Arial"/>
                <a:sym typeface="Arial"/>
              </a:rPr>
              <a:t> (1 &lt;= </a:t>
            </a:r>
            <a:r>
              <a:rPr lang="en-US" sz="1600" b="0" i="1" err="1">
                <a:latin typeface="+mj-lt"/>
                <a:ea typeface="Arial"/>
                <a:cs typeface="Arial"/>
                <a:sym typeface="Arial"/>
              </a:rPr>
              <a:t>a</a:t>
            </a:r>
            <a:r>
              <a:rPr lang="en-US" sz="1600" b="0" i="1" baseline="-25000" err="1">
                <a:latin typeface="+mj-lt"/>
                <a:ea typeface="Arial"/>
                <a:cs typeface="Arial"/>
                <a:sym typeface="Arial"/>
              </a:rPr>
              <a:t>i</a:t>
            </a:r>
            <a:r>
              <a:rPr lang="en-US" sz="1600" b="0" i="0">
                <a:latin typeface="+mj-lt"/>
                <a:ea typeface="Arial"/>
                <a:cs typeface="Arial"/>
                <a:sym typeface="Arial"/>
              </a:rPr>
              <a:t> &lt;= 10)</a:t>
            </a:r>
            <a:endParaRPr sz="1600">
              <a:latin typeface="+mj-lt"/>
            </a:endParaRPr>
          </a:p>
          <a:p>
            <a:pPr lvl="1">
              <a:spcBef>
                <a:spcPts val="1000"/>
              </a:spcBef>
            </a:pPr>
            <a:r>
              <a:rPr lang="en-US" sz="1600" b="0" i="0">
                <a:latin typeface="+mj-lt"/>
                <a:ea typeface="Arial"/>
                <a:cs typeface="Arial"/>
                <a:sym typeface="Arial"/>
              </a:rPr>
              <a:t>Line 3: </a:t>
            </a:r>
            <a:r>
              <a:rPr lang="en-US" sz="1600" b="0" i="1">
                <a:latin typeface="+mj-lt"/>
                <a:ea typeface="Arial"/>
                <a:cs typeface="Arial"/>
                <a:sym typeface="Arial"/>
              </a:rPr>
              <a:t>t</a:t>
            </a:r>
            <a:r>
              <a:rPr lang="en-US" sz="1600" b="0" i="0" baseline="-25000">
                <a:latin typeface="+mj-lt"/>
                <a:ea typeface="Arial"/>
                <a:cs typeface="Arial"/>
                <a:sym typeface="Arial"/>
              </a:rPr>
              <a:t>1</a:t>
            </a:r>
            <a:r>
              <a:rPr lang="en-US" sz="1600" b="0" i="0">
                <a:latin typeface="+mj-lt"/>
                <a:ea typeface="Arial"/>
                <a:cs typeface="Arial"/>
                <a:sym typeface="Arial"/>
              </a:rPr>
              <a:t>, . . ., </a:t>
            </a:r>
            <a:r>
              <a:rPr lang="en-US" sz="1600" b="0" i="1" err="1">
                <a:latin typeface="+mj-lt"/>
                <a:ea typeface="Arial"/>
                <a:cs typeface="Arial"/>
                <a:sym typeface="Arial"/>
              </a:rPr>
              <a:t>t</a:t>
            </a:r>
            <a:r>
              <a:rPr lang="en-US" sz="1600" b="0" i="1" baseline="-25000" err="1">
                <a:latin typeface="+mj-lt"/>
                <a:ea typeface="Arial"/>
                <a:cs typeface="Arial"/>
                <a:sym typeface="Arial"/>
              </a:rPr>
              <a:t>N</a:t>
            </a:r>
            <a:r>
              <a:rPr lang="en-US" sz="1600" b="0" i="0">
                <a:latin typeface="+mj-lt"/>
                <a:ea typeface="Arial"/>
                <a:cs typeface="Arial"/>
                <a:sym typeface="Arial"/>
              </a:rPr>
              <a:t> (1 &lt;= </a:t>
            </a:r>
            <a:r>
              <a:rPr lang="en-US" sz="1600" b="0" i="1">
                <a:latin typeface="+mj-lt"/>
                <a:ea typeface="Arial"/>
                <a:cs typeface="Arial"/>
                <a:sym typeface="Arial"/>
              </a:rPr>
              <a:t>t</a:t>
            </a:r>
            <a:r>
              <a:rPr lang="en-US" sz="1600" b="0" i="1" baseline="-25000">
                <a:latin typeface="+mj-lt"/>
                <a:ea typeface="Arial"/>
                <a:cs typeface="Arial"/>
                <a:sym typeface="Arial"/>
              </a:rPr>
              <a:t>i</a:t>
            </a:r>
            <a:r>
              <a:rPr lang="en-US" sz="1600" b="0" i="0">
                <a:latin typeface="+mj-lt"/>
                <a:ea typeface="Arial"/>
                <a:cs typeface="Arial"/>
                <a:sym typeface="Arial"/>
              </a:rPr>
              <a:t> &lt;= 10)</a:t>
            </a:r>
            <a:endParaRPr sz="1600">
              <a:latin typeface="+mj-lt"/>
            </a:endParaRPr>
          </a:p>
          <a:p>
            <a:pPr marL="457200" lvl="0" indent="-342900" algn="l" rtl="0">
              <a:lnSpc>
                <a:spcPct val="90000"/>
              </a:lnSpc>
              <a:spcBef>
                <a:spcPts val="1000"/>
              </a:spcBef>
              <a:spcAft>
                <a:spcPts val="0"/>
              </a:spcAft>
              <a:buSzPts val="1800"/>
              <a:buChar char="•"/>
            </a:pPr>
            <a:r>
              <a:rPr lang="en-US" sz="1600" b="1" i="0">
                <a:latin typeface="+mj-lt"/>
                <a:ea typeface="Arial"/>
                <a:cs typeface="Arial"/>
                <a:sym typeface="Arial"/>
              </a:rPr>
              <a:t>Output</a:t>
            </a:r>
            <a:endParaRPr sz="1600" b="0" i="0">
              <a:latin typeface="+mj-lt"/>
              <a:ea typeface="Arial"/>
              <a:cs typeface="Arial"/>
              <a:sym typeface="Arial"/>
            </a:endParaRPr>
          </a:p>
          <a:p>
            <a:pPr lvl="1">
              <a:spcBef>
                <a:spcPts val="1000"/>
              </a:spcBef>
            </a:pPr>
            <a:r>
              <a:rPr lang="en-US" sz="1600" b="0" i="0">
                <a:latin typeface="+mj-lt"/>
                <a:ea typeface="Arial"/>
                <a:cs typeface="Arial"/>
                <a:sym typeface="Arial"/>
              </a:rPr>
              <a:t>Write the total amount of goods that the truck picks up in the route.</a:t>
            </a:r>
            <a:endParaRPr sz="1600">
              <a:latin typeface="+mj-lt"/>
            </a:endParaRP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174172" y="71201"/>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3. Warehouse – Dynamic Programming Algorithm</a:t>
            </a:r>
            <a:endParaRPr b="1">
              <a:latin typeface="Arial"/>
              <a:ea typeface="Arial"/>
              <a:cs typeface="Arial"/>
              <a:sym typeface="Arial"/>
            </a:endParaRPr>
          </a:p>
        </p:txBody>
      </p:sp>
      <p:sp>
        <p:nvSpPr>
          <p:cNvPr id="5" name="Google Shape;85;p1"/>
          <p:cNvSpPr txBox="1">
            <a:spLocks noGrp="1"/>
          </p:cNvSpPr>
          <p:nvPr>
            <p:ph idx="1"/>
          </p:nvPr>
        </p:nvSpPr>
        <p:spPr>
          <a:xfrm>
            <a:off x="167148" y="629265"/>
            <a:ext cx="11850679" cy="6098772"/>
          </a:xfrm>
          <a:prstGeom prst="rect">
            <a:avLst/>
          </a:prstGeom>
          <a:noFill/>
          <a:ln>
            <a:noFill/>
          </a:ln>
        </p:spPr>
        <p:txBody>
          <a:bodyPr spcFirstLastPara="1" wrap="square" lIns="91425" tIns="45700" rIns="91425" bIns="45700" anchor="t" anchorCtr="0">
            <a:noAutofit/>
          </a:bodyPr>
          <a:lstStyle/>
          <a:p>
            <a:pPr marL="342900" lvl="0">
              <a:lnSpc>
                <a:spcPct val="100000"/>
              </a:lnSpc>
              <a:spcBef>
                <a:spcPts val="0"/>
              </a:spcBef>
              <a:buClr>
                <a:srgbClr val="000000"/>
              </a:buClr>
              <a:buSzPts val="2000"/>
              <a:buFont typeface="Arial" panose="020B0604020202020204" pitchFamily="34" charset="0"/>
              <a:buChar char="•"/>
            </a:pPr>
            <a:r>
              <a:rPr lang="vi-VN" sz="2400">
                <a:solidFill>
                  <a:srgbClr val="000000"/>
                </a:solidFill>
                <a:latin typeface="+mn-lt"/>
                <a:ea typeface="Arial"/>
                <a:cs typeface="Arial"/>
                <a:sym typeface="Arial"/>
              </a:rPr>
              <a:t>Xác định bài toán con</a:t>
            </a:r>
          </a:p>
          <a:p>
            <a:pPr marL="800100" lvl="4">
              <a:buSzPts val="2000"/>
              <a:buFont typeface="Arial" panose="020B0604020202020204" pitchFamily="34" charset="0"/>
              <a:buChar char="•"/>
            </a:pPr>
            <a:r>
              <a:rPr lang="vi-VN" sz="2400">
                <a:solidFill>
                  <a:srgbClr val="000000"/>
                </a:solidFill>
                <a:latin typeface="+mn-lt"/>
                <a:ea typeface="Arial"/>
                <a:cs typeface="Arial"/>
                <a:sym typeface="Arial"/>
              </a:rPr>
              <a:t>Gọi f[i][k] là số lượng hàng lớn nhất có thể lấy được nếu chỉ xét những nhà kho từ 1 -&gt; i – 1, lấy nhà kho thứ i và thời gian lấy hàng không vượt quá k.</a:t>
            </a:r>
            <a:endParaRPr lang="vi-VN" sz="2400">
              <a:latin typeface="+mn-lt"/>
            </a:endParaRPr>
          </a:p>
          <a:p>
            <a:pPr marL="0" lvl="0" indent="0">
              <a:lnSpc>
                <a:spcPct val="100000"/>
              </a:lnSpc>
              <a:spcBef>
                <a:spcPts val="0"/>
              </a:spcBef>
              <a:buClr>
                <a:srgbClr val="000000"/>
              </a:buClr>
              <a:buSzPts val="2000"/>
              <a:buNone/>
            </a:pPr>
            <a:endParaRPr lang="vi-VN" sz="2400">
              <a:solidFill>
                <a:srgbClr val="000000"/>
              </a:solidFill>
              <a:latin typeface="+mn-lt"/>
              <a:ea typeface="Arial"/>
              <a:cs typeface="Arial"/>
              <a:sym typeface="Arial"/>
            </a:endParaRPr>
          </a:p>
          <a:p>
            <a:pPr marL="342900">
              <a:lnSpc>
                <a:spcPct val="100000"/>
              </a:lnSpc>
              <a:spcBef>
                <a:spcPts val="0"/>
              </a:spcBef>
              <a:buClr>
                <a:srgbClr val="000000"/>
              </a:buClr>
              <a:buSzPts val="2000"/>
            </a:pPr>
            <a:r>
              <a:rPr lang="vi-VN" sz="2400">
                <a:solidFill>
                  <a:srgbClr val="000000"/>
                </a:solidFill>
                <a:latin typeface="+mn-lt"/>
                <a:ea typeface="Arial"/>
                <a:cs typeface="Arial"/>
                <a:sym typeface="Arial"/>
              </a:rPr>
              <a:t>Công thức</a:t>
            </a:r>
            <a:r>
              <a:rPr lang="en-US" sz="2400">
                <a:solidFill>
                  <a:srgbClr val="000000"/>
                </a:solidFill>
                <a:latin typeface="+mn-lt"/>
                <a:ea typeface="Arial"/>
                <a:cs typeface="Arial"/>
                <a:sym typeface="Arial"/>
              </a:rPr>
              <a:t> </a:t>
            </a:r>
            <a:r>
              <a:rPr lang="en-US" sz="2400" err="1">
                <a:solidFill>
                  <a:srgbClr val="000000"/>
                </a:solidFill>
                <a:latin typeface="+mn-lt"/>
                <a:ea typeface="Arial"/>
                <a:cs typeface="Arial"/>
                <a:sym typeface="Arial"/>
              </a:rPr>
              <a:t>quy</a:t>
            </a:r>
            <a:r>
              <a:rPr lang="en-US" sz="2400">
                <a:solidFill>
                  <a:srgbClr val="000000"/>
                </a:solidFill>
                <a:latin typeface="+mn-lt"/>
                <a:ea typeface="Arial"/>
                <a:cs typeface="Arial"/>
                <a:sym typeface="Arial"/>
              </a:rPr>
              <a:t> </a:t>
            </a:r>
            <a:r>
              <a:rPr lang="en-US" sz="2400" err="1">
                <a:solidFill>
                  <a:srgbClr val="000000"/>
                </a:solidFill>
                <a:latin typeface="+mn-lt"/>
                <a:ea typeface="Arial"/>
                <a:cs typeface="Arial"/>
                <a:sym typeface="Arial"/>
              </a:rPr>
              <a:t>hoạch</a:t>
            </a:r>
            <a:r>
              <a:rPr lang="en-US" sz="2400">
                <a:solidFill>
                  <a:srgbClr val="000000"/>
                </a:solidFill>
                <a:latin typeface="+mn-lt"/>
                <a:ea typeface="Arial"/>
                <a:cs typeface="Arial"/>
                <a:sym typeface="Arial"/>
              </a:rPr>
              <a:t> </a:t>
            </a:r>
            <a:r>
              <a:rPr lang="en-US" sz="2400" err="1">
                <a:solidFill>
                  <a:srgbClr val="000000"/>
                </a:solidFill>
                <a:latin typeface="+mn-lt"/>
                <a:ea typeface="Arial"/>
                <a:cs typeface="Arial"/>
                <a:sym typeface="Arial"/>
              </a:rPr>
              <a:t>động</a:t>
            </a:r>
            <a:r>
              <a:rPr lang="vi-VN" sz="2400">
                <a:solidFill>
                  <a:srgbClr val="000000"/>
                </a:solidFill>
                <a:latin typeface="+mn-lt"/>
                <a:ea typeface="Arial"/>
                <a:cs typeface="Arial"/>
                <a:sym typeface="Arial"/>
              </a:rPr>
              <a:t>:</a:t>
            </a:r>
            <a:endParaRPr lang="vi-VN" sz="2400">
              <a:latin typeface="+mn-lt"/>
            </a:endParaRPr>
          </a:p>
          <a:p>
            <a:pPr marL="0" lvl="0" indent="0">
              <a:lnSpc>
                <a:spcPct val="100000"/>
              </a:lnSpc>
              <a:spcBef>
                <a:spcPts val="0"/>
              </a:spcBef>
              <a:buClr>
                <a:srgbClr val="000000"/>
              </a:buClr>
              <a:buSzPts val="2000"/>
              <a:buNone/>
            </a:pPr>
            <a:r>
              <a:rPr lang="vi-VN" sz="2400">
                <a:solidFill>
                  <a:srgbClr val="000000"/>
                </a:solidFill>
                <a:latin typeface="+mn-lt"/>
                <a:ea typeface="Arial"/>
                <a:cs typeface="Arial"/>
                <a:sym typeface="Arial"/>
              </a:rPr>
              <a:t>	If k &lt; t[i] : f[i][k] = 0;</a:t>
            </a:r>
            <a:endParaRPr lang="vi-VN" sz="2400">
              <a:latin typeface="+mn-lt"/>
            </a:endParaRPr>
          </a:p>
          <a:p>
            <a:pPr marL="0" lvl="0" indent="0">
              <a:lnSpc>
                <a:spcPct val="100000"/>
              </a:lnSpc>
              <a:spcBef>
                <a:spcPts val="0"/>
              </a:spcBef>
              <a:buClr>
                <a:srgbClr val="000000"/>
              </a:buClr>
              <a:buSzPts val="2000"/>
              <a:buNone/>
            </a:pPr>
            <a:r>
              <a:rPr lang="vi-VN" sz="2400">
                <a:solidFill>
                  <a:srgbClr val="000000"/>
                </a:solidFill>
                <a:latin typeface="+mn-lt"/>
                <a:ea typeface="Arial"/>
                <a:cs typeface="Arial"/>
                <a:sym typeface="Arial"/>
              </a:rPr>
              <a:t>	If k &gt;= t[i]: f[i][k] = max(f[j][k – t[i]] + a[i]), j = i – D</a:t>
            </a:r>
            <a:r>
              <a:rPr lang="en-US" sz="2400">
                <a:solidFill>
                  <a:srgbClr val="000000"/>
                </a:solidFill>
                <a:latin typeface="+mn-lt"/>
                <a:ea typeface="Arial"/>
                <a:cs typeface="Arial"/>
                <a:sym typeface="Arial"/>
              </a:rPr>
              <a:t>, . . .,</a:t>
            </a:r>
            <a:r>
              <a:rPr lang="vi-VN" sz="2400">
                <a:solidFill>
                  <a:srgbClr val="000000"/>
                </a:solidFill>
                <a:latin typeface="+mn-lt"/>
                <a:ea typeface="Arial"/>
                <a:cs typeface="Arial"/>
                <a:sym typeface="Arial"/>
              </a:rPr>
              <a:t> i – 1;</a:t>
            </a:r>
            <a:endParaRPr lang="vi-VN" sz="2400">
              <a:latin typeface="+mn-lt"/>
            </a:endParaRPr>
          </a:p>
          <a:p>
            <a:pPr marL="0" lvl="0" indent="0">
              <a:lnSpc>
                <a:spcPct val="100000"/>
              </a:lnSpc>
              <a:spcBef>
                <a:spcPts val="0"/>
              </a:spcBef>
              <a:buClr>
                <a:srgbClr val="000000"/>
              </a:buClr>
              <a:buSzPts val="2000"/>
              <a:buNone/>
            </a:pPr>
            <a:endParaRPr lang="vi-VN" sz="2400">
              <a:solidFill>
                <a:srgbClr val="000000"/>
              </a:solidFill>
              <a:latin typeface="+mn-lt"/>
              <a:ea typeface="Arial"/>
              <a:cs typeface="Arial"/>
              <a:sym typeface="Arial"/>
            </a:endParaRPr>
          </a:p>
          <a:p>
            <a:pPr marL="342900">
              <a:lnSpc>
                <a:spcPct val="100000"/>
              </a:lnSpc>
              <a:spcBef>
                <a:spcPts val="0"/>
              </a:spcBef>
              <a:buClr>
                <a:srgbClr val="000000"/>
              </a:buClr>
              <a:buSzPts val="2000"/>
            </a:pPr>
            <a:r>
              <a:rPr lang="vi-VN" sz="2400">
                <a:solidFill>
                  <a:srgbClr val="000000"/>
                </a:solidFill>
                <a:latin typeface="+mn-lt"/>
                <a:ea typeface="Arial"/>
                <a:cs typeface="Arial"/>
                <a:sym typeface="Arial"/>
              </a:rPr>
              <a:t>Kết quả:</a:t>
            </a:r>
            <a:endParaRPr lang="vi-VN" sz="2400">
              <a:latin typeface="+mn-lt"/>
            </a:endParaRPr>
          </a:p>
          <a:p>
            <a:pPr marL="0" lvl="0" indent="0">
              <a:lnSpc>
                <a:spcPct val="100000"/>
              </a:lnSpc>
              <a:spcBef>
                <a:spcPts val="0"/>
              </a:spcBef>
              <a:buClr>
                <a:srgbClr val="000000"/>
              </a:buClr>
              <a:buSzPts val="2000"/>
              <a:buNone/>
            </a:pPr>
            <a:r>
              <a:rPr lang="vi-VN" sz="2400">
                <a:solidFill>
                  <a:srgbClr val="000000"/>
                </a:solidFill>
                <a:latin typeface="+mn-lt"/>
                <a:ea typeface="Arial"/>
                <a:cs typeface="Arial"/>
                <a:sym typeface="Arial"/>
              </a:rPr>
              <a:t>	max(f[i][k]), i = 1</a:t>
            </a:r>
            <a:r>
              <a:rPr lang="en-US" sz="2400">
                <a:solidFill>
                  <a:srgbClr val="000000"/>
                </a:solidFill>
                <a:latin typeface="+mn-lt"/>
                <a:ea typeface="Arial"/>
                <a:cs typeface="Arial"/>
                <a:sym typeface="Arial"/>
              </a:rPr>
              <a:t>,  . . .,</a:t>
            </a:r>
            <a:r>
              <a:rPr lang="vi-VN" sz="2400">
                <a:solidFill>
                  <a:srgbClr val="000000"/>
                </a:solidFill>
                <a:latin typeface="+mn-lt"/>
                <a:ea typeface="Arial"/>
                <a:cs typeface="Arial"/>
                <a:sym typeface="Arial"/>
              </a:rPr>
              <a:t> n, k = 1</a:t>
            </a:r>
            <a:r>
              <a:rPr lang="en-US" sz="2400">
                <a:solidFill>
                  <a:srgbClr val="000000"/>
                </a:solidFill>
                <a:latin typeface="+mn-lt"/>
                <a:ea typeface="Arial"/>
                <a:cs typeface="Arial"/>
                <a:sym typeface="Arial"/>
              </a:rPr>
              <a:t>, . . .,</a:t>
            </a:r>
            <a:r>
              <a:rPr lang="vi-VN" sz="2400">
                <a:solidFill>
                  <a:srgbClr val="000000"/>
                </a:solidFill>
                <a:latin typeface="+mn-lt"/>
                <a:ea typeface="Arial"/>
                <a:cs typeface="Arial"/>
                <a:sym typeface="Arial"/>
              </a:rPr>
              <a:t> T;</a:t>
            </a:r>
            <a:endParaRPr lang="vi-VN" sz="2400">
              <a:latin typeface="+mn-lt"/>
            </a:endParaRPr>
          </a:p>
          <a:p>
            <a:pPr marL="0" lvl="0" indent="0">
              <a:lnSpc>
                <a:spcPct val="100000"/>
              </a:lnSpc>
              <a:spcBef>
                <a:spcPts val="0"/>
              </a:spcBef>
              <a:buClr>
                <a:srgbClr val="000000"/>
              </a:buClr>
              <a:buSzPts val="2000"/>
              <a:buNone/>
            </a:pPr>
            <a:endParaRPr lang="vi-VN" sz="2400">
              <a:solidFill>
                <a:srgbClr val="000000"/>
              </a:solidFill>
              <a:latin typeface="+mn-lt"/>
              <a:ea typeface="Arial"/>
              <a:cs typeface="Arial"/>
              <a:sym typeface="Arial"/>
            </a:endParaRPr>
          </a:p>
          <a:p>
            <a:pPr marL="342900">
              <a:lnSpc>
                <a:spcPct val="100000"/>
              </a:lnSpc>
              <a:spcBef>
                <a:spcPts val="0"/>
              </a:spcBef>
              <a:buClr>
                <a:srgbClr val="000000"/>
              </a:buClr>
              <a:buSzPts val="2000"/>
            </a:pPr>
            <a:r>
              <a:rPr lang="vi-VN" sz="2400">
                <a:solidFill>
                  <a:srgbClr val="000000"/>
                </a:solidFill>
                <a:latin typeface="+mn-lt"/>
                <a:ea typeface="Arial"/>
                <a:cs typeface="Arial"/>
                <a:sym typeface="Arial"/>
              </a:rPr>
              <a:t>Độ phức tạp:</a:t>
            </a:r>
            <a:endParaRPr lang="vi-VN" sz="2400">
              <a:latin typeface="+mn-lt"/>
            </a:endParaRPr>
          </a:p>
          <a:p>
            <a:pPr marL="0" lvl="0" indent="0">
              <a:lnSpc>
                <a:spcPct val="100000"/>
              </a:lnSpc>
              <a:spcBef>
                <a:spcPts val="0"/>
              </a:spcBef>
              <a:buClr>
                <a:srgbClr val="000000"/>
              </a:buClr>
              <a:buSzPts val="2000"/>
              <a:buNone/>
            </a:pPr>
            <a:r>
              <a:rPr lang="vi-VN" sz="2400">
                <a:solidFill>
                  <a:srgbClr val="000000"/>
                </a:solidFill>
                <a:latin typeface="+mn-lt"/>
                <a:ea typeface="Arial"/>
                <a:cs typeface="Arial"/>
                <a:sym typeface="Arial"/>
              </a:rPr>
              <a:t>	O(n * T * D).</a:t>
            </a:r>
          </a:p>
        </p:txBody>
      </p:sp>
      <p:cxnSp>
        <p:nvCxnSpPr>
          <p:cNvPr id="106" name="Google Shape;106;p20"/>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4. Nurse</a:t>
            </a:r>
            <a:endParaRPr/>
          </a:p>
        </p:txBody>
      </p:sp>
      <p:sp>
        <p:nvSpPr>
          <p:cNvPr id="85" name="Google Shape;85;p1"/>
          <p:cNvSpPr txBox="1">
            <a:spLocks noGrp="1"/>
          </p:cNvSpPr>
          <p:nvPr>
            <p:ph idx="1"/>
          </p:nvPr>
        </p:nvSpPr>
        <p:spPr>
          <a:xfrm>
            <a:off x="157316" y="616486"/>
            <a:ext cx="11860511" cy="6111551"/>
          </a:xfrm>
          <a:prstGeom prst="rect">
            <a:avLst/>
          </a:prstGeom>
          <a:noFill/>
          <a:ln>
            <a:noFill/>
          </a:ln>
        </p:spPr>
        <p:txBody>
          <a:bodyPr spcFirstLastPara="1" wrap="square" lIns="91425" tIns="45700" rIns="91425" bIns="45700" anchor="t" anchorCtr="0">
            <a:noAutofit/>
          </a:bodyPr>
          <a:lstStyle/>
          <a:p>
            <a:pPr algn="l" rtl="0"/>
            <a:r>
              <a:rPr lang="en-US" sz="1600" b="0" i="0">
                <a:effectLst/>
                <a:latin typeface="+mj-lt"/>
              </a:rPr>
              <a:t>The director of a hospital want to schedule a working plan for a nurse in a given period of N consecutive days 1,..., N. Due to the policy of the hospital, each nurse cannot work all the days 1,..., N. Instead, there must be days off in which the nurse need to take a rest. A working plan is a sequence of disjoint working periods. A working period of a nurse is defined to be a sequence of consecutive days on which the nurse must work and the length of the working period is the number of consecutive days of that working period. The hospital imposes two constraints:</a:t>
            </a:r>
          </a:p>
          <a:p>
            <a:pPr lvl="1">
              <a:buFont typeface="Arial" panose="020B0604020202020204" pitchFamily="34" charset="0"/>
              <a:buChar char="•"/>
            </a:pPr>
            <a:r>
              <a:rPr lang="en-US" sz="1600" b="0" i="0">
                <a:effectLst/>
                <a:latin typeface="+mj-lt"/>
              </a:rPr>
              <a:t>Each nurse can take a rest only one day between two consecutive working periods. it means that if the nurse takes a rest today, then she has to work tomorrow (1)</a:t>
            </a:r>
          </a:p>
          <a:p>
            <a:pPr lvl="1">
              <a:buFont typeface="Arial" panose="020B0604020202020204" pitchFamily="34" charset="0"/>
              <a:buChar char="•"/>
            </a:pPr>
            <a:r>
              <a:rPr lang="en-US" sz="1600" b="0" i="0">
                <a:effectLst/>
                <a:latin typeface="+mj-lt"/>
              </a:rPr>
              <a:t>The length of each working period must be greater or equal to K1 and less than or equal to K2 (2) </a:t>
            </a:r>
          </a:p>
          <a:p>
            <a:pPr lvl="1"/>
            <a:r>
              <a:rPr lang="en-US" sz="1600" b="0" i="0">
                <a:effectLst/>
                <a:latin typeface="+mj-lt"/>
              </a:rPr>
              <a:t>The director of the hospital want to know how many possible working plans satisfying above constraint? </a:t>
            </a:r>
          </a:p>
          <a:p>
            <a:pPr algn="l" rtl="0"/>
            <a:r>
              <a:rPr lang="en-US" sz="1600" b="1" i="0">
                <a:effectLst/>
                <a:latin typeface="+mj-lt"/>
              </a:rPr>
              <a:t>Input</a:t>
            </a:r>
            <a:endParaRPr lang="en-US" sz="1600" b="0" i="0">
              <a:effectLst/>
              <a:latin typeface="+mj-lt"/>
            </a:endParaRPr>
          </a:p>
          <a:p>
            <a:pPr lvl="1">
              <a:buFont typeface="Arial" panose="020B0604020202020204" pitchFamily="34" charset="0"/>
              <a:buChar char="•"/>
            </a:pPr>
            <a:r>
              <a:rPr lang="en-US" sz="1600" b="0" i="0">
                <a:effectLst/>
                <a:latin typeface="+mj-lt"/>
              </a:rPr>
              <a:t>The input consists of one line which contains 3 positive integers N, K1, K2 (2 &lt;= N &lt;= 1000, K1 &lt; K2 &lt;= 400)</a:t>
            </a:r>
          </a:p>
          <a:p>
            <a:pPr algn="l" rtl="0"/>
            <a:r>
              <a:rPr lang="en-US" sz="1600" b="1" i="0">
                <a:effectLst/>
                <a:latin typeface="+mj-lt"/>
              </a:rPr>
              <a:t>Output</a:t>
            </a:r>
            <a:endParaRPr lang="en-US" sz="1600" b="0" i="0">
              <a:effectLst/>
              <a:latin typeface="+mj-lt"/>
            </a:endParaRPr>
          </a:p>
          <a:p>
            <a:pPr lvl="1">
              <a:buFont typeface="Arial" panose="020B0604020202020204" pitchFamily="34" charset="0"/>
              <a:buChar char="•"/>
            </a:pPr>
            <a:r>
              <a:rPr lang="en-US" sz="1600" b="0" i="0">
                <a:effectLst/>
                <a:latin typeface="+mj-lt"/>
              </a:rPr>
              <a:t>The output consists of only one single integer M modulo 10</a:t>
            </a:r>
            <a:r>
              <a:rPr lang="en-US" sz="1600" b="0" i="0" baseline="30000">
                <a:effectLst/>
                <a:latin typeface="+mj-lt"/>
              </a:rPr>
              <a:t>9</a:t>
            </a:r>
            <a:r>
              <a:rPr lang="en-US" sz="1600" b="0" i="0">
                <a:effectLst/>
                <a:latin typeface="+mj-lt"/>
              </a:rPr>
              <a:t>+7 where M is the total working plans satisfying the above constraints.</a:t>
            </a:r>
            <a:br>
              <a:rPr lang="en-US" sz="1600" b="0" i="0">
                <a:effectLst/>
                <a:latin typeface="+mj-lt"/>
              </a:rPr>
            </a:br>
            <a:endParaRPr lang="en-US" sz="1600" b="0" i="0">
              <a:effectLst/>
              <a:latin typeface="+mj-lt"/>
            </a:endParaRP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4. Nurse</a:t>
            </a:r>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spcBef>
                <a:spcPts val="0"/>
              </a:spcBef>
              <a:buNone/>
            </a:pPr>
            <a:r>
              <a:rPr lang="en-US" sz="2400" b="1">
                <a:latin typeface="+mj-lt"/>
              </a:rPr>
              <a:t>Đề </a:t>
            </a:r>
            <a:r>
              <a:rPr lang="en-US" sz="2400" b="1" err="1">
                <a:latin typeface="+mj-lt"/>
              </a:rPr>
              <a:t>bài</a:t>
            </a:r>
            <a:r>
              <a:rPr lang="en-US" sz="2400" b="1">
                <a:latin typeface="+mj-lt"/>
              </a:rPr>
              <a:t>: </a:t>
            </a:r>
          </a:p>
          <a:p>
            <a:pPr>
              <a:spcBef>
                <a:spcPts val="0"/>
              </a:spcBef>
              <a:buNone/>
            </a:pPr>
            <a:r>
              <a:rPr lang="en-US" sz="2400" b="1">
                <a:latin typeface="+mj-lt"/>
              </a:rPr>
              <a:t>	</a:t>
            </a:r>
            <a:r>
              <a:rPr lang="en-US" sz="2400" err="1">
                <a:latin typeface="+mj-lt"/>
              </a:rPr>
              <a:t>Một</a:t>
            </a:r>
            <a:r>
              <a:rPr lang="en-US" sz="2400">
                <a:latin typeface="+mj-lt"/>
              </a:rPr>
              <a:t> </a:t>
            </a:r>
            <a:r>
              <a:rPr lang="en-US" sz="2400" err="1">
                <a:latin typeface="+mj-lt"/>
              </a:rPr>
              <a:t>giám</a:t>
            </a:r>
            <a:r>
              <a:rPr lang="en-US" sz="2400">
                <a:latin typeface="+mj-lt"/>
              </a:rPr>
              <a:t> </a:t>
            </a:r>
            <a:r>
              <a:rPr lang="en-US" sz="2400" err="1">
                <a:latin typeface="+mj-lt"/>
              </a:rPr>
              <a:t>đốc</a:t>
            </a:r>
            <a:r>
              <a:rPr lang="en-US" sz="2400">
                <a:latin typeface="+mj-lt"/>
              </a:rPr>
              <a:t> </a:t>
            </a:r>
            <a:r>
              <a:rPr lang="en-US" sz="2400" err="1">
                <a:latin typeface="+mj-lt"/>
              </a:rPr>
              <a:t>của</a:t>
            </a:r>
            <a:r>
              <a:rPr lang="en-US" sz="2400">
                <a:latin typeface="+mj-lt"/>
              </a:rPr>
              <a:t> </a:t>
            </a:r>
            <a:r>
              <a:rPr lang="en-US" sz="2400" err="1">
                <a:latin typeface="+mj-lt"/>
              </a:rPr>
              <a:t>một</a:t>
            </a:r>
            <a:r>
              <a:rPr lang="en-US" sz="2400">
                <a:latin typeface="+mj-lt"/>
              </a:rPr>
              <a:t> </a:t>
            </a:r>
            <a:r>
              <a:rPr lang="en-US" sz="2400" err="1">
                <a:latin typeface="+mj-lt"/>
              </a:rPr>
              <a:t>bệnh</a:t>
            </a:r>
            <a:r>
              <a:rPr lang="en-US" sz="2400">
                <a:latin typeface="+mj-lt"/>
              </a:rPr>
              <a:t> </a:t>
            </a:r>
            <a:r>
              <a:rPr lang="en-US" sz="2400" err="1">
                <a:latin typeface="+mj-lt"/>
              </a:rPr>
              <a:t>viện</a:t>
            </a:r>
            <a:r>
              <a:rPr lang="en-US" sz="2400">
                <a:latin typeface="+mj-lt"/>
              </a:rPr>
              <a:t> </a:t>
            </a:r>
            <a:r>
              <a:rPr lang="en-US" sz="2400" err="1">
                <a:latin typeface="+mj-lt"/>
              </a:rPr>
              <a:t>muốn</a:t>
            </a:r>
            <a:r>
              <a:rPr lang="en-US" sz="2400">
                <a:latin typeface="+mj-lt"/>
              </a:rPr>
              <a:t> </a:t>
            </a:r>
            <a:r>
              <a:rPr lang="en-US" sz="2400" err="1">
                <a:latin typeface="+mj-lt"/>
              </a:rPr>
              <a:t>lập</a:t>
            </a:r>
            <a:r>
              <a:rPr lang="en-US" sz="2400">
                <a:latin typeface="+mj-lt"/>
              </a:rPr>
              <a:t> </a:t>
            </a:r>
            <a:r>
              <a:rPr lang="en-US" sz="2400" err="1">
                <a:latin typeface="+mj-lt"/>
              </a:rPr>
              <a:t>lịch</a:t>
            </a:r>
            <a:r>
              <a:rPr lang="en-US" sz="2400">
                <a:latin typeface="+mj-lt"/>
              </a:rPr>
              <a:t> </a:t>
            </a:r>
            <a:r>
              <a:rPr lang="en-US" sz="2400" err="1">
                <a:latin typeface="+mj-lt"/>
              </a:rPr>
              <a:t>làm</a:t>
            </a:r>
            <a:r>
              <a:rPr lang="en-US" sz="2400">
                <a:latin typeface="+mj-lt"/>
              </a:rPr>
              <a:t> </a:t>
            </a:r>
            <a:r>
              <a:rPr lang="en-US" sz="2400" err="1">
                <a:latin typeface="+mj-lt"/>
              </a:rPr>
              <a:t>việc</a:t>
            </a:r>
            <a:r>
              <a:rPr lang="en-US" sz="2400">
                <a:latin typeface="+mj-lt"/>
              </a:rPr>
              <a:t> </a:t>
            </a:r>
            <a:r>
              <a:rPr lang="en-US" sz="2400" err="1">
                <a:latin typeface="+mj-lt"/>
              </a:rPr>
              <a:t>cho</a:t>
            </a:r>
            <a:r>
              <a:rPr lang="en-US" sz="2400">
                <a:latin typeface="+mj-lt"/>
              </a:rPr>
              <a:t> y </a:t>
            </a:r>
            <a:r>
              <a:rPr lang="en-US" sz="2400" err="1">
                <a:latin typeface="+mj-lt"/>
              </a:rPr>
              <a:t>tá</a:t>
            </a:r>
            <a:r>
              <a:rPr lang="en-US" sz="2400">
                <a:latin typeface="+mj-lt"/>
              </a:rPr>
              <a:t> </a:t>
            </a:r>
            <a:r>
              <a:rPr lang="en-US" sz="2400" err="1">
                <a:latin typeface="+mj-lt"/>
              </a:rPr>
              <a:t>trong</a:t>
            </a:r>
            <a:r>
              <a:rPr lang="en-US" sz="2400">
                <a:latin typeface="+mj-lt"/>
              </a:rPr>
              <a:t> N </a:t>
            </a:r>
            <a:r>
              <a:rPr lang="en-US" sz="2400" err="1">
                <a:latin typeface="+mj-lt"/>
              </a:rPr>
              <a:t>ngày</a:t>
            </a:r>
            <a:r>
              <a:rPr lang="en-US" sz="2400">
                <a:latin typeface="+mj-lt"/>
              </a:rPr>
              <a:t> 1…N.</a:t>
            </a:r>
          </a:p>
          <a:p>
            <a:pPr>
              <a:spcBef>
                <a:spcPts val="0"/>
              </a:spcBef>
              <a:buNone/>
            </a:pPr>
            <a:r>
              <a:rPr lang="en-US" sz="2400">
                <a:latin typeface="+mj-lt"/>
              </a:rPr>
              <a:t>	Y </a:t>
            </a:r>
            <a:r>
              <a:rPr lang="en-US" sz="2400" err="1">
                <a:latin typeface="+mj-lt"/>
              </a:rPr>
              <a:t>tá</a:t>
            </a:r>
            <a:r>
              <a:rPr lang="en-US" sz="2400">
                <a:latin typeface="+mj-lt"/>
              </a:rPr>
              <a:t> </a:t>
            </a:r>
            <a:r>
              <a:rPr lang="en-US" sz="2400" err="1">
                <a:latin typeface="+mj-lt"/>
              </a:rPr>
              <a:t>chỉ</a:t>
            </a:r>
            <a:r>
              <a:rPr lang="en-US" sz="2400">
                <a:latin typeface="+mj-lt"/>
              </a:rPr>
              <a:t> </a:t>
            </a:r>
            <a:r>
              <a:rPr lang="en-US" sz="2400" err="1">
                <a:latin typeface="+mj-lt"/>
              </a:rPr>
              <a:t>có</a:t>
            </a:r>
            <a:r>
              <a:rPr lang="en-US" sz="2400">
                <a:latin typeface="+mj-lt"/>
              </a:rPr>
              <a:t> </a:t>
            </a:r>
            <a:r>
              <a:rPr lang="en-US" sz="2400" err="1">
                <a:latin typeface="+mj-lt"/>
              </a:rPr>
              <a:t>thể</a:t>
            </a:r>
            <a:r>
              <a:rPr lang="en-US" sz="2400">
                <a:latin typeface="+mj-lt"/>
              </a:rPr>
              <a:t> </a:t>
            </a:r>
            <a:r>
              <a:rPr lang="en-US" sz="2400" err="1">
                <a:latin typeface="+mj-lt"/>
              </a:rPr>
              <a:t>làm</a:t>
            </a:r>
            <a:r>
              <a:rPr lang="en-US" sz="2400">
                <a:latin typeface="+mj-lt"/>
              </a:rPr>
              <a:t> </a:t>
            </a:r>
            <a:r>
              <a:rPr lang="en-US" sz="2400" err="1">
                <a:latin typeface="+mj-lt"/>
              </a:rPr>
              <a:t>việc</a:t>
            </a:r>
            <a:r>
              <a:rPr lang="en-US" sz="2400">
                <a:latin typeface="+mj-lt"/>
              </a:rPr>
              <a:t> </a:t>
            </a:r>
            <a:r>
              <a:rPr lang="en-US" sz="2400" err="1">
                <a:latin typeface="+mj-lt"/>
              </a:rPr>
              <a:t>liên</a:t>
            </a:r>
            <a:r>
              <a:rPr lang="en-US" sz="2400">
                <a:latin typeface="+mj-lt"/>
              </a:rPr>
              <a:t> </a:t>
            </a:r>
            <a:r>
              <a:rPr lang="en-US" sz="2400" err="1">
                <a:latin typeface="+mj-lt"/>
              </a:rPr>
              <a:t>tục</a:t>
            </a:r>
            <a:r>
              <a:rPr lang="en-US" sz="2400">
                <a:latin typeface="+mj-lt"/>
              </a:rPr>
              <a:t> </a:t>
            </a:r>
            <a:r>
              <a:rPr lang="en-US" sz="2400" err="1">
                <a:latin typeface="+mj-lt"/>
              </a:rPr>
              <a:t>trong</a:t>
            </a:r>
            <a:r>
              <a:rPr lang="en-US" sz="2400">
                <a:latin typeface="+mj-lt"/>
              </a:rPr>
              <a:t> x </a:t>
            </a:r>
            <a:r>
              <a:rPr lang="en-US" sz="2400" err="1">
                <a:latin typeface="+mj-lt"/>
              </a:rPr>
              <a:t>ngày</a:t>
            </a:r>
            <a:r>
              <a:rPr lang="en-US" sz="2400">
                <a:latin typeface="+mj-lt"/>
              </a:rPr>
              <a:t> (K1 &lt;= x &lt;= K2), </a:t>
            </a:r>
            <a:r>
              <a:rPr lang="en-US" sz="2400" err="1">
                <a:latin typeface="+mj-lt"/>
              </a:rPr>
              <a:t>sau</a:t>
            </a:r>
            <a:r>
              <a:rPr lang="en-US" sz="2400">
                <a:latin typeface="+mj-lt"/>
              </a:rPr>
              <a:t> </a:t>
            </a:r>
            <a:r>
              <a:rPr lang="en-US" sz="2400" err="1">
                <a:latin typeface="+mj-lt"/>
              </a:rPr>
              <a:t>đó</a:t>
            </a:r>
            <a:r>
              <a:rPr lang="en-US" sz="2400">
                <a:latin typeface="+mj-lt"/>
              </a:rPr>
              <a:t> </a:t>
            </a:r>
            <a:r>
              <a:rPr lang="en-US" sz="2400" err="1">
                <a:latin typeface="+mj-lt"/>
              </a:rPr>
              <a:t>phải</a:t>
            </a:r>
            <a:r>
              <a:rPr lang="en-US" sz="2400">
                <a:latin typeface="+mj-lt"/>
              </a:rPr>
              <a:t> </a:t>
            </a:r>
            <a:r>
              <a:rPr lang="en-US" sz="2400" err="1">
                <a:latin typeface="+mj-lt"/>
              </a:rPr>
              <a:t>nghỉ</a:t>
            </a:r>
            <a:r>
              <a:rPr lang="en-US" sz="2400">
                <a:latin typeface="+mj-lt"/>
              </a:rPr>
              <a:t> 1 </a:t>
            </a:r>
            <a:r>
              <a:rPr lang="en-US" sz="2400" err="1">
                <a:latin typeface="+mj-lt"/>
              </a:rPr>
              <a:t>ngày</a:t>
            </a:r>
            <a:r>
              <a:rPr lang="en-US" sz="2400">
                <a:latin typeface="+mj-lt"/>
              </a:rPr>
              <a:t>.</a:t>
            </a:r>
          </a:p>
          <a:p>
            <a:pPr>
              <a:spcBef>
                <a:spcPts val="0"/>
              </a:spcBef>
              <a:buNone/>
            </a:pPr>
            <a:r>
              <a:rPr lang="en-US" sz="2400">
                <a:latin typeface="+mj-lt"/>
              </a:rPr>
              <a:t>		- Y </a:t>
            </a:r>
            <a:r>
              <a:rPr lang="en-US" sz="2400" err="1">
                <a:latin typeface="+mj-lt"/>
              </a:rPr>
              <a:t>tá</a:t>
            </a:r>
            <a:r>
              <a:rPr lang="en-US" sz="2400">
                <a:latin typeface="+mj-lt"/>
              </a:rPr>
              <a:t> </a:t>
            </a:r>
            <a:r>
              <a:rPr lang="en-US" sz="2400" err="1">
                <a:latin typeface="+mj-lt"/>
              </a:rPr>
              <a:t>chỉ</a:t>
            </a:r>
            <a:r>
              <a:rPr lang="en-US" sz="2400">
                <a:latin typeface="+mj-lt"/>
              </a:rPr>
              <a:t> </a:t>
            </a:r>
            <a:r>
              <a:rPr lang="en-US" sz="2400" err="1">
                <a:latin typeface="+mj-lt"/>
              </a:rPr>
              <a:t>được</a:t>
            </a:r>
            <a:r>
              <a:rPr lang="en-US" sz="2400">
                <a:latin typeface="+mj-lt"/>
              </a:rPr>
              <a:t> </a:t>
            </a:r>
            <a:r>
              <a:rPr lang="en-US" sz="2400" err="1">
                <a:latin typeface="+mj-lt"/>
              </a:rPr>
              <a:t>nghỉ</a:t>
            </a:r>
            <a:r>
              <a:rPr lang="en-US" sz="2400">
                <a:latin typeface="+mj-lt"/>
              </a:rPr>
              <a:t> 1 </a:t>
            </a:r>
            <a:r>
              <a:rPr lang="en-US" sz="2400" err="1">
                <a:latin typeface="+mj-lt"/>
              </a:rPr>
              <a:t>ngày</a:t>
            </a:r>
            <a:r>
              <a:rPr lang="en-US" sz="2400">
                <a:latin typeface="+mj-lt"/>
              </a:rPr>
              <a:t> </a:t>
            </a:r>
            <a:r>
              <a:rPr lang="en-US" sz="2400" err="1">
                <a:latin typeface="+mj-lt"/>
              </a:rPr>
              <a:t>giữa</a:t>
            </a:r>
            <a:r>
              <a:rPr lang="en-US" sz="2400">
                <a:latin typeface="+mj-lt"/>
              </a:rPr>
              <a:t> 2 </a:t>
            </a:r>
            <a:r>
              <a:rPr lang="en-US" sz="2400" err="1">
                <a:latin typeface="+mj-lt"/>
              </a:rPr>
              <a:t>đợt</a:t>
            </a:r>
            <a:r>
              <a:rPr lang="en-US" sz="2400">
                <a:latin typeface="+mj-lt"/>
              </a:rPr>
              <a:t> </a:t>
            </a:r>
            <a:r>
              <a:rPr lang="en-US" sz="2400" err="1">
                <a:latin typeface="+mj-lt"/>
              </a:rPr>
              <a:t>làm</a:t>
            </a:r>
            <a:r>
              <a:rPr lang="en-US" sz="2400">
                <a:latin typeface="+mj-lt"/>
              </a:rPr>
              <a:t> </a:t>
            </a:r>
            <a:r>
              <a:rPr lang="en-US" sz="2400" err="1">
                <a:latin typeface="+mj-lt"/>
              </a:rPr>
              <a:t>việc</a:t>
            </a:r>
            <a:r>
              <a:rPr lang="en-US" sz="2400">
                <a:latin typeface="+mj-lt"/>
              </a:rPr>
              <a:t> </a:t>
            </a:r>
            <a:r>
              <a:rPr lang="en-US" sz="2400" err="1">
                <a:latin typeface="+mj-lt"/>
              </a:rPr>
              <a:t>liên</a:t>
            </a:r>
            <a:r>
              <a:rPr lang="en-US" sz="2400">
                <a:latin typeface="+mj-lt"/>
              </a:rPr>
              <a:t> </a:t>
            </a:r>
            <a:r>
              <a:rPr lang="en-US" sz="2400" err="1">
                <a:latin typeface="+mj-lt"/>
              </a:rPr>
              <a:t>tiếp</a:t>
            </a:r>
            <a:r>
              <a:rPr lang="en-US" sz="2400">
                <a:latin typeface="+mj-lt"/>
              </a:rPr>
              <a:t>. </a:t>
            </a:r>
            <a:r>
              <a:rPr lang="en-US" sz="2400" err="1">
                <a:latin typeface="+mj-lt"/>
              </a:rPr>
              <a:t>Có</a:t>
            </a:r>
            <a:r>
              <a:rPr lang="en-US" sz="2400">
                <a:latin typeface="+mj-lt"/>
              </a:rPr>
              <a:t> </a:t>
            </a:r>
            <a:r>
              <a:rPr lang="en-US" sz="2400" err="1">
                <a:latin typeface="+mj-lt"/>
              </a:rPr>
              <a:t>nghĩa</a:t>
            </a:r>
            <a:r>
              <a:rPr lang="en-US" sz="2400">
                <a:latin typeface="+mj-lt"/>
              </a:rPr>
              <a:t> </a:t>
            </a:r>
            <a:r>
              <a:rPr lang="en-US" sz="2400" err="1">
                <a:latin typeface="+mj-lt"/>
              </a:rPr>
              <a:t>rằng</a:t>
            </a:r>
            <a:r>
              <a:rPr lang="en-US" sz="2400">
                <a:latin typeface="+mj-lt"/>
              </a:rPr>
              <a:t> </a:t>
            </a:r>
            <a:r>
              <a:rPr lang="en-US" sz="2400" err="1">
                <a:latin typeface="+mj-lt"/>
              </a:rPr>
              <a:t>nếu</a:t>
            </a:r>
            <a:r>
              <a:rPr lang="en-US" sz="2400">
                <a:latin typeface="+mj-lt"/>
              </a:rPr>
              <a:t> y </a:t>
            </a:r>
            <a:r>
              <a:rPr lang="en-US" sz="2400" err="1">
                <a:latin typeface="+mj-lt"/>
              </a:rPr>
              <a:t>tá</a:t>
            </a:r>
            <a:r>
              <a:rPr lang="en-US" sz="2400">
                <a:latin typeface="+mj-lt"/>
              </a:rPr>
              <a:t> </a:t>
            </a:r>
            <a:r>
              <a:rPr lang="en-US" sz="2400" err="1">
                <a:latin typeface="+mj-lt"/>
              </a:rPr>
              <a:t>nghỉ</a:t>
            </a:r>
            <a:r>
              <a:rPr lang="en-US" sz="2400">
                <a:latin typeface="+mj-lt"/>
              </a:rPr>
              <a:t> 		</a:t>
            </a:r>
            <a:r>
              <a:rPr lang="en-US" sz="2400" err="1">
                <a:latin typeface="+mj-lt"/>
              </a:rPr>
              <a:t>ngày</a:t>
            </a:r>
            <a:r>
              <a:rPr lang="en-US" sz="2400">
                <a:latin typeface="+mj-lt"/>
              </a:rPr>
              <a:t> </a:t>
            </a:r>
            <a:r>
              <a:rPr lang="en-US" sz="2400" err="1">
                <a:latin typeface="+mj-lt"/>
              </a:rPr>
              <a:t>hôm</a:t>
            </a:r>
            <a:r>
              <a:rPr lang="en-US" sz="2400">
                <a:latin typeface="+mj-lt"/>
              </a:rPr>
              <a:t> nay, </a:t>
            </a:r>
            <a:r>
              <a:rPr lang="en-US" sz="2400" err="1">
                <a:latin typeface="+mj-lt"/>
              </a:rPr>
              <a:t>ngày</a:t>
            </a:r>
            <a:r>
              <a:rPr lang="en-US" sz="2400">
                <a:latin typeface="+mj-lt"/>
              </a:rPr>
              <a:t> </a:t>
            </a:r>
            <a:r>
              <a:rPr lang="en-US" sz="2400" err="1">
                <a:latin typeface="+mj-lt"/>
              </a:rPr>
              <a:t>mai</a:t>
            </a:r>
            <a:r>
              <a:rPr lang="en-US" sz="2400">
                <a:latin typeface="+mj-lt"/>
              </a:rPr>
              <a:t> y </a:t>
            </a:r>
            <a:r>
              <a:rPr lang="en-US" sz="2400" err="1">
                <a:latin typeface="+mj-lt"/>
              </a:rPr>
              <a:t>tá</a:t>
            </a:r>
            <a:r>
              <a:rPr lang="en-US" sz="2400">
                <a:latin typeface="+mj-lt"/>
              </a:rPr>
              <a:t> </a:t>
            </a:r>
            <a:r>
              <a:rPr lang="en-US" sz="2400" err="1">
                <a:latin typeface="+mj-lt"/>
              </a:rPr>
              <a:t>đó</a:t>
            </a:r>
            <a:r>
              <a:rPr lang="en-US" sz="2400">
                <a:latin typeface="+mj-lt"/>
              </a:rPr>
              <a:t> </a:t>
            </a:r>
            <a:r>
              <a:rPr lang="en-US" sz="2400" err="1">
                <a:latin typeface="+mj-lt"/>
              </a:rPr>
              <a:t>sẽ</a:t>
            </a:r>
            <a:r>
              <a:rPr lang="en-US" sz="2400">
                <a:latin typeface="+mj-lt"/>
              </a:rPr>
              <a:t> </a:t>
            </a:r>
            <a:r>
              <a:rPr lang="en-US" sz="2400" err="1">
                <a:latin typeface="+mj-lt"/>
              </a:rPr>
              <a:t>phải</a:t>
            </a:r>
            <a:r>
              <a:rPr lang="en-US" sz="2400">
                <a:latin typeface="+mj-lt"/>
              </a:rPr>
              <a:t> </a:t>
            </a:r>
            <a:r>
              <a:rPr lang="en-US" sz="2400" err="1">
                <a:latin typeface="+mj-lt"/>
              </a:rPr>
              <a:t>làm</a:t>
            </a:r>
            <a:r>
              <a:rPr lang="en-US" sz="2400">
                <a:latin typeface="+mj-lt"/>
              </a:rPr>
              <a:t> </a:t>
            </a:r>
            <a:r>
              <a:rPr lang="en-US" sz="2400" err="1">
                <a:latin typeface="+mj-lt"/>
              </a:rPr>
              <a:t>việc</a:t>
            </a:r>
            <a:r>
              <a:rPr lang="en-US" sz="2400">
                <a:latin typeface="+mj-lt"/>
              </a:rPr>
              <a:t>.</a:t>
            </a:r>
          </a:p>
          <a:p>
            <a:pPr>
              <a:spcBef>
                <a:spcPts val="0"/>
              </a:spcBef>
              <a:buNone/>
            </a:pPr>
            <a:endParaRPr lang="en-US" sz="2400" b="1">
              <a:latin typeface="+mj-lt"/>
            </a:endParaRPr>
          </a:p>
          <a:p>
            <a:pPr>
              <a:spcBef>
                <a:spcPts val="0"/>
              </a:spcBef>
              <a:buNone/>
            </a:pPr>
            <a:r>
              <a:rPr lang="en-US" sz="2400" b="1" err="1">
                <a:latin typeface="+mj-lt"/>
              </a:rPr>
              <a:t>Yêu</a:t>
            </a:r>
            <a:r>
              <a:rPr lang="en-US" sz="2400" b="1">
                <a:latin typeface="+mj-lt"/>
              </a:rPr>
              <a:t> </a:t>
            </a:r>
            <a:r>
              <a:rPr lang="en-US" sz="2400" b="1" err="1">
                <a:latin typeface="+mj-lt"/>
              </a:rPr>
              <a:t>cầu</a:t>
            </a:r>
            <a:r>
              <a:rPr lang="en-US" sz="2400" b="1">
                <a:latin typeface="+mj-lt"/>
              </a:rPr>
              <a:t>:</a:t>
            </a:r>
          </a:p>
          <a:p>
            <a:pPr>
              <a:spcBef>
                <a:spcPts val="0"/>
              </a:spcBef>
              <a:buNone/>
            </a:pPr>
            <a:r>
              <a:rPr lang="en-US" sz="2400" b="1">
                <a:latin typeface="+mj-lt"/>
              </a:rPr>
              <a:t>	</a:t>
            </a:r>
            <a:r>
              <a:rPr lang="en-US" sz="2400" err="1">
                <a:latin typeface="+mj-lt"/>
              </a:rPr>
              <a:t>Tính</a:t>
            </a:r>
            <a:r>
              <a:rPr lang="en-US" sz="2400">
                <a:latin typeface="+mj-lt"/>
              </a:rPr>
              <a:t> </a:t>
            </a:r>
            <a:r>
              <a:rPr lang="en-US" sz="2400" err="1">
                <a:latin typeface="+mj-lt"/>
              </a:rPr>
              <a:t>số</a:t>
            </a:r>
            <a:r>
              <a:rPr lang="en-US" sz="2400">
                <a:latin typeface="+mj-lt"/>
              </a:rPr>
              <a:t> </a:t>
            </a:r>
            <a:r>
              <a:rPr lang="en-US" sz="2400" err="1">
                <a:latin typeface="+mj-lt"/>
              </a:rPr>
              <a:t>cách</a:t>
            </a:r>
            <a:r>
              <a:rPr lang="en-US" sz="2400">
                <a:latin typeface="+mj-lt"/>
              </a:rPr>
              <a:t> </a:t>
            </a:r>
            <a:r>
              <a:rPr lang="en-US" sz="2400" err="1">
                <a:latin typeface="+mj-lt"/>
              </a:rPr>
              <a:t>có</a:t>
            </a:r>
            <a:r>
              <a:rPr lang="en-US" sz="2400">
                <a:latin typeface="+mj-lt"/>
              </a:rPr>
              <a:t> </a:t>
            </a:r>
            <a:r>
              <a:rPr lang="en-US" sz="2400" err="1">
                <a:latin typeface="+mj-lt"/>
              </a:rPr>
              <a:t>thể</a:t>
            </a:r>
            <a:r>
              <a:rPr lang="en-US" sz="2400">
                <a:latin typeface="+mj-lt"/>
              </a:rPr>
              <a:t> </a:t>
            </a:r>
            <a:r>
              <a:rPr lang="en-US" sz="2400" err="1">
                <a:latin typeface="+mj-lt"/>
              </a:rPr>
              <a:t>lập</a:t>
            </a:r>
            <a:r>
              <a:rPr lang="en-US" sz="2400">
                <a:latin typeface="+mj-lt"/>
              </a:rPr>
              <a:t> </a:t>
            </a:r>
            <a:r>
              <a:rPr lang="en-US" sz="2400" err="1">
                <a:latin typeface="+mj-lt"/>
              </a:rPr>
              <a:t>lịch</a:t>
            </a:r>
            <a:r>
              <a:rPr lang="en-US" sz="2400">
                <a:latin typeface="+mj-lt"/>
              </a:rPr>
              <a:t> </a:t>
            </a:r>
            <a:r>
              <a:rPr lang="en-US" sz="2400" err="1">
                <a:latin typeface="+mj-lt"/>
              </a:rPr>
              <a:t>làm</a:t>
            </a:r>
            <a:r>
              <a:rPr lang="en-US" sz="2400">
                <a:latin typeface="+mj-lt"/>
              </a:rPr>
              <a:t> </a:t>
            </a:r>
            <a:r>
              <a:rPr lang="en-US" sz="2400" err="1">
                <a:latin typeface="+mj-lt"/>
              </a:rPr>
              <a:t>việc</a:t>
            </a:r>
            <a:r>
              <a:rPr lang="en-US" sz="2400">
                <a:latin typeface="+mj-lt"/>
              </a:rPr>
              <a:t> </a:t>
            </a:r>
            <a:r>
              <a:rPr lang="en-US" sz="2400" err="1">
                <a:latin typeface="+mj-lt"/>
              </a:rPr>
              <a:t>cho</a:t>
            </a:r>
            <a:r>
              <a:rPr lang="en-US" sz="2400">
                <a:latin typeface="+mj-lt"/>
              </a:rPr>
              <a:t> </a:t>
            </a:r>
            <a:r>
              <a:rPr lang="en-US" sz="2400" err="1">
                <a:latin typeface="+mj-lt"/>
              </a:rPr>
              <a:t>các</a:t>
            </a:r>
            <a:r>
              <a:rPr lang="en-US" sz="2400">
                <a:latin typeface="+mj-lt"/>
              </a:rPr>
              <a:t> y </a:t>
            </a:r>
            <a:r>
              <a:rPr lang="en-US" sz="2400" err="1">
                <a:latin typeface="+mj-lt"/>
              </a:rPr>
              <a:t>tá</a:t>
            </a:r>
            <a:r>
              <a:rPr lang="en-US" sz="2400">
                <a:latin typeface="+mj-lt"/>
              </a:rPr>
              <a:t>.</a:t>
            </a:r>
          </a:p>
          <a:p>
            <a:pPr>
              <a:spcBef>
                <a:spcPts val="0"/>
              </a:spcBef>
              <a:buNone/>
            </a:pPr>
            <a:endParaRPr lang="en-US" sz="2400" b="1">
              <a:latin typeface="+mj-lt"/>
            </a:endParaRPr>
          </a:p>
          <a:p>
            <a:pPr algn="l" rtl="0"/>
            <a:endParaRPr lang="en-US" sz="2400" b="0" i="0">
              <a:effectLst/>
              <a:latin typeface="+mj-lt"/>
            </a:endParaRPr>
          </a:p>
          <a:p>
            <a:pPr>
              <a:spcBef>
                <a:spcPts val="0"/>
              </a:spcBef>
              <a:buNone/>
            </a:pPr>
            <a:endParaRPr lang="en-US" sz="2400" b="1">
              <a:latin typeface="+mj-lt"/>
            </a:endParaRPr>
          </a:p>
        </p:txBody>
      </p:sp>
    </p:spTree>
    <p:extLst>
      <p:ext uri="{BB962C8B-B14F-4D97-AF65-F5344CB8AC3E}">
        <p14:creationId xmlns:p14="http://schemas.microsoft.com/office/powerpoint/2010/main" val="3581022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Nurse</a:t>
            </a:r>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lgn="l" rtl="0"/>
            <a:r>
              <a:rPr lang="en-US" sz="2400" b="1" i="0">
                <a:effectLst/>
                <a:latin typeface="+mj-lt"/>
              </a:rPr>
              <a:t>Example:</a:t>
            </a:r>
          </a:p>
          <a:p>
            <a:pPr algn="l" rtl="0"/>
            <a:endParaRPr lang="en-US" sz="2400" b="0" i="0">
              <a:effectLst/>
              <a:latin typeface="+mj-lt"/>
            </a:endParaRPr>
          </a:p>
          <a:p>
            <a:pPr lvl="1"/>
            <a:r>
              <a:rPr lang="en-US" sz="2400" b="1" i="0">
                <a:effectLst/>
                <a:latin typeface="+mj-lt"/>
              </a:rPr>
              <a:t>Input:</a:t>
            </a:r>
            <a:endParaRPr lang="en-US" sz="2400" b="0" i="0">
              <a:effectLst/>
              <a:latin typeface="+mj-lt"/>
            </a:endParaRPr>
          </a:p>
          <a:p>
            <a:pPr lvl="1"/>
            <a:r>
              <a:rPr lang="en-US" sz="2400" b="0" i="0">
                <a:effectLst/>
                <a:latin typeface="+mj-lt"/>
              </a:rPr>
              <a:t>6 2 3</a:t>
            </a:r>
          </a:p>
          <a:p>
            <a:pPr lvl="1"/>
            <a:endParaRPr lang="en-US" sz="2400" b="0" i="0">
              <a:effectLst/>
              <a:latin typeface="+mj-lt"/>
            </a:endParaRPr>
          </a:p>
          <a:p>
            <a:pPr lvl="1"/>
            <a:r>
              <a:rPr lang="en-US" sz="2400" b="1" i="0">
                <a:effectLst/>
                <a:latin typeface="+mj-lt"/>
              </a:rPr>
              <a:t>Output:</a:t>
            </a:r>
            <a:endParaRPr lang="en-US" sz="2400" b="0" i="0">
              <a:effectLst/>
              <a:latin typeface="+mj-lt"/>
            </a:endParaRPr>
          </a:p>
          <a:p>
            <a:pPr lvl="1"/>
            <a:r>
              <a:rPr lang="en-US" sz="2400" b="0" i="0">
                <a:effectLst/>
                <a:latin typeface="+mj-lt"/>
              </a:rPr>
              <a:t>4</a:t>
            </a:r>
          </a:p>
          <a:p>
            <a:pPr>
              <a:spcBef>
                <a:spcPts val="0"/>
              </a:spcBef>
              <a:buNone/>
            </a:pPr>
            <a:endParaRPr lang="en-US" sz="2400" b="1">
              <a:latin typeface="+mj-lt"/>
            </a:endParaRPr>
          </a:p>
        </p:txBody>
      </p:sp>
    </p:spTree>
    <p:extLst>
      <p:ext uri="{BB962C8B-B14F-4D97-AF65-F5344CB8AC3E}">
        <p14:creationId xmlns:p14="http://schemas.microsoft.com/office/powerpoint/2010/main" val="1361555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174172" y="71201"/>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Nurse – Dynamic Programming Algorithm</a:t>
            </a:r>
            <a:endParaRPr b="1">
              <a:latin typeface="+mj-lt"/>
            </a:endParaRPr>
          </a:p>
        </p:txBody>
      </p:sp>
      <mc:AlternateContent xmlns:mc="http://schemas.openxmlformats.org/markup-compatibility/2006" xmlns:a14="http://schemas.microsoft.com/office/drawing/2010/main">
        <mc:Choice Requires="a14">
          <p:sp>
            <p:nvSpPr>
              <p:cNvPr id="5" name="Google Shape;85;p1"/>
              <p:cNvSpPr txBox="1">
                <a:spLocks noGrp="1"/>
              </p:cNvSpPr>
              <p:nvPr>
                <p:ph idx="1"/>
              </p:nvPr>
            </p:nvSpPr>
            <p:spPr>
              <a:xfrm>
                <a:off x="157316" y="597160"/>
                <a:ext cx="11860511" cy="6130878"/>
              </a:xfrm>
              <a:prstGeom prst="rect">
                <a:avLst/>
              </a:prstGeom>
              <a:noFill/>
              <a:ln>
                <a:noFill/>
              </a:ln>
            </p:spPr>
            <p:txBody>
              <a:bodyPr spcFirstLastPara="1" wrap="square" lIns="91425" tIns="45700" rIns="91425" bIns="45700" anchor="t" anchorCtr="0">
                <a:noAutofit/>
              </a:bodyPr>
              <a:lstStyle/>
              <a:p>
                <a:pPr marL="285750" indent="-285750">
                  <a:spcBef>
                    <a:spcPts val="0"/>
                  </a:spcBef>
                </a:pPr>
                <a:r>
                  <a:rPr lang="en-US" sz="1600">
                    <a:latin typeface="+mj-lt"/>
                  </a:rPr>
                  <a:t>Xác </a:t>
                </a:r>
                <a:r>
                  <a:rPr lang="en-US" sz="1600" err="1">
                    <a:latin typeface="+mj-lt"/>
                  </a:rPr>
                  <a:t>định</a:t>
                </a:r>
                <a:r>
                  <a:rPr lang="en-US" sz="1600">
                    <a:latin typeface="+mj-lt"/>
                  </a:rPr>
                  <a:t> </a:t>
                </a:r>
                <a:r>
                  <a:rPr lang="en-US" sz="1600" err="1">
                    <a:latin typeface="+mj-lt"/>
                  </a:rPr>
                  <a:t>bài</a:t>
                </a:r>
                <a:r>
                  <a:rPr lang="en-US" sz="1600">
                    <a:latin typeface="+mj-lt"/>
                  </a:rPr>
                  <a:t> </a:t>
                </a:r>
                <a:r>
                  <a:rPr lang="en-US" sz="1600" err="1">
                    <a:latin typeface="+mj-lt"/>
                  </a:rPr>
                  <a:t>toán</a:t>
                </a:r>
                <a:r>
                  <a:rPr lang="en-US" sz="1600">
                    <a:latin typeface="+mj-lt"/>
                  </a:rPr>
                  <a:t> con:</a:t>
                </a:r>
              </a:p>
              <a:p>
                <a:pPr marL="742950" lvl="1" indent="-285750">
                  <a:spcBef>
                    <a:spcPts val="0"/>
                  </a:spcBef>
                </a:pPr>
                <a:r>
                  <a:rPr lang="en-US" sz="1600" err="1">
                    <a:latin typeface="+mj-lt"/>
                  </a:rPr>
                  <a:t>Gọi</a:t>
                </a:r>
                <a:r>
                  <a:rPr lang="en-US" sz="1600">
                    <a:latin typeface="+mj-lt"/>
                  </a:rPr>
                  <a:t> </a:t>
                </a:r>
                <a:r>
                  <a:rPr lang="en-US" sz="1600" i="1">
                    <a:latin typeface="+mj-lt"/>
                  </a:rPr>
                  <a:t>S</a:t>
                </a:r>
                <a:r>
                  <a:rPr lang="en-US" sz="1600">
                    <a:latin typeface="+mj-lt"/>
                  </a:rPr>
                  <a:t>0[</a:t>
                </a:r>
                <a:r>
                  <a:rPr lang="en-US" sz="1600" err="1">
                    <a:latin typeface="+mj-lt"/>
                  </a:rPr>
                  <a:t>i</a:t>
                </a:r>
                <a:r>
                  <a:rPr lang="en-US" sz="1600">
                    <a:latin typeface="+mj-lt"/>
                  </a:rPr>
                  <a:t>] </a:t>
                </a:r>
                <a:r>
                  <a:rPr lang="en-US" sz="1600" err="1">
                    <a:latin typeface="+mj-lt"/>
                  </a:rPr>
                  <a:t>là</a:t>
                </a:r>
                <a:r>
                  <a:rPr lang="en-US" sz="1600">
                    <a:latin typeface="+mj-lt"/>
                  </a:rPr>
                  <a:t> </a:t>
                </a:r>
                <a:r>
                  <a:rPr lang="en-US" sz="1600" err="1">
                    <a:latin typeface="+mj-lt"/>
                  </a:rPr>
                  <a:t>số</a:t>
                </a:r>
                <a:r>
                  <a:rPr lang="en-US" sz="1600">
                    <a:latin typeface="+mj-lt"/>
                  </a:rPr>
                  <a:t> </a:t>
                </a:r>
                <a:r>
                  <a:rPr lang="en-US" sz="1600" err="1">
                    <a:latin typeface="+mj-lt"/>
                  </a:rPr>
                  <a:t>cách</a:t>
                </a:r>
                <a:r>
                  <a:rPr lang="en-US" sz="1600">
                    <a:latin typeface="+mj-lt"/>
                  </a:rPr>
                  <a:t> </a:t>
                </a:r>
                <a:r>
                  <a:rPr lang="en-US" sz="1600" err="1">
                    <a:latin typeface="+mj-lt"/>
                  </a:rPr>
                  <a:t>lập</a:t>
                </a:r>
                <a:r>
                  <a:rPr lang="en-US" sz="1600">
                    <a:latin typeface="+mj-lt"/>
                  </a:rPr>
                  <a:t> </a:t>
                </a:r>
                <a:r>
                  <a:rPr lang="en-US" sz="1600" err="1">
                    <a:latin typeface="+mj-lt"/>
                  </a:rPr>
                  <a:t>lịch</a:t>
                </a:r>
                <a:r>
                  <a:rPr lang="en-US" sz="1600">
                    <a:latin typeface="+mj-lt"/>
                  </a:rPr>
                  <a:t> </a:t>
                </a:r>
                <a:r>
                  <a:rPr lang="en-US" sz="1600" err="1">
                    <a:latin typeface="+mj-lt"/>
                  </a:rPr>
                  <a:t>đến</a:t>
                </a:r>
                <a:r>
                  <a:rPr lang="en-US" sz="1600">
                    <a:latin typeface="+mj-lt"/>
                  </a:rPr>
                  <a:t> </a:t>
                </a:r>
                <a:r>
                  <a:rPr lang="en-US" sz="1600" err="1">
                    <a:latin typeface="+mj-lt"/>
                  </a:rPr>
                  <a:t>ngày</a:t>
                </a:r>
                <a:r>
                  <a:rPr lang="en-US" sz="1600">
                    <a:latin typeface="+mj-lt"/>
                  </a:rPr>
                  <a:t> </a:t>
                </a:r>
                <a:r>
                  <a:rPr lang="en-US" sz="1600" err="1">
                    <a:latin typeface="+mj-lt"/>
                  </a:rPr>
                  <a:t>thứ</a:t>
                </a:r>
                <a:r>
                  <a:rPr lang="en-US" sz="1600">
                    <a:latin typeface="+mj-lt"/>
                  </a:rPr>
                  <a:t> </a:t>
                </a:r>
                <a:r>
                  <a:rPr lang="en-US" sz="1600" err="1">
                    <a:latin typeface="+mj-lt"/>
                  </a:rPr>
                  <a:t>i</a:t>
                </a:r>
                <a:r>
                  <a:rPr lang="en-US" sz="1600">
                    <a:latin typeface="+mj-lt"/>
                  </a:rPr>
                  <a:t> </a:t>
                </a:r>
                <a:r>
                  <a:rPr lang="en-US" sz="1600" err="1">
                    <a:latin typeface="+mj-lt"/>
                  </a:rPr>
                  <a:t>và</a:t>
                </a:r>
                <a:r>
                  <a:rPr lang="en-US" sz="1600">
                    <a:latin typeface="+mj-lt"/>
                  </a:rPr>
                  <a:t> </a:t>
                </a:r>
                <a:r>
                  <a:rPr lang="en-US" sz="1600" err="1">
                    <a:latin typeface="+mj-lt"/>
                  </a:rPr>
                  <a:t>ngày</a:t>
                </a:r>
                <a:r>
                  <a:rPr lang="en-US" sz="1600">
                    <a:latin typeface="+mj-lt"/>
                  </a:rPr>
                  <a:t> </a:t>
                </a:r>
                <a:r>
                  <a:rPr lang="en-US" sz="1600" err="1">
                    <a:latin typeface="+mj-lt"/>
                  </a:rPr>
                  <a:t>thứ</a:t>
                </a:r>
                <a:r>
                  <a:rPr lang="en-US" sz="1600">
                    <a:latin typeface="+mj-lt"/>
                  </a:rPr>
                  <a:t> </a:t>
                </a:r>
                <a:r>
                  <a:rPr lang="en-US" sz="1600" err="1">
                    <a:latin typeface="+mj-lt"/>
                  </a:rPr>
                  <a:t>i</a:t>
                </a:r>
                <a:r>
                  <a:rPr lang="en-US" sz="1600">
                    <a:latin typeface="+mj-lt"/>
                  </a:rPr>
                  <a:t> </a:t>
                </a:r>
                <a:r>
                  <a:rPr lang="en-US" sz="1600" err="1">
                    <a:latin typeface="+mj-lt"/>
                  </a:rPr>
                  <a:t>là</a:t>
                </a:r>
                <a:r>
                  <a:rPr lang="en-US" sz="1600">
                    <a:latin typeface="+mj-lt"/>
                  </a:rPr>
                  <a:t> </a:t>
                </a:r>
                <a:r>
                  <a:rPr lang="en-US" sz="1600" err="1">
                    <a:latin typeface="+mj-lt"/>
                  </a:rPr>
                  <a:t>ngày</a:t>
                </a:r>
                <a:r>
                  <a:rPr lang="en-US" sz="1600">
                    <a:latin typeface="+mj-lt"/>
                  </a:rPr>
                  <a:t> </a:t>
                </a:r>
                <a:r>
                  <a:rPr lang="en-US" sz="1600" err="1">
                    <a:latin typeface="+mj-lt"/>
                  </a:rPr>
                  <a:t>nghỉ</a:t>
                </a:r>
                <a:r>
                  <a:rPr lang="en-US" sz="1600">
                    <a:latin typeface="+mj-lt"/>
                  </a:rPr>
                  <a:t>.</a:t>
                </a:r>
              </a:p>
              <a:p>
                <a:pPr marL="742950" lvl="1" indent="-285750">
                  <a:spcBef>
                    <a:spcPts val="0"/>
                  </a:spcBef>
                </a:pPr>
                <a:r>
                  <a:rPr lang="en-US" sz="1600" err="1">
                    <a:latin typeface="+mj-lt"/>
                  </a:rPr>
                  <a:t>Gọi</a:t>
                </a:r>
                <a:r>
                  <a:rPr lang="en-US" sz="1600">
                    <a:latin typeface="+mj-lt"/>
                  </a:rPr>
                  <a:t> </a:t>
                </a:r>
                <a:r>
                  <a:rPr lang="en-US" sz="1600" i="1">
                    <a:latin typeface="+mj-lt"/>
                  </a:rPr>
                  <a:t>S</a:t>
                </a:r>
                <a:r>
                  <a:rPr lang="en-US" sz="1600">
                    <a:latin typeface="+mj-lt"/>
                  </a:rPr>
                  <a:t>1[</a:t>
                </a:r>
                <a:r>
                  <a:rPr lang="en-US" sz="1600" err="1">
                    <a:latin typeface="+mj-lt"/>
                  </a:rPr>
                  <a:t>i</a:t>
                </a:r>
                <a:r>
                  <a:rPr lang="en-US" sz="1600">
                    <a:latin typeface="+mj-lt"/>
                  </a:rPr>
                  <a:t>] </a:t>
                </a:r>
                <a:r>
                  <a:rPr lang="en-US" sz="1600" err="1">
                    <a:latin typeface="+mj-lt"/>
                  </a:rPr>
                  <a:t>là</a:t>
                </a:r>
                <a:r>
                  <a:rPr lang="en-US" sz="1600">
                    <a:latin typeface="+mj-lt"/>
                  </a:rPr>
                  <a:t> </a:t>
                </a:r>
                <a:r>
                  <a:rPr lang="en-US" sz="1600" err="1">
                    <a:latin typeface="+mj-lt"/>
                  </a:rPr>
                  <a:t>số</a:t>
                </a:r>
                <a:r>
                  <a:rPr lang="en-US" sz="1600">
                    <a:latin typeface="+mj-lt"/>
                  </a:rPr>
                  <a:t> </a:t>
                </a:r>
                <a:r>
                  <a:rPr lang="en-US" sz="1600" err="1">
                    <a:latin typeface="+mj-lt"/>
                  </a:rPr>
                  <a:t>cách</a:t>
                </a:r>
                <a:r>
                  <a:rPr lang="en-US" sz="1600">
                    <a:latin typeface="+mj-lt"/>
                  </a:rPr>
                  <a:t> </a:t>
                </a:r>
                <a:r>
                  <a:rPr lang="en-US" sz="1600" err="1">
                    <a:latin typeface="+mj-lt"/>
                  </a:rPr>
                  <a:t>lập</a:t>
                </a:r>
                <a:r>
                  <a:rPr lang="en-US" sz="1600">
                    <a:latin typeface="+mj-lt"/>
                  </a:rPr>
                  <a:t> </a:t>
                </a:r>
                <a:r>
                  <a:rPr lang="en-US" sz="1600" err="1">
                    <a:latin typeface="+mj-lt"/>
                  </a:rPr>
                  <a:t>lịch</a:t>
                </a:r>
                <a:r>
                  <a:rPr lang="en-US" sz="1600">
                    <a:latin typeface="+mj-lt"/>
                  </a:rPr>
                  <a:t> </a:t>
                </a:r>
                <a:r>
                  <a:rPr lang="en-US" sz="1600" err="1">
                    <a:latin typeface="+mj-lt"/>
                  </a:rPr>
                  <a:t>đến</a:t>
                </a:r>
                <a:r>
                  <a:rPr lang="en-US" sz="1600">
                    <a:latin typeface="+mj-lt"/>
                  </a:rPr>
                  <a:t> </a:t>
                </a:r>
                <a:r>
                  <a:rPr lang="en-US" sz="1600" err="1">
                    <a:latin typeface="+mj-lt"/>
                  </a:rPr>
                  <a:t>ngày</a:t>
                </a:r>
                <a:r>
                  <a:rPr lang="en-US" sz="1600">
                    <a:latin typeface="+mj-lt"/>
                  </a:rPr>
                  <a:t> </a:t>
                </a:r>
                <a:r>
                  <a:rPr lang="en-US" sz="1600" err="1">
                    <a:latin typeface="+mj-lt"/>
                  </a:rPr>
                  <a:t>thứ</a:t>
                </a:r>
                <a:r>
                  <a:rPr lang="en-US" sz="1600">
                    <a:latin typeface="+mj-lt"/>
                  </a:rPr>
                  <a:t> </a:t>
                </a:r>
                <a:r>
                  <a:rPr lang="en-US" sz="1600" err="1">
                    <a:latin typeface="+mj-lt"/>
                  </a:rPr>
                  <a:t>i</a:t>
                </a:r>
                <a:r>
                  <a:rPr lang="en-US" sz="1600">
                    <a:latin typeface="+mj-lt"/>
                  </a:rPr>
                  <a:t> </a:t>
                </a:r>
                <a:r>
                  <a:rPr lang="en-US" sz="1600" err="1">
                    <a:latin typeface="+mj-lt"/>
                  </a:rPr>
                  <a:t>và</a:t>
                </a:r>
                <a:r>
                  <a:rPr lang="en-US" sz="1600">
                    <a:latin typeface="+mj-lt"/>
                  </a:rPr>
                  <a:t> </a:t>
                </a:r>
                <a:r>
                  <a:rPr lang="en-US" sz="1600" err="1">
                    <a:latin typeface="+mj-lt"/>
                  </a:rPr>
                  <a:t>ngày</a:t>
                </a:r>
                <a:r>
                  <a:rPr lang="en-US" sz="1600">
                    <a:latin typeface="+mj-lt"/>
                  </a:rPr>
                  <a:t> </a:t>
                </a:r>
                <a:r>
                  <a:rPr lang="en-US" sz="1600" err="1">
                    <a:latin typeface="+mj-lt"/>
                  </a:rPr>
                  <a:t>thứ</a:t>
                </a:r>
                <a:r>
                  <a:rPr lang="en-US" sz="1600">
                    <a:latin typeface="+mj-lt"/>
                  </a:rPr>
                  <a:t> </a:t>
                </a:r>
                <a:r>
                  <a:rPr lang="en-US" sz="1600" err="1">
                    <a:latin typeface="+mj-lt"/>
                  </a:rPr>
                  <a:t>i</a:t>
                </a:r>
                <a:r>
                  <a:rPr lang="en-US" sz="1600">
                    <a:latin typeface="+mj-lt"/>
                  </a:rPr>
                  <a:t> </a:t>
                </a:r>
                <a:r>
                  <a:rPr lang="en-US" sz="1600" err="1">
                    <a:latin typeface="+mj-lt"/>
                  </a:rPr>
                  <a:t>là</a:t>
                </a:r>
                <a:r>
                  <a:rPr lang="en-US" sz="1600">
                    <a:latin typeface="+mj-lt"/>
                  </a:rPr>
                  <a:t> </a:t>
                </a:r>
                <a:r>
                  <a:rPr lang="en-US" sz="1600" err="1">
                    <a:latin typeface="+mj-lt"/>
                  </a:rPr>
                  <a:t>ngày</a:t>
                </a:r>
                <a:r>
                  <a:rPr lang="en-US" sz="1600">
                    <a:latin typeface="+mj-lt"/>
                  </a:rPr>
                  <a:t> </a:t>
                </a:r>
                <a:r>
                  <a:rPr lang="en-US" sz="1600" err="1">
                    <a:latin typeface="+mj-lt"/>
                  </a:rPr>
                  <a:t>làm</a:t>
                </a:r>
                <a:r>
                  <a:rPr lang="en-US" sz="1600">
                    <a:latin typeface="+mj-lt"/>
                  </a:rPr>
                  <a:t> </a:t>
                </a:r>
                <a:r>
                  <a:rPr lang="en-US" sz="1600" err="1">
                    <a:latin typeface="+mj-lt"/>
                  </a:rPr>
                  <a:t>việc</a:t>
                </a:r>
                <a:r>
                  <a:rPr lang="en-US" sz="1600">
                    <a:latin typeface="+mj-lt"/>
                  </a:rPr>
                  <a:t>.  </a:t>
                </a:r>
              </a:p>
              <a:p>
                <a:pPr marL="285750" indent="-285750">
                  <a:spcBef>
                    <a:spcPts val="0"/>
                  </a:spcBef>
                </a:pPr>
                <a:r>
                  <a:rPr lang="en-US" sz="1600" err="1">
                    <a:latin typeface="+mj-lt"/>
                  </a:rPr>
                  <a:t>Khởi</a:t>
                </a:r>
                <a:r>
                  <a:rPr lang="en-US" sz="1600">
                    <a:latin typeface="+mj-lt"/>
                  </a:rPr>
                  <a:t> </a:t>
                </a:r>
                <a:r>
                  <a:rPr lang="en-US" sz="1600" err="1">
                    <a:latin typeface="+mj-lt"/>
                  </a:rPr>
                  <a:t>tạo</a:t>
                </a:r>
                <a:r>
                  <a:rPr lang="en-US" sz="1600">
                    <a:latin typeface="+mj-lt"/>
                  </a:rPr>
                  <a:t>:</a:t>
                </a:r>
              </a:p>
              <a:p>
                <a:pPr marL="742950" lvl="1" indent="-285750">
                  <a:spcBef>
                    <a:spcPts val="0"/>
                  </a:spcBef>
                </a:pPr>
                <a:r>
                  <a:rPr lang="en-US" sz="1600" i="1">
                    <a:latin typeface="+mj-lt"/>
                  </a:rPr>
                  <a:t>S</a:t>
                </a:r>
                <a:r>
                  <a:rPr lang="en-US" sz="1600">
                    <a:latin typeface="+mj-lt"/>
                  </a:rPr>
                  <a:t>0[</a:t>
                </a:r>
                <a:r>
                  <a:rPr lang="en-US" sz="1600" err="1">
                    <a:latin typeface="+mj-lt"/>
                  </a:rPr>
                  <a:t>i</a:t>
                </a:r>
                <a:r>
                  <a:rPr lang="en-US" sz="1600">
                    <a:latin typeface="+mj-lt"/>
                  </a:rPr>
                  <a:t>] = </a:t>
                </a:r>
                <a:r>
                  <a:rPr lang="en-US" sz="1600" i="1">
                    <a:latin typeface="+mj-lt"/>
                  </a:rPr>
                  <a:t>S</a:t>
                </a:r>
                <a:r>
                  <a:rPr lang="en-US" sz="1600">
                    <a:latin typeface="+mj-lt"/>
                  </a:rPr>
                  <a:t>1[</a:t>
                </a:r>
                <a:r>
                  <a:rPr lang="en-US" sz="1600" err="1">
                    <a:latin typeface="+mj-lt"/>
                  </a:rPr>
                  <a:t>i</a:t>
                </a:r>
                <a:r>
                  <a:rPr lang="en-US" sz="1600">
                    <a:latin typeface="+mj-lt"/>
                  </a:rPr>
                  <a:t>] = 0, </a:t>
                </a:r>
                <a:r>
                  <a:rPr lang="en-US" sz="1600" err="1">
                    <a:latin typeface="+mj-lt"/>
                  </a:rPr>
                  <a:t>với</a:t>
                </a:r>
                <a:r>
                  <a:rPr lang="en-US" sz="1600">
                    <a:latin typeface="+mj-lt"/>
                  </a:rPr>
                  <a:t> </a:t>
                </a:r>
                <a:r>
                  <a:rPr lang="en-US" sz="1600" err="1">
                    <a:latin typeface="+mj-lt"/>
                  </a:rPr>
                  <a:t>mọi</a:t>
                </a:r>
                <a:r>
                  <a:rPr lang="en-US" sz="1600">
                    <a:latin typeface="+mj-lt"/>
                  </a:rPr>
                  <a:t> </a:t>
                </a:r>
                <a:r>
                  <a:rPr lang="en-US" sz="1600" err="1">
                    <a:latin typeface="+mj-lt"/>
                  </a:rPr>
                  <a:t>i</a:t>
                </a:r>
                <a:r>
                  <a:rPr lang="en-US" sz="1600">
                    <a:latin typeface="+mj-lt"/>
                  </a:rPr>
                  <a:t> = 1,. . . , </a:t>
                </a:r>
                <a:r>
                  <a:rPr lang="en-US" sz="1600" i="1">
                    <a:latin typeface="+mj-lt"/>
                  </a:rPr>
                  <a:t>n</a:t>
                </a:r>
              </a:p>
              <a:p>
                <a:pPr marL="742950" lvl="1" indent="-285750">
                  <a:spcBef>
                    <a:spcPts val="0"/>
                  </a:spcBef>
                </a:pPr>
                <a:r>
                  <a:rPr lang="en-US" sz="1600" i="1">
                    <a:latin typeface="+mj-lt"/>
                  </a:rPr>
                  <a:t>S</a:t>
                </a:r>
                <a:r>
                  <a:rPr lang="en-US" sz="1600">
                    <a:latin typeface="+mj-lt"/>
                  </a:rPr>
                  <a:t>0[1] = 1, </a:t>
                </a:r>
                <a:r>
                  <a:rPr lang="en-US" sz="1600" i="1">
                    <a:latin typeface="+mj-lt"/>
                  </a:rPr>
                  <a:t>S</a:t>
                </a:r>
                <a:r>
                  <a:rPr lang="en-US" sz="1600">
                    <a:latin typeface="+mj-lt"/>
                  </a:rPr>
                  <a:t>1[k1] = 1, </a:t>
                </a:r>
                <a:r>
                  <a:rPr lang="en-US" sz="1600" i="1">
                    <a:latin typeface="+mj-lt"/>
                  </a:rPr>
                  <a:t>S</a:t>
                </a:r>
                <a:r>
                  <a:rPr lang="en-US" sz="1600">
                    <a:latin typeface="+mj-lt"/>
                  </a:rPr>
                  <a:t>0[0] = 1</a:t>
                </a:r>
              </a:p>
              <a:p>
                <a:pPr marL="285750" indent="-285750">
                  <a:spcBef>
                    <a:spcPts val="0"/>
                  </a:spcBef>
                </a:pPr>
                <a:r>
                  <a:rPr lang="en-US" sz="1600" err="1">
                    <a:latin typeface="+mj-lt"/>
                  </a:rPr>
                  <a:t>Công</a:t>
                </a:r>
                <a:r>
                  <a:rPr lang="en-US" sz="1600">
                    <a:latin typeface="+mj-lt"/>
                  </a:rPr>
                  <a:t> </a:t>
                </a:r>
                <a:r>
                  <a:rPr lang="en-US" sz="1600" err="1">
                    <a:latin typeface="+mj-lt"/>
                  </a:rPr>
                  <a:t>thức</a:t>
                </a:r>
                <a:r>
                  <a:rPr lang="en-US" sz="1600">
                    <a:latin typeface="+mj-lt"/>
                  </a:rPr>
                  <a:t> </a:t>
                </a:r>
                <a:r>
                  <a:rPr lang="en-US" sz="1600" err="1">
                    <a:latin typeface="+mj-lt"/>
                  </a:rPr>
                  <a:t>quy</a:t>
                </a:r>
                <a:r>
                  <a:rPr lang="en-US" sz="1600">
                    <a:latin typeface="+mj-lt"/>
                  </a:rPr>
                  <a:t> </a:t>
                </a:r>
                <a:r>
                  <a:rPr lang="en-US" sz="1600" err="1">
                    <a:latin typeface="+mj-lt"/>
                  </a:rPr>
                  <a:t>hoạch</a:t>
                </a:r>
                <a:r>
                  <a:rPr lang="en-US" sz="1600">
                    <a:latin typeface="+mj-lt"/>
                  </a:rPr>
                  <a:t> </a:t>
                </a:r>
                <a:r>
                  <a:rPr lang="en-US" sz="1600" err="1">
                    <a:latin typeface="+mj-lt"/>
                  </a:rPr>
                  <a:t>động</a:t>
                </a:r>
                <a:r>
                  <a:rPr lang="en-US" sz="1600">
                    <a:latin typeface="+mj-lt"/>
                  </a:rPr>
                  <a:t>:</a:t>
                </a:r>
              </a:p>
              <a:p>
                <a:pPr>
                  <a:spcBef>
                    <a:spcPts val="0"/>
                  </a:spcBef>
                  <a:buNone/>
                </a:pPr>
                <a:r>
                  <a:rPr lang="en-US" sz="1600">
                    <a:latin typeface="+mj-lt"/>
                  </a:rPr>
                  <a:t>	</a:t>
                </a:r>
                <a:r>
                  <a:rPr lang="en-US" sz="1600" i="1">
                    <a:latin typeface="+mj-lt"/>
                  </a:rPr>
                  <a:t>S</a:t>
                </a:r>
                <a:r>
                  <a:rPr lang="en-US" sz="1600">
                    <a:latin typeface="+mj-lt"/>
                  </a:rPr>
                  <a:t>0[</a:t>
                </a:r>
                <a:r>
                  <a:rPr lang="en-US" sz="1600" err="1">
                    <a:latin typeface="+mj-lt"/>
                  </a:rPr>
                  <a:t>i</a:t>
                </a:r>
                <a:r>
                  <a:rPr lang="en-US" sz="1600">
                    <a:latin typeface="+mj-lt"/>
                  </a:rPr>
                  <a:t>] = </a:t>
                </a:r>
                <a:r>
                  <a:rPr lang="en-US" sz="1600" i="1">
                    <a:latin typeface="+mj-lt"/>
                  </a:rPr>
                  <a:t>S</a:t>
                </a:r>
                <a:r>
                  <a:rPr lang="en-US" sz="1600">
                    <a:latin typeface="+mj-lt"/>
                  </a:rPr>
                  <a:t>1[i-1];</a:t>
                </a:r>
              </a:p>
              <a:p>
                <a:pPr>
                  <a:spcBef>
                    <a:spcPts val="0"/>
                  </a:spcBef>
                  <a:buNone/>
                </a:pPr>
                <a:r>
                  <a:rPr lang="en-US" sz="1600">
                    <a:latin typeface="+mj-lt"/>
                  </a:rPr>
                  <a:t>	</a:t>
                </a:r>
                <a:r>
                  <a:rPr lang="en-US" sz="1600" i="1">
                    <a:latin typeface="+mj-lt"/>
                  </a:rPr>
                  <a:t>S</a:t>
                </a:r>
                <a:r>
                  <a:rPr lang="en-US" sz="1600">
                    <a:latin typeface="+mj-lt"/>
                  </a:rPr>
                  <a:t>1[</a:t>
                </a:r>
                <a:r>
                  <a:rPr lang="en-US" sz="1600" err="1">
                    <a:latin typeface="+mj-lt"/>
                  </a:rPr>
                  <a:t>i</a:t>
                </a:r>
                <a:r>
                  <a:rPr lang="en-US" sz="1600">
                    <a:latin typeface="+mj-lt"/>
                  </a:rPr>
                  <a:t>] = </a:t>
                </a:r>
                <a14:m>
                  <m:oMath xmlns:m="http://schemas.openxmlformats.org/officeDocument/2006/math">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𝑗</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1</m:t>
                        </m:r>
                      </m:sub>
                      <m:sup>
                        <m:r>
                          <a:rPr lang="en-US" sz="1600" i="1">
                            <a:latin typeface="Cambria Math" panose="02040503050406030204" pitchFamily="18" charset="0"/>
                          </a:rPr>
                          <m:t>𝑘</m:t>
                        </m:r>
                        <m:r>
                          <a:rPr lang="en-US" sz="1600" i="1">
                            <a:latin typeface="Cambria Math" panose="02040503050406030204" pitchFamily="18" charset="0"/>
                          </a:rPr>
                          <m:t>2</m:t>
                        </m:r>
                      </m:sup>
                      <m:e>
                        <m:r>
                          <a:rPr lang="en-US" sz="1600" b="0" i="1" smtClean="0">
                            <a:latin typeface="Cambria Math" panose="02040503050406030204" pitchFamily="18" charset="0"/>
                          </a:rPr>
                          <m:t>𝑆</m:t>
                        </m:r>
                        <m:r>
                          <a:rPr lang="en-US" sz="1600" b="0" i="1" smtClean="0">
                            <a:latin typeface="Cambria Math" panose="02040503050406030204" pitchFamily="18" charset="0"/>
                          </a:rPr>
                          <m:t>0</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e>
                        </m:d>
                      </m:e>
                    </m:nary>
                  </m:oMath>
                </a14:m>
                <a:r>
                  <a:rPr lang="en-US" sz="1600">
                    <a:latin typeface="+mj-lt"/>
                  </a:rPr>
                  <a:t>;</a:t>
                </a:r>
              </a:p>
              <a:p>
                <a:pPr>
                  <a:spcBef>
                    <a:spcPts val="0"/>
                  </a:spcBef>
                </a:pPr>
                <a:r>
                  <a:rPr lang="en-US" sz="1600">
                    <a:latin typeface="+mj-lt"/>
                  </a:rPr>
                  <a:t>Kết </a:t>
                </a:r>
                <a:r>
                  <a:rPr lang="en-US" sz="1600" err="1">
                    <a:latin typeface="+mj-lt"/>
                  </a:rPr>
                  <a:t>quả</a:t>
                </a:r>
                <a:r>
                  <a:rPr lang="en-US" sz="1600">
                    <a:latin typeface="+mj-lt"/>
                  </a:rPr>
                  <a:t>:</a:t>
                </a:r>
              </a:p>
              <a:p>
                <a:pPr marL="114300" indent="0">
                  <a:spcBef>
                    <a:spcPts val="0"/>
                  </a:spcBef>
                  <a:buNone/>
                </a:pPr>
                <a:r>
                  <a:rPr lang="en-US" sz="1600">
                    <a:latin typeface="+mj-lt"/>
                  </a:rPr>
                  <a:t>	</a:t>
                </a:r>
                <a:r>
                  <a:rPr lang="en-US" sz="1600" i="1">
                    <a:latin typeface="+mj-lt"/>
                  </a:rPr>
                  <a:t>S</a:t>
                </a:r>
                <a:r>
                  <a:rPr lang="en-US" sz="1600">
                    <a:latin typeface="+mj-lt"/>
                  </a:rPr>
                  <a:t>0[</a:t>
                </a:r>
                <a:r>
                  <a:rPr lang="en-US" sz="1600" i="1">
                    <a:latin typeface="+mj-lt"/>
                  </a:rPr>
                  <a:t>n</a:t>
                </a:r>
                <a:r>
                  <a:rPr lang="en-US" sz="1600">
                    <a:latin typeface="+mj-lt"/>
                  </a:rPr>
                  <a:t>] + </a:t>
                </a:r>
                <a:r>
                  <a:rPr lang="en-US" sz="1600" i="1">
                    <a:latin typeface="+mj-lt"/>
                  </a:rPr>
                  <a:t>S</a:t>
                </a:r>
                <a:r>
                  <a:rPr lang="en-US" sz="1600">
                    <a:latin typeface="+mj-lt"/>
                  </a:rPr>
                  <a:t>1[</a:t>
                </a:r>
                <a:r>
                  <a:rPr lang="en-US" sz="1600" i="1">
                    <a:latin typeface="+mj-lt"/>
                  </a:rPr>
                  <a:t>n</a:t>
                </a:r>
                <a:r>
                  <a:rPr lang="en-US" sz="1600">
                    <a:latin typeface="+mj-lt"/>
                  </a:rPr>
                  <a:t>];</a:t>
                </a:r>
              </a:p>
              <a:p>
                <a:pPr>
                  <a:spcBef>
                    <a:spcPts val="0"/>
                  </a:spcBef>
                </a:pPr>
                <a:r>
                  <a:rPr lang="en-US" sz="1600" err="1">
                    <a:latin typeface="+mj-lt"/>
                  </a:rPr>
                  <a:t>Độ</a:t>
                </a:r>
                <a:r>
                  <a:rPr lang="en-US" sz="1600">
                    <a:latin typeface="+mj-lt"/>
                  </a:rPr>
                  <a:t> </a:t>
                </a:r>
                <a:r>
                  <a:rPr lang="en-US" sz="1600" err="1">
                    <a:latin typeface="+mj-lt"/>
                  </a:rPr>
                  <a:t>phức</a:t>
                </a:r>
                <a:r>
                  <a:rPr lang="en-US" sz="1600">
                    <a:latin typeface="+mj-lt"/>
                  </a:rPr>
                  <a:t> </a:t>
                </a:r>
                <a:r>
                  <a:rPr lang="en-US" sz="1600" err="1">
                    <a:latin typeface="+mj-lt"/>
                  </a:rPr>
                  <a:t>tạp</a:t>
                </a:r>
                <a:r>
                  <a:rPr lang="en-US" sz="1600">
                    <a:latin typeface="+mj-lt"/>
                  </a:rPr>
                  <a:t>:</a:t>
                </a:r>
              </a:p>
              <a:p>
                <a:pPr>
                  <a:spcBef>
                    <a:spcPts val="0"/>
                  </a:spcBef>
                  <a:buNone/>
                </a:pPr>
                <a:r>
                  <a:rPr lang="en-US" sz="1600">
                    <a:latin typeface="+mj-lt"/>
                  </a:rPr>
                  <a:t>		O(</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𝑛</m:t>
                        </m:r>
                      </m:e>
                      <m:sup>
                        <m:r>
                          <a:rPr lang="en-US" sz="1600" i="1">
                            <a:latin typeface="Cambria Math" panose="02040503050406030204" pitchFamily="18" charset="0"/>
                          </a:rPr>
                          <m:t>2</m:t>
                        </m:r>
                      </m:sup>
                    </m:sSup>
                  </m:oMath>
                </a14:m>
                <a:r>
                  <a:rPr lang="en-US" sz="1600">
                    <a:latin typeface="+mj-lt"/>
                  </a:rPr>
                  <a:t>).</a:t>
                </a:r>
              </a:p>
            </p:txBody>
          </p:sp>
        </mc:Choice>
        <mc:Fallback xmlns="">
          <p:sp>
            <p:nvSpPr>
              <p:cNvPr id="5" name="Google Shape;85;p1"/>
              <p:cNvSpPr txBox="1">
                <a:spLocks noGrp="1" noRot="1" noChangeAspect="1" noMove="1" noResize="1" noEditPoints="1" noAdjustHandles="1" noChangeArrowheads="1" noChangeShapeType="1" noTextEdit="1"/>
              </p:cNvSpPr>
              <p:nvPr>
                <p:ph idx="1"/>
              </p:nvPr>
            </p:nvSpPr>
            <p:spPr>
              <a:xfrm>
                <a:off x="157316" y="597160"/>
                <a:ext cx="11860511" cy="6130878"/>
              </a:xfrm>
              <a:prstGeom prst="rect">
                <a:avLst/>
              </a:prstGeom>
              <a:blipFill>
                <a:blip r:embed="rId3"/>
                <a:stretch>
                  <a:fillRect l="-206" t="-696"/>
                </a:stretch>
              </a:blipFill>
              <a:ln>
                <a:noFill/>
              </a:ln>
            </p:spPr>
            <p:txBody>
              <a:bodyPr/>
              <a:lstStyle/>
              <a:p>
                <a:r>
                  <a:rPr lang="en-US">
                    <a:noFill/>
                  </a:rPr>
                  <a:t> </a:t>
                </a:r>
              </a:p>
            </p:txBody>
          </p:sp>
        </mc:Fallback>
      </mc:AlternateContent>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1404853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8CED-2E0A-3AC8-EB2F-12DE601682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393FA7-A6E3-02F8-4423-5B6A6E7972C7}"/>
              </a:ext>
            </a:extLst>
          </p:cNvPr>
          <p:cNvSpPr>
            <a:spLocks noGrp="1"/>
          </p:cNvSpPr>
          <p:nvPr>
            <p:ph idx="1"/>
          </p:nvPr>
        </p:nvSpPr>
        <p:spPr/>
        <p:txBody>
          <a:bodyPr/>
          <a:lstStyle/>
          <a:p>
            <a:pPr marL="0" indent="0">
              <a:buNone/>
            </a:pPr>
            <a:r>
              <a:rPr lang="en-US"/>
              <a:t>1. Even Subsequence </a:t>
            </a:r>
          </a:p>
          <a:p>
            <a:pPr marL="0" indent="0">
              <a:buNone/>
            </a:pPr>
            <a:endParaRPr lang="en-US"/>
          </a:p>
          <a:p>
            <a:pPr marL="0" indent="0">
              <a:buNone/>
            </a:pPr>
            <a:r>
              <a:rPr lang="en-US"/>
              <a:t>2. Gold Mining </a:t>
            </a:r>
          </a:p>
          <a:p>
            <a:pPr marL="0" indent="0">
              <a:buNone/>
            </a:pPr>
            <a:endParaRPr lang="en-US"/>
          </a:p>
          <a:p>
            <a:pPr marL="0" indent="0">
              <a:buNone/>
            </a:pPr>
            <a:r>
              <a:rPr lang="en-US"/>
              <a:t>3. Warehouse </a:t>
            </a:r>
          </a:p>
          <a:p>
            <a:pPr marL="0" indent="0">
              <a:buNone/>
            </a:pPr>
            <a:endParaRPr lang="en-US"/>
          </a:p>
          <a:p>
            <a:pPr marL="0" indent="0">
              <a:buNone/>
            </a:pPr>
            <a:r>
              <a:rPr lang="en-US"/>
              <a:t>4. Nurse</a:t>
            </a:r>
          </a:p>
        </p:txBody>
      </p:sp>
    </p:spTree>
    <p:extLst>
      <p:ext uri="{BB962C8B-B14F-4D97-AF65-F5344CB8AC3E}">
        <p14:creationId xmlns:p14="http://schemas.microsoft.com/office/powerpoint/2010/main" val="606466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1. Max even subsequence</a:t>
            </a:r>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41819" y="533659"/>
            <a:ext cx="11814109" cy="5868900"/>
          </a:xfrm>
          <a:prstGeom prst="rect">
            <a:avLst/>
          </a:prstGeom>
          <a:noFill/>
          <a:ln>
            <a:noFill/>
          </a:ln>
        </p:spPr>
        <p:txBody>
          <a:bodyPr spcFirstLastPara="1" wrap="square" lIns="91425" tIns="45700" rIns="91425" bIns="45700" anchor="t" anchorCtr="0">
            <a:noAutofit/>
          </a:bodyPr>
          <a:lstStyle/>
          <a:p>
            <a:r>
              <a:rPr lang="en-US" sz="2400" b="1" err="1"/>
              <a:t>Đề</a:t>
            </a:r>
            <a:r>
              <a:rPr lang="en-US" sz="2400" b="1"/>
              <a:t> </a:t>
            </a:r>
            <a:r>
              <a:rPr lang="en-US" sz="2400" b="1" err="1"/>
              <a:t>bài</a:t>
            </a:r>
            <a:r>
              <a:rPr lang="en-US" sz="2400" b="1"/>
              <a:t>: </a:t>
            </a:r>
          </a:p>
          <a:p>
            <a:pPr>
              <a:spcBef>
                <a:spcPts val="0"/>
              </a:spcBef>
              <a:buNone/>
            </a:pPr>
            <a:r>
              <a:rPr lang="en-US" sz="2400" b="1"/>
              <a:t>	</a:t>
            </a:r>
            <a:r>
              <a:rPr lang="en-US" sz="2400"/>
              <a:t>Cho </a:t>
            </a:r>
            <a:r>
              <a:rPr lang="en-US" sz="2400" err="1"/>
              <a:t>một</a:t>
            </a:r>
            <a:r>
              <a:rPr lang="en-US" sz="2400"/>
              <a:t> </a:t>
            </a:r>
            <a:r>
              <a:rPr lang="en-US" sz="2400" err="1"/>
              <a:t>dãy</a:t>
            </a:r>
            <a:r>
              <a:rPr lang="en-US" sz="2400"/>
              <a:t> </a:t>
            </a:r>
            <a:r>
              <a:rPr lang="en-US" sz="2400" err="1"/>
              <a:t>số</a:t>
            </a:r>
            <a:r>
              <a:rPr lang="en-US" sz="2400"/>
              <a:t> a </a:t>
            </a:r>
            <a:r>
              <a:rPr lang="en-US" sz="2400" err="1"/>
              <a:t>gồm</a:t>
            </a:r>
            <a:r>
              <a:rPr lang="en-US" sz="2400"/>
              <a:t> n </a:t>
            </a:r>
            <a:r>
              <a:rPr lang="en-US" sz="2400" err="1"/>
              <a:t>số</a:t>
            </a:r>
            <a:r>
              <a:rPr lang="en-US" sz="2400"/>
              <a:t> </a:t>
            </a:r>
            <a:r>
              <a:rPr lang="en-US" sz="2400" err="1"/>
              <a:t>nguyên</a:t>
            </a:r>
            <a:r>
              <a:rPr lang="en-US" sz="2400"/>
              <a:t> a</a:t>
            </a:r>
            <a:r>
              <a:rPr lang="en-US" sz="2400" baseline="-25000"/>
              <a:t>1</a:t>
            </a:r>
            <a:r>
              <a:rPr lang="en-US" sz="2400"/>
              <a:t>, a</a:t>
            </a:r>
            <a:r>
              <a:rPr lang="en-US" sz="2400" baseline="-25000"/>
              <a:t>2</a:t>
            </a:r>
            <a:r>
              <a:rPr lang="en-US" sz="2400"/>
              <a:t>, …, a</a:t>
            </a:r>
            <a:r>
              <a:rPr lang="en-US" sz="2400" baseline="-25000"/>
              <a:t>n</a:t>
            </a:r>
            <a:r>
              <a:rPr lang="en-US" sz="2400"/>
              <a:t>.</a:t>
            </a:r>
            <a:endParaRPr lang="en-US" sz="2400">
              <a:cs typeface="Calibri"/>
            </a:endParaRPr>
          </a:p>
          <a:p>
            <a:pPr>
              <a:spcBef>
                <a:spcPts val="0"/>
              </a:spcBef>
              <a:buNone/>
            </a:pPr>
            <a:r>
              <a:rPr lang="en-US" sz="2400"/>
              <a:t>	</a:t>
            </a:r>
            <a:r>
              <a:rPr lang="en-US" sz="2400" err="1"/>
              <a:t>Một</a:t>
            </a:r>
            <a:r>
              <a:rPr lang="en-US" sz="2400"/>
              <a:t> </a:t>
            </a:r>
            <a:r>
              <a:rPr lang="en-US" sz="2400" err="1"/>
              <a:t>đoạn</a:t>
            </a:r>
            <a:r>
              <a:rPr lang="en-US" sz="2400"/>
              <a:t> con </a:t>
            </a:r>
            <a:r>
              <a:rPr lang="en-US" sz="2400" err="1"/>
              <a:t>được</a:t>
            </a:r>
            <a:r>
              <a:rPr lang="en-US" sz="2400"/>
              <a:t> </a:t>
            </a:r>
            <a:r>
              <a:rPr lang="en-US" sz="2400" err="1"/>
              <a:t>định</a:t>
            </a:r>
            <a:r>
              <a:rPr lang="en-US" sz="2400"/>
              <a:t> </a:t>
            </a:r>
            <a:r>
              <a:rPr lang="en-US" sz="2400" err="1"/>
              <a:t>nghĩa</a:t>
            </a:r>
            <a:r>
              <a:rPr lang="en-US" sz="2400"/>
              <a:t> </a:t>
            </a:r>
            <a:r>
              <a:rPr lang="en-US" sz="2400" err="1"/>
              <a:t>là</a:t>
            </a:r>
            <a:r>
              <a:rPr lang="en-US" sz="2400"/>
              <a:t> </a:t>
            </a:r>
            <a:r>
              <a:rPr lang="en-US" sz="2400" err="1"/>
              <a:t>một</a:t>
            </a:r>
            <a:r>
              <a:rPr lang="en-US" sz="2400"/>
              <a:t> </a:t>
            </a:r>
            <a:r>
              <a:rPr lang="en-US" sz="2400" err="1"/>
              <a:t>đoạn</a:t>
            </a:r>
            <a:r>
              <a:rPr lang="en-US" sz="2400"/>
              <a:t> </a:t>
            </a:r>
            <a:r>
              <a:rPr lang="en-US" sz="2400" err="1"/>
              <a:t>các</a:t>
            </a:r>
            <a:r>
              <a:rPr lang="en-US" sz="2400"/>
              <a:t> </a:t>
            </a:r>
            <a:r>
              <a:rPr lang="en-US" sz="2400" err="1"/>
              <a:t>phần</a:t>
            </a:r>
            <a:r>
              <a:rPr lang="en-US" sz="2400"/>
              <a:t> </a:t>
            </a:r>
            <a:r>
              <a:rPr lang="en-US" sz="2400" err="1"/>
              <a:t>tử</a:t>
            </a:r>
            <a:r>
              <a:rPr lang="en-US" sz="2400"/>
              <a:t> </a:t>
            </a:r>
            <a:r>
              <a:rPr lang="en-US" sz="2400" err="1"/>
              <a:t>liên</a:t>
            </a:r>
            <a:r>
              <a:rPr lang="en-US" sz="2400"/>
              <a:t> </a:t>
            </a:r>
            <a:r>
              <a:rPr lang="en-US" sz="2400" err="1"/>
              <a:t>tiếp</a:t>
            </a:r>
            <a:r>
              <a:rPr lang="en-US" sz="2400"/>
              <a:t> </a:t>
            </a:r>
            <a:r>
              <a:rPr lang="en-US" sz="2400" err="1"/>
              <a:t>của</a:t>
            </a:r>
            <a:r>
              <a:rPr lang="en-US" sz="2400"/>
              <a:t> </a:t>
            </a:r>
            <a:r>
              <a:rPr lang="en-US" sz="2400" err="1"/>
              <a:t>dãy</a:t>
            </a:r>
            <a:r>
              <a:rPr lang="en-US" sz="2400"/>
              <a:t> a.</a:t>
            </a:r>
            <a:endParaRPr lang="en-US" sz="2400">
              <a:cs typeface="Calibri"/>
            </a:endParaRPr>
          </a:p>
          <a:p>
            <a:pPr>
              <a:spcBef>
                <a:spcPts val="0"/>
              </a:spcBef>
              <a:buNone/>
            </a:pPr>
            <a:r>
              <a:rPr lang="en-US" sz="2400" b="1" err="1"/>
              <a:t>Yêu</a:t>
            </a:r>
            <a:r>
              <a:rPr lang="en-US" sz="2400" b="1"/>
              <a:t> </a:t>
            </a:r>
            <a:r>
              <a:rPr lang="en-US" sz="2400" b="1" err="1"/>
              <a:t>cầu</a:t>
            </a:r>
            <a:r>
              <a:rPr lang="en-US" sz="2400" b="1"/>
              <a:t>:</a:t>
            </a:r>
            <a:endParaRPr lang="en-US" sz="2400" b="1">
              <a:cs typeface="Calibri"/>
            </a:endParaRPr>
          </a:p>
          <a:p>
            <a:r>
              <a:rPr lang="en-US" sz="2400"/>
              <a:t>	</a:t>
            </a:r>
            <a:r>
              <a:rPr lang="en-US" sz="2400" err="1"/>
              <a:t>Tìm</a:t>
            </a:r>
            <a:r>
              <a:rPr lang="en-US" sz="2400"/>
              <a:t> </a:t>
            </a:r>
            <a:r>
              <a:rPr lang="en-US" sz="2400" err="1"/>
              <a:t>đoạn</a:t>
            </a:r>
            <a:r>
              <a:rPr lang="en-US" sz="2400"/>
              <a:t> con </a:t>
            </a:r>
            <a:r>
              <a:rPr lang="en-US" sz="2400" err="1"/>
              <a:t>có</a:t>
            </a:r>
            <a:r>
              <a:rPr lang="en-US" sz="2400"/>
              <a:t> </a:t>
            </a:r>
            <a:r>
              <a:rPr lang="en-US" sz="2400" err="1"/>
              <a:t>trọng</a:t>
            </a:r>
            <a:r>
              <a:rPr lang="en-US" sz="2400"/>
              <a:t> </a:t>
            </a:r>
            <a:r>
              <a:rPr lang="en-US" sz="2400" err="1"/>
              <a:t>số</a:t>
            </a:r>
            <a:r>
              <a:rPr lang="en-US" sz="2400"/>
              <a:t> </a:t>
            </a:r>
            <a:r>
              <a:rPr lang="en-US" sz="2400" err="1"/>
              <a:t>là</a:t>
            </a:r>
            <a:r>
              <a:rPr lang="en-US" sz="2400"/>
              <a:t> </a:t>
            </a:r>
            <a:r>
              <a:rPr lang="en-US" sz="2400" err="1"/>
              <a:t>chẵn</a:t>
            </a:r>
            <a:r>
              <a:rPr lang="en-US" sz="2400"/>
              <a:t> </a:t>
            </a:r>
            <a:r>
              <a:rPr lang="en-US" sz="2400" err="1"/>
              <a:t>và</a:t>
            </a:r>
            <a:r>
              <a:rPr lang="en-US" sz="2400"/>
              <a:t> </a:t>
            </a:r>
            <a:r>
              <a:rPr lang="en-US" sz="2400" err="1"/>
              <a:t>có</a:t>
            </a:r>
            <a:r>
              <a:rPr lang="en-US" sz="2400"/>
              <a:t> </a:t>
            </a:r>
            <a:r>
              <a:rPr lang="en-US" sz="2400" err="1"/>
              <a:t>tổng</a:t>
            </a:r>
            <a:r>
              <a:rPr lang="en-US" sz="2400"/>
              <a:t> </a:t>
            </a:r>
            <a:r>
              <a:rPr lang="en-US" sz="2400" err="1"/>
              <a:t>các</a:t>
            </a:r>
            <a:r>
              <a:rPr lang="en-US" sz="2400"/>
              <a:t> </a:t>
            </a:r>
            <a:r>
              <a:rPr lang="en-US" sz="2400" err="1"/>
              <a:t>phần</a:t>
            </a:r>
            <a:r>
              <a:rPr lang="en-US" sz="2400"/>
              <a:t> </a:t>
            </a:r>
            <a:r>
              <a:rPr lang="en-US" sz="2400" err="1"/>
              <a:t>tử</a:t>
            </a:r>
            <a:r>
              <a:rPr lang="en-US" sz="2400"/>
              <a:t> </a:t>
            </a:r>
            <a:r>
              <a:rPr lang="en-US" sz="2400" err="1"/>
              <a:t>là</a:t>
            </a:r>
            <a:r>
              <a:rPr lang="en-US" sz="2400"/>
              <a:t> </a:t>
            </a:r>
            <a:r>
              <a:rPr lang="en-US" sz="2400" err="1"/>
              <a:t>lớn</a:t>
            </a:r>
            <a:r>
              <a:rPr lang="en-US" sz="2400"/>
              <a:t> </a:t>
            </a:r>
            <a:r>
              <a:rPr lang="en-US" sz="2400" err="1"/>
              <a:t>nhất</a:t>
            </a:r>
            <a:r>
              <a:rPr lang="en-US" sz="2400"/>
              <a:t>.</a:t>
            </a:r>
            <a:endParaRPr lang="en-US" sz="2400">
              <a:cs typeface="Calibri"/>
            </a:endParaRPr>
          </a:p>
        </p:txBody>
      </p:sp>
      <p:pic>
        <p:nvPicPr>
          <p:cNvPr id="5" name="Picture 4">
            <a:extLst>
              <a:ext uri="{FF2B5EF4-FFF2-40B4-BE49-F238E27FC236}">
                <a16:creationId xmlns:a16="http://schemas.microsoft.com/office/drawing/2014/main" id="{BC3E8AC5-CC59-9C4C-5E97-186A5460D008}"/>
              </a:ext>
            </a:extLst>
          </p:cNvPr>
          <p:cNvPicPr>
            <a:picLocks noChangeAspect="1"/>
          </p:cNvPicPr>
          <p:nvPr/>
        </p:nvPicPr>
        <p:blipFill>
          <a:blip r:embed="rId3"/>
          <a:stretch>
            <a:fillRect/>
          </a:stretch>
        </p:blipFill>
        <p:spPr>
          <a:xfrm>
            <a:off x="508000" y="2594545"/>
            <a:ext cx="7992535" cy="808092"/>
          </a:xfrm>
          <a:prstGeom prst="rect">
            <a:avLst/>
          </a:prstGeom>
        </p:spPr>
      </p:pic>
      <p:sp>
        <p:nvSpPr>
          <p:cNvPr id="7" name="TextBox 6">
            <a:extLst>
              <a:ext uri="{FF2B5EF4-FFF2-40B4-BE49-F238E27FC236}">
                <a16:creationId xmlns:a16="http://schemas.microsoft.com/office/drawing/2014/main" id="{E26D5C6F-FDE9-6890-FFFC-7173B11DD1E7}"/>
              </a:ext>
            </a:extLst>
          </p:cNvPr>
          <p:cNvSpPr txBox="1"/>
          <p:nvPr/>
        </p:nvSpPr>
        <p:spPr>
          <a:xfrm>
            <a:off x="203717" y="3500085"/>
            <a:ext cx="10896600" cy="1200329"/>
          </a:xfrm>
          <a:prstGeom prst="rect">
            <a:avLst/>
          </a:prstGeom>
          <a:noFill/>
        </p:spPr>
        <p:txBody>
          <a:bodyPr wrap="square">
            <a:spAutoFit/>
          </a:bodyPr>
          <a:lstStyle/>
          <a:p>
            <a:r>
              <a:rPr lang="vi-VN"/>
              <a:t>Đầu vào được diễn giải như sau </a:t>
            </a:r>
            <a:endParaRPr lang="en-US"/>
          </a:p>
          <a:p>
            <a:r>
              <a:rPr lang="vi-VN"/>
              <a:t>• Dòng 1 là số lượng phần tử trong dãy ban đầu n, n</a:t>
            </a:r>
            <a:r>
              <a:rPr lang="en-US"/>
              <a:t> &lt; 10</a:t>
            </a:r>
            <a:r>
              <a:rPr lang="en-US" baseline="30000"/>
              <a:t>6</a:t>
            </a:r>
          </a:p>
          <a:p>
            <a:r>
              <a:rPr lang="vi-VN"/>
              <a:t>•</a:t>
            </a:r>
            <a:r>
              <a:rPr lang="en-US"/>
              <a:t> </a:t>
            </a:r>
            <a:r>
              <a:rPr lang="vi-VN"/>
              <a:t>Dòng 2 lần lượt là giá trị các phần tử trong dãy, với giá trị trong khoảng [-10</a:t>
            </a:r>
            <a:r>
              <a:rPr lang="vi-VN" baseline="30000"/>
              <a:t>6</a:t>
            </a:r>
            <a:r>
              <a:rPr lang="vi-VN"/>
              <a:t>,10</a:t>
            </a:r>
            <a:r>
              <a:rPr lang="vi-VN" baseline="30000"/>
              <a:t>6</a:t>
            </a:r>
            <a:r>
              <a:rPr lang="en-US"/>
              <a:t>]</a:t>
            </a:r>
            <a:endParaRPr lang="vi-VN"/>
          </a:p>
          <a:p>
            <a:endParaRPr lang="en-US"/>
          </a:p>
        </p:txBody>
      </p:sp>
      <p:sp>
        <p:nvSpPr>
          <p:cNvPr id="9" name="TextBox 8">
            <a:extLst>
              <a:ext uri="{FF2B5EF4-FFF2-40B4-BE49-F238E27FC236}">
                <a16:creationId xmlns:a16="http://schemas.microsoft.com/office/drawing/2014/main" id="{22DE293C-474D-52B9-8B18-1536BA4C21D2}"/>
              </a:ext>
            </a:extLst>
          </p:cNvPr>
          <p:cNvSpPr txBox="1"/>
          <p:nvPr/>
        </p:nvSpPr>
        <p:spPr>
          <a:xfrm>
            <a:off x="431327" y="4474318"/>
            <a:ext cx="11654300" cy="2308324"/>
          </a:xfrm>
          <a:prstGeom prst="rect">
            <a:avLst/>
          </a:prstGeom>
          <a:solidFill>
            <a:schemeClr val="bg1"/>
          </a:solidFill>
        </p:spPr>
        <p:txBody>
          <a:bodyPr wrap="square">
            <a:spAutoFit/>
          </a:bodyPr>
          <a:lstStyle/>
          <a:p>
            <a:r>
              <a:rPr lang="vi-VN"/>
              <a:t>Tìm và in ra màn hình đoạn con </a:t>
            </a:r>
            <a:r>
              <a:rPr lang="en-US" err="1"/>
              <a:t>có</a:t>
            </a:r>
            <a:r>
              <a:rPr lang="en-US"/>
              <a:t> </a:t>
            </a:r>
            <a:r>
              <a:rPr lang="vi-VN"/>
              <a:t>tổng chẵn lớn nhất (nếu có) trong dãy n phần tử trên. Trong trường hợp KHÔNG tồn tại đoạn con </a:t>
            </a:r>
            <a:r>
              <a:rPr lang="en-US" err="1"/>
              <a:t>tổng</a:t>
            </a:r>
            <a:r>
              <a:rPr lang="en-US"/>
              <a:t> </a:t>
            </a:r>
            <a:r>
              <a:rPr lang="vi-VN"/>
              <a:t>chẵn thì in ra là NOT_FOUND (VD. Dãy chỉ gồm 1 số</a:t>
            </a:r>
            <a:r>
              <a:rPr lang="en-US"/>
              <a:t> </a:t>
            </a:r>
            <a:r>
              <a:rPr lang="en-US" err="1"/>
              <a:t>lẻ</a:t>
            </a:r>
            <a:r>
              <a:rPr lang="vi-VN"/>
              <a:t>) </a:t>
            </a:r>
            <a:endParaRPr lang="en-US"/>
          </a:p>
          <a:p>
            <a:r>
              <a:rPr lang="vi-VN"/>
              <a:t>Gợi ý:</a:t>
            </a:r>
            <a:endParaRPr lang="en-US"/>
          </a:p>
          <a:p>
            <a:r>
              <a:rPr lang="vi-VN"/>
              <a:t>• Đoạn con trong khoảng 𝑖 tới 𝑗 sẽ là các phần tử nằm liên tiếp nhau: a</a:t>
            </a:r>
            <a:r>
              <a:rPr lang="vi-VN" baseline="-25000"/>
              <a:t>i</a:t>
            </a:r>
            <a:r>
              <a:rPr lang="vi-VN"/>
              <a:t>,a</a:t>
            </a:r>
            <a:r>
              <a:rPr lang="vi-VN" baseline="-25000"/>
              <a:t>i+1</a:t>
            </a:r>
            <a:r>
              <a:rPr lang="vi-VN"/>
              <a:t>, a</a:t>
            </a:r>
            <a:r>
              <a:rPr lang="vi-VN" baseline="-25000"/>
              <a:t>i+2</a:t>
            </a:r>
            <a:r>
              <a:rPr lang="vi-VN"/>
              <a:t>,..,a</a:t>
            </a:r>
            <a:r>
              <a:rPr lang="vi-VN" baseline="-25000"/>
              <a:t>j</a:t>
            </a:r>
            <a:r>
              <a:rPr lang="vi-VN"/>
              <a:t> </a:t>
            </a:r>
            <a:endParaRPr lang="en-US"/>
          </a:p>
          <a:p>
            <a:r>
              <a:rPr lang="vi-VN"/>
              <a:t>• Tổng giá trị của đoạn con là tổng giá trị các phần tử a</a:t>
            </a:r>
            <a:r>
              <a:rPr lang="vi-VN" baseline="-25000"/>
              <a:t>i</a:t>
            </a:r>
            <a:r>
              <a:rPr lang="vi-VN"/>
              <a:t>+a</a:t>
            </a:r>
            <a:r>
              <a:rPr lang="vi-VN" baseline="-25000"/>
              <a:t>i+1</a:t>
            </a:r>
            <a:r>
              <a:rPr lang="vi-VN"/>
              <a:t>+ a</a:t>
            </a:r>
            <a:r>
              <a:rPr lang="vi-VN" baseline="-25000"/>
              <a:t>i+2</a:t>
            </a:r>
            <a:r>
              <a:rPr lang="vi-VN"/>
              <a:t>+..+a</a:t>
            </a:r>
            <a:r>
              <a:rPr lang="vi-VN" baseline="-25000"/>
              <a:t>j</a:t>
            </a:r>
            <a:r>
              <a:rPr lang="vi-VN"/>
              <a:t> </a:t>
            </a:r>
            <a:endParaRPr lang="en-US"/>
          </a:p>
          <a:p>
            <a:r>
              <a:rPr lang="vi-VN"/>
              <a:t>• Nếu vét cạn số lượng đoạn con chẵn trong dãy n phần tử thì số lượng phải xét sẽ là O(n</a:t>
            </a:r>
            <a:r>
              <a:rPr lang="vi-VN" baseline="30000"/>
              <a:t>2</a:t>
            </a:r>
            <a:r>
              <a:rPr lang="vi-VN"/>
              <a:t> ), nếu n tới cỡ 1tr thì vẫn có thể vét được, nhưng mà thời gian sẽ khá lâu, tính tới phút</a:t>
            </a:r>
            <a:endParaRPr lang="en-US"/>
          </a:p>
          <a:p>
            <a:endParaRPr lang="en-US"/>
          </a:p>
        </p:txBody>
      </p:sp>
    </p:spTree>
    <p:extLst>
      <p:ext uri="{BB962C8B-B14F-4D97-AF65-F5344CB8AC3E}">
        <p14:creationId xmlns:p14="http://schemas.microsoft.com/office/powerpoint/2010/main" val="1095555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174172" y="71201"/>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Max even subsequence</a:t>
            </a:r>
            <a:r>
              <a:rPr lang="en-US" sz="2000" b="1">
                <a:solidFill>
                  <a:srgbClr val="0070C0"/>
                </a:solidFill>
                <a:latin typeface="Arial"/>
                <a:ea typeface="Arial"/>
                <a:cs typeface="Arial"/>
                <a:sym typeface="Arial"/>
              </a:rPr>
              <a:t> – Dynamic Programming Algorithm</a:t>
            </a:r>
            <a:endParaRPr b="1">
              <a:latin typeface="+mj-lt"/>
            </a:endParaRPr>
          </a:p>
        </p:txBody>
      </p:sp>
      <p:sp>
        <p:nvSpPr>
          <p:cNvPr id="5" name="Google Shape;85;p1"/>
          <p:cNvSpPr txBox="1">
            <a:spLocks noGrp="1"/>
          </p:cNvSpPr>
          <p:nvPr>
            <p:ph idx="1"/>
          </p:nvPr>
        </p:nvSpPr>
        <p:spPr>
          <a:xfrm>
            <a:off x="101600" y="616486"/>
            <a:ext cx="11916227" cy="6111551"/>
          </a:xfrm>
          <a:prstGeom prst="rect">
            <a:avLst/>
          </a:prstGeom>
          <a:noFill/>
          <a:ln>
            <a:noFill/>
          </a:ln>
        </p:spPr>
        <p:txBody>
          <a:bodyPr spcFirstLastPara="1" wrap="square" lIns="91425" tIns="45700" rIns="91425" bIns="45700" anchor="t" anchorCtr="0">
            <a:noAutofit/>
          </a:bodyPr>
          <a:lstStyle/>
          <a:p>
            <a:pPr algn="l" rtl="0"/>
            <a:r>
              <a:rPr lang="en-US" sz="2400" b="0" i="0" err="1">
                <a:effectLst/>
                <a:latin typeface="-apple-system"/>
              </a:rPr>
              <a:t>Xác</a:t>
            </a:r>
            <a:r>
              <a:rPr lang="en-US" sz="2400" b="0" i="0">
                <a:effectLst/>
                <a:latin typeface="-apple-system"/>
              </a:rPr>
              <a:t> </a:t>
            </a:r>
            <a:r>
              <a:rPr lang="en-US" sz="2400" b="0" i="0" err="1">
                <a:effectLst/>
                <a:latin typeface="-apple-system"/>
              </a:rPr>
              <a:t>định</a:t>
            </a:r>
            <a:r>
              <a:rPr lang="en-US" sz="2400" b="0" i="0">
                <a:effectLst/>
                <a:latin typeface="-apple-system"/>
              </a:rPr>
              <a:t> </a:t>
            </a:r>
            <a:r>
              <a:rPr lang="en-US" sz="2400" b="0" i="0" err="1">
                <a:effectLst/>
                <a:latin typeface="-apple-system"/>
              </a:rPr>
              <a:t>bài</a:t>
            </a:r>
            <a:r>
              <a:rPr lang="en-US" sz="2400" b="0" i="0">
                <a:effectLst/>
                <a:latin typeface="-apple-system"/>
              </a:rPr>
              <a:t> </a:t>
            </a:r>
            <a:r>
              <a:rPr lang="en-US" sz="2400" b="0" i="0" err="1">
                <a:effectLst/>
                <a:latin typeface="-apple-system"/>
              </a:rPr>
              <a:t>toán</a:t>
            </a:r>
            <a:r>
              <a:rPr lang="en-US" sz="2400" b="0" i="0">
                <a:effectLst/>
                <a:latin typeface="-apple-system"/>
              </a:rPr>
              <a:t> con</a:t>
            </a:r>
          </a:p>
          <a:p>
            <a:pPr lvl="1"/>
            <a:r>
              <a:rPr lang="en-US">
                <a:solidFill>
                  <a:srgbClr val="FF0000"/>
                </a:solidFill>
                <a:latin typeface="-apple-system"/>
              </a:rPr>
              <a:t>S0</a:t>
            </a:r>
            <a:r>
              <a:rPr lang="en-US">
                <a:latin typeface="-apple-system"/>
              </a:rPr>
              <a:t>[</a:t>
            </a:r>
            <a:r>
              <a:rPr lang="en-US" err="1">
                <a:latin typeface="-apple-system"/>
              </a:rPr>
              <a:t>i</a:t>
            </a:r>
            <a:r>
              <a:rPr lang="en-US">
                <a:latin typeface="-apple-system"/>
              </a:rPr>
              <a:t>] </a:t>
            </a:r>
            <a:r>
              <a:rPr lang="en-US" err="1">
                <a:latin typeface="-apple-system"/>
              </a:rPr>
              <a:t>là</a:t>
            </a:r>
            <a:r>
              <a:rPr lang="en-US">
                <a:latin typeface="-apple-system"/>
              </a:rPr>
              <a:t> </a:t>
            </a:r>
            <a:r>
              <a:rPr lang="en-US" err="1">
                <a:latin typeface="-apple-system"/>
              </a:rPr>
              <a:t>tổng</a:t>
            </a:r>
            <a:r>
              <a:rPr lang="en-US">
                <a:latin typeface="-apple-system"/>
              </a:rPr>
              <a:t> </a:t>
            </a:r>
            <a:r>
              <a:rPr lang="en-US" err="1">
                <a:latin typeface="-apple-system"/>
              </a:rPr>
              <a:t>của</a:t>
            </a:r>
            <a:r>
              <a:rPr lang="en-US">
                <a:latin typeface="-apple-system"/>
              </a:rPr>
              <a:t> </a:t>
            </a:r>
            <a:r>
              <a:rPr lang="en-US" err="1">
                <a:latin typeface="-apple-system"/>
              </a:rPr>
              <a:t>dãy</a:t>
            </a:r>
            <a:r>
              <a:rPr lang="en-US">
                <a:latin typeface="-apple-system"/>
              </a:rPr>
              <a:t> con </a:t>
            </a:r>
            <a:r>
              <a:rPr lang="en-US" err="1">
                <a:solidFill>
                  <a:srgbClr val="FF0000"/>
                </a:solidFill>
                <a:latin typeface="-apple-system"/>
              </a:rPr>
              <a:t>chẵn</a:t>
            </a:r>
            <a:r>
              <a:rPr lang="en-US">
                <a:latin typeface="-apple-system"/>
              </a:rPr>
              <a:t> </a:t>
            </a:r>
            <a:r>
              <a:rPr lang="en-US" err="1">
                <a:latin typeface="-apple-system"/>
              </a:rPr>
              <a:t>cực</a:t>
            </a:r>
            <a:r>
              <a:rPr lang="en-US">
                <a:latin typeface="-apple-system"/>
              </a:rPr>
              <a:t> </a:t>
            </a:r>
            <a:r>
              <a:rPr lang="en-US" err="1">
                <a:latin typeface="-apple-system"/>
              </a:rPr>
              <a:t>đại</a:t>
            </a:r>
            <a:r>
              <a:rPr lang="en-US">
                <a:latin typeface="-apple-system"/>
              </a:rPr>
              <a:t> </a:t>
            </a:r>
            <a:r>
              <a:rPr lang="en-US" err="1">
                <a:latin typeface="-apple-system"/>
              </a:rPr>
              <a:t>của</a:t>
            </a:r>
            <a:r>
              <a:rPr lang="en-US">
                <a:latin typeface="-apple-system"/>
              </a:rPr>
              <a:t> </a:t>
            </a:r>
            <a:r>
              <a:rPr lang="en-US" err="1">
                <a:latin typeface="-apple-system"/>
              </a:rPr>
              <a:t>dãy</a:t>
            </a:r>
            <a:r>
              <a:rPr lang="en-US">
                <a:latin typeface="-apple-system"/>
              </a:rPr>
              <a:t> a[1],  . . ., a[</a:t>
            </a:r>
            <a:r>
              <a:rPr lang="en-US" err="1">
                <a:latin typeface="-apple-system"/>
              </a:rPr>
              <a:t>i</a:t>
            </a:r>
            <a:r>
              <a:rPr lang="en-US">
                <a:latin typeface="-apple-system"/>
              </a:rPr>
              <a:t>] </a:t>
            </a:r>
            <a:r>
              <a:rPr lang="en-US" err="1">
                <a:latin typeface="-apple-system"/>
              </a:rPr>
              <a:t>mà</a:t>
            </a:r>
            <a:r>
              <a:rPr lang="en-US">
                <a:latin typeface="-apple-system"/>
              </a:rPr>
              <a:t> </a:t>
            </a:r>
            <a:r>
              <a:rPr lang="en-US" err="1">
                <a:latin typeface="-apple-system"/>
              </a:rPr>
              <a:t>phần</a:t>
            </a:r>
            <a:r>
              <a:rPr lang="en-US">
                <a:latin typeface="-apple-system"/>
              </a:rPr>
              <a:t> </a:t>
            </a:r>
            <a:r>
              <a:rPr lang="en-US" err="1">
                <a:latin typeface="-apple-system"/>
              </a:rPr>
              <a:t>tử</a:t>
            </a:r>
            <a:r>
              <a:rPr lang="en-US">
                <a:latin typeface="-apple-system"/>
              </a:rPr>
              <a:t> </a:t>
            </a:r>
            <a:r>
              <a:rPr lang="en-US" err="1">
                <a:latin typeface="-apple-system"/>
              </a:rPr>
              <a:t>cuối</a:t>
            </a:r>
            <a:r>
              <a:rPr lang="en-US">
                <a:latin typeface="-apple-system"/>
              </a:rPr>
              <a:t> </a:t>
            </a:r>
            <a:r>
              <a:rPr lang="en-US" err="1">
                <a:latin typeface="-apple-system"/>
              </a:rPr>
              <a:t>cùng</a:t>
            </a:r>
            <a:r>
              <a:rPr lang="en-US">
                <a:latin typeface="-apple-system"/>
              </a:rPr>
              <a:t> </a:t>
            </a:r>
            <a:r>
              <a:rPr lang="en-US" err="1">
                <a:latin typeface="-apple-system"/>
              </a:rPr>
              <a:t>là</a:t>
            </a:r>
            <a:r>
              <a:rPr lang="en-US">
                <a:latin typeface="-apple-system"/>
              </a:rPr>
              <a:t> a[</a:t>
            </a:r>
            <a:r>
              <a:rPr lang="en-US" err="1">
                <a:latin typeface="-apple-system"/>
              </a:rPr>
              <a:t>i</a:t>
            </a:r>
            <a:r>
              <a:rPr lang="en-US">
                <a:latin typeface="-apple-system"/>
              </a:rPr>
              <a:t>]</a:t>
            </a:r>
          </a:p>
          <a:p>
            <a:pPr lvl="1"/>
            <a:r>
              <a:rPr lang="en-US" b="0" i="0">
                <a:solidFill>
                  <a:srgbClr val="00B050"/>
                </a:solidFill>
                <a:effectLst/>
                <a:latin typeface="-apple-system"/>
              </a:rPr>
              <a:t>S1</a:t>
            </a:r>
            <a:r>
              <a:rPr lang="en-US" b="0" i="0">
                <a:effectLst/>
                <a:latin typeface="-apple-system"/>
              </a:rPr>
              <a:t>[</a:t>
            </a:r>
            <a:r>
              <a:rPr lang="en-US" b="0" i="0" err="1">
                <a:effectLst/>
                <a:latin typeface="-apple-system"/>
              </a:rPr>
              <a:t>i</a:t>
            </a:r>
            <a:r>
              <a:rPr lang="en-US" b="0" i="0">
                <a:effectLst/>
                <a:latin typeface="-apple-system"/>
              </a:rPr>
              <a:t>] </a:t>
            </a:r>
            <a:r>
              <a:rPr lang="en-US" b="0" i="0" err="1">
                <a:effectLst/>
                <a:latin typeface="-apple-system"/>
              </a:rPr>
              <a:t>là</a:t>
            </a:r>
            <a:r>
              <a:rPr lang="en-US" b="0" i="0">
                <a:effectLst/>
                <a:latin typeface="-apple-system"/>
              </a:rPr>
              <a:t> </a:t>
            </a:r>
            <a:r>
              <a:rPr lang="en-US" b="0" i="0" err="1">
                <a:effectLst/>
                <a:latin typeface="-apple-system"/>
              </a:rPr>
              <a:t>tổng</a:t>
            </a:r>
            <a:r>
              <a:rPr lang="en-US" b="0" i="0">
                <a:effectLst/>
                <a:latin typeface="-apple-system"/>
              </a:rPr>
              <a:t> </a:t>
            </a:r>
            <a:r>
              <a:rPr lang="en-US" b="0" i="0" err="1">
                <a:effectLst/>
                <a:latin typeface="-apple-system"/>
              </a:rPr>
              <a:t>của</a:t>
            </a:r>
            <a:r>
              <a:rPr lang="en-US" b="0" i="0">
                <a:effectLst/>
                <a:latin typeface="-apple-system"/>
              </a:rPr>
              <a:t> </a:t>
            </a:r>
            <a:r>
              <a:rPr lang="en-US" b="0" i="0" err="1">
                <a:effectLst/>
                <a:latin typeface="-apple-system"/>
              </a:rPr>
              <a:t>dãy</a:t>
            </a:r>
            <a:r>
              <a:rPr lang="en-US" b="0" i="0">
                <a:effectLst/>
                <a:latin typeface="-apple-system"/>
              </a:rPr>
              <a:t> con </a:t>
            </a:r>
            <a:r>
              <a:rPr lang="en-US" b="0" i="0" err="1">
                <a:solidFill>
                  <a:srgbClr val="00B050"/>
                </a:solidFill>
                <a:effectLst/>
                <a:latin typeface="-apple-system"/>
              </a:rPr>
              <a:t>lẻ</a:t>
            </a:r>
            <a:r>
              <a:rPr lang="en-US" b="0" i="0">
                <a:effectLst/>
                <a:latin typeface="-apple-system"/>
              </a:rPr>
              <a:t> </a:t>
            </a:r>
            <a:r>
              <a:rPr lang="en-US" b="0" i="0" err="1">
                <a:effectLst/>
                <a:latin typeface="-apple-system"/>
              </a:rPr>
              <a:t>cực</a:t>
            </a:r>
            <a:r>
              <a:rPr lang="en-US" b="0" i="0">
                <a:effectLst/>
                <a:latin typeface="-apple-system"/>
              </a:rPr>
              <a:t> </a:t>
            </a:r>
            <a:r>
              <a:rPr lang="en-US" b="0" i="0" err="1">
                <a:effectLst/>
                <a:latin typeface="-apple-system"/>
              </a:rPr>
              <a:t>đại</a:t>
            </a:r>
            <a:r>
              <a:rPr lang="en-US" b="0" i="0">
                <a:effectLst/>
                <a:latin typeface="-apple-system"/>
              </a:rPr>
              <a:t> </a:t>
            </a:r>
            <a:r>
              <a:rPr lang="en-US" b="0" i="0" err="1">
                <a:effectLst/>
                <a:latin typeface="-apple-system"/>
              </a:rPr>
              <a:t>của</a:t>
            </a:r>
            <a:r>
              <a:rPr lang="en-US" b="0" i="0">
                <a:effectLst/>
                <a:latin typeface="-apple-system"/>
              </a:rPr>
              <a:t> </a:t>
            </a:r>
            <a:r>
              <a:rPr lang="en-US" b="0" i="0" err="1">
                <a:effectLst/>
                <a:latin typeface="-apple-system"/>
              </a:rPr>
              <a:t>dãy</a:t>
            </a:r>
            <a:r>
              <a:rPr lang="en-US" b="0" i="0">
                <a:effectLst/>
                <a:latin typeface="-apple-system"/>
              </a:rPr>
              <a:t> a[1], a[2], . . ., a[</a:t>
            </a:r>
            <a:r>
              <a:rPr lang="en-US" b="0" i="0" err="1">
                <a:effectLst/>
                <a:latin typeface="-apple-system"/>
              </a:rPr>
              <a:t>i</a:t>
            </a:r>
            <a:r>
              <a:rPr lang="en-US" b="0" i="0">
                <a:effectLst/>
                <a:latin typeface="-apple-system"/>
              </a:rPr>
              <a:t>] </a:t>
            </a:r>
            <a:r>
              <a:rPr lang="en-US" b="0" i="0" err="1">
                <a:effectLst/>
                <a:latin typeface="-apple-system"/>
              </a:rPr>
              <a:t>mà</a:t>
            </a:r>
            <a:r>
              <a:rPr lang="en-US" b="0" i="0">
                <a:effectLst/>
                <a:latin typeface="-apple-system"/>
              </a:rPr>
              <a:t> </a:t>
            </a:r>
            <a:r>
              <a:rPr lang="en-US" b="0" i="0" err="1">
                <a:effectLst/>
                <a:latin typeface="-apple-system"/>
              </a:rPr>
              <a:t>phần</a:t>
            </a:r>
            <a:r>
              <a:rPr lang="en-US" b="0" i="0">
                <a:effectLst/>
                <a:latin typeface="-apple-system"/>
              </a:rPr>
              <a:t> </a:t>
            </a:r>
            <a:r>
              <a:rPr lang="en-US" b="0" i="0" err="1">
                <a:effectLst/>
                <a:latin typeface="-apple-system"/>
              </a:rPr>
              <a:t>tử</a:t>
            </a:r>
            <a:r>
              <a:rPr lang="en-US" b="0" i="0">
                <a:effectLst/>
                <a:latin typeface="-apple-system"/>
              </a:rPr>
              <a:t> </a:t>
            </a:r>
            <a:r>
              <a:rPr lang="en-US" b="0" i="0" err="1">
                <a:effectLst/>
                <a:latin typeface="-apple-system"/>
              </a:rPr>
              <a:t>cuối</a:t>
            </a:r>
            <a:r>
              <a:rPr lang="en-US" b="0" i="0">
                <a:effectLst/>
                <a:latin typeface="-apple-system"/>
              </a:rPr>
              <a:t> </a:t>
            </a:r>
            <a:r>
              <a:rPr lang="en-US" b="0" i="0" err="1">
                <a:effectLst/>
                <a:latin typeface="-apple-system"/>
              </a:rPr>
              <a:t>cùng</a:t>
            </a:r>
            <a:r>
              <a:rPr lang="en-US" b="0" i="0">
                <a:effectLst/>
                <a:latin typeface="-apple-system"/>
              </a:rPr>
              <a:t> </a:t>
            </a:r>
            <a:r>
              <a:rPr lang="en-US" b="0" i="0" err="1">
                <a:effectLst/>
                <a:latin typeface="-apple-system"/>
              </a:rPr>
              <a:t>là</a:t>
            </a:r>
            <a:r>
              <a:rPr lang="en-US" b="0" i="0">
                <a:effectLst/>
                <a:latin typeface="-apple-system"/>
              </a:rPr>
              <a:t> a[</a:t>
            </a:r>
            <a:r>
              <a:rPr lang="en-US" b="0" i="0" err="1">
                <a:effectLst/>
                <a:latin typeface="-apple-system"/>
              </a:rPr>
              <a:t>i</a:t>
            </a:r>
            <a:r>
              <a:rPr lang="en-US" b="0" i="0">
                <a:effectLst/>
                <a:latin typeface="-apple-system"/>
              </a:rPr>
              <a:t>]</a:t>
            </a:r>
          </a:p>
          <a:p>
            <a:pPr algn="l" rtl="0"/>
            <a:r>
              <a:rPr lang="en-US" sz="2400" err="1">
                <a:latin typeface="-apple-system"/>
              </a:rPr>
              <a:t>Điều</a:t>
            </a:r>
            <a:r>
              <a:rPr lang="en-US" sz="2400">
                <a:latin typeface="-apple-system"/>
              </a:rPr>
              <a:t> </a:t>
            </a:r>
            <a:r>
              <a:rPr lang="en-US" sz="2400" err="1">
                <a:latin typeface="-apple-system"/>
              </a:rPr>
              <a:t>kiện</a:t>
            </a:r>
            <a:r>
              <a:rPr lang="en-US" sz="2400">
                <a:latin typeface="-apple-system"/>
              </a:rPr>
              <a:t> </a:t>
            </a:r>
            <a:r>
              <a:rPr lang="en-US" sz="2400" err="1">
                <a:latin typeface="-apple-system"/>
              </a:rPr>
              <a:t>đầu</a:t>
            </a:r>
            <a:endParaRPr lang="en-US" sz="2400">
              <a:latin typeface="-apple-system"/>
            </a:endParaRPr>
          </a:p>
          <a:p>
            <a:pPr lvl="1"/>
            <a:r>
              <a:rPr lang="en-US" b="0" i="0" err="1">
                <a:effectLst/>
                <a:latin typeface="-apple-system"/>
              </a:rPr>
              <a:t>Nếu</a:t>
            </a:r>
            <a:r>
              <a:rPr lang="en-US" b="0" i="0">
                <a:effectLst/>
                <a:latin typeface="-apple-system"/>
              </a:rPr>
              <a:t> a[1] </a:t>
            </a:r>
            <a:r>
              <a:rPr lang="en-US" b="0" i="0" err="1">
                <a:effectLst/>
                <a:latin typeface="-apple-system"/>
              </a:rPr>
              <a:t>chẵn</a:t>
            </a:r>
            <a:r>
              <a:rPr lang="en-US" b="0" i="0">
                <a:effectLst/>
                <a:latin typeface="-apple-system"/>
              </a:rPr>
              <a:t> </a:t>
            </a:r>
            <a:r>
              <a:rPr lang="en-US" b="0" i="0" err="1">
                <a:effectLst/>
                <a:latin typeface="-apple-system"/>
              </a:rPr>
              <a:t>thì</a:t>
            </a:r>
            <a:r>
              <a:rPr lang="en-US" b="0" i="0">
                <a:effectLst/>
                <a:latin typeface="-apple-system"/>
              </a:rPr>
              <a:t> S0[1] = a[1] </a:t>
            </a:r>
            <a:r>
              <a:rPr lang="en-US" b="0" i="0" err="1">
                <a:effectLst/>
                <a:latin typeface="-apple-system"/>
              </a:rPr>
              <a:t>và</a:t>
            </a:r>
            <a:r>
              <a:rPr lang="en-US" b="0" i="0">
                <a:effectLst/>
                <a:latin typeface="-apple-system"/>
              </a:rPr>
              <a:t> S1[1] </a:t>
            </a:r>
            <a:r>
              <a:rPr lang="en-US" b="0" i="0" err="1">
                <a:effectLst/>
                <a:latin typeface="-apple-system"/>
              </a:rPr>
              <a:t>không</a:t>
            </a:r>
            <a:r>
              <a:rPr lang="en-US" b="0" i="0">
                <a:effectLst/>
                <a:latin typeface="-apple-system"/>
              </a:rPr>
              <a:t> </a:t>
            </a:r>
            <a:r>
              <a:rPr lang="en-US" b="0" i="0" err="1">
                <a:effectLst/>
                <a:latin typeface="-apple-system"/>
              </a:rPr>
              <a:t>tồn</a:t>
            </a:r>
            <a:r>
              <a:rPr lang="en-US" b="0" i="0">
                <a:effectLst/>
                <a:latin typeface="-apple-system"/>
              </a:rPr>
              <a:t> </a:t>
            </a:r>
            <a:r>
              <a:rPr lang="en-US" b="0" i="0" err="1">
                <a:effectLst/>
                <a:latin typeface="-apple-system"/>
              </a:rPr>
              <a:t>tại</a:t>
            </a:r>
            <a:endParaRPr lang="en-US" b="0" i="0">
              <a:effectLst/>
              <a:latin typeface="-apple-system"/>
            </a:endParaRPr>
          </a:p>
          <a:p>
            <a:pPr lvl="1"/>
            <a:r>
              <a:rPr lang="en-US" err="1">
                <a:latin typeface="-apple-system"/>
              </a:rPr>
              <a:t>Nếu</a:t>
            </a:r>
            <a:r>
              <a:rPr lang="en-US">
                <a:latin typeface="-apple-system"/>
              </a:rPr>
              <a:t> a[1] </a:t>
            </a:r>
            <a:r>
              <a:rPr lang="en-US" err="1">
                <a:latin typeface="-apple-system"/>
              </a:rPr>
              <a:t>lẻ</a:t>
            </a:r>
            <a:r>
              <a:rPr lang="en-US">
                <a:latin typeface="-apple-system"/>
              </a:rPr>
              <a:t> </a:t>
            </a:r>
            <a:r>
              <a:rPr lang="en-US" err="1">
                <a:latin typeface="-apple-system"/>
              </a:rPr>
              <a:t>thì</a:t>
            </a:r>
            <a:r>
              <a:rPr lang="en-US">
                <a:latin typeface="-apple-system"/>
              </a:rPr>
              <a:t> S1[1] = a[1] </a:t>
            </a:r>
            <a:r>
              <a:rPr lang="en-US" err="1">
                <a:latin typeface="-apple-system"/>
              </a:rPr>
              <a:t>và</a:t>
            </a:r>
            <a:r>
              <a:rPr lang="en-US">
                <a:latin typeface="-apple-system"/>
              </a:rPr>
              <a:t> S0[1] </a:t>
            </a:r>
            <a:r>
              <a:rPr lang="en-US" err="1">
                <a:latin typeface="-apple-system"/>
              </a:rPr>
              <a:t>không</a:t>
            </a:r>
            <a:r>
              <a:rPr lang="en-US">
                <a:latin typeface="-apple-system"/>
              </a:rPr>
              <a:t> </a:t>
            </a:r>
            <a:r>
              <a:rPr lang="en-US" err="1">
                <a:latin typeface="-apple-system"/>
              </a:rPr>
              <a:t>tồn</a:t>
            </a:r>
            <a:r>
              <a:rPr lang="en-US">
                <a:latin typeface="-apple-system"/>
              </a:rPr>
              <a:t> </a:t>
            </a:r>
            <a:r>
              <a:rPr lang="en-US" err="1">
                <a:latin typeface="-apple-system"/>
              </a:rPr>
              <a:t>tại</a:t>
            </a:r>
            <a:endParaRPr lang="en-US">
              <a:latin typeface="-apple-system"/>
            </a:endParaRPr>
          </a:p>
          <a:p>
            <a:pPr algn="l" rtl="0"/>
            <a:r>
              <a:rPr lang="en-US" sz="2400" err="1">
                <a:latin typeface="-apple-system"/>
              </a:rPr>
              <a:t>Công</a:t>
            </a:r>
            <a:r>
              <a:rPr lang="en-US" sz="2400">
                <a:latin typeface="-apple-system"/>
              </a:rPr>
              <a:t> </a:t>
            </a:r>
            <a:r>
              <a:rPr lang="en-US" sz="2400" err="1">
                <a:latin typeface="-apple-system"/>
              </a:rPr>
              <a:t>thức</a:t>
            </a:r>
            <a:r>
              <a:rPr lang="en-US" sz="2400">
                <a:latin typeface="-apple-system"/>
              </a:rPr>
              <a:t> </a:t>
            </a:r>
            <a:r>
              <a:rPr lang="en-US" sz="2400" err="1">
                <a:latin typeface="-apple-system"/>
              </a:rPr>
              <a:t>quy</a:t>
            </a:r>
            <a:r>
              <a:rPr lang="en-US" sz="2400">
                <a:latin typeface="-apple-system"/>
              </a:rPr>
              <a:t> </a:t>
            </a:r>
            <a:r>
              <a:rPr lang="en-US" sz="2400" err="1">
                <a:latin typeface="-apple-system"/>
              </a:rPr>
              <a:t>hoạch</a:t>
            </a:r>
            <a:r>
              <a:rPr lang="en-US" sz="2400">
                <a:latin typeface="-apple-system"/>
              </a:rPr>
              <a:t> </a:t>
            </a:r>
            <a:r>
              <a:rPr lang="en-US" sz="2400" err="1">
                <a:latin typeface="-apple-system"/>
              </a:rPr>
              <a:t>động</a:t>
            </a:r>
            <a:endParaRPr lang="en-US" sz="2400">
              <a:latin typeface="-apple-system"/>
            </a:endParaRPr>
          </a:p>
          <a:p>
            <a:pPr lvl="1"/>
            <a:r>
              <a:rPr lang="en-US" err="1">
                <a:latin typeface="-apple-system"/>
              </a:rPr>
              <a:t>Với</a:t>
            </a:r>
            <a:r>
              <a:rPr lang="en-US">
                <a:latin typeface="-apple-system"/>
              </a:rPr>
              <a:t> </a:t>
            </a:r>
            <a:r>
              <a:rPr lang="en-US" err="1">
                <a:latin typeface="-apple-system"/>
              </a:rPr>
              <a:t>mỗi</a:t>
            </a:r>
            <a:r>
              <a:rPr lang="en-US">
                <a:latin typeface="-apple-system"/>
              </a:rPr>
              <a:t> </a:t>
            </a:r>
            <a:r>
              <a:rPr lang="en-US" err="1">
                <a:latin typeface="-apple-system"/>
              </a:rPr>
              <a:t>i</a:t>
            </a:r>
            <a:r>
              <a:rPr lang="en-US">
                <a:latin typeface="-apple-system"/>
              </a:rPr>
              <a:t> </a:t>
            </a:r>
            <a:r>
              <a:rPr lang="en-US" err="1">
                <a:latin typeface="-apple-system"/>
              </a:rPr>
              <a:t>từ</a:t>
            </a:r>
            <a:r>
              <a:rPr lang="en-US">
                <a:latin typeface="-apple-system"/>
              </a:rPr>
              <a:t> 2 </a:t>
            </a:r>
            <a:r>
              <a:rPr lang="en-US" err="1">
                <a:latin typeface="-apple-system"/>
              </a:rPr>
              <a:t>đến</a:t>
            </a:r>
            <a:r>
              <a:rPr lang="en-US">
                <a:latin typeface="-apple-system"/>
              </a:rPr>
              <a:t> </a:t>
            </a:r>
            <a:r>
              <a:rPr lang="en-US" i="1">
                <a:latin typeface="-apple-system"/>
              </a:rPr>
              <a:t>n</a:t>
            </a:r>
            <a:r>
              <a:rPr lang="en-US">
                <a:latin typeface="-apple-system"/>
              </a:rPr>
              <a:t>: </a:t>
            </a:r>
            <a:r>
              <a:rPr lang="en-US" err="1">
                <a:latin typeface="-apple-system"/>
              </a:rPr>
              <a:t>tính</a:t>
            </a:r>
            <a:r>
              <a:rPr lang="en-US">
                <a:latin typeface="-apple-system"/>
              </a:rPr>
              <a:t> </a:t>
            </a:r>
            <a:r>
              <a:rPr lang="en-US" err="1">
                <a:latin typeface="-apple-system"/>
              </a:rPr>
              <a:t>đồng</a:t>
            </a:r>
            <a:r>
              <a:rPr lang="en-US">
                <a:latin typeface="-apple-system"/>
              </a:rPr>
              <a:t> </a:t>
            </a:r>
            <a:r>
              <a:rPr lang="en-US" err="1">
                <a:latin typeface="-apple-system"/>
              </a:rPr>
              <a:t>thời</a:t>
            </a:r>
            <a:r>
              <a:rPr lang="en-US">
                <a:latin typeface="-apple-system"/>
              </a:rPr>
              <a:t> S0[</a:t>
            </a:r>
            <a:r>
              <a:rPr lang="en-US" err="1">
                <a:latin typeface="-apple-system"/>
              </a:rPr>
              <a:t>i</a:t>
            </a:r>
            <a:r>
              <a:rPr lang="en-US">
                <a:latin typeface="-apple-system"/>
              </a:rPr>
              <a:t>] </a:t>
            </a:r>
            <a:r>
              <a:rPr lang="en-US" err="1">
                <a:latin typeface="-apple-system"/>
              </a:rPr>
              <a:t>và</a:t>
            </a:r>
            <a:r>
              <a:rPr lang="en-US">
                <a:latin typeface="-apple-system"/>
              </a:rPr>
              <a:t> S1[</a:t>
            </a:r>
            <a:r>
              <a:rPr lang="en-US" err="1">
                <a:latin typeface="-apple-system"/>
              </a:rPr>
              <a:t>i</a:t>
            </a:r>
            <a:r>
              <a:rPr lang="en-US">
                <a:latin typeface="-apple-system"/>
              </a:rPr>
              <a:t>] </a:t>
            </a:r>
            <a:r>
              <a:rPr lang="en-US" err="1">
                <a:latin typeface="-apple-system"/>
              </a:rPr>
              <a:t>phụ</a:t>
            </a:r>
            <a:r>
              <a:rPr lang="en-US">
                <a:latin typeface="-apple-system"/>
              </a:rPr>
              <a:t> </a:t>
            </a:r>
            <a:r>
              <a:rPr lang="en-US" err="1">
                <a:latin typeface="-apple-system"/>
              </a:rPr>
              <a:t>thuộc</a:t>
            </a:r>
            <a:r>
              <a:rPr lang="en-US">
                <a:latin typeface="-apple-system"/>
              </a:rPr>
              <a:t> S0[i-1], S1[i-1], a[</a:t>
            </a:r>
            <a:r>
              <a:rPr lang="en-US" err="1">
                <a:latin typeface="-apple-system"/>
              </a:rPr>
              <a:t>i</a:t>
            </a:r>
            <a:r>
              <a:rPr lang="en-US">
                <a:latin typeface="-apple-system"/>
              </a:rPr>
              <a:t>] </a:t>
            </a:r>
            <a:r>
              <a:rPr lang="en-US" err="1">
                <a:latin typeface="-apple-system"/>
              </a:rPr>
              <a:t>tùy</a:t>
            </a:r>
            <a:r>
              <a:rPr lang="en-US">
                <a:latin typeface="-apple-system"/>
              </a:rPr>
              <a:t> </a:t>
            </a:r>
            <a:r>
              <a:rPr lang="en-US" err="1">
                <a:latin typeface="-apple-system"/>
              </a:rPr>
              <a:t>thuộc</a:t>
            </a:r>
            <a:r>
              <a:rPr lang="en-US">
                <a:latin typeface="-apple-system"/>
              </a:rPr>
              <a:t> </a:t>
            </a:r>
            <a:r>
              <a:rPr lang="en-US" err="1">
                <a:latin typeface="-apple-system"/>
              </a:rPr>
              <a:t>vào</a:t>
            </a:r>
            <a:r>
              <a:rPr lang="en-US">
                <a:latin typeface="-apple-system"/>
              </a:rPr>
              <a:t> a[</a:t>
            </a:r>
            <a:r>
              <a:rPr lang="en-US" err="1">
                <a:latin typeface="-apple-system"/>
              </a:rPr>
              <a:t>i</a:t>
            </a:r>
            <a:r>
              <a:rPr lang="en-US">
                <a:latin typeface="-apple-system"/>
              </a:rPr>
              <a:t>] </a:t>
            </a:r>
            <a:r>
              <a:rPr lang="en-US" err="1">
                <a:latin typeface="-apple-system"/>
              </a:rPr>
              <a:t>chẵn</a:t>
            </a:r>
            <a:r>
              <a:rPr lang="en-US">
                <a:latin typeface="-apple-system"/>
              </a:rPr>
              <a:t> hay </a:t>
            </a:r>
            <a:r>
              <a:rPr lang="en-US" err="1">
                <a:latin typeface="-apple-system"/>
              </a:rPr>
              <a:t>lẻ</a:t>
            </a:r>
            <a:r>
              <a:rPr lang="en-US">
                <a:latin typeface="-apple-system"/>
              </a:rPr>
              <a:t>.</a:t>
            </a:r>
          </a:p>
          <a:p>
            <a:pPr algn="l" rtl="0"/>
            <a:endParaRPr lang="en-US" sz="2400">
              <a:latin typeface="-apple-system"/>
            </a:endParaRPr>
          </a:p>
          <a:p>
            <a:pPr algn="l" rtl="0"/>
            <a:endParaRPr lang="en-US" sz="2400" b="0" i="0">
              <a:effectLst/>
              <a:latin typeface="-apple-system"/>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327145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2. Gold Mining</a:t>
            </a:r>
            <a:endParaRPr/>
          </a:p>
        </p:txBody>
      </p:sp>
      <p:sp>
        <p:nvSpPr>
          <p:cNvPr id="85" name="Google Shape;85;p1"/>
          <p:cNvSpPr txBox="1">
            <a:spLocks noGrp="1"/>
          </p:cNvSpPr>
          <p:nvPr>
            <p:ph idx="1"/>
          </p:nvPr>
        </p:nvSpPr>
        <p:spPr>
          <a:xfrm>
            <a:off x="213360" y="599440"/>
            <a:ext cx="11804467" cy="6128597"/>
          </a:xfrm>
          <a:prstGeom prst="rect">
            <a:avLst/>
          </a:prstGeom>
          <a:noFill/>
          <a:ln>
            <a:noFill/>
          </a:ln>
        </p:spPr>
        <p:txBody>
          <a:bodyPr spcFirstLastPara="1" wrap="square" lIns="91425" tIns="45700" rIns="91425" bIns="45700" anchor="t" anchorCtr="0">
            <a:noAutofit/>
          </a:bodyPr>
          <a:lstStyle/>
          <a:p>
            <a:pPr algn="l" rtl="0"/>
            <a:r>
              <a:rPr lang="en-US" sz="1800" b="0" i="0">
                <a:effectLst/>
                <a:latin typeface="-apple-system"/>
              </a:rPr>
              <a:t>The Kingdom ALPHA has </a:t>
            </a:r>
            <a:r>
              <a:rPr lang="en-US" sz="1800" b="0" i="1">
                <a:effectLst/>
                <a:latin typeface="-apple-system"/>
              </a:rPr>
              <a:t>n</a:t>
            </a:r>
            <a:r>
              <a:rPr lang="en-US" sz="1800" b="0" i="0">
                <a:effectLst/>
                <a:latin typeface="-apple-system"/>
              </a:rPr>
              <a:t> warehouses of </a:t>
            </a:r>
            <a:r>
              <a:rPr lang="en-US" sz="1800" b="0" i="0" err="1">
                <a:effectLst/>
                <a:latin typeface="-apple-system"/>
              </a:rPr>
              <a:t>golds</a:t>
            </a:r>
            <a:r>
              <a:rPr lang="en-US" sz="1800" b="0" i="0">
                <a:effectLst/>
                <a:latin typeface="-apple-system"/>
              </a:rPr>
              <a:t> located on a straight line and are numbered 1, 2,..., </a:t>
            </a:r>
            <a:r>
              <a:rPr lang="en-US" sz="1800" b="0" i="1">
                <a:effectLst/>
                <a:latin typeface="-apple-system"/>
              </a:rPr>
              <a:t>n</a:t>
            </a:r>
            <a:r>
              <a:rPr lang="en-US" sz="1800" b="0" i="0">
                <a:effectLst/>
                <a:latin typeface="-apple-system"/>
              </a:rPr>
              <a:t>. The warehouse </a:t>
            </a:r>
            <a:r>
              <a:rPr lang="en-US" sz="1800" b="0" i="0" err="1">
                <a:effectLst/>
                <a:latin typeface="-apple-system"/>
              </a:rPr>
              <a:t>i</a:t>
            </a:r>
            <a:r>
              <a:rPr lang="en-US" sz="1800" b="0" i="0">
                <a:effectLst/>
                <a:latin typeface="-apple-system"/>
              </a:rPr>
              <a:t> has amount of </a:t>
            </a:r>
            <a:r>
              <a:rPr lang="en-US" sz="1800" b="0" i="1" err="1">
                <a:effectLst/>
                <a:latin typeface="-apple-system"/>
              </a:rPr>
              <a:t>a</a:t>
            </a:r>
            <a:r>
              <a:rPr lang="en-US" sz="1800" b="0" i="1" baseline="-25000" err="1">
                <a:effectLst/>
                <a:latin typeface="-apple-system"/>
              </a:rPr>
              <a:t>i</a:t>
            </a:r>
            <a:r>
              <a:rPr lang="en-US" sz="1800" b="0" i="0">
                <a:effectLst/>
                <a:latin typeface="-apple-system"/>
              </a:rPr>
              <a:t> (</a:t>
            </a:r>
            <a:r>
              <a:rPr lang="en-US" sz="1800" b="0" i="1" err="1">
                <a:effectLst/>
                <a:latin typeface="-apple-system"/>
              </a:rPr>
              <a:t>a</a:t>
            </a:r>
            <a:r>
              <a:rPr lang="en-US" sz="1800" b="0" i="1" baseline="-25000" err="1">
                <a:effectLst/>
                <a:latin typeface="-apple-system"/>
              </a:rPr>
              <a:t>i</a:t>
            </a:r>
            <a:r>
              <a:rPr lang="en-US" sz="1800" b="0" i="0">
                <a:effectLst/>
                <a:latin typeface="-apple-system"/>
              </a:rPr>
              <a:t> is non-negative integer) and is located at coordinate </a:t>
            </a:r>
            <a:r>
              <a:rPr lang="en-US" sz="1800" b="0" i="1" err="1">
                <a:effectLst/>
                <a:latin typeface="-apple-system"/>
              </a:rPr>
              <a:t>i</a:t>
            </a:r>
            <a:r>
              <a:rPr lang="en-US" sz="1800" b="0" i="0">
                <a:effectLst/>
                <a:latin typeface="-apple-system"/>
              </a:rPr>
              <a:t> (</a:t>
            </a:r>
            <a:r>
              <a:rPr lang="en-US" sz="1800" b="0" i="1" err="1">
                <a:effectLst/>
                <a:latin typeface="-apple-system"/>
              </a:rPr>
              <a:t>i</a:t>
            </a:r>
            <a:r>
              <a:rPr lang="en-US" sz="1800" b="0" i="0">
                <a:effectLst/>
                <a:latin typeface="-apple-system"/>
              </a:rPr>
              <a:t> = 1,... , </a:t>
            </a:r>
            <a:r>
              <a:rPr lang="en-US" sz="1800" b="0" i="1">
                <a:effectLst/>
                <a:latin typeface="-apple-system"/>
              </a:rPr>
              <a:t>n</a:t>
            </a:r>
            <a:r>
              <a:rPr lang="en-US" sz="1800" b="0" i="0">
                <a:effectLst/>
                <a:latin typeface="-apple-system"/>
              </a:rPr>
              <a:t>). The King of ALPHA opens a competition for hunters who are responsible to find a subset of gold warehouses having largest total amount of </a:t>
            </a:r>
            <a:r>
              <a:rPr lang="en-US" sz="1800" b="0" i="0" err="1">
                <a:effectLst/>
                <a:latin typeface="-apple-system"/>
              </a:rPr>
              <a:t>golds</a:t>
            </a:r>
            <a:r>
              <a:rPr lang="en-US" sz="1800" b="0" i="0">
                <a:effectLst/>
                <a:latin typeface="-apple-system"/>
              </a:rPr>
              <a:t> with respect to the condition that the distance between two selected warehouses must be greater than or equal to L1 and less than or equal to L2.</a:t>
            </a:r>
          </a:p>
          <a:p>
            <a:pPr algn="l" rtl="0"/>
            <a:r>
              <a:rPr lang="en-US" sz="1800" b="1" i="0">
                <a:effectLst/>
                <a:latin typeface="-apple-system"/>
              </a:rPr>
              <a:t>Input</a:t>
            </a:r>
            <a:endParaRPr lang="en-US" sz="1800" b="0" i="0">
              <a:effectLst/>
              <a:latin typeface="-apple-system"/>
            </a:endParaRPr>
          </a:p>
          <a:p>
            <a:pPr lvl="1">
              <a:buFont typeface="Arial" panose="020B0604020202020204" pitchFamily="34" charset="0"/>
              <a:buChar char="•"/>
            </a:pPr>
            <a:r>
              <a:rPr lang="en-US" sz="1800" b="0" i="0">
                <a:effectLst/>
                <a:latin typeface="-apple-system"/>
              </a:rPr>
              <a:t>Line 1 contains n, L1, and L2 (1 ≤ n ≤ 100000,1 ≤ L1 ≤ L2 ≤ n)</a:t>
            </a:r>
          </a:p>
          <a:p>
            <a:pPr lvl="1">
              <a:buFont typeface="Arial" panose="020B0604020202020204" pitchFamily="34" charset="0"/>
              <a:buChar char="•"/>
            </a:pPr>
            <a:r>
              <a:rPr lang="en-US" sz="1800" b="0" i="0">
                <a:effectLst/>
                <a:latin typeface="-apple-system"/>
              </a:rPr>
              <a:t>Line 2 contains n integers </a:t>
            </a:r>
            <a:r>
              <a:rPr lang="en-US" sz="1800" b="0" i="1">
                <a:effectLst/>
                <a:latin typeface="-apple-system"/>
              </a:rPr>
              <a:t>a</a:t>
            </a:r>
            <a:r>
              <a:rPr lang="en-US" sz="1800" b="0" i="0" baseline="-25000">
                <a:effectLst/>
                <a:latin typeface="-apple-system"/>
              </a:rPr>
              <a:t>1</a:t>
            </a:r>
            <a:r>
              <a:rPr lang="en-US" sz="1800" b="0" i="0">
                <a:effectLst/>
                <a:latin typeface="-apple-system"/>
              </a:rPr>
              <a:t>,</a:t>
            </a:r>
            <a:r>
              <a:rPr lang="en-US" sz="1800" b="0" i="1">
                <a:effectLst/>
                <a:latin typeface="-apple-system"/>
              </a:rPr>
              <a:t>a</a:t>
            </a:r>
            <a:r>
              <a:rPr lang="en-US" sz="1800" b="0" i="0" baseline="-25000">
                <a:effectLst/>
                <a:latin typeface="-apple-system"/>
              </a:rPr>
              <a:t>2</a:t>
            </a:r>
            <a:r>
              <a:rPr lang="en-US" sz="1800" b="0" i="0">
                <a:effectLst/>
                <a:latin typeface="-apple-system"/>
              </a:rPr>
              <a:t>,…,</a:t>
            </a:r>
            <a:r>
              <a:rPr lang="en-US" sz="1800" b="0" i="1">
                <a:effectLst/>
                <a:latin typeface="-apple-system"/>
              </a:rPr>
              <a:t>a</a:t>
            </a:r>
            <a:r>
              <a:rPr lang="en-US" sz="1800" b="0" i="1" baseline="-25000">
                <a:effectLst/>
                <a:latin typeface="-apple-system"/>
              </a:rPr>
              <a:t>n</a:t>
            </a:r>
          </a:p>
          <a:p>
            <a:pPr algn="l" rtl="0"/>
            <a:r>
              <a:rPr lang="en-US" sz="1800" b="1" i="0">
                <a:effectLst/>
                <a:latin typeface="-apple-system"/>
              </a:rPr>
              <a:t>Output</a:t>
            </a:r>
            <a:endParaRPr lang="en-US" sz="1800" b="0" i="0">
              <a:effectLst/>
              <a:latin typeface="-apple-system"/>
            </a:endParaRPr>
          </a:p>
          <a:p>
            <a:pPr lvl="1"/>
            <a:r>
              <a:rPr lang="en-US" sz="1800" b="0" i="0">
                <a:effectLst/>
                <a:latin typeface="-apple-system"/>
              </a:rPr>
              <a:t>Contains only one single integer denoting the total amount of </a:t>
            </a:r>
            <a:r>
              <a:rPr lang="en-US" sz="1800" b="0" i="0" err="1">
                <a:effectLst/>
                <a:latin typeface="-apple-system"/>
              </a:rPr>
              <a:t>golds</a:t>
            </a:r>
            <a:r>
              <a:rPr lang="en-US" sz="1800" b="0" i="0">
                <a:effectLst/>
                <a:latin typeface="-apple-system"/>
              </a:rPr>
              <a:t> of selected warehouses.</a:t>
            </a:r>
          </a:p>
          <a:p>
            <a:pPr algn="l" rtl="0"/>
            <a:r>
              <a:rPr lang="en-US" sz="1800" b="1" i="0">
                <a:effectLst/>
                <a:latin typeface="-apple-system"/>
              </a:rPr>
              <a:t>Example:</a:t>
            </a:r>
          </a:p>
          <a:p>
            <a:pPr algn="l" rtl="0"/>
            <a:r>
              <a:rPr lang="en-US" sz="1800" b="1" i="0">
                <a:effectLst/>
                <a:latin typeface="-apple-system"/>
              </a:rPr>
              <a:t>Input</a:t>
            </a:r>
            <a:endParaRPr lang="en-US" sz="1800" b="0" i="0">
              <a:effectLst/>
              <a:latin typeface="-apple-system"/>
            </a:endParaRPr>
          </a:p>
          <a:p>
            <a:pPr marL="114300" indent="0" algn="l" rtl="0">
              <a:buNone/>
            </a:pPr>
            <a:r>
              <a:rPr lang="en-US" sz="1800" b="0" i="0">
                <a:effectLst/>
                <a:latin typeface="-apple-system"/>
              </a:rPr>
              <a:t>	6 2 3</a:t>
            </a:r>
          </a:p>
          <a:p>
            <a:pPr marL="114300" indent="0" algn="l" rtl="0">
              <a:buNone/>
            </a:pPr>
            <a:r>
              <a:rPr lang="en-US" sz="1800" b="0" i="0">
                <a:effectLst/>
                <a:latin typeface="-apple-system"/>
              </a:rPr>
              <a:t>	3 5 9 6 7 4</a:t>
            </a:r>
          </a:p>
          <a:p>
            <a:pPr algn="l" rtl="0"/>
            <a:r>
              <a:rPr lang="en-US" sz="1800" b="1" i="0">
                <a:effectLst/>
                <a:latin typeface="-apple-system"/>
              </a:rPr>
              <a:t>Output</a:t>
            </a:r>
            <a:endParaRPr lang="en-US" sz="1800" b="0" i="0">
              <a:effectLst/>
              <a:latin typeface="-apple-system"/>
            </a:endParaRPr>
          </a:p>
          <a:p>
            <a:pPr marL="114300" indent="0" algn="l" rtl="0">
              <a:buNone/>
            </a:pPr>
            <a:r>
              <a:rPr lang="en-US" sz="1800" b="0" i="0">
                <a:effectLst/>
                <a:latin typeface="-apple-system"/>
              </a:rPr>
              <a:t>	19</a:t>
            </a:r>
          </a:p>
          <a:p>
            <a:pPr lvl="1"/>
            <a:endParaRPr lang="en-US" sz="1800" b="0" i="0">
              <a:effectLst/>
              <a:latin typeface="+mn-lt"/>
            </a:endParaRP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2. Gold Mining – Backtracking Algorithm</a:t>
            </a:r>
            <a:endParaRPr/>
          </a:p>
        </p:txBody>
      </p:sp>
      <mc:AlternateContent xmlns:mc="http://schemas.openxmlformats.org/markup-compatibility/2006" xmlns:a14="http://schemas.microsoft.com/office/drawing/2010/main">
        <mc:Choice Requires="a14">
          <p:sp>
            <p:nvSpPr>
              <p:cNvPr id="5" name="Google Shape;85;p1"/>
              <p:cNvSpPr txBox="1">
                <a:spLocks noGrp="1"/>
              </p:cNvSpPr>
              <p:nvPr>
                <p:ph idx="1"/>
              </p:nvPr>
            </p:nvSpPr>
            <p:spPr>
              <a:xfrm>
                <a:off x="213361" y="599440"/>
                <a:ext cx="10438928" cy="6128597"/>
              </a:xfrm>
              <a:prstGeom prst="rect">
                <a:avLst/>
              </a:prstGeom>
              <a:noFill/>
              <a:ln>
                <a:noFill/>
              </a:ln>
            </p:spPr>
            <p:txBody>
              <a:bodyPr spcFirstLastPara="1" wrap="square" lIns="91425" tIns="45700" rIns="91425" bIns="45700" anchor="t" anchorCtr="0">
                <a:noAutofit/>
              </a:bodyPr>
              <a:lstStyle/>
              <a:p>
                <a:pPr marL="342900">
                  <a:spcBef>
                    <a:spcPts val="0"/>
                  </a:spcBef>
                  <a:buFont typeface="Arial" panose="020B0604020202020204" pitchFamily="34" charset="0"/>
                  <a:buChar char="•"/>
                </a:pPr>
                <a:r>
                  <a:rPr lang="vi-VN" sz="2400">
                    <a:latin typeface="+mn-lt"/>
                  </a:rPr>
                  <a:t>Duyệt hết tất cả các trường hợp chọn các nhà kho khác nhau</a:t>
                </a:r>
                <a:r>
                  <a:rPr lang="en-US" sz="2400">
                    <a:latin typeface="+mn-lt"/>
                  </a:rPr>
                  <a:t>:</a:t>
                </a:r>
              </a:p>
              <a:p>
                <a:pPr marL="342900" lvl="8">
                  <a:buFont typeface="Arial" panose="020B0604020202020204" pitchFamily="34" charset="0"/>
                  <a:buChar char="•"/>
                </a:pPr>
                <a:r>
                  <a:rPr lang="vi-VN" sz="2400">
                    <a:latin typeface="+mn-lt"/>
                  </a:rPr>
                  <a:t>Với mỗi trường hợp, kiểm tra xem 2 nhà kho liên tiếp có khoảng cách nằm trong khoảng [L1, L2] hay không, nếu tất cả các nhà kho đều thỏa mãn thì cập nhật tổng lượng vàng.</a:t>
                </a:r>
              </a:p>
              <a:p>
                <a:pPr marL="342900" lvl="5">
                  <a:buFont typeface="Arial" panose="020B0604020202020204" pitchFamily="34" charset="0"/>
                  <a:buChar char="•"/>
                </a:pPr>
                <a:r>
                  <a:rPr lang="vi-VN" sz="2400">
                    <a:latin typeface="+mn-lt"/>
                  </a:rPr>
                  <a:t>Độ phức tạp: O(</a:t>
                </a:r>
                <a14:m>
                  <m:oMath xmlns:m="http://schemas.openxmlformats.org/officeDocument/2006/math">
                    <m:sSup>
                      <m:sSupPr>
                        <m:ctrlPr>
                          <a:rPr lang="ar-AE" sz="2400" i="1">
                            <a:latin typeface="Cambria Math" panose="02040503050406030204" pitchFamily="18" charset="0"/>
                          </a:rPr>
                        </m:ctrlPr>
                      </m:sSupPr>
                      <m:e>
                        <m:r>
                          <a:rPr lang="ar-AE" sz="2400" i="1">
                            <a:latin typeface="Cambria Math" panose="02040503050406030204" pitchFamily="18" charset="0"/>
                          </a:rPr>
                          <m:t>2</m:t>
                        </m:r>
                      </m:e>
                      <m:sup>
                        <m:r>
                          <a:rPr lang="ar-AE" sz="2400" i="1">
                            <a:latin typeface="Cambria Math" panose="02040503050406030204" pitchFamily="18" charset="0"/>
                          </a:rPr>
                          <m:t>𝑛</m:t>
                        </m:r>
                      </m:sup>
                    </m:sSup>
                    <m:r>
                      <a:rPr lang="ar-AE" sz="2400" i="1">
                        <a:latin typeface="Cambria Math" panose="02040503050406030204" pitchFamily="18" charset="0"/>
                      </a:rPr>
                      <m:t> ∗</m:t>
                    </m:r>
                    <m:r>
                      <a:rPr lang="ar-AE" sz="2400" i="1">
                        <a:latin typeface="Cambria Math" panose="02040503050406030204" pitchFamily="18" charset="0"/>
                      </a:rPr>
                      <m:t>𝑛</m:t>
                    </m:r>
                    <m:r>
                      <a:rPr lang="ar-AE" sz="2400" i="1">
                        <a:latin typeface="Cambria Math" panose="02040503050406030204" pitchFamily="18" charset="0"/>
                      </a:rPr>
                      <m:t>).</m:t>
                    </m:r>
                  </m:oMath>
                </a14:m>
                <a:endParaRPr lang="vi-VN" sz="2400">
                  <a:latin typeface="+mn-lt"/>
                </a:endParaRPr>
              </a:p>
              <a:p>
                <a:pPr marL="342900" lvl="1">
                  <a:buFont typeface="Arial" panose="020B0604020202020204" pitchFamily="34" charset="0"/>
                  <a:buChar char="•"/>
                </a:pPr>
                <a:r>
                  <a:rPr lang="vi-VN">
                    <a:latin typeface="+mn-lt"/>
                  </a:rPr>
                  <a:t>Có thể thực hiện một số biện pháp nhánh cận như:</a:t>
                </a:r>
              </a:p>
              <a:p>
                <a:pPr marL="342900" lvl="1">
                  <a:buFont typeface="Arial" panose="020B0604020202020204" pitchFamily="34" charset="0"/>
                  <a:buChar char="•"/>
                </a:pPr>
                <a:r>
                  <a:rPr lang="vi-VN">
                    <a:latin typeface="+mn-lt"/>
                  </a:rPr>
                  <a:t>Khi đang xét đến nhà kho thứ i, cân nhắc chỉ xét các nhà kho trong đoạn [i + L1, i + L2].</a:t>
                </a:r>
              </a:p>
            </p:txBody>
          </p:sp>
        </mc:Choice>
        <mc:Fallback xmlns="">
          <p:sp>
            <p:nvSpPr>
              <p:cNvPr id="5" name="Google Shape;85;p1"/>
              <p:cNvSpPr txBox="1">
                <a:spLocks noGrp="1" noRot="1" noChangeAspect="1" noMove="1" noResize="1" noEditPoints="1" noAdjustHandles="1" noChangeArrowheads="1" noChangeShapeType="1" noTextEdit="1"/>
              </p:cNvSpPr>
              <p:nvPr>
                <p:ph idx="1"/>
              </p:nvPr>
            </p:nvSpPr>
            <p:spPr>
              <a:xfrm>
                <a:off x="213361" y="599440"/>
                <a:ext cx="10438928" cy="6128597"/>
              </a:xfrm>
              <a:prstGeom prst="rect">
                <a:avLst/>
              </a:prstGeom>
              <a:blipFill>
                <a:blip r:embed="rId3"/>
                <a:stretch>
                  <a:fillRect t="-1491" r="-584"/>
                </a:stretch>
              </a:blipFill>
              <a:ln>
                <a:noFill/>
              </a:ln>
            </p:spPr>
            <p:txBody>
              <a:bodyPr/>
              <a:lstStyle/>
              <a:p>
                <a:r>
                  <a:rPr lang="en-US">
                    <a:noFill/>
                  </a:rPr>
                  <a:t> </a:t>
                </a:r>
              </a:p>
            </p:txBody>
          </p:sp>
        </mc:Fallback>
      </mc:AlternateContent>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583990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2. Gold Mining</a:t>
            </a:r>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xmlns:a14="http://schemas.microsoft.com/office/drawing/2010/main">
        <mc:Choice Requires="a14">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spcBef>
                    <a:spcPts val="0"/>
                  </a:spcBef>
                  <a:buNone/>
                </a:pPr>
                <a:r>
                  <a:rPr lang="vi-VN" sz="2000" b="1"/>
                  <a:t>Đề </a:t>
                </a:r>
                <a:r>
                  <a:rPr lang="vi-VN" sz="2000" b="1" err="1"/>
                  <a:t>bài</a:t>
                </a:r>
                <a:r>
                  <a:rPr lang="vi-VN" sz="2000" b="1"/>
                  <a:t>: </a:t>
                </a:r>
              </a:p>
              <a:p>
                <a:pPr>
                  <a:spcBef>
                    <a:spcPts val="0"/>
                  </a:spcBef>
                  <a:buNone/>
                </a:pPr>
                <a:r>
                  <a:rPr lang="vi-VN" sz="2000" b="1"/>
                  <a:t>	</a:t>
                </a:r>
                <a:r>
                  <a:rPr lang="vi-VN" sz="2000" err="1"/>
                  <a:t>Có</a:t>
                </a:r>
                <a:r>
                  <a:rPr lang="vi-VN" sz="2000"/>
                  <a:t> n </a:t>
                </a:r>
                <a:r>
                  <a:rPr lang="vi-VN" sz="2000" err="1"/>
                  <a:t>nhà</a:t>
                </a:r>
                <a:r>
                  <a:rPr lang="vi-VN" sz="2000"/>
                  <a:t> </a:t>
                </a:r>
                <a:r>
                  <a:rPr lang="vi-VN" sz="2000" err="1"/>
                  <a:t>kho</a:t>
                </a:r>
                <a:r>
                  <a:rPr lang="vi-VN" sz="2000"/>
                  <a:t> </a:t>
                </a:r>
                <a:r>
                  <a:rPr lang="vi-VN" sz="2000" err="1"/>
                  <a:t>nằm</a:t>
                </a:r>
                <a:r>
                  <a:rPr lang="vi-VN" sz="2000"/>
                  <a:t> </a:t>
                </a:r>
                <a:r>
                  <a:rPr lang="vi-VN" sz="2000" err="1"/>
                  <a:t>trên</a:t>
                </a:r>
                <a:r>
                  <a:rPr lang="vi-VN" sz="2000"/>
                  <a:t> </a:t>
                </a:r>
                <a:r>
                  <a:rPr lang="vi-VN" sz="2000" err="1"/>
                  <a:t>một</a:t>
                </a:r>
                <a:r>
                  <a:rPr lang="vi-VN" sz="2000"/>
                  <a:t> </a:t>
                </a:r>
                <a:r>
                  <a:rPr lang="vi-VN" sz="2000" err="1"/>
                  <a:t>mặt</a:t>
                </a:r>
                <a:r>
                  <a:rPr lang="vi-VN" sz="2000"/>
                  <a:t> </a:t>
                </a:r>
                <a:r>
                  <a:rPr lang="vi-VN" sz="2000" err="1"/>
                  <a:t>phẳng</a:t>
                </a:r>
                <a:r>
                  <a:rPr lang="vi-VN" sz="2000"/>
                  <a:t>.</a:t>
                </a:r>
              </a:p>
              <a:p>
                <a:pPr>
                  <a:spcBef>
                    <a:spcPts val="0"/>
                  </a:spcBef>
                  <a:buNone/>
                </a:pPr>
                <a:r>
                  <a:rPr lang="vi-VN" sz="2000"/>
                  <a:t>	</a:t>
                </a:r>
                <a:r>
                  <a:rPr lang="vi-VN" sz="2000" err="1"/>
                  <a:t>Nhà</a:t>
                </a:r>
                <a:r>
                  <a:rPr lang="vi-VN" sz="2000"/>
                  <a:t> </a:t>
                </a:r>
                <a:r>
                  <a:rPr lang="vi-VN" sz="2000" err="1"/>
                  <a:t>kho</a:t>
                </a:r>
                <a:r>
                  <a:rPr lang="vi-VN" sz="2000"/>
                  <a:t> </a:t>
                </a:r>
                <a:r>
                  <a:rPr lang="vi-VN" sz="2000" err="1"/>
                  <a:t>i</a:t>
                </a:r>
                <a:r>
                  <a:rPr lang="vi-VN" sz="2000"/>
                  <a:t> </a:t>
                </a:r>
                <a:r>
                  <a:rPr lang="vi-VN" sz="2000" err="1"/>
                  <a:t>có</a:t>
                </a:r>
                <a:r>
                  <a:rPr lang="vi-VN" sz="2000"/>
                  <a:t> </a:t>
                </a:r>
                <a:r>
                  <a:rPr lang="vi-VN" sz="2000" err="1"/>
                  <a:t>số</a:t>
                </a:r>
                <a:r>
                  <a:rPr lang="vi-VN" sz="2000"/>
                  <a:t> </a:t>
                </a:r>
                <a:r>
                  <a:rPr lang="vi-VN" sz="2000" err="1"/>
                  <a:t>lượng</a:t>
                </a:r>
                <a:r>
                  <a:rPr lang="vi-VN" sz="2000"/>
                  <a:t> </a:t>
                </a:r>
                <a:r>
                  <a:rPr lang="vi-VN" sz="2000" err="1"/>
                  <a:t>vàng</a:t>
                </a:r>
                <a:r>
                  <a:rPr lang="vi-VN" sz="2000"/>
                  <a:t> </a:t>
                </a:r>
                <a:r>
                  <a:rPr lang="vi-VN" sz="2000" err="1"/>
                  <a:t>là</a:t>
                </a:r>
                <a:r>
                  <a:rPr lang="vi-VN" sz="2000"/>
                  <a:t> </a:t>
                </a:r>
                <a14:m>
                  <m:oMath xmlns:m="http://schemas.openxmlformats.org/officeDocument/2006/math">
                    <m:sSub>
                      <m:sSubPr>
                        <m:ctrlPr>
                          <a:rPr lang="ar-AE" sz="2000" i="1" smtClean="0">
                            <a:latin typeface="Cambria Math" panose="02040503050406030204" pitchFamily="18" charset="0"/>
                          </a:rPr>
                        </m:ctrlPr>
                      </m:sSubPr>
                      <m:e>
                        <m:r>
                          <a:rPr lang="ar-AE" sz="2000" b="0" i="1" smtClean="0">
                            <a:latin typeface="Cambria Math" panose="02040503050406030204" pitchFamily="18" charset="0"/>
                          </a:rPr>
                          <m:t>𝑎</m:t>
                        </m:r>
                      </m:e>
                      <m:sub>
                        <m:r>
                          <a:rPr lang="ar-AE" sz="2000" b="0" i="1" smtClean="0">
                            <a:latin typeface="Cambria Math" panose="02040503050406030204" pitchFamily="18" charset="0"/>
                          </a:rPr>
                          <m:t>𝑖</m:t>
                        </m:r>
                      </m:sub>
                    </m:sSub>
                  </m:oMath>
                </a14:m>
                <a:r>
                  <a:rPr lang="ar-AE" sz="2000"/>
                  <a:t>. </a:t>
                </a:r>
              </a:p>
              <a:p>
                <a:pPr>
                  <a:spcBef>
                    <a:spcPts val="0"/>
                  </a:spcBef>
                  <a:buNone/>
                </a:pPr>
                <a:r>
                  <a:rPr lang="vi-VN" sz="2000" b="1" err="1"/>
                  <a:t>Yêu</a:t>
                </a:r>
                <a:r>
                  <a:rPr lang="vi-VN" sz="2000" b="1"/>
                  <a:t> </a:t>
                </a:r>
                <a:r>
                  <a:rPr lang="vi-VN" sz="2000" b="1" err="1"/>
                  <a:t>cầu</a:t>
                </a:r>
                <a:r>
                  <a:rPr lang="vi-VN" sz="2000" b="1"/>
                  <a:t>: </a:t>
                </a:r>
              </a:p>
              <a:p>
                <a:pPr>
                  <a:spcBef>
                    <a:spcPts val="0"/>
                  </a:spcBef>
                  <a:buNone/>
                </a:pPr>
                <a:r>
                  <a:rPr lang="vi-VN" sz="2000" b="1"/>
                  <a:t>	</a:t>
                </a:r>
                <a:r>
                  <a:rPr lang="vi-VN" sz="2000" err="1"/>
                  <a:t>Chọn</a:t>
                </a:r>
                <a:r>
                  <a:rPr lang="vi-VN" sz="2000"/>
                  <a:t> </a:t>
                </a:r>
                <a:r>
                  <a:rPr lang="vi-VN" sz="2000" err="1"/>
                  <a:t>các</a:t>
                </a:r>
                <a:r>
                  <a:rPr lang="vi-VN" sz="2000"/>
                  <a:t> </a:t>
                </a:r>
                <a:r>
                  <a:rPr lang="vi-VN" sz="2000" err="1"/>
                  <a:t>nhà</a:t>
                </a:r>
                <a:r>
                  <a:rPr lang="vi-VN" sz="2000"/>
                  <a:t> </a:t>
                </a:r>
                <a:r>
                  <a:rPr lang="vi-VN" sz="2000" err="1"/>
                  <a:t>kho</a:t>
                </a:r>
                <a:r>
                  <a:rPr lang="vi-VN" sz="2000"/>
                  <a:t> </a:t>
                </a:r>
                <a:r>
                  <a:rPr lang="vi-VN" sz="2000" err="1"/>
                  <a:t>sao</a:t>
                </a:r>
                <a:r>
                  <a:rPr lang="vi-VN" sz="2000"/>
                  <a:t> </a:t>
                </a:r>
                <a:r>
                  <a:rPr lang="vi-VN" sz="2000" err="1"/>
                  <a:t>cho</a:t>
                </a:r>
                <a:r>
                  <a:rPr lang="vi-VN" sz="2000"/>
                  <a:t>:</a:t>
                </a:r>
              </a:p>
              <a:p>
                <a:pPr>
                  <a:spcBef>
                    <a:spcPts val="0"/>
                  </a:spcBef>
                  <a:buNone/>
                </a:pPr>
                <a:r>
                  <a:rPr lang="vi-VN" sz="2000"/>
                  <a:t>		</a:t>
                </a:r>
                <a:r>
                  <a:rPr lang="vi-VN" sz="2000" err="1"/>
                  <a:t>Tổng</a:t>
                </a:r>
                <a:r>
                  <a:rPr lang="vi-VN" sz="2000"/>
                  <a:t> </a:t>
                </a:r>
                <a:r>
                  <a:rPr lang="vi-VN" sz="2000" err="1"/>
                  <a:t>lượng</a:t>
                </a:r>
                <a:r>
                  <a:rPr lang="vi-VN" sz="2000"/>
                  <a:t> </a:t>
                </a:r>
                <a:r>
                  <a:rPr lang="vi-VN" sz="2000" err="1"/>
                  <a:t>vàng</a:t>
                </a:r>
                <a:r>
                  <a:rPr lang="vi-VN" sz="2000"/>
                  <a:t> </a:t>
                </a:r>
                <a:r>
                  <a:rPr lang="vi-VN" sz="2000" err="1"/>
                  <a:t>là</a:t>
                </a:r>
                <a:r>
                  <a:rPr lang="vi-VN" sz="2000"/>
                  <a:t> </a:t>
                </a:r>
                <a:r>
                  <a:rPr lang="vi-VN" sz="2000" err="1"/>
                  <a:t>lớn</a:t>
                </a:r>
                <a:r>
                  <a:rPr lang="vi-VN" sz="2000"/>
                  <a:t> </a:t>
                </a:r>
                <a:r>
                  <a:rPr lang="vi-VN" sz="2000" err="1"/>
                  <a:t>nhất</a:t>
                </a:r>
                <a:r>
                  <a:rPr lang="vi-VN" sz="2000"/>
                  <a:t>.</a:t>
                </a:r>
              </a:p>
              <a:p>
                <a:pPr>
                  <a:spcBef>
                    <a:spcPts val="0"/>
                  </a:spcBef>
                  <a:buNone/>
                </a:pPr>
                <a:r>
                  <a:rPr lang="vi-VN" sz="2000"/>
                  <a:t>		2 </a:t>
                </a:r>
                <a:r>
                  <a:rPr lang="vi-VN" sz="2000" err="1"/>
                  <a:t>nhà</a:t>
                </a:r>
                <a:r>
                  <a:rPr lang="vi-VN" sz="2000"/>
                  <a:t> </a:t>
                </a:r>
                <a:r>
                  <a:rPr lang="vi-VN" sz="2000" err="1"/>
                  <a:t>kho</a:t>
                </a:r>
                <a:r>
                  <a:rPr lang="vi-VN" sz="2000"/>
                  <a:t> </a:t>
                </a:r>
                <a:r>
                  <a:rPr lang="vi-VN" sz="2000" err="1"/>
                  <a:t>liên</a:t>
                </a:r>
                <a:r>
                  <a:rPr lang="vi-VN" sz="2000"/>
                  <a:t> </a:t>
                </a:r>
                <a:r>
                  <a:rPr lang="vi-VN" sz="2000" err="1"/>
                  <a:t>tiếp</a:t>
                </a:r>
                <a:r>
                  <a:rPr lang="vi-VN" sz="2000"/>
                  <a:t> </a:t>
                </a:r>
                <a:r>
                  <a:rPr lang="vi-VN" sz="2000" err="1"/>
                  <a:t>có</a:t>
                </a:r>
                <a:r>
                  <a:rPr lang="vi-VN" sz="2000"/>
                  <a:t> </a:t>
                </a:r>
                <a:r>
                  <a:rPr lang="vi-VN" sz="2000" err="1"/>
                  <a:t>khoảng</a:t>
                </a:r>
                <a:r>
                  <a:rPr lang="vi-VN" sz="2000"/>
                  <a:t> </a:t>
                </a:r>
                <a:r>
                  <a:rPr lang="vi-VN" sz="2000" err="1"/>
                  <a:t>cách</a:t>
                </a:r>
                <a:r>
                  <a:rPr lang="vi-VN" sz="2000"/>
                  <a:t> </a:t>
                </a:r>
                <a:r>
                  <a:rPr lang="vi-VN" sz="2000" err="1"/>
                  <a:t>nằm</a:t>
                </a:r>
                <a:r>
                  <a:rPr lang="vi-VN" sz="2000"/>
                  <a:t> </a:t>
                </a:r>
                <a:r>
                  <a:rPr lang="vi-VN" sz="2000" err="1"/>
                  <a:t>trong</a:t>
                </a:r>
                <a:r>
                  <a:rPr lang="vi-VN" sz="2000"/>
                  <a:t> </a:t>
                </a:r>
                <a:r>
                  <a:rPr lang="vi-VN" sz="2000" err="1"/>
                  <a:t>khoảng</a:t>
                </a:r>
                <a:r>
                  <a:rPr lang="vi-VN" sz="2000"/>
                  <a:t> [L1, L2].</a:t>
                </a:r>
              </a:p>
            </p:txBody>
          </p:sp>
        </mc:Choice>
        <mc:Fallback xmlns="">
          <p:sp>
            <p:nvSpPr>
              <p:cNvPr id="94" name="Google Shape;94;p2"/>
              <p:cNvSpPr txBox="1">
                <a:spLocks noRot="1" noChangeAspect="1" noMove="1" noResize="1" noEditPoints="1" noAdjustHandles="1" noChangeArrowheads="1" noChangeShapeType="1" noTextEdit="1"/>
              </p:cNvSpPr>
              <p:nvPr/>
            </p:nvSpPr>
            <p:spPr>
              <a:xfrm>
                <a:off x="203718" y="746450"/>
                <a:ext cx="11814109" cy="5868900"/>
              </a:xfrm>
              <a:prstGeom prst="rect">
                <a:avLst/>
              </a:prstGeom>
              <a:blipFill>
                <a:blip r:embed="rId3"/>
                <a:stretch>
                  <a:fillRect l="-516" t="-41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28362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1" name="Google Shape;91;p2"/>
              <p:cNvSpPr txBox="1">
                <a:spLocks noGrp="1"/>
              </p:cNvSpPr>
              <p:nvPr>
                <p:ph type="title"/>
              </p:nvPr>
            </p:nvSpPr>
            <p:spPr>
              <a:xfrm>
                <a:off x="174172" y="71201"/>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2. Gold Mining – Dynamic Programming Algorithm </a:t>
                </a:r>
                <a:r>
                  <a:rPr lang="en-US" sz="2000" b="1">
                    <a:solidFill>
                      <a:schemeClr val="accent5">
                        <a:lumMod val="75000"/>
                      </a:schemeClr>
                    </a:solidFill>
                    <a:latin typeface="+mj-lt"/>
                  </a:rPr>
                  <a:t>O(</a:t>
                </a:r>
                <a14:m>
                  <m:oMath xmlns:m="http://schemas.openxmlformats.org/officeDocument/2006/math">
                    <m:sSup>
                      <m:sSupPr>
                        <m:ctrlPr>
                          <a:rPr lang="en-US" sz="2000" b="1" i="1" smtClean="0">
                            <a:solidFill>
                              <a:schemeClr val="accent5">
                                <a:lumMod val="75000"/>
                              </a:schemeClr>
                            </a:solidFill>
                            <a:latin typeface="Cambria Math" panose="02040503050406030204" pitchFamily="18" charset="0"/>
                          </a:rPr>
                        </m:ctrlPr>
                      </m:sSupPr>
                      <m:e>
                        <m:r>
                          <a:rPr lang="en-US" sz="2000" b="1" i="1" smtClean="0">
                            <a:solidFill>
                              <a:schemeClr val="accent5">
                                <a:lumMod val="75000"/>
                              </a:schemeClr>
                            </a:solidFill>
                            <a:latin typeface="Cambria Math" panose="02040503050406030204" pitchFamily="18" charset="0"/>
                          </a:rPr>
                          <m:t>𝑵</m:t>
                        </m:r>
                      </m:e>
                      <m:sup>
                        <m:r>
                          <a:rPr lang="en-US" sz="2000" b="1" i="1" smtClean="0">
                            <a:solidFill>
                              <a:schemeClr val="accent5">
                                <a:lumMod val="75000"/>
                              </a:schemeClr>
                            </a:solidFill>
                            <a:latin typeface="Cambria Math" panose="02040503050406030204" pitchFamily="18" charset="0"/>
                          </a:rPr>
                          <m:t>𝟐</m:t>
                        </m:r>
                      </m:sup>
                    </m:sSup>
                  </m:oMath>
                </a14:m>
                <a:r>
                  <a:rPr lang="en-US" sz="2000" b="1">
                    <a:solidFill>
                      <a:schemeClr val="accent5">
                        <a:lumMod val="75000"/>
                      </a:schemeClr>
                    </a:solidFill>
                    <a:latin typeface="+mj-lt"/>
                  </a:rPr>
                  <a:t>)</a:t>
                </a:r>
                <a:endParaRPr b="1">
                  <a:latin typeface="+mj-lt"/>
                </a:endParaRPr>
              </a:p>
            </p:txBody>
          </p:sp>
        </mc:Choice>
        <mc:Fallback xmlns="">
          <p:sp>
            <p:nvSpPr>
              <p:cNvPr id="91" name="Google Shape;91;p2"/>
              <p:cNvSpPr txBox="1">
                <a:spLocks noGrp="1" noRot="1" noChangeAspect="1" noMove="1" noResize="1" noEditPoints="1" noAdjustHandles="1" noChangeArrowheads="1" noChangeShapeType="1" noTextEdit="1"/>
              </p:cNvSpPr>
              <p:nvPr>
                <p:ph type="title"/>
              </p:nvPr>
            </p:nvSpPr>
            <p:spPr>
              <a:xfrm>
                <a:off x="174172" y="71201"/>
                <a:ext cx="11814111" cy="539847"/>
              </a:xfrm>
              <a:prstGeom prst="rect">
                <a:avLst/>
              </a:prstGeom>
              <a:blipFill>
                <a:blip r:embed="rId3"/>
                <a:stretch>
                  <a:fillRect l="-568" b="-4545"/>
                </a:stretch>
              </a:blipFill>
              <a:ln>
                <a:noFill/>
              </a:ln>
            </p:spPr>
            <p:txBody>
              <a:bodyPr/>
              <a:lstStyle/>
              <a:p>
                <a:r>
                  <a:rPr lang="en-US">
                    <a:noFill/>
                  </a:rPr>
                  <a:t> </a:t>
                </a:r>
              </a:p>
            </p:txBody>
          </p:sp>
        </mc:Fallback>
      </mc:AlternateContent>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xmlns:a14="http://schemas.microsoft.com/office/drawing/2010/main">
        <mc:Choice Requires="a14">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marL="342900" indent="-342900">
                  <a:spcBef>
                    <a:spcPts val="0"/>
                  </a:spcBef>
                  <a:buFont typeface="Arial" panose="020B0604020202020204" pitchFamily="34" charset="0"/>
                  <a:buChar char="•"/>
                </a:pPr>
                <a:r>
                  <a:rPr lang="en-US" sz="2400">
                    <a:latin typeface="+mj-lt"/>
                  </a:rPr>
                  <a:t>Gọi F[</a:t>
                </a:r>
                <a:r>
                  <a:rPr lang="en-US" sz="2400" err="1">
                    <a:latin typeface="+mj-lt"/>
                  </a:rPr>
                  <a:t>i</a:t>
                </a:r>
                <a:r>
                  <a:rPr lang="en-US" sz="2400">
                    <a:latin typeface="+mj-lt"/>
                  </a:rPr>
                  <a:t>] </a:t>
                </a:r>
                <a:r>
                  <a:rPr lang="en-US" sz="2400" err="1">
                    <a:latin typeface="+mj-lt"/>
                  </a:rPr>
                  <a:t>là</a:t>
                </a:r>
                <a:r>
                  <a:rPr lang="en-US" sz="2400">
                    <a:latin typeface="+mj-lt"/>
                  </a:rPr>
                  <a:t> </a:t>
                </a:r>
                <a:r>
                  <a:rPr lang="en-US" sz="2400" err="1">
                    <a:latin typeface="+mj-lt"/>
                  </a:rPr>
                  <a:t>tổng</a:t>
                </a:r>
                <a:r>
                  <a:rPr lang="en-US" sz="2400">
                    <a:latin typeface="+mj-lt"/>
                  </a:rPr>
                  <a:t> </a:t>
                </a:r>
                <a:r>
                  <a:rPr lang="en-US" sz="2400" err="1">
                    <a:latin typeface="+mj-lt"/>
                  </a:rPr>
                  <a:t>lượng</a:t>
                </a:r>
                <a:r>
                  <a:rPr lang="en-US" sz="2400">
                    <a:latin typeface="+mj-lt"/>
                  </a:rPr>
                  <a:t> </a:t>
                </a:r>
                <a:r>
                  <a:rPr lang="en-US" sz="2400" err="1">
                    <a:latin typeface="+mj-lt"/>
                  </a:rPr>
                  <a:t>vàng</a:t>
                </a:r>
                <a:r>
                  <a:rPr lang="en-US" sz="2400">
                    <a:latin typeface="+mj-lt"/>
                  </a:rPr>
                  <a:t> </a:t>
                </a:r>
                <a:r>
                  <a:rPr lang="en-US" sz="2400" err="1">
                    <a:latin typeface="+mj-lt"/>
                  </a:rPr>
                  <a:t>lớn</a:t>
                </a:r>
                <a:r>
                  <a:rPr lang="en-US" sz="2400">
                    <a:latin typeface="+mj-lt"/>
                  </a:rPr>
                  <a:t> </a:t>
                </a:r>
                <a:r>
                  <a:rPr lang="en-US" sz="2400" err="1">
                    <a:latin typeface="+mj-lt"/>
                  </a:rPr>
                  <a:t>nhất</a:t>
                </a:r>
                <a:r>
                  <a:rPr lang="en-US" sz="2400">
                    <a:latin typeface="+mj-lt"/>
                  </a:rPr>
                  <a:t> </a:t>
                </a:r>
                <a:r>
                  <a:rPr lang="en-US" sz="2400" err="1">
                    <a:latin typeface="+mj-lt"/>
                  </a:rPr>
                  <a:t>nếu</a:t>
                </a:r>
                <a:r>
                  <a:rPr lang="en-US" sz="2400">
                    <a:latin typeface="+mj-lt"/>
                  </a:rPr>
                  <a:t> </a:t>
                </a:r>
                <a:r>
                  <a:rPr lang="en-US" sz="2400" err="1">
                    <a:latin typeface="+mj-lt"/>
                  </a:rPr>
                  <a:t>chọn</a:t>
                </a:r>
                <a:r>
                  <a:rPr lang="en-US" sz="2400">
                    <a:latin typeface="+mj-lt"/>
                  </a:rPr>
                  <a:t> </a:t>
                </a:r>
                <a:r>
                  <a:rPr lang="en-US" sz="2400" err="1">
                    <a:latin typeface="+mj-lt"/>
                  </a:rPr>
                  <a:t>các</a:t>
                </a:r>
                <a:r>
                  <a:rPr lang="en-US" sz="2400">
                    <a:latin typeface="+mj-lt"/>
                  </a:rPr>
                  <a:t> </a:t>
                </a:r>
                <a:r>
                  <a:rPr lang="en-US" sz="2400" err="1">
                    <a:latin typeface="+mj-lt"/>
                  </a:rPr>
                  <a:t>nhà</a:t>
                </a:r>
                <a:r>
                  <a:rPr lang="en-US" sz="2400">
                    <a:latin typeface="+mj-lt"/>
                  </a:rPr>
                  <a:t> </a:t>
                </a:r>
                <a:r>
                  <a:rPr lang="en-US" sz="2400" err="1">
                    <a:latin typeface="+mj-lt"/>
                  </a:rPr>
                  <a:t>kho</a:t>
                </a:r>
                <a:r>
                  <a:rPr lang="en-US" sz="2400">
                    <a:latin typeface="+mj-lt"/>
                  </a:rPr>
                  <a:t> </a:t>
                </a:r>
                <a:r>
                  <a:rPr lang="en-US" sz="2400" err="1">
                    <a:latin typeface="+mj-lt"/>
                  </a:rPr>
                  <a:t>từ</a:t>
                </a:r>
                <a:r>
                  <a:rPr lang="en-US" sz="2400">
                    <a:latin typeface="+mj-lt"/>
                  </a:rPr>
                  <a:t> 1 </a:t>
                </a:r>
                <a:r>
                  <a:rPr lang="en-US" sz="2400" err="1">
                    <a:latin typeface="+mj-lt"/>
                  </a:rPr>
                  <a:t>đến</a:t>
                </a:r>
                <a:r>
                  <a:rPr lang="en-US" sz="2400">
                    <a:latin typeface="+mj-lt"/>
                  </a:rPr>
                  <a:t> </a:t>
                </a:r>
                <a:r>
                  <a:rPr lang="en-US" sz="2400" err="1">
                    <a:latin typeface="+mj-lt"/>
                  </a:rPr>
                  <a:t>i</a:t>
                </a:r>
                <a:r>
                  <a:rPr lang="en-US" sz="2400">
                    <a:latin typeface="+mj-lt"/>
                  </a:rPr>
                  <a:t> -1 </a:t>
                </a:r>
                <a:r>
                  <a:rPr lang="en-US" sz="2400" err="1">
                    <a:latin typeface="+mj-lt"/>
                  </a:rPr>
                  <a:t>và</a:t>
                </a:r>
                <a:r>
                  <a:rPr lang="en-US" sz="2400">
                    <a:latin typeface="+mj-lt"/>
                  </a:rPr>
                  <a:t> </a:t>
                </a:r>
                <a:r>
                  <a:rPr lang="en-US" sz="2400" err="1">
                    <a:latin typeface="+mj-lt"/>
                  </a:rPr>
                  <a:t>nhà</a:t>
                </a:r>
                <a:r>
                  <a:rPr lang="en-US" sz="2400">
                    <a:latin typeface="+mj-lt"/>
                  </a:rPr>
                  <a:t> </a:t>
                </a:r>
                <a:r>
                  <a:rPr lang="en-US" sz="2400" err="1">
                    <a:latin typeface="+mj-lt"/>
                  </a:rPr>
                  <a:t>kho</a:t>
                </a:r>
                <a:r>
                  <a:rPr lang="en-US" sz="2400">
                    <a:latin typeface="+mj-lt"/>
                  </a:rPr>
                  <a:t> </a:t>
                </a:r>
                <a:r>
                  <a:rPr lang="en-US" sz="2400" err="1">
                    <a:latin typeface="+mj-lt"/>
                  </a:rPr>
                  <a:t>thứ</a:t>
                </a:r>
                <a:r>
                  <a:rPr lang="en-US" sz="2400">
                    <a:latin typeface="+mj-lt"/>
                  </a:rPr>
                  <a:t> </a:t>
                </a:r>
                <a:r>
                  <a:rPr lang="en-US" sz="2400" err="1">
                    <a:latin typeface="+mj-lt"/>
                  </a:rPr>
                  <a:t>i</a:t>
                </a:r>
                <a:r>
                  <a:rPr lang="en-US" sz="2400">
                    <a:latin typeface="+mj-lt"/>
                  </a:rPr>
                  <a:t> </a:t>
                </a:r>
                <a:r>
                  <a:rPr lang="en-US" sz="2400" err="1">
                    <a:latin typeface="+mj-lt"/>
                  </a:rPr>
                  <a:t>được</a:t>
                </a:r>
                <a:r>
                  <a:rPr lang="en-US" sz="2400">
                    <a:latin typeface="+mj-lt"/>
                  </a:rPr>
                  <a:t> </a:t>
                </a:r>
                <a:r>
                  <a:rPr lang="en-US" sz="2400" err="1">
                    <a:latin typeface="+mj-lt"/>
                  </a:rPr>
                  <a:t>chọn</a:t>
                </a:r>
                <a:r>
                  <a:rPr lang="en-US" sz="2400">
                    <a:latin typeface="+mj-lt"/>
                  </a:rPr>
                  <a:t>.</a:t>
                </a:r>
              </a:p>
              <a:p>
                <a:pPr marL="342900" indent="-342900">
                  <a:spcBef>
                    <a:spcPts val="0"/>
                  </a:spcBef>
                  <a:buFont typeface="Arial" panose="020B0604020202020204" pitchFamily="34" charset="0"/>
                  <a:buChar char="•"/>
                </a:pPr>
                <a:r>
                  <a:rPr lang="en-US" sz="2400" err="1">
                    <a:latin typeface="+mj-lt"/>
                  </a:rPr>
                  <a:t>Khởi</a:t>
                </a:r>
                <a:r>
                  <a:rPr lang="en-US" sz="2400">
                    <a:latin typeface="+mj-lt"/>
                  </a:rPr>
                  <a:t> </a:t>
                </a:r>
                <a:r>
                  <a:rPr lang="en-US" sz="2400" err="1">
                    <a:latin typeface="+mj-lt"/>
                  </a:rPr>
                  <a:t>tạo</a:t>
                </a:r>
                <a:r>
                  <a:rPr lang="en-US" sz="2400">
                    <a:latin typeface="+mj-lt"/>
                  </a:rPr>
                  <a:t>: F[</a:t>
                </a:r>
                <a:r>
                  <a:rPr lang="en-US" sz="2400" err="1">
                    <a:latin typeface="+mj-lt"/>
                  </a:rPr>
                  <a:t>i</a:t>
                </a:r>
                <a:r>
                  <a:rPr lang="en-US" sz="2400">
                    <a:latin typeface="+mj-lt"/>
                  </a:rPr>
                  <a:t>] = a[</a:t>
                </a:r>
                <a:r>
                  <a:rPr lang="en-US" sz="2400" err="1">
                    <a:latin typeface="+mj-lt"/>
                  </a:rPr>
                  <a:t>i</a:t>
                </a:r>
                <a:r>
                  <a:rPr lang="en-US" sz="2400">
                    <a:latin typeface="+mj-lt"/>
                  </a:rPr>
                  <a:t>].</a:t>
                </a:r>
              </a:p>
              <a:p>
                <a:pPr marL="342900" indent="-342900">
                  <a:spcBef>
                    <a:spcPts val="0"/>
                  </a:spcBef>
                  <a:buFont typeface="Arial" panose="020B0604020202020204" pitchFamily="34" charset="0"/>
                  <a:buChar char="•"/>
                </a:pPr>
                <a:r>
                  <a:rPr lang="en-US" sz="2400" err="1">
                    <a:latin typeface="+mj-lt"/>
                  </a:rPr>
                  <a:t>Công</a:t>
                </a:r>
                <a:r>
                  <a:rPr lang="en-US" sz="2400">
                    <a:latin typeface="+mj-lt"/>
                  </a:rPr>
                  <a:t> </a:t>
                </a:r>
                <a:r>
                  <a:rPr lang="en-US" sz="2400" err="1">
                    <a:latin typeface="+mj-lt"/>
                  </a:rPr>
                  <a:t>thức</a:t>
                </a:r>
                <a:r>
                  <a:rPr lang="en-US" sz="2400">
                    <a:latin typeface="+mj-lt"/>
                  </a:rPr>
                  <a:t>: </a:t>
                </a:r>
              </a:p>
              <a:p>
                <a:pPr>
                  <a:spcBef>
                    <a:spcPts val="0"/>
                  </a:spcBef>
                </a:pPr>
                <a:r>
                  <a:rPr lang="en-US" sz="2400">
                    <a:latin typeface="+mj-lt"/>
                  </a:rPr>
                  <a:t>	</a:t>
                </a:r>
                <a14:m>
                  <m:oMath xmlns:m="http://schemas.openxmlformats.org/officeDocument/2006/math">
                    <m:r>
                      <m:rPr>
                        <m:sty m:val="p"/>
                      </m:rPr>
                      <a:rPr lang="en-US" sz="2400" b="0" i="0" smtClean="0">
                        <a:latin typeface="Cambria Math" panose="02040503050406030204" pitchFamily="18" charset="0"/>
                      </a:rPr>
                      <m:t>F</m:t>
                    </m:r>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i</m:t>
                        </m:r>
                      </m:e>
                    </m:d>
                    <m:r>
                      <a:rPr lang="en-US" sz="2400" b="0" i="0" smtClean="0">
                        <a:latin typeface="Cambria Math" panose="02040503050406030204" pitchFamily="18" charset="0"/>
                      </a:rPr>
                      <m:t>= </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𝑚𝑎𝑥</m:t>
                        </m:r>
                      </m:e>
                      <m:sub>
                        <m:r>
                          <a:rPr lang="en-US" sz="2400" b="0" i="1" smtClean="0">
                            <a:latin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𝜖</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1</m:t>
                            </m:r>
                          </m:e>
                        </m:d>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r>
                          <a:rPr lang="en-US" sz="2400" b="0" i="1" smtClean="0">
                            <a:latin typeface="Cambria Math" panose="02040503050406030204" pitchFamily="18" charset="0"/>
                          </a:rPr>
                          <m:t>+</m:t>
                        </m:r>
                        <m:r>
                          <a:rPr lang="en-US" sz="2400" b="0" i="1" smtClean="0">
                            <a:latin typeface="Cambria Math" panose="02040503050406030204" pitchFamily="18" charset="0"/>
                          </a:rPr>
                          <m:t>𝐹</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𝑗</m:t>
                            </m:r>
                          </m:e>
                        </m:d>
                      </m:e>
                    </m:d>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𝜖</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oMath>
                </a14:m>
                <a:r>
                  <a:rPr lang="en-US" sz="2400">
                    <a:latin typeface="+mj-lt"/>
                  </a:rPr>
                  <a:t>.</a:t>
                </a:r>
              </a:p>
              <a:p>
                <a:pPr marL="342900" indent="-342900">
                  <a:spcBef>
                    <a:spcPts val="0"/>
                  </a:spcBef>
                  <a:buFont typeface="Arial" panose="020B0604020202020204" pitchFamily="34" charset="0"/>
                  <a:buChar char="•"/>
                </a:pPr>
                <a:endParaRPr lang="en-US" sz="2400">
                  <a:latin typeface="+mj-lt"/>
                </a:endParaRPr>
              </a:p>
              <a:p>
                <a:pPr marL="342900" indent="-342900">
                  <a:spcBef>
                    <a:spcPts val="0"/>
                  </a:spcBef>
                  <a:buFont typeface="Arial" panose="020B0604020202020204" pitchFamily="34" charset="0"/>
                  <a:buChar char="•"/>
                </a:pPr>
                <a:r>
                  <a:rPr lang="en-US" sz="2400" err="1">
                    <a:latin typeface="+mj-lt"/>
                  </a:rPr>
                  <a:t>Kết</a:t>
                </a:r>
                <a:r>
                  <a:rPr lang="en-US" sz="2400">
                    <a:latin typeface="+mj-lt"/>
                  </a:rPr>
                  <a:t> </a:t>
                </a:r>
                <a:r>
                  <a:rPr lang="en-US" sz="2400" err="1">
                    <a:latin typeface="+mj-lt"/>
                  </a:rPr>
                  <a:t>quả</a:t>
                </a:r>
                <a:r>
                  <a:rPr lang="en-US" sz="2400">
                    <a:latin typeface="+mj-lt"/>
                  </a:rPr>
                  <a:t>:</a:t>
                </a:r>
              </a:p>
              <a:p>
                <a:pPr marL="457200" lvl="1" indent="0">
                  <a:spcBef>
                    <a:spcPts val="0"/>
                  </a:spcBef>
                  <a:buNone/>
                </a:pPr>
                <a14:m>
                  <m:oMathPara xmlns:m="http://schemas.openxmlformats.org/officeDocument/2006/math">
                    <m:oMathParaPr>
                      <m:jc m:val="centerGroup"/>
                    </m:oMathParaPr>
                    <m:oMath xmlns:m="http://schemas.openxmlformats.org/officeDocument/2006/math">
                      <m:sSub>
                        <m:sSubPr>
                          <m:ctrlPr>
                            <a:rPr lang="vi-VN" sz="2400" i="1" smtClean="0">
                              <a:latin typeface="Cambria Math" panose="02040503050406030204" pitchFamily="18" charset="0"/>
                            </a:rPr>
                          </m:ctrlPr>
                        </m:sSubPr>
                        <m:e>
                          <m:r>
                            <a:rPr lang="en-US" sz="2400" b="0" i="1" smtClean="0">
                              <a:latin typeface="Cambria Math" panose="02040503050406030204" pitchFamily="18" charset="0"/>
                            </a:rPr>
                            <m:t>𝑚𝑎𝑥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𝐹</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𝑛</m:t>
                          </m:r>
                        </m:e>
                      </m:d>
                      <m:r>
                        <a:rPr lang="en-US" sz="2400" b="0" i="1" smtClean="0">
                          <a:latin typeface="Cambria Math" panose="02040503050406030204" pitchFamily="18" charset="0"/>
                          <a:ea typeface="Cambria Math" panose="02040503050406030204" pitchFamily="18" charset="0"/>
                        </a:rPr>
                        <m:t>.</m:t>
                      </m:r>
                    </m:oMath>
                  </m:oMathPara>
                </a14:m>
                <a:endParaRPr lang="en-US" sz="2400" b="0">
                  <a:latin typeface="+mj-lt"/>
                  <a:ea typeface="Cambria Math" panose="02040503050406030204" pitchFamily="18" charset="0"/>
                </a:endParaRPr>
              </a:p>
              <a:p>
                <a:pPr marL="457200" lvl="1" indent="0">
                  <a:spcBef>
                    <a:spcPts val="0"/>
                  </a:spcBef>
                  <a:buNone/>
                </a:pPr>
                <a:endParaRPr lang="en-US" sz="2400">
                  <a:latin typeface="+mj-lt"/>
                </a:endParaRPr>
              </a:p>
              <a:p>
                <a:pPr marL="457200" lvl="1" indent="0">
                  <a:spcBef>
                    <a:spcPts val="0"/>
                  </a:spcBef>
                  <a:buNone/>
                </a:pPr>
                <a:r>
                  <a:rPr lang="en-US" sz="2400" err="1">
                    <a:latin typeface="+mj-lt"/>
                  </a:rPr>
                  <a:t>Độ</a:t>
                </a:r>
                <a:r>
                  <a:rPr lang="en-US" sz="2400">
                    <a:latin typeface="+mj-lt"/>
                  </a:rPr>
                  <a:t> </a:t>
                </a:r>
                <a:r>
                  <a:rPr lang="en-US" sz="2400" err="1">
                    <a:latin typeface="+mj-lt"/>
                  </a:rPr>
                  <a:t>phức</a:t>
                </a:r>
                <a:r>
                  <a:rPr lang="en-US" sz="2400">
                    <a:latin typeface="+mj-lt"/>
                  </a:rPr>
                  <a:t> </a:t>
                </a:r>
                <a:r>
                  <a:rPr lang="en-US" sz="2400" err="1">
                    <a:latin typeface="+mj-lt"/>
                  </a:rPr>
                  <a:t>tạp</a:t>
                </a:r>
                <a:r>
                  <a:rPr lang="en-US" sz="2400">
                    <a:latin typeface="+mj-lt"/>
                  </a:rPr>
                  <a:t>: O(</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𝑁</m:t>
                        </m:r>
                      </m:e>
                      <m:sup>
                        <m:r>
                          <a:rPr lang="en-US" sz="2400" b="0" i="1" smtClean="0">
                            <a:latin typeface="Cambria Math" panose="02040503050406030204" pitchFamily="18" charset="0"/>
                          </a:rPr>
                          <m:t>2</m:t>
                        </m:r>
                      </m:sup>
                    </m:sSup>
                  </m:oMath>
                </a14:m>
                <a:r>
                  <a:rPr lang="en-US" sz="2400">
                    <a:latin typeface="+mj-lt"/>
                  </a:rPr>
                  <a:t>).</a:t>
                </a:r>
              </a:p>
            </p:txBody>
          </p:sp>
        </mc:Choice>
        <mc:Fallback xmlns="">
          <p:sp>
            <p:nvSpPr>
              <p:cNvPr id="94" name="Google Shape;94;p2"/>
              <p:cNvSpPr txBox="1">
                <a:spLocks noRot="1" noChangeAspect="1" noMove="1" noResize="1" noEditPoints="1" noAdjustHandles="1" noChangeArrowheads="1" noChangeShapeType="1" noTextEdit="1"/>
              </p:cNvSpPr>
              <p:nvPr/>
            </p:nvSpPr>
            <p:spPr>
              <a:xfrm>
                <a:off x="203718" y="746450"/>
                <a:ext cx="11814109" cy="5868900"/>
              </a:xfrm>
              <a:prstGeom prst="rect">
                <a:avLst/>
              </a:prstGeom>
              <a:blipFill>
                <a:blip r:embed="rId4"/>
                <a:stretch>
                  <a:fillRect l="-671" t="-83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34106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50155"/>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2. Gold Mining – Dynamic Programming Algorithm (O(n))</a:t>
            </a:r>
            <a:endParaRPr/>
          </a:p>
        </p:txBody>
      </p:sp>
      <mc:AlternateContent xmlns:mc="http://schemas.openxmlformats.org/markup-compatibility/2006" xmlns:a14="http://schemas.microsoft.com/office/drawing/2010/main">
        <mc:Choice Requires="a14">
          <p:sp>
            <p:nvSpPr>
              <p:cNvPr id="5" name="Google Shape;85;p1"/>
              <p:cNvSpPr txBox="1">
                <a:spLocks noGrp="1"/>
              </p:cNvSpPr>
              <p:nvPr>
                <p:ph idx="1"/>
              </p:nvPr>
            </p:nvSpPr>
            <p:spPr>
              <a:xfrm>
                <a:off x="203200" y="681037"/>
                <a:ext cx="11814627" cy="6047000"/>
              </a:xfrm>
              <a:prstGeom prst="rect">
                <a:avLst/>
              </a:prstGeom>
              <a:noFill/>
              <a:ln>
                <a:noFill/>
              </a:ln>
            </p:spPr>
            <p:txBody>
              <a:bodyPr spcFirstLastPara="1" wrap="square" lIns="91425" tIns="45700" rIns="91425" bIns="45700" anchor="t" anchorCtr="0">
                <a:noAutofit/>
              </a:bodyPr>
              <a:lstStyle/>
              <a:p>
                <a:pPr marL="342900">
                  <a:spcBef>
                    <a:spcPts val="0"/>
                  </a:spcBef>
                  <a:buFont typeface="Arial" panose="020B0604020202020204" pitchFamily="34" charset="0"/>
                  <a:buChar char="•"/>
                </a:pPr>
                <a:r>
                  <a:rPr lang="en-US" sz="2400">
                    <a:latin typeface="+mj-lt"/>
                  </a:rPr>
                  <a:t>Hàng </a:t>
                </a:r>
                <a:r>
                  <a:rPr lang="en-US" sz="2400" err="1">
                    <a:latin typeface="+mj-lt"/>
                  </a:rPr>
                  <a:t>đợi</a:t>
                </a:r>
                <a:r>
                  <a:rPr lang="en-US" sz="2400">
                    <a:latin typeface="+mj-lt"/>
                  </a:rPr>
                  <a:t> 2 </a:t>
                </a:r>
                <a:r>
                  <a:rPr lang="en-US" sz="2400" err="1">
                    <a:latin typeface="+mj-lt"/>
                  </a:rPr>
                  <a:t>đầu</a:t>
                </a:r>
                <a:r>
                  <a:rPr lang="en-US" sz="2400">
                    <a:latin typeface="+mj-lt"/>
                  </a:rPr>
                  <a:t> (</a:t>
                </a:r>
                <a:r>
                  <a:rPr lang="en-US" sz="2400" err="1">
                    <a:latin typeface="+mj-lt"/>
                  </a:rPr>
                  <a:t>deque</a:t>
                </a:r>
                <a:r>
                  <a:rPr lang="en-US" sz="2400">
                    <a:latin typeface="+mj-lt"/>
                  </a:rPr>
                  <a:t>) </a:t>
                </a:r>
                <a:r>
                  <a:rPr lang="en-US" sz="2400" err="1">
                    <a:latin typeface="+mj-lt"/>
                  </a:rPr>
                  <a:t>là</a:t>
                </a:r>
                <a:r>
                  <a:rPr lang="en-US" sz="2400">
                    <a:latin typeface="+mj-lt"/>
                  </a:rPr>
                  <a:t> </a:t>
                </a:r>
                <a:r>
                  <a:rPr lang="en-US" sz="2400" err="1">
                    <a:latin typeface="+mj-lt"/>
                  </a:rPr>
                  <a:t>cấu</a:t>
                </a:r>
                <a:r>
                  <a:rPr lang="en-US" sz="2400">
                    <a:latin typeface="+mj-lt"/>
                  </a:rPr>
                  <a:t> </a:t>
                </a:r>
                <a:r>
                  <a:rPr lang="en-US" sz="2400" err="1">
                    <a:latin typeface="+mj-lt"/>
                  </a:rPr>
                  <a:t>trúc</a:t>
                </a:r>
                <a:r>
                  <a:rPr lang="en-US" sz="2400">
                    <a:latin typeface="+mj-lt"/>
                  </a:rPr>
                  <a:t> </a:t>
                </a:r>
                <a:r>
                  <a:rPr lang="en-US" sz="2400" err="1">
                    <a:latin typeface="+mj-lt"/>
                  </a:rPr>
                  <a:t>dữ</a:t>
                </a:r>
                <a:r>
                  <a:rPr lang="en-US" sz="2400">
                    <a:latin typeface="+mj-lt"/>
                  </a:rPr>
                  <a:t> </a:t>
                </a:r>
                <a:r>
                  <a:rPr lang="en-US" sz="2400" err="1">
                    <a:latin typeface="+mj-lt"/>
                  </a:rPr>
                  <a:t>liệu</a:t>
                </a:r>
                <a:r>
                  <a:rPr lang="en-US" sz="2400">
                    <a:latin typeface="+mj-lt"/>
                  </a:rPr>
                  <a:t> </a:t>
                </a:r>
                <a:r>
                  <a:rPr lang="en-US" sz="2400" err="1">
                    <a:latin typeface="+mj-lt"/>
                  </a:rPr>
                  <a:t>kết</a:t>
                </a:r>
                <a:r>
                  <a:rPr lang="en-US" sz="2400">
                    <a:latin typeface="+mj-lt"/>
                  </a:rPr>
                  <a:t> </a:t>
                </a:r>
                <a:r>
                  <a:rPr lang="en-US" sz="2400" err="1">
                    <a:latin typeface="+mj-lt"/>
                  </a:rPr>
                  <a:t>hợp</a:t>
                </a:r>
                <a:r>
                  <a:rPr lang="en-US" sz="2400">
                    <a:latin typeface="+mj-lt"/>
                  </a:rPr>
                  <a:t> </a:t>
                </a:r>
                <a:r>
                  <a:rPr lang="en-US" sz="2400" err="1">
                    <a:latin typeface="+mj-lt"/>
                  </a:rPr>
                  <a:t>giữa</a:t>
                </a:r>
                <a:r>
                  <a:rPr lang="en-US" sz="2400">
                    <a:latin typeface="+mj-lt"/>
                  </a:rPr>
                  <a:t> </a:t>
                </a:r>
                <a:r>
                  <a:rPr lang="en-US" sz="2400" err="1">
                    <a:latin typeface="+mj-lt"/>
                  </a:rPr>
                  <a:t>hàng</a:t>
                </a:r>
                <a:r>
                  <a:rPr lang="en-US" sz="2400">
                    <a:latin typeface="+mj-lt"/>
                  </a:rPr>
                  <a:t> </a:t>
                </a:r>
                <a:r>
                  <a:rPr lang="en-US" sz="2400" err="1">
                    <a:latin typeface="+mj-lt"/>
                  </a:rPr>
                  <a:t>đợi</a:t>
                </a:r>
                <a:r>
                  <a:rPr lang="en-US" sz="2400">
                    <a:latin typeface="+mj-lt"/>
                  </a:rPr>
                  <a:t> </a:t>
                </a:r>
                <a:r>
                  <a:rPr lang="en-US" sz="2400" err="1">
                    <a:latin typeface="+mj-lt"/>
                  </a:rPr>
                  <a:t>và</a:t>
                </a:r>
                <a:r>
                  <a:rPr lang="en-US" sz="2400">
                    <a:latin typeface="+mj-lt"/>
                  </a:rPr>
                  <a:t> </a:t>
                </a:r>
                <a:r>
                  <a:rPr lang="en-US" sz="2400" err="1">
                    <a:latin typeface="+mj-lt"/>
                  </a:rPr>
                  <a:t>ngăn</a:t>
                </a:r>
                <a:r>
                  <a:rPr lang="en-US" sz="2400">
                    <a:latin typeface="+mj-lt"/>
                  </a:rPr>
                  <a:t> </a:t>
                </a:r>
                <a:r>
                  <a:rPr lang="en-US" sz="2400" err="1">
                    <a:latin typeface="+mj-lt"/>
                  </a:rPr>
                  <a:t>xếp</a:t>
                </a:r>
                <a:r>
                  <a:rPr lang="en-US" sz="2400">
                    <a:latin typeface="+mj-lt"/>
                  </a:rPr>
                  <a:t> -&gt; </a:t>
                </a:r>
                <a:r>
                  <a:rPr lang="en-US" sz="2400" err="1">
                    <a:latin typeface="+mj-lt"/>
                  </a:rPr>
                  <a:t>phần</a:t>
                </a:r>
                <a:r>
                  <a:rPr lang="en-US" sz="2400">
                    <a:latin typeface="+mj-lt"/>
                  </a:rPr>
                  <a:t> </a:t>
                </a:r>
                <a:r>
                  <a:rPr lang="en-US" sz="2400" err="1">
                    <a:latin typeface="+mj-lt"/>
                  </a:rPr>
                  <a:t>tử</a:t>
                </a:r>
                <a:r>
                  <a:rPr lang="en-US" sz="2400">
                    <a:latin typeface="+mj-lt"/>
                  </a:rPr>
                  <a:t> </a:t>
                </a:r>
                <a:r>
                  <a:rPr lang="en-US" sz="2400" err="1">
                    <a:latin typeface="+mj-lt"/>
                  </a:rPr>
                  <a:t>đều</a:t>
                </a:r>
                <a:r>
                  <a:rPr lang="en-US" sz="2400">
                    <a:latin typeface="+mj-lt"/>
                  </a:rPr>
                  <a:t> </a:t>
                </a:r>
                <a:r>
                  <a:rPr lang="en-US" sz="2400" err="1">
                    <a:latin typeface="+mj-lt"/>
                  </a:rPr>
                  <a:t>có</a:t>
                </a:r>
                <a:r>
                  <a:rPr lang="en-US" sz="2400">
                    <a:latin typeface="+mj-lt"/>
                  </a:rPr>
                  <a:t> </a:t>
                </a:r>
                <a:r>
                  <a:rPr lang="en-US" sz="2400" err="1">
                    <a:latin typeface="+mj-lt"/>
                  </a:rPr>
                  <a:t>thể</a:t>
                </a:r>
                <a:r>
                  <a:rPr lang="en-US" sz="2400">
                    <a:latin typeface="+mj-lt"/>
                  </a:rPr>
                  <a:t> </a:t>
                </a:r>
                <a:r>
                  <a:rPr lang="en-US" sz="2400" err="1">
                    <a:latin typeface="+mj-lt"/>
                  </a:rPr>
                  <a:t>được</a:t>
                </a:r>
                <a:r>
                  <a:rPr lang="en-US" sz="2400">
                    <a:latin typeface="+mj-lt"/>
                  </a:rPr>
                  <a:t> </a:t>
                </a:r>
                <a:r>
                  <a:rPr lang="en-US" sz="2400" err="1">
                    <a:latin typeface="+mj-lt"/>
                  </a:rPr>
                  <a:t>thêm</a:t>
                </a:r>
                <a:r>
                  <a:rPr lang="en-US" sz="2400">
                    <a:latin typeface="+mj-lt"/>
                  </a:rPr>
                  <a:t> </a:t>
                </a:r>
                <a:r>
                  <a:rPr lang="en-US" sz="2400" err="1">
                    <a:latin typeface="+mj-lt"/>
                  </a:rPr>
                  <a:t>vào</a:t>
                </a:r>
                <a:r>
                  <a:rPr lang="en-US" sz="2400">
                    <a:latin typeface="+mj-lt"/>
                  </a:rPr>
                  <a:t> </a:t>
                </a:r>
                <a:r>
                  <a:rPr lang="en-US" sz="2400" err="1">
                    <a:latin typeface="+mj-lt"/>
                  </a:rPr>
                  <a:t>và</a:t>
                </a:r>
                <a:r>
                  <a:rPr lang="en-US" sz="2400">
                    <a:latin typeface="+mj-lt"/>
                  </a:rPr>
                  <a:t> </a:t>
                </a:r>
                <a:r>
                  <a:rPr lang="en-US" sz="2400" err="1">
                    <a:latin typeface="+mj-lt"/>
                  </a:rPr>
                  <a:t>lấy</a:t>
                </a:r>
                <a:r>
                  <a:rPr lang="en-US" sz="2400">
                    <a:latin typeface="+mj-lt"/>
                  </a:rPr>
                  <a:t> ra ở </a:t>
                </a:r>
                <a:r>
                  <a:rPr lang="en-US" sz="2400" err="1">
                    <a:latin typeface="+mj-lt"/>
                  </a:rPr>
                  <a:t>đầu</a:t>
                </a:r>
                <a:r>
                  <a:rPr lang="en-US" sz="2400">
                    <a:latin typeface="+mj-lt"/>
                  </a:rPr>
                  <a:t> </a:t>
                </a:r>
                <a:r>
                  <a:rPr lang="en-US" sz="2400" err="1">
                    <a:latin typeface="+mj-lt"/>
                  </a:rPr>
                  <a:t>và</a:t>
                </a:r>
                <a:r>
                  <a:rPr lang="en-US" sz="2400">
                    <a:latin typeface="+mj-lt"/>
                  </a:rPr>
                  <a:t> ở </a:t>
                </a:r>
                <a:r>
                  <a:rPr lang="en-US" sz="2400" err="1">
                    <a:latin typeface="+mj-lt"/>
                  </a:rPr>
                  <a:t>cuối</a:t>
                </a:r>
                <a:r>
                  <a:rPr lang="en-US" sz="2400">
                    <a:latin typeface="+mj-lt"/>
                  </a:rPr>
                  <a:t> </a:t>
                </a:r>
                <a:r>
                  <a:rPr lang="en-US" sz="2400" err="1">
                    <a:latin typeface="+mj-lt"/>
                  </a:rPr>
                  <a:t>deque</a:t>
                </a:r>
                <a:r>
                  <a:rPr lang="en-US" sz="2400">
                    <a:latin typeface="+mj-lt"/>
                  </a:rPr>
                  <a:t>.</a:t>
                </a:r>
              </a:p>
              <a:p>
                <a:pPr marL="342900">
                  <a:spcBef>
                    <a:spcPts val="0"/>
                  </a:spcBef>
                  <a:buFont typeface="Arial" panose="020B0604020202020204" pitchFamily="34" charset="0"/>
                  <a:buChar char="•"/>
                </a:pPr>
                <a:r>
                  <a:rPr lang="en-US" sz="2400" err="1">
                    <a:latin typeface="+mj-lt"/>
                  </a:rPr>
                  <a:t>Thao</a:t>
                </a:r>
                <a:r>
                  <a:rPr lang="en-US" sz="2400">
                    <a:latin typeface="+mj-lt"/>
                  </a:rPr>
                  <a:t> </a:t>
                </a:r>
                <a:r>
                  <a:rPr lang="en-US" sz="2400" err="1">
                    <a:latin typeface="+mj-lt"/>
                  </a:rPr>
                  <a:t>tác</a:t>
                </a:r>
                <a:r>
                  <a:rPr lang="en-US" sz="2400">
                    <a:latin typeface="+mj-lt"/>
                  </a:rPr>
                  <a:t>: </a:t>
                </a:r>
                <a:r>
                  <a:rPr lang="en-US" sz="2400" err="1">
                    <a:latin typeface="+mj-lt"/>
                  </a:rPr>
                  <a:t>push_back</a:t>
                </a:r>
                <a:r>
                  <a:rPr lang="en-US" sz="2400">
                    <a:latin typeface="+mj-lt"/>
                  </a:rPr>
                  <a:t>(), </a:t>
                </a:r>
                <a:r>
                  <a:rPr lang="en-US" sz="2400" err="1">
                    <a:latin typeface="+mj-lt"/>
                  </a:rPr>
                  <a:t>push_front</a:t>
                </a:r>
                <a:r>
                  <a:rPr lang="en-US" sz="2400">
                    <a:latin typeface="+mj-lt"/>
                  </a:rPr>
                  <a:t>(), </a:t>
                </a:r>
                <a:r>
                  <a:rPr lang="en-US" sz="2400" err="1">
                    <a:latin typeface="+mj-lt"/>
                  </a:rPr>
                  <a:t>pop_back</a:t>
                </a:r>
                <a:r>
                  <a:rPr lang="en-US" sz="2400">
                    <a:latin typeface="+mj-lt"/>
                  </a:rPr>
                  <a:t>(), </a:t>
                </a:r>
                <a:r>
                  <a:rPr lang="en-US" sz="2400" err="1">
                    <a:latin typeface="+mj-lt"/>
                  </a:rPr>
                  <a:t>pop_front</a:t>
                </a:r>
                <a:r>
                  <a:rPr lang="en-US" sz="2400">
                    <a:latin typeface="+mj-lt"/>
                  </a:rPr>
                  <a:t>()</a:t>
                </a:r>
              </a:p>
              <a:p>
                <a:pPr marL="342900">
                  <a:spcBef>
                    <a:spcPts val="0"/>
                  </a:spcBef>
                  <a:buFont typeface="Arial" panose="020B0604020202020204" pitchFamily="34" charset="0"/>
                  <a:buChar char="•"/>
                </a:pPr>
                <a:r>
                  <a:rPr lang="en-US" sz="2400" err="1">
                    <a:latin typeface="+mj-lt"/>
                  </a:rPr>
                  <a:t>Cải</a:t>
                </a:r>
                <a:r>
                  <a:rPr lang="en-US" sz="2400">
                    <a:latin typeface="+mj-lt"/>
                  </a:rPr>
                  <a:t> </a:t>
                </a:r>
                <a:r>
                  <a:rPr lang="en-US" sz="2400" err="1">
                    <a:latin typeface="+mj-lt"/>
                  </a:rPr>
                  <a:t>tiến</a:t>
                </a:r>
                <a:r>
                  <a:rPr lang="en-US" sz="2400">
                    <a:latin typeface="+mj-lt"/>
                  </a:rPr>
                  <a:t>: </a:t>
                </a:r>
                <a:r>
                  <a:rPr lang="en-US" sz="2400" err="1">
                    <a:latin typeface="+mj-lt"/>
                  </a:rPr>
                  <a:t>Các</a:t>
                </a:r>
                <a:r>
                  <a:rPr lang="en-US" sz="2400">
                    <a:latin typeface="+mj-lt"/>
                  </a:rPr>
                  <a:t> </a:t>
                </a:r>
                <a:r>
                  <a:rPr lang="en-US" sz="2400" err="1">
                    <a:latin typeface="+mj-lt"/>
                  </a:rPr>
                  <a:t>phần</a:t>
                </a:r>
                <a:r>
                  <a:rPr lang="en-US" sz="2400">
                    <a:latin typeface="+mj-lt"/>
                  </a:rPr>
                  <a:t> </a:t>
                </a:r>
                <a:r>
                  <a:rPr lang="en-US" sz="2400" err="1">
                    <a:latin typeface="+mj-lt"/>
                  </a:rPr>
                  <a:t>tử</a:t>
                </a:r>
                <a:r>
                  <a:rPr lang="en-US" sz="2400">
                    <a:latin typeface="+mj-lt"/>
                  </a:rPr>
                  <a:t> </a:t>
                </a:r>
                <a:r>
                  <a:rPr lang="en-US" sz="2400" err="1">
                    <a:latin typeface="+mj-lt"/>
                  </a:rPr>
                  <a:t>trong</a:t>
                </a:r>
                <a:r>
                  <a:rPr lang="en-US" sz="2400">
                    <a:latin typeface="+mj-lt"/>
                  </a:rPr>
                  <a:t> </a:t>
                </a:r>
                <a:r>
                  <a:rPr lang="en-US" sz="2400" err="1">
                    <a:latin typeface="+mj-lt"/>
                  </a:rPr>
                  <a:t>hàng</a:t>
                </a:r>
                <a:r>
                  <a:rPr lang="en-US" sz="2400">
                    <a:latin typeface="+mj-lt"/>
                  </a:rPr>
                  <a:t> </a:t>
                </a:r>
                <a:r>
                  <a:rPr lang="en-US" sz="2400" err="1">
                    <a:latin typeface="+mj-lt"/>
                  </a:rPr>
                  <a:t>đợi</a:t>
                </a:r>
                <a:r>
                  <a:rPr lang="en-US" sz="2400">
                    <a:latin typeface="+mj-lt"/>
                  </a:rPr>
                  <a:t> </a:t>
                </a:r>
                <a:r>
                  <a:rPr lang="en-US" sz="2400" err="1">
                    <a:latin typeface="+mj-lt"/>
                  </a:rPr>
                  <a:t>là</a:t>
                </a:r>
                <a:r>
                  <a:rPr lang="en-US" sz="2400">
                    <a:latin typeface="+mj-lt"/>
                  </a:rPr>
                  <a:t> </a:t>
                </a:r>
                <a:r>
                  <a:rPr lang="en-US" sz="2400" err="1">
                    <a:latin typeface="+mj-lt"/>
                  </a:rPr>
                  <a:t>chỉ</a:t>
                </a:r>
                <a:r>
                  <a:rPr lang="en-US" sz="2400">
                    <a:latin typeface="+mj-lt"/>
                  </a:rPr>
                  <a:t> </a:t>
                </a:r>
                <a:r>
                  <a:rPr lang="en-US" sz="2400" err="1">
                    <a:latin typeface="+mj-lt"/>
                  </a:rPr>
                  <a:t>số</a:t>
                </a:r>
                <a:r>
                  <a:rPr lang="en-US" sz="2400">
                    <a:latin typeface="+mj-lt"/>
                  </a:rPr>
                  <a:t> j </a:t>
                </a:r>
                <a:r>
                  <a:rPr lang="en-US" sz="2400" err="1">
                    <a:latin typeface="+mj-lt"/>
                  </a:rPr>
                  <a:t>tham</a:t>
                </a:r>
                <a:r>
                  <a:rPr lang="en-US" sz="2400">
                    <a:latin typeface="+mj-lt"/>
                  </a:rPr>
                  <a:t> </a:t>
                </a:r>
                <a:r>
                  <a:rPr lang="en-US" sz="2400" err="1">
                    <a:latin typeface="+mj-lt"/>
                  </a:rPr>
                  <a:t>gia</a:t>
                </a:r>
                <a:r>
                  <a:rPr lang="en-US" sz="2400">
                    <a:latin typeface="+mj-lt"/>
                  </a:rPr>
                  <a:t> </a:t>
                </a:r>
                <a:r>
                  <a:rPr lang="en-US" sz="2400" err="1">
                    <a:latin typeface="+mj-lt"/>
                  </a:rPr>
                  <a:t>vào</a:t>
                </a:r>
                <a:r>
                  <a:rPr lang="en-US" sz="2400">
                    <a:latin typeface="+mj-lt"/>
                  </a:rPr>
                  <a:t> </a:t>
                </a:r>
                <a:r>
                  <a:rPr lang="en-US" sz="2400" err="1">
                    <a:latin typeface="+mj-lt"/>
                  </a:rPr>
                  <a:t>ứng</a:t>
                </a:r>
                <a:r>
                  <a:rPr lang="en-US" sz="2400">
                    <a:latin typeface="+mj-lt"/>
                  </a:rPr>
                  <a:t> </a:t>
                </a:r>
                <a:r>
                  <a:rPr lang="en-US" sz="2400" err="1">
                    <a:latin typeface="+mj-lt"/>
                  </a:rPr>
                  <a:t>viên</a:t>
                </a:r>
                <a:r>
                  <a:rPr lang="en-US" sz="2400">
                    <a:latin typeface="+mj-lt"/>
                  </a:rPr>
                  <a:t> </a:t>
                </a:r>
                <a:r>
                  <a:rPr lang="en-US" sz="2400" err="1">
                    <a:latin typeface="+mj-lt"/>
                  </a:rPr>
                  <a:t>xác</a:t>
                </a:r>
                <a:r>
                  <a:rPr lang="en-US" sz="2400">
                    <a:latin typeface="+mj-lt"/>
                  </a:rPr>
                  <a:t> </a:t>
                </a:r>
                <a:r>
                  <a:rPr lang="en-US" sz="2400" err="1">
                    <a:latin typeface="+mj-lt"/>
                  </a:rPr>
                  <a:t>định</a:t>
                </a:r>
                <a:r>
                  <a:rPr lang="en-US" sz="2400">
                    <a:latin typeface="+mj-lt"/>
                  </a:rPr>
                  <a:t> F[</a:t>
                </a:r>
                <a:r>
                  <a:rPr lang="en-US" sz="2400" err="1">
                    <a:latin typeface="+mj-lt"/>
                  </a:rPr>
                  <a:t>i</a:t>
                </a:r>
                <a:r>
                  <a:rPr lang="en-US" sz="2400">
                    <a:latin typeface="+mj-lt"/>
                  </a:rPr>
                  <a:t>].</a:t>
                </a:r>
              </a:p>
              <a:p>
                <a:pPr marL="800100" lvl="3">
                  <a:buFont typeface="Arial" panose="020B0604020202020204" pitchFamily="34" charset="0"/>
                  <a:buChar char="•"/>
                </a:pPr>
                <a:r>
                  <a:rPr lang="en-US" sz="2400" err="1">
                    <a:latin typeface="+mj-lt"/>
                  </a:rPr>
                  <a:t>Duyệt</a:t>
                </a:r>
                <a:r>
                  <a:rPr lang="en-US" sz="2400">
                    <a:latin typeface="+mj-lt"/>
                  </a:rPr>
                  <a:t> F[</a:t>
                </a:r>
                <a:r>
                  <a:rPr lang="en-US" sz="2400" err="1">
                    <a:latin typeface="+mj-lt"/>
                  </a:rPr>
                  <a:t>i</a:t>
                </a:r>
                <a:r>
                  <a:rPr lang="en-US" sz="2400">
                    <a:latin typeface="+mj-lt"/>
                  </a:rPr>
                  <a:t>] </a:t>
                </a:r>
                <a:r>
                  <a:rPr lang="en-US" sz="2400" err="1">
                    <a:latin typeface="+mj-lt"/>
                  </a:rPr>
                  <a:t>theo</a:t>
                </a:r>
                <a:r>
                  <a:rPr lang="en-US" sz="2400">
                    <a:latin typeface="+mj-lt"/>
                  </a:rPr>
                  <a:t> </a:t>
                </a:r>
                <a:r>
                  <a:rPr lang="en-US" sz="2400" err="1">
                    <a:latin typeface="+mj-lt"/>
                  </a:rPr>
                  <a:t>thứ</a:t>
                </a:r>
                <a:r>
                  <a:rPr lang="en-US" sz="2400">
                    <a:latin typeface="+mj-lt"/>
                  </a:rPr>
                  <a:t> </a:t>
                </a:r>
                <a:r>
                  <a:rPr lang="en-US" sz="2400" err="1">
                    <a:latin typeface="+mj-lt"/>
                  </a:rPr>
                  <a:t>tự</a:t>
                </a:r>
                <a:r>
                  <a:rPr lang="en-US" sz="2400">
                    <a:latin typeface="+mj-lt"/>
                  </a:rPr>
                  <a:t> </a:t>
                </a:r>
                <a:r>
                  <a:rPr lang="en-US" sz="2400" err="1">
                    <a:latin typeface="+mj-lt"/>
                  </a:rPr>
                  <a:t>i</a:t>
                </a:r>
                <a:r>
                  <a:rPr lang="en-US" sz="2400">
                    <a:latin typeface="+mj-lt"/>
                  </a:rPr>
                  <a:t> = 2, 3, . . ., </a:t>
                </a:r>
                <a:r>
                  <a:rPr lang="en-US" sz="2400" i="1">
                    <a:latin typeface="+mj-lt"/>
                  </a:rPr>
                  <a:t>n</a:t>
                </a:r>
                <a:r>
                  <a:rPr lang="en-US" sz="2400">
                    <a:latin typeface="+mj-lt"/>
                  </a:rPr>
                  <a:t>.</a:t>
                </a:r>
              </a:p>
              <a:p>
                <a:pPr marL="1257300" lvl="3">
                  <a:buFont typeface="Arial" panose="020B0604020202020204" pitchFamily="34" charset="0"/>
                  <a:buChar char="•"/>
                </a:pPr>
                <a:r>
                  <a:rPr lang="en-US" sz="2400" err="1">
                    <a:latin typeface="+mj-lt"/>
                  </a:rPr>
                  <a:t>Xóa</a:t>
                </a:r>
                <a:r>
                  <a:rPr lang="en-US" sz="2400">
                    <a:latin typeface="+mj-lt"/>
                  </a:rPr>
                  <a:t> </a:t>
                </a:r>
                <a:r>
                  <a:rPr lang="en-US" sz="2400" err="1">
                    <a:latin typeface="+mj-lt"/>
                  </a:rPr>
                  <a:t>mọi</a:t>
                </a:r>
                <a:r>
                  <a:rPr lang="en-US" sz="2400">
                    <a:latin typeface="+mj-lt"/>
                  </a:rPr>
                  <a:t> </a:t>
                </a:r>
                <a:r>
                  <a:rPr lang="en-US" sz="2400" err="1">
                    <a:latin typeface="+mj-lt"/>
                  </a:rPr>
                  <a:t>phần</a:t>
                </a:r>
                <a:r>
                  <a:rPr lang="en-US" sz="2400">
                    <a:latin typeface="+mj-lt"/>
                  </a:rPr>
                  <a:t> </a:t>
                </a:r>
                <a:r>
                  <a:rPr lang="en-US" sz="2400" err="1">
                    <a:latin typeface="+mj-lt"/>
                  </a:rPr>
                  <a:t>tử</a:t>
                </a:r>
                <a:r>
                  <a:rPr lang="en-US" sz="2400">
                    <a:latin typeface="+mj-lt"/>
                  </a:rPr>
                  <a:t> j </a:t>
                </a:r>
                <a:r>
                  <a:rPr lang="en-US" sz="2400" err="1">
                    <a:latin typeface="+mj-lt"/>
                  </a:rPr>
                  <a:t>mà</a:t>
                </a:r>
                <a:r>
                  <a:rPr lang="en-US" sz="2400">
                    <a:latin typeface="+mj-lt"/>
                  </a:rPr>
                  <a:t> F[j] </a:t>
                </a:r>
                <a14:m>
                  <m:oMath xmlns:m="http://schemas.openxmlformats.org/officeDocument/2006/math">
                    <m:r>
                      <a:rPr lang="en-US" sz="2400" i="1">
                        <a:latin typeface="Cambria Math" panose="02040503050406030204" pitchFamily="18" charset="0"/>
                        <a:ea typeface="Cambria Math" panose="02040503050406030204" pitchFamily="18" charset="0"/>
                      </a:rPr>
                      <m:t>≤</m:t>
                    </m:r>
                    <m:r>
                      <m:rPr>
                        <m:sty m:val="p"/>
                      </m:rPr>
                      <a:rPr lang="en-US" sz="2400">
                        <a:latin typeface="Cambria Math" panose="02040503050406030204" pitchFamily="18" charset="0"/>
                        <a:ea typeface="Cambria Math" panose="02040503050406030204" pitchFamily="18" charset="0"/>
                      </a:rPr>
                      <m:t>F</m:t>
                    </m:r>
                    <m:d>
                      <m:dPr>
                        <m:begChr m:val="["/>
                        <m:endChr m:val="]"/>
                        <m:ctrlPr>
                          <a:rPr lang="en-US" sz="2400" i="1">
                            <a:latin typeface="Cambria Math" panose="02040503050406030204" pitchFamily="18" charset="0"/>
                            <a:ea typeface="Cambria Math" panose="02040503050406030204" pitchFamily="18" charset="0"/>
                          </a:rPr>
                        </m:ctrlPr>
                      </m:dPr>
                      <m:e>
                        <m:r>
                          <m:rPr>
                            <m:sty m:val="p"/>
                          </m:rPr>
                          <a:rPr lang="en-US" sz="2400">
                            <a:latin typeface="Cambria Math" panose="02040503050406030204" pitchFamily="18" charset="0"/>
                            <a:ea typeface="Cambria Math" panose="02040503050406030204" pitchFamily="18" charset="0"/>
                          </a:rPr>
                          <m:t>i</m:t>
                        </m:r>
                        <m:r>
                          <a:rPr lang="en-US" sz="2400">
                            <a:latin typeface="Cambria Math" panose="02040503050406030204" pitchFamily="18" charset="0"/>
                            <a:ea typeface="Cambria Math" panose="02040503050406030204" pitchFamily="18" charset="0"/>
                          </a:rPr>
                          <m:t> −</m:t>
                        </m:r>
                        <m:r>
                          <m:rPr>
                            <m:sty m:val="p"/>
                          </m:rPr>
                          <a:rPr lang="en-US" sz="2400">
                            <a:latin typeface="Cambria Math" panose="02040503050406030204" pitchFamily="18" charset="0"/>
                            <a:ea typeface="Cambria Math" panose="02040503050406030204" pitchFamily="18" charset="0"/>
                          </a:rPr>
                          <m:t>L</m:t>
                        </m:r>
                        <m:r>
                          <a:rPr lang="en-US" sz="2400">
                            <a:latin typeface="Cambria Math" panose="02040503050406030204" pitchFamily="18" charset="0"/>
                            <a:ea typeface="Cambria Math" panose="02040503050406030204" pitchFamily="18" charset="0"/>
                          </a:rPr>
                          <m:t>1</m:t>
                        </m:r>
                      </m:e>
                    </m:d>
                  </m:oMath>
                </a14:m>
                <a:r>
                  <a:rPr lang="en-US" sz="2400">
                    <a:latin typeface="+mj-lt"/>
                  </a:rPr>
                  <a:t> </a:t>
                </a:r>
                <a:r>
                  <a:rPr lang="en-US" sz="2400" err="1">
                    <a:latin typeface="+mj-lt"/>
                  </a:rPr>
                  <a:t>trong</a:t>
                </a:r>
                <a:r>
                  <a:rPr lang="en-US" sz="2400">
                    <a:latin typeface="+mj-lt"/>
                  </a:rPr>
                  <a:t> </a:t>
                </a:r>
                <a:r>
                  <a:rPr lang="en-US" sz="2400" err="1">
                    <a:latin typeface="+mj-lt"/>
                  </a:rPr>
                  <a:t>hàng</a:t>
                </a:r>
                <a:r>
                  <a:rPr lang="en-US" sz="2400">
                    <a:latin typeface="+mj-lt"/>
                  </a:rPr>
                  <a:t> </a:t>
                </a:r>
                <a:r>
                  <a:rPr lang="en-US" sz="2400" err="1">
                    <a:latin typeface="+mj-lt"/>
                  </a:rPr>
                  <a:t>đợi</a:t>
                </a:r>
                <a:r>
                  <a:rPr lang="en-US" sz="2400">
                    <a:latin typeface="+mj-lt"/>
                  </a:rPr>
                  <a:t>, </a:t>
                </a:r>
                <a:r>
                  <a:rPr lang="en-US" sz="2400" err="1">
                    <a:latin typeface="+mj-lt"/>
                  </a:rPr>
                  <a:t>thêm</a:t>
                </a:r>
                <a:r>
                  <a:rPr lang="en-US" sz="2400">
                    <a:latin typeface="+mj-lt"/>
                  </a:rPr>
                  <a:t> </a:t>
                </a:r>
                <a:r>
                  <a:rPr lang="en-US" sz="2400" err="1">
                    <a:latin typeface="+mj-lt"/>
                  </a:rPr>
                  <a:t>chỉ</a:t>
                </a:r>
                <a:r>
                  <a:rPr lang="en-US" sz="2400">
                    <a:latin typeface="+mj-lt"/>
                  </a:rPr>
                  <a:t> </a:t>
                </a:r>
                <a:r>
                  <a:rPr lang="en-US" sz="2400" err="1">
                    <a:latin typeface="+mj-lt"/>
                  </a:rPr>
                  <a:t>số</a:t>
                </a:r>
                <a:r>
                  <a:rPr lang="en-US" sz="2400">
                    <a:latin typeface="+mj-lt"/>
                  </a:rPr>
                  <a:t> </a:t>
                </a:r>
                <a:r>
                  <a:rPr lang="en-US" sz="2400" err="1">
                    <a:latin typeface="+mj-lt"/>
                  </a:rPr>
                  <a:t>i</a:t>
                </a:r>
                <a:r>
                  <a:rPr lang="en-US" sz="2400">
                    <a:latin typeface="+mj-lt"/>
                  </a:rPr>
                  <a:t> – L1 </a:t>
                </a:r>
                <a:r>
                  <a:rPr lang="en-US" sz="2400" err="1">
                    <a:latin typeface="+mj-lt"/>
                  </a:rPr>
                  <a:t>vào</a:t>
                </a:r>
                <a:r>
                  <a:rPr lang="en-US" sz="2400">
                    <a:latin typeface="+mj-lt"/>
                  </a:rPr>
                  <a:t> </a:t>
                </a:r>
                <a:r>
                  <a:rPr lang="en-US" sz="2400" err="1">
                    <a:latin typeface="+mj-lt"/>
                  </a:rPr>
                  <a:t>hàng</a:t>
                </a:r>
                <a:r>
                  <a:rPr lang="en-US" sz="2400">
                    <a:latin typeface="+mj-lt"/>
                  </a:rPr>
                  <a:t> </a:t>
                </a:r>
                <a:r>
                  <a:rPr lang="en-US" sz="2400" err="1">
                    <a:latin typeface="+mj-lt"/>
                  </a:rPr>
                  <a:t>đợi</a:t>
                </a:r>
                <a:r>
                  <a:rPr lang="en-US" sz="2400">
                    <a:latin typeface="+mj-lt"/>
                  </a:rPr>
                  <a:t>.</a:t>
                </a:r>
              </a:p>
              <a:p>
                <a:pPr marL="1257300" lvl="3">
                  <a:buFont typeface="Arial" panose="020B0604020202020204" pitchFamily="34" charset="0"/>
                  <a:buChar char="•"/>
                </a:pPr>
                <a:r>
                  <a:rPr lang="en-US" sz="2400" err="1">
                    <a:latin typeface="+mj-lt"/>
                  </a:rPr>
                  <a:t>Xóa</a:t>
                </a:r>
                <a:r>
                  <a:rPr lang="en-US" sz="2400">
                    <a:latin typeface="+mj-lt"/>
                  </a:rPr>
                  <a:t> </a:t>
                </a:r>
                <a:r>
                  <a:rPr lang="en-US" sz="2400" err="1">
                    <a:latin typeface="+mj-lt"/>
                  </a:rPr>
                  <a:t>phần</a:t>
                </a:r>
                <a:r>
                  <a:rPr lang="en-US" sz="2400">
                    <a:latin typeface="+mj-lt"/>
                  </a:rPr>
                  <a:t> </a:t>
                </a:r>
                <a:r>
                  <a:rPr lang="en-US" sz="2400" err="1">
                    <a:latin typeface="+mj-lt"/>
                  </a:rPr>
                  <a:t>tử</a:t>
                </a:r>
                <a:r>
                  <a:rPr lang="en-US" sz="2400">
                    <a:latin typeface="+mj-lt"/>
                  </a:rPr>
                  <a:t> </a:t>
                </a:r>
                <a:r>
                  <a:rPr lang="en-US" sz="2400" err="1">
                    <a:latin typeface="+mj-lt"/>
                  </a:rPr>
                  <a:t>đầu</a:t>
                </a:r>
                <a:r>
                  <a:rPr lang="en-US" sz="2400">
                    <a:latin typeface="+mj-lt"/>
                  </a:rPr>
                  <a:t> </a:t>
                </a:r>
                <a:r>
                  <a:rPr lang="en-US" sz="2400" err="1">
                    <a:latin typeface="+mj-lt"/>
                  </a:rPr>
                  <a:t>tiên</a:t>
                </a:r>
                <a:r>
                  <a:rPr lang="en-US" sz="2400">
                    <a:latin typeface="+mj-lt"/>
                  </a:rPr>
                  <a:t> top </a:t>
                </a:r>
                <a:r>
                  <a:rPr lang="en-US" sz="2400" err="1">
                    <a:latin typeface="+mj-lt"/>
                  </a:rPr>
                  <a:t>của</a:t>
                </a:r>
                <a:r>
                  <a:rPr lang="en-US" sz="2400">
                    <a:latin typeface="+mj-lt"/>
                  </a:rPr>
                  <a:t> </a:t>
                </a:r>
                <a:r>
                  <a:rPr lang="en-US" sz="2400" err="1">
                    <a:latin typeface="+mj-lt"/>
                  </a:rPr>
                  <a:t>hàng</a:t>
                </a:r>
                <a:r>
                  <a:rPr lang="en-US" sz="2400">
                    <a:latin typeface="+mj-lt"/>
                  </a:rPr>
                  <a:t> </a:t>
                </a:r>
                <a:r>
                  <a:rPr lang="en-US" sz="2400" err="1">
                    <a:latin typeface="+mj-lt"/>
                  </a:rPr>
                  <a:t>đợi</a:t>
                </a:r>
                <a:r>
                  <a:rPr lang="en-US" sz="2400">
                    <a:latin typeface="+mj-lt"/>
                  </a:rPr>
                  <a:t> </a:t>
                </a:r>
                <a:r>
                  <a:rPr lang="en-US" sz="2400" err="1">
                    <a:latin typeface="+mj-lt"/>
                  </a:rPr>
                  <a:t>cho</a:t>
                </a:r>
                <a:r>
                  <a:rPr lang="en-US" sz="2400">
                    <a:latin typeface="+mj-lt"/>
                  </a:rPr>
                  <a:t> </a:t>
                </a:r>
                <a:r>
                  <a:rPr lang="en-US" sz="2400" err="1">
                    <a:latin typeface="+mj-lt"/>
                  </a:rPr>
                  <a:t>đến</a:t>
                </a:r>
                <a:r>
                  <a:rPr lang="en-US" sz="2400">
                    <a:latin typeface="+mj-lt"/>
                  </a:rPr>
                  <a:t> </a:t>
                </a:r>
                <a:r>
                  <a:rPr lang="en-US" sz="2400" err="1">
                    <a:latin typeface="+mj-lt"/>
                  </a:rPr>
                  <a:t>khi</a:t>
                </a:r>
                <a:r>
                  <a:rPr lang="en-US" sz="2400">
                    <a:latin typeface="+mj-lt"/>
                  </a:rPr>
                  <a:t> top &gt;= </a:t>
                </a:r>
                <a:r>
                  <a:rPr lang="en-US" sz="2400" err="1">
                    <a:latin typeface="+mj-lt"/>
                  </a:rPr>
                  <a:t>i</a:t>
                </a:r>
                <a:r>
                  <a:rPr lang="en-US" sz="2400">
                    <a:latin typeface="+mj-lt"/>
                  </a:rPr>
                  <a:t> – L2.</a:t>
                </a:r>
              </a:p>
              <a:p>
                <a:pPr marL="1257300" lvl="3">
                  <a:buFont typeface="Arial" panose="020B0604020202020204" pitchFamily="34" charset="0"/>
                  <a:buChar char="•"/>
                </a:pPr>
                <a:r>
                  <a:rPr lang="en-US" sz="2400">
                    <a:latin typeface="+mj-lt"/>
                  </a:rPr>
                  <a:t>F[</a:t>
                </a:r>
                <a:r>
                  <a:rPr lang="en-US" sz="2400" err="1">
                    <a:latin typeface="+mj-lt"/>
                  </a:rPr>
                  <a:t>i</a:t>
                </a:r>
                <a:r>
                  <a:rPr lang="en-US" sz="2400">
                    <a:latin typeface="+mj-lt"/>
                  </a:rPr>
                  <a:t>] = F[top] + a[</a:t>
                </a:r>
                <a:r>
                  <a:rPr lang="en-US" sz="2400" err="1">
                    <a:latin typeface="+mj-lt"/>
                  </a:rPr>
                  <a:t>i</a:t>
                </a:r>
                <a:r>
                  <a:rPr lang="en-US" sz="2400">
                    <a:latin typeface="+mj-lt"/>
                  </a:rPr>
                  <a:t>].</a:t>
                </a:r>
              </a:p>
            </p:txBody>
          </p:sp>
        </mc:Choice>
        <mc:Fallback xmlns="">
          <p:sp>
            <p:nvSpPr>
              <p:cNvPr id="5" name="Google Shape;85;p1"/>
              <p:cNvSpPr txBox="1">
                <a:spLocks noGrp="1" noRot="1" noChangeAspect="1" noMove="1" noResize="1" noEditPoints="1" noAdjustHandles="1" noChangeArrowheads="1" noChangeShapeType="1" noTextEdit="1"/>
              </p:cNvSpPr>
              <p:nvPr>
                <p:ph idx="1"/>
              </p:nvPr>
            </p:nvSpPr>
            <p:spPr>
              <a:xfrm>
                <a:off x="203200" y="681037"/>
                <a:ext cx="11814627" cy="6047000"/>
              </a:xfrm>
              <a:prstGeom prst="rect">
                <a:avLst/>
              </a:prstGeom>
              <a:blipFill>
                <a:blip r:embed="rId3"/>
                <a:stretch>
                  <a:fillRect t="-1411" r="-722"/>
                </a:stretch>
              </a:blipFill>
              <a:ln>
                <a:noFill/>
              </a:ln>
            </p:spPr>
            <p:txBody>
              <a:bodyPr/>
              <a:lstStyle/>
              <a:p>
                <a:r>
                  <a:rPr lang="en-US">
                    <a:noFill/>
                  </a:rPr>
                  <a:t> </a:t>
                </a:r>
              </a:p>
            </p:txBody>
          </p:sp>
        </mc:Fallback>
      </mc:AlternateContent>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4114888845"/>
      </p:ext>
    </p:extLst>
  </p:cSld>
  <p:clrMapOvr>
    <a:masterClrMapping/>
  </p:clrMapOvr>
</p:sld>
</file>

<file path=ppt/theme/theme1.xml><?xml version="1.0" encoding="utf-8"?>
<a:theme xmlns:a="http://schemas.openxmlformats.org/drawingml/2006/main" name="SoICT-PPT-template-hoi-thao-onlin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BC3D452222F5943B90F4EE72E4AC2A6" ma:contentTypeVersion="4" ma:contentTypeDescription="Create a new document." ma:contentTypeScope="" ma:versionID="05a9cbef0855de79dee21cf90c099dd7">
  <xsd:schema xmlns:xsd="http://www.w3.org/2001/XMLSchema" xmlns:xs="http://www.w3.org/2001/XMLSchema" xmlns:p="http://schemas.microsoft.com/office/2006/metadata/properties" xmlns:ns2="2d721117-0c01-491d-a51d-93b62a6970c4" xmlns:ns3="1cdfab6d-866b-4e32-90b1-c515bc5f3615" targetNamespace="http://schemas.microsoft.com/office/2006/metadata/properties" ma:root="true" ma:fieldsID="9462609566c8944a9b812c624a94f8a7" ns2:_="" ns3:_="">
    <xsd:import namespace="2d721117-0c01-491d-a51d-93b62a6970c4"/>
    <xsd:import namespace="1cdfab6d-866b-4e32-90b1-c515bc5f361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721117-0c01-491d-a51d-93b62a6970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cdfab6d-866b-4e32-90b1-c515bc5f361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725AF4-8BD1-4F51-B466-1091ACC3C6C7}">
  <ds:schemaRefs>
    <ds:schemaRef ds:uri="http://schemas.microsoft.com/sharepoint/v3/contenttype/forms"/>
  </ds:schemaRefs>
</ds:datastoreItem>
</file>

<file path=customXml/itemProps2.xml><?xml version="1.0" encoding="utf-8"?>
<ds:datastoreItem xmlns:ds="http://schemas.openxmlformats.org/officeDocument/2006/customXml" ds:itemID="{31BF3F11-242A-4917-A687-97B3B2370D79}">
  <ds:schemaRefs>
    <ds:schemaRef ds:uri="1cdfab6d-866b-4e32-90b1-c515bc5f3615"/>
    <ds:schemaRef ds:uri="2d721117-0c01-491d-a51d-93b62a6970c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Đề_bài_tuần_3</Template>
  <Application>Microsoft Office PowerPoint</Application>
  <PresentationFormat>Widescreen</PresentationFormat>
  <Slides>15</Slides>
  <Notes>13</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SoICT-PPT-template-hoi-thao-online</vt:lpstr>
      <vt:lpstr>Thực hành TTƯD</vt:lpstr>
      <vt:lpstr>PowerPoint Presentation</vt:lpstr>
      <vt:lpstr>1. Max even subsequence</vt:lpstr>
      <vt:lpstr>Max even subsequence – Dynamic Programming Algorithm</vt:lpstr>
      <vt:lpstr>2. Gold Mining</vt:lpstr>
      <vt:lpstr>2. Gold Mining – Backtracking Algorithm</vt:lpstr>
      <vt:lpstr>2. Gold Mining</vt:lpstr>
      <vt:lpstr>2. Gold Mining – Dynamic Programming Algorithm O(N^2)</vt:lpstr>
      <vt:lpstr>2. Gold Mining – Dynamic Programming Algorithm (O(n))</vt:lpstr>
      <vt:lpstr>3. Warehouse</vt:lpstr>
      <vt:lpstr>3. Warehouse – Dynamic Programming Algorithm</vt:lpstr>
      <vt:lpstr>4. Nurse</vt:lpstr>
      <vt:lpstr>4. Nurse</vt:lpstr>
      <vt:lpstr>Nurse</vt:lpstr>
      <vt:lpstr>Nurse – Dynamic Programming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Data Check &amp; Analyze</dc:title>
  <dc:creator>Pham Quang Dung</dc:creator>
  <cp:revision>5</cp:revision>
  <dcterms:created xsi:type="dcterms:W3CDTF">2022-07-31T08:27:20Z</dcterms:created>
  <dcterms:modified xsi:type="dcterms:W3CDTF">2023-01-10T13:37:11Z</dcterms:modified>
</cp:coreProperties>
</file>