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61" r:id="rId8"/>
    <p:sldId id="277" r:id="rId9"/>
    <p:sldId id="326" r:id="rId10"/>
    <p:sldId id="279" r:id="rId11"/>
    <p:sldId id="280" r:id="rId12"/>
    <p:sldId id="281" r:id="rId13"/>
    <p:sldId id="327" r:id="rId14"/>
    <p:sldId id="282" r:id="rId15"/>
    <p:sldId id="328" r:id="rId16"/>
    <p:sldId id="334" r:id="rId17"/>
    <p:sldId id="335" r:id="rId18"/>
    <p:sldId id="336" r:id="rId19"/>
    <p:sldId id="337" r:id="rId20"/>
    <p:sldId id="338" r:id="rId21"/>
    <p:sldId id="264" r:id="rId22"/>
    <p:sldId id="33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2D0F8-6A55-D043-A5DE-7961A2A0F97E}" v="261" dt="2022-11-17T10:03:47.296"/>
    <p1510:client id="{9F98D909-0168-0F49-86A5-F4CC75199FE5}" v="4" dt="2022-11-17T01:49:04.013"/>
    <p1510:client id="{D56412B8-2806-8CD6-47F0-54EEEF8EFA31}" v="4" dt="2022-11-17T10:59:16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eu Tuyen Nham 20204771" userId="S::nham.tt204771@sis.hust.edu.vn::bf555334-3123-4b53-bc4e-4a50b8d910be" providerId="AD" clId="Web-{E3D9B3B6-B87F-8F51-9E1D-FE2317264A92}"/>
    <pc:docChg chg="modSld">
      <pc:chgData name="Trieu Tuyen Nham 20204771" userId="S::nham.tt204771@sis.hust.edu.vn::bf555334-3123-4b53-bc4e-4a50b8d910be" providerId="AD" clId="Web-{E3D9B3B6-B87F-8F51-9E1D-FE2317264A92}" dt="2022-11-15T00:29:26.145" v="0" actId="1076"/>
      <pc:docMkLst>
        <pc:docMk/>
      </pc:docMkLst>
      <pc:sldChg chg="modSp">
        <pc:chgData name="Trieu Tuyen Nham 20204771" userId="S::nham.tt204771@sis.hust.edu.vn::bf555334-3123-4b53-bc4e-4a50b8d910be" providerId="AD" clId="Web-{E3D9B3B6-B87F-8F51-9E1D-FE2317264A92}" dt="2022-11-15T00:29:26.145" v="0" actId="1076"/>
        <pc:sldMkLst>
          <pc:docMk/>
          <pc:sldMk cId="0" sldId="327"/>
        </pc:sldMkLst>
        <pc:spChg chg="mod">
          <ac:chgData name="Trieu Tuyen Nham 20204771" userId="S::nham.tt204771@sis.hust.edu.vn::bf555334-3123-4b53-bc4e-4a50b8d910be" providerId="AD" clId="Web-{E3D9B3B6-B87F-8F51-9E1D-FE2317264A92}" dt="2022-11-15T00:29:26.145" v="0" actId="1076"/>
          <ac:spMkLst>
            <pc:docMk/>
            <pc:sldMk cId="0" sldId="327"/>
            <ac:spMk id="3" creationId="{D76E5E56-0222-1172-2E3A-94C8567189E8}"/>
          </ac:spMkLst>
        </pc:spChg>
      </pc:sldChg>
    </pc:docChg>
  </pc:docChgLst>
  <pc:docChgLst>
    <pc:chgData name="Tran Lam 20204759" userId="S::lam.t204759@sis.hust.edu.vn::97b165fb-3e62-41ac-b508-d783ab288594" providerId="AD" clId="Web-{7C4C1FF6-7813-4952-8559-136EB9825B16}"/>
    <pc:docChg chg="modSld">
      <pc:chgData name="Tran Lam 20204759" userId="S::lam.t204759@sis.hust.edu.vn::97b165fb-3e62-41ac-b508-d783ab288594" providerId="AD" clId="Web-{7C4C1FF6-7813-4952-8559-136EB9825B16}" dt="2022-11-16T03:16:10.486" v="1" actId="1076"/>
      <pc:docMkLst>
        <pc:docMk/>
      </pc:docMkLst>
      <pc:sldChg chg="modSp">
        <pc:chgData name="Tran Lam 20204759" userId="S::lam.t204759@sis.hust.edu.vn::97b165fb-3e62-41ac-b508-d783ab288594" providerId="AD" clId="Web-{7C4C1FF6-7813-4952-8559-136EB9825B16}" dt="2022-11-16T03:16:10.486" v="1" actId="1076"/>
        <pc:sldMkLst>
          <pc:docMk/>
          <pc:sldMk cId="0" sldId="339"/>
        </pc:sldMkLst>
        <pc:spChg chg="mod">
          <ac:chgData name="Tran Lam 20204759" userId="S::lam.t204759@sis.hust.edu.vn::97b165fb-3e62-41ac-b508-d783ab288594" providerId="AD" clId="Web-{7C4C1FF6-7813-4952-8559-136EB9825B16}" dt="2022-11-16T03:16:10.486" v="1" actId="1076"/>
          <ac:spMkLst>
            <pc:docMk/>
            <pc:sldMk cId="0" sldId="339"/>
            <ac:spMk id="94" creationId="{00000000-0000-0000-0000-000000000000}"/>
          </ac:spMkLst>
        </pc:spChg>
      </pc:sldChg>
    </pc:docChg>
  </pc:docChgLst>
  <pc:docChgLst>
    <pc:chgData name="Tran Quang Phuc 20204679" userId="S::phuc.tq204679@sis.hust.edu.vn::4a63baaa-41e5-4084-8c0a-35ddd39be9ee" providerId="AD" clId="Web-{F0812F26-4FA0-4E60-B8D6-103652931E97}"/>
    <pc:docChg chg="modSld">
      <pc:chgData name="Tran Quang Phuc 20204679" userId="S::phuc.tq204679@sis.hust.edu.vn::4a63baaa-41e5-4084-8c0a-35ddd39be9ee" providerId="AD" clId="Web-{F0812F26-4FA0-4E60-B8D6-103652931E97}" dt="2022-11-15T04:13:47.947" v="1"/>
      <pc:docMkLst>
        <pc:docMk/>
      </pc:docMkLst>
      <pc:sldChg chg="modSp">
        <pc:chgData name="Tran Quang Phuc 20204679" userId="S::phuc.tq204679@sis.hust.edu.vn::4a63baaa-41e5-4084-8c0a-35ddd39be9ee" providerId="AD" clId="Web-{F0812F26-4FA0-4E60-B8D6-103652931E97}" dt="2022-11-15T04:13:47.947" v="1"/>
        <pc:sldMkLst>
          <pc:docMk/>
          <pc:sldMk cId="0" sldId="327"/>
        </pc:sldMkLst>
        <pc:graphicFrameChg chg="mod modGraphic">
          <ac:chgData name="Tran Quang Phuc 20204679" userId="S::phuc.tq204679@sis.hust.edu.vn::4a63baaa-41e5-4084-8c0a-35ddd39be9ee" providerId="AD" clId="Web-{F0812F26-4FA0-4E60-B8D6-103652931E97}" dt="2022-11-15T04:13:47.947" v="1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</pc:docChg>
  </pc:docChgLst>
  <pc:docChgLst>
    <pc:chgData name="Vu The Phuong 20204681" userId="S::phuong.vt204681@sis.hust.edu.vn::d914ab9f-bbac-4137-aaa5-a6e2214435ca" providerId="AD" clId="Web-{5CFE200D-0387-4756-A06A-0DA832896CD6}"/>
    <pc:docChg chg="modSld">
      <pc:chgData name="Vu The Phuong 20204681" userId="S::phuong.vt204681@sis.hust.edu.vn::d914ab9f-bbac-4137-aaa5-a6e2214435ca" providerId="AD" clId="Web-{5CFE200D-0387-4756-A06A-0DA832896CD6}" dt="2022-11-15T03:49:33.320" v="0" actId="1076"/>
      <pc:docMkLst>
        <pc:docMk/>
      </pc:docMkLst>
      <pc:sldChg chg="modSp">
        <pc:chgData name="Vu The Phuong 20204681" userId="S::phuong.vt204681@sis.hust.edu.vn::d914ab9f-bbac-4137-aaa5-a6e2214435ca" providerId="AD" clId="Web-{5CFE200D-0387-4756-A06A-0DA832896CD6}" dt="2022-11-15T03:49:33.320" v="0" actId="1076"/>
        <pc:sldMkLst>
          <pc:docMk/>
          <pc:sldMk cId="2447525663" sldId="337"/>
        </pc:sldMkLst>
        <pc:picChg chg="mod">
          <ac:chgData name="Vu The Phuong 20204681" userId="S::phuong.vt204681@sis.hust.edu.vn::d914ab9f-bbac-4137-aaa5-a6e2214435ca" providerId="AD" clId="Web-{5CFE200D-0387-4756-A06A-0DA832896CD6}" dt="2022-11-15T03:49:33.320" v="0" actId="1076"/>
          <ac:picMkLst>
            <pc:docMk/>
            <pc:sldMk cId="2447525663" sldId="337"/>
            <ac:picMk id="2050" creationId="{A3332251-FA20-4796-969D-26B3F1F70A94}"/>
          </ac:picMkLst>
        </pc:picChg>
      </pc:sldChg>
    </pc:docChg>
  </pc:docChgLst>
  <pc:docChgLst>
    <pc:chgData name="Khuat Anh Tu 20204614" userId="S::tu.ka204614@sis.hust.edu.vn::22160289-f050-4748-9b77-15b781ac2f38" providerId="AD" clId="Web-{D10836DA-B182-4421-8335-C065FB039362}"/>
    <pc:docChg chg="modSld">
      <pc:chgData name="Khuat Anh Tu 20204614" userId="S::tu.ka204614@sis.hust.edu.vn::22160289-f050-4748-9b77-15b781ac2f38" providerId="AD" clId="Web-{D10836DA-B182-4421-8335-C065FB039362}" dt="2022-11-15T02:49:33.550" v="2" actId="20577"/>
      <pc:docMkLst>
        <pc:docMk/>
      </pc:docMkLst>
      <pc:sldChg chg="modSp">
        <pc:chgData name="Khuat Anh Tu 20204614" userId="S::tu.ka204614@sis.hust.edu.vn::22160289-f050-4748-9b77-15b781ac2f38" providerId="AD" clId="Web-{D10836DA-B182-4421-8335-C065FB039362}" dt="2022-11-15T02:49:33.550" v="2" actId="20577"/>
        <pc:sldMkLst>
          <pc:docMk/>
          <pc:sldMk cId="1095555810" sldId="261"/>
        </pc:sldMkLst>
        <pc:spChg chg="mod">
          <ac:chgData name="Khuat Anh Tu 20204614" userId="S::tu.ka204614@sis.hust.edu.vn::22160289-f050-4748-9b77-15b781ac2f38" providerId="AD" clId="Web-{D10836DA-B182-4421-8335-C065FB039362}" dt="2022-11-15T02:49:33.550" v="2" actId="20577"/>
          <ac:spMkLst>
            <pc:docMk/>
            <pc:sldMk cId="1095555810" sldId="261"/>
            <ac:spMk id="94" creationId="{00000000-0000-0000-0000-000000000000}"/>
          </ac:spMkLst>
        </pc:spChg>
      </pc:sldChg>
    </pc:docChg>
  </pc:docChgLst>
  <pc:docChgLst>
    <pc:chgData name="Tran Lam 20204759" userId="S::lam.t204759@sis.hust.edu.vn::97b165fb-3e62-41ac-b508-d783ab288594" providerId="AD" clId="Web-{34DE7CC0-9B72-479C-8D80-DDDD7088AFA8}"/>
    <pc:docChg chg="modSld">
      <pc:chgData name="Tran Lam 20204759" userId="S::lam.t204759@sis.hust.edu.vn::97b165fb-3e62-41ac-b508-d783ab288594" providerId="AD" clId="Web-{34DE7CC0-9B72-479C-8D80-DDDD7088AFA8}" dt="2022-11-15T03:40:10.336" v="0" actId="1076"/>
      <pc:docMkLst>
        <pc:docMk/>
      </pc:docMkLst>
      <pc:sldChg chg="modSp">
        <pc:chgData name="Tran Lam 20204759" userId="S::lam.t204759@sis.hust.edu.vn::97b165fb-3e62-41ac-b508-d783ab288594" providerId="AD" clId="Web-{34DE7CC0-9B72-479C-8D80-DDDD7088AFA8}" dt="2022-11-15T03:40:10.336" v="0" actId="1076"/>
        <pc:sldMkLst>
          <pc:docMk/>
          <pc:sldMk cId="0" sldId="327"/>
        </pc:sldMkLst>
        <pc:spChg chg="mod">
          <ac:chgData name="Tran Lam 20204759" userId="S::lam.t204759@sis.hust.edu.vn::97b165fb-3e62-41ac-b508-d783ab288594" providerId="AD" clId="Web-{34DE7CC0-9B72-479C-8D80-DDDD7088AFA8}" dt="2022-11-15T03:40:10.336" v="0" actId="1076"/>
          <ac:spMkLst>
            <pc:docMk/>
            <pc:sldMk cId="0" sldId="327"/>
            <ac:spMk id="3" creationId="{D76E5E56-0222-1172-2E3A-94C8567189E8}"/>
          </ac:spMkLst>
        </pc:spChg>
      </pc:sldChg>
    </pc:docChg>
  </pc:docChgLst>
  <pc:docChgLst>
    <pc:chgData name="Nguyen Luong Phuc 20200475" userId="S::phuc.nl200475@sis.hust.edu.vn::84ec3c56-956d-4d74-a95e-69f24891a2ef" providerId="AD" clId="Web-{D56412B8-2806-8CD6-47F0-54EEEF8EFA31}"/>
    <pc:docChg chg="modSld">
      <pc:chgData name="Nguyen Luong Phuc 20200475" userId="S::phuc.nl200475@sis.hust.edu.vn::84ec3c56-956d-4d74-a95e-69f24891a2ef" providerId="AD" clId="Web-{D56412B8-2806-8CD6-47F0-54EEEF8EFA31}" dt="2022-11-17T10:59:16.291" v="3" actId="1076"/>
      <pc:docMkLst>
        <pc:docMk/>
      </pc:docMkLst>
      <pc:sldChg chg="modSp">
        <pc:chgData name="Nguyen Luong Phuc 20200475" userId="S::phuc.nl200475@sis.hust.edu.vn::84ec3c56-956d-4d74-a95e-69f24891a2ef" providerId="AD" clId="Web-{D56412B8-2806-8CD6-47F0-54EEEF8EFA31}" dt="2022-11-17T10:59:16.291" v="3" actId="1076"/>
        <pc:sldMkLst>
          <pc:docMk/>
          <pc:sldMk cId="0" sldId="339"/>
        </pc:sldMkLst>
        <pc:spChg chg="mod">
          <ac:chgData name="Nguyen Luong Phuc 20200475" userId="S::phuc.nl200475@sis.hust.edu.vn::84ec3c56-956d-4d74-a95e-69f24891a2ef" providerId="AD" clId="Web-{D56412B8-2806-8CD6-47F0-54EEEF8EFA31}" dt="2022-11-17T10:59:16.291" v="3" actId="1076"/>
          <ac:spMkLst>
            <pc:docMk/>
            <pc:sldMk cId="0" sldId="339"/>
            <ac:spMk id="94" creationId="{00000000-0000-0000-0000-000000000000}"/>
          </ac:spMkLst>
        </pc:spChg>
      </pc:sldChg>
    </pc:docChg>
  </pc:docChgLst>
  <pc:docChgLst>
    <pc:chgData name="Do Khanh Toan 20204856" userId="S::toan.dk204856@sis.hust.edu.vn::c82175be-974c-4987-a6c7-0150b6357e39" providerId="AD" clId="Web-{A780D09F-A214-448B-80FC-A50F5B6B4888}"/>
    <pc:docChg chg="modSld">
      <pc:chgData name="Do Khanh Toan 20204856" userId="S::toan.dk204856@sis.hust.edu.vn::c82175be-974c-4987-a6c7-0150b6357e39" providerId="AD" clId="Web-{A780D09F-A214-448B-80FC-A50F5B6B4888}" dt="2022-11-15T03:26:04.759" v="1" actId="1076"/>
      <pc:docMkLst>
        <pc:docMk/>
      </pc:docMkLst>
      <pc:sldChg chg="modSp">
        <pc:chgData name="Do Khanh Toan 20204856" userId="S::toan.dk204856@sis.hust.edu.vn::c82175be-974c-4987-a6c7-0150b6357e39" providerId="AD" clId="Web-{A780D09F-A214-448B-80FC-A50F5B6B4888}" dt="2022-11-15T03:26:04.759" v="1" actId="1076"/>
        <pc:sldMkLst>
          <pc:docMk/>
          <pc:sldMk cId="2447525663" sldId="337"/>
        </pc:sldMkLst>
        <pc:picChg chg="mod">
          <ac:chgData name="Do Khanh Toan 20204856" userId="S::toan.dk204856@sis.hust.edu.vn::c82175be-974c-4987-a6c7-0150b6357e39" providerId="AD" clId="Web-{A780D09F-A214-448B-80FC-A50F5B6B4888}" dt="2022-11-15T03:26:04.759" v="1" actId="1076"/>
          <ac:picMkLst>
            <pc:docMk/>
            <pc:sldMk cId="2447525663" sldId="337"/>
            <ac:picMk id="2050" creationId="{A3332251-FA20-4796-969D-26B3F1F70A94}"/>
          </ac:picMkLst>
        </pc:picChg>
      </pc:sldChg>
    </pc:docChg>
  </pc:docChgLst>
  <pc:docChgLst>
    <pc:chgData name="Tran Lam 20204759" userId="S::lam.t204759@sis.hust.edu.vn::97b165fb-3e62-41ac-b508-d783ab288594" providerId="AD" clId="Web-{CD8246C9-8A92-4D4B-A4ED-265E0C960433}"/>
    <pc:docChg chg="modSld">
      <pc:chgData name="Tran Lam 20204759" userId="S::lam.t204759@sis.hust.edu.vn::97b165fb-3e62-41ac-b508-d783ab288594" providerId="AD" clId="Web-{CD8246C9-8A92-4D4B-A4ED-265E0C960433}" dt="2022-11-16T03:17:14.497" v="1" actId="1076"/>
      <pc:docMkLst>
        <pc:docMk/>
      </pc:docMkLst>
      <pc:sldChg chg="modSp">
        <pc:chgData name="Tran Lam 20204759" userId="S::lam.t204759@sis.hust.edu.vn::97b165fb-3e62-41ac-b508-d783ab288594" providerId="AD" clId="Web-{CD8246C9-8A92-4D4B-A4ED-265E0C960433}" dt="2022-11-16T03:17:14.497" v="1" actId="1076"/>
        <pc:sldMkLst>
          <pc:docMk/>
          <pc:sldMk cId="0" sldId="327"/>
        </pc:sldMkLst>
        <pc:spChg chg="mod">
          <ac:chgData name="Tran Lam 20204759" userId="S::lam.t204759@sis.hust.edu.vn::97b165fb-3e62-41ac-b508-d783ab288594" providerId="AD" clId="Web-{CD8246C9-8A92-4D4B-A4ED-265E0C960433}" dt="2022-11-16T03:17:14.497" v="1" actId="1076"/>
          <ac:spMkLst>
            <pc:docMk/>
            <pc:sldMk cId="0" sldId="327"/>
            <ac:spMk id="3" creationId="{D76E5E56-0222-1172-2E3A-94C8567189E8}"/>
          </ac:spMkLst>
        </pc:spChg>
      </pc:sldChg>
    </pc:docChg>
  </pc:docChgLst>
  <pc:docChgLst>
    <pc:chgData name="Tran Ba Duc 20204821" userId="S::duc.tb204821@sis.hust.edu.vn::9d9be1c0-92e1-439e-a6ac-1748c943d252" providerId="AD" clId="Web-{76A32CE0-8520-49D8-B03E-1A871FBE39BF}"/>
    <pc:docChg chg="modSld">
      <pc:chgData name="Tran Ba Duc 20204821" userId="S::duc.tb204821@sis.hust.edu.vn::9d9be1c0-92e1-439e-a6ac-1748c943d252" providerId="AD" clId="Web-{76A32CE0-8520-49D8-B03E-1A871FBE39BF}" dt="2022-11-15T01:09:42.237" v="2" actId="1076"/>
      <pc:docMkLst>
        <pc:docMk/>
      </pc:docMkLst>
      <pc:sldChg chg="modSp">
        <pc:chgData name="Tran Ba Duc 20204821" userId="S::duc.tb204821@sis.hust.edu.vn::9d9be1c0-92e1-439e-a6ac-1748c943d252" providerId="AD" clId="Web-{76A32CE0-8520-49D8-B03E-1A871FBE39BF}" dt="2022-11-15T01:09:42.237" v="2" actId="1076"/>
        <pc:sldMkLst>
          <pc:docMk/>
          <pc:sldMk cId="1389175072" sldId="280"/>
        </pc:sldMkLst>
        <pc:picChg chg="mod">
          <ac:chgData name="Tran Ba Duc 20204821" userId="S::duc.tb204821@sis.hust.edu.vn::9d9be1c0-92e1-439e-a6ac-1748c943d252" providerId="AD" clId="Web-{76A32CE0-8520-49D8-B03E-1A871FBE39BF}" dt="2022-11-15T01:09:42.237" v="2" actId="1076"/>
          <ac:picMkLst>
            <pc:docMk/>
            <pc:sldMk cId="1389175072" sldId="280"/>
            <ac:picMk id="4" creationId="{C2414C25-DCFB-428A-9925-FADB48E2BE2F}"/>
          </ac:picMkLst>
        </pc:picChg>
      </pc:sldChg>
    </pc:docChg>
  </pc:docChgLst>
  <pc:docChgLst>
    <pc:chgData name="Nguyen Quang Thang 20204605" userId="S::thang.nq204605@sis.hust.edu.vn::e87509a6-770b-470b-bf2d-008761fdb3a8" providerId="AD" clId="Web-{9BCE4EAD-986D-40C5-B015-84BBD0CF9721}"/>
    <pc:docChg chg="modSld">
      <pc:chgData name="Nguyen Quang Thang 20204605" userId="S::thang.nq204605@sis.hust.edu.vn::e87509a6-770b-470b-bf2d-008761fdb3a8" providerId="AD" clId="Web-{9BCE4EAD-986D-40C5-B015-84BBD0CF9721}" dt="2022-11-15T02:24:03.926" v="0" actId="1076"/>
      <pc:docMkLst>
        <pc:docMk/>
      </pc:docMkLst>
      <pc:sldChg chg="modSp">
        <pc:chgData name="Nguyen Quang Thang 20204605" userId="S::thang.nq204605@sis.hust.edu.vn::e87509a6-770b-470b-bf2d-008761fdb3a8" providerId="AD" clId="Web-{9BCE4EAD-986D-40C5-B015-84BBD0CF9721}" dt="2022-11-15T02:24:03.926" v="0" actId="1076"/>
        <pc:sldMkLst>
          <pc:docMk/>
          <pc:sldMk cId="0" sldId="257"/>
        </pc:sldMkLst>
        <pc:cxnChg chg="mod">
          <ac:chgData name="Nguyen Quang Thang 20204605" userId="S::thang.nq204605@sis.hust.edu.vn::e87509a6-770b-470b-bf2d-008761fdb3a8" providerId="AD" clId="Web-{9BCE4EAD-986D-40C5-B015-84BBD0CF9721}" dt="2022-11-15T02:24:03.926" v="0" actId="1076"/>
          <ac:cxnSpMkLst>
            <pc:docMk/>
            <pc:sldMk cId="0" sldId="257"/>
            <ac:cxnSpMk id="86" creationId="{00000000-0000-0000-0000-000000000000}"/>
          </ac:cxnSpMkLst>
        </pc:cxnChg>
      </pc:sldChg>
    </pc:docChg>
  </pc:docChgLst>
  <pc:docChgLst>
    <pc:chgData name="Nguyen Luong Phuc 20200475" userId="S::phuc.nl200475@sis.hust.edu.vn::84ec3c56-956d-4d74-a95e-69f24891a2ef" providerId="AD" clId="Web-{DE188D4A-C2A1-42CC-9902-9D1FF8770C3D}"/>
    <pc:docChg chg="modSld">
      <pc:chgData name="Nguyen Luong Phuc 20200475" userId="S::phuc.nl200475@sis.hust.edu.vn::84ec3c56-956d-4d74-a95e-69f24891a2ef" providerId="AD" clId="Web-{DE188D4A-C2A1-42CC-9902-9D1FF8770C3D}" dt="2022-11-15T03:03:11.727" v="3" actId="20577"/>
      <pc:docMkLst>
        <pc:docMk/>
      </pc:docMkLst>
      <pc:sldChg chg="modSp">
        <pc:chgData name="Nguyen Luong Phuc 20200475" userId="S::phuc.nl200475@sis.hust.edu.vn::84ec3c56-956d-4d74-a95e-69f24891a2ef" providerId="AD" clId="Web-{DE188D4A-C2A1-42CC-9902-9D1FF8770C3D}" dt="2022-11-15T02:47:28.926" v="1"/>
        <pc:sldMkLst>
          <pc:docMk/>
          <pc:sldMk cId="0" sldId="327"/>
        </pc:sldMkLst>
        <pc:graphicFrameChg chg="mod modGraphic">
          <ac:chgData name="Nguyen Luong Phuc 20200475" userId="S::phuc.nl200475@sis.hust.edu.vn::84ec3c56-956d-4d74-a95e-69f24891a2ef" providerId="AD" clId="Web-{DE188D4A-C2A1-42CC-9902-9D1FF8770C3D}" dt="2022-11-15T02:47:28.926" v="1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  <pc:sldChg chg="modSp">
        <pc:chgData name="Nguyen Luong Phuc 20200475" userId="S::phuc.nl200475@sis.hust.edu.vn::84ec3c56-956d-4d74-a95e-69f24891a2ef" providerId="AD" clId="Web-{DE188D4A-C2A1-42CC-9902-9D1FF8770C3D}" dt="2022-11-15T03:03:11.727" v="3" actId="20577"/>
        <pc:sldMkLst>
          <pc:docMk/>
          <pc:sldMk cId="900651903" sldId="328"/>
        </pc:sldMkLst>
        <pc:spChg chg="mod">
          <ac:chgData name="Nguyen Luong Phuc 20200475" userId="S::phuc.nl200475@sis.hust.edu.vn::84ec3c56-956d-4d74-a95e-69f24891a2ef" providerId="AD" clId="Web-{DE188D4A-C2A1-42CC-9902-9D1FF8770C3D}" dt="2022-11-15T03:03:11.727" v="3" actId="20577"/>
          <ac:spMkLst>
            <pc:docMk/>
            <pc:sldMk cId="900651903" sldId="328"/>
            <ac:spMk id="2" creationId="{0B30BFA2-9142-2195-2B85-01C736D33E4C}"/>
          </ac:spMkLst>
        </pc:spChg>
      </pc:sldChg>
    </pc:docChg>
  </pc:docChgLst>
  <pc:docChgLst>
    <pc:chgData name="Tran Khac Tuan 20200554" userId="8c7d7ed8-596f-4ff4-9678-84c573a1eb7e" providerId="ADAL" clId="{9F98D909-0168-0F49-86A5-F4CC75199FE5}"/>
    <pc:docChg chg="modSld">
      <pc:chgData name="Tran Khac Tuan 20200554" userId="8c7d7ed8-596f-4ff4-9678-84c573a1eb7e" providerId="ADAL" clId="{9F98D909-0168-0F49-86A5-F4CC75199FE5}" dt="2022-11-17T01:49:01.854" v="0" actId="20578"/>
      <pc:docMkLst>
        <pc:docMk/>
      </pc:docMkLst>
      <pc:sldChg chg="modSp">
        <pc:chgData name="Tran Khac Tuan 20200554" userId="8c7d7ed8-596f-4ff4-9678-84c573a1eb7e" providerId="ADAL" clId="{9F98D909-0168-0F49-86A5-F4CC75199FE5}" dt="2022-11-17T01:49:01.854" v="0" actId="20578"/>
        <pc:sldMkLst>
          <pc:docMk/>
          <pc:sldMk cId="900651903" sldId="328"/>
        </pc:sldMkLst>
        <pc:spChg chg="mod">
          <ac:chgData name="Tran Khac Tuan 20200554" userId="8c7d7ed8-596f-4ff4-9678-84c573a1eb7e" providerId="ADAL" clId="{9F98D909-0168-0F49-86A5-F4CC75199FE5}" dt="2022-11-17T01:49:01.854" v="0" actId="20578"/>
          <ac:spMkLst>
            <pc:docMk/>
            <pc:sldMk cId="900651903" sldId="328"/>
            <ac:spMk id="2" creationId="{0B30BFA2-9142-2195-2B85-01C736D33E4C}"/>
          </ac:spMkLst>
        </pc:spChg>
      </pc:sldChg>
    </pc:docChg>
  </pc:docChgLst>
  <pc:docChgLst>
    <pc:chgData name="Vu Minh Hieu 20204831" userId="S::hieu.vm204831@sis.hust.edu.vn::6a4ce153-f582-4510-9bd8-96fac4beaca2" providerId="AD" clId="Web-{EE7DEC83-460E-4497-814E-C5AC6E179564}"/>
    <pc:docChg chg="modSld">
      <pc:chgData name="Vu Minh Hieu 20204831" userId="S::hieu.vm204831@sis.hust.edu.vn::6a4ce153-f582-4510-9bd8-96fac4beaca2" providerId="AD" clId="Web-{EE7DEC83-460E-4497-814E-C5AC6E179564}" dt="2022-11-15T09:21:28.280" v="0" actId="1076"/>
      <pc:docMkLst>
        <pc:docMk/>
      </pc:docMkLst>
      <pc:sldChg chg="modSp">
        <pc:chgData name="Vu Minh Hieu 20204831" userId="S::hieu.vm204831@sis.hust.edu.vn::6a4ce153-f582-4510-9bd8-96fac4beaca2" providerId="AD" clId="Web-{EE7DEC83-460E-4497-814E-C5AC6E179564}" dt="2022-11-15T09:21:28.280" v="0" actId="1076"/>
        <pc:sldMkLst>
          <pc:docMk/>
          <pc:sldMk cId="2447525663" sldId="337"/>
        </pc:sldMkLst>
        <pc:picChg chg="mod">
          <ac:chgData name="Vu Minh Hieu 20204831" userId="S::hieu.vm204831@sis.hust.edu.vn::6a4ce153-f582-4510-9bd8-96fac4beaca2" providerId="AD" clId="Web-{EE7DEC83-460E-4497-814E-C5AC6E179564}" dt="2022-11-15T09:21:28.280" v="0" actId="1076"/>
          <ac:picMkLst>
            <pc:docMk/>
            <pc:sldMk cId="2447525663" sldId="337"/>
            <ac:picMk id="2050" creationId="{A3332251-FA20-4796-969D-26B3F1F70A94}"/>
          </ac:picMkLst>
        </pc:picChg>
      </pc:sldChg>
    </pc:docChg>
  </pc:docChgLst>
  <pc:docChgLst>
    <pc:chgData name="Nguyen Duy Chien 20205059" userId="S::chien.nd205059@sis.hust.edu.vn::f46b4456-2567-47bb-b0fa-6a62fe04fe03" providerId="AD" clId="Web-{D1943F6A-E9B8-4114-B020-888ED430257E}"/>
    <pc:docChg chg="modSld">
      <pc:chgData name="Nguyen Duy Chien 20205059" userId="S::chien.nd205059@sis.hust.edu.vn::f46b4456-2567-47bb-b0fa-6a62fe04fe03" providerId="AD" clId="Web-{D1943F6A-E9B8-4114-B020-888ED430257E}" dt="2022-11-16T05:22:59.034" v="1"/>
      <pc:docMkLst>
        <pc:docMk/>
      </pc:docMkLst>
      <pc:sldChg chg="modSp">
        <pc:chgData name="Nguyen Duy Chien 20205059" userId="S::chien.nd205059@sis.hust.edu.vn::f46b4456-2567-47bb-b0fa-6a62fe04fe03" providerId="AD" clId="Web-{D1943F6A-E9B8-4114-B020-888ED430257E}" dt="2022-11-16T05:22:59.034" v="1"/>
        <pc:sldMkLst>
          <pc:docMk/>
          <pc:sldMk cId="0" sldId="258"/>
        </pc:sldMkLst>
        <pc:graphicFrameChg chg="modGraphic">
          <ac:chgData name="Nguyen Duy Chien 20205059" userId="S::chien.nd205059@sis.hust.edu.vn::f46b4456-2567-47bb-b0fa-6a62fe04fe03" providerId="AD" clId="Web-{D1943F6A-E9B8-4114-B020-888ED430257E}" dt="2022-11-16T05:22:59.034" v="1"/>
          <ac:graphicFrameMkLst>
            <pc:docMk/>
            <pc:sldMk cId="0" sldId="258"/>
            <ac:graphicFrameMk id="92" creationId="{00000000-0000-0000-0000-000000000000}"/>
          </ac:graphicFrameMkLst>
        </pc:graphicFrameChg>
      </pc:sldChg>
    </pc:docChg>
  </pc:docChgLst>
  <pc:docChgLst>
    <pc:chgData name="Bui Tuan Thanh 20204851" userId="S::thanh.bt204851@sis.hust.edu.vn::f388e464-466f-4987-8dd8-212dac186566" providerId="AD" clId="Web-{DFE88B53-FB0C-4955-8CC5-DC1E3751DD9F}"/>
    <pc:docChg chg="modSld">
      <pc:chgData name="Bui Tuan Thanh 20204851" userId="S::thanh.bt204851@sis.hust.edu.vn::f388e464-466f-4987-8dd8-212dac186566" providerId="AD" clId="Web-{DFE88B53-FB0C-4955-8CC5-DC1E3751DD9F}" dt="2022-11-15T00:41:47.931" v="1" actId="1076"/>
      <pc:docMkLst>
        <pc:docMk/>
      </pc:docMkLst>
      <pc:sldChg chg="modSp">
        <pc:chgData name="Bui Tuan Thanh 20204851" userId="S::thanh.bt204851@sis.hust.edu.vn::f388e464-466f-4987-8dd8-212dac186566" providerId="AD" clId="Web-{DFE88B53-FB0C-4955-8CC5-DC1E3751DD9F}" dt="2022-11-15T00:41:47.931" v="1" actId="1076"/>
        <pc:sldMkLst>
          <pc:docMk/>
          <pc:sldMk cId="1389175072" sldId="280"/>
        </pc:sldMkLst>
        <pc:picChg chg="mod">
          <ac:chgData name="Bui Tuan Thanh 20204851" userId="S::thanh.bt204851@sis.hust.edu.vn::f388e464-466f-4987-8dd8-212dac186566" providerId="AD" clId="Web-{DFE88B53-FB0C-4955-8CC5-DC1E3751DD9F}" dt="2022-11-15T00:41:47.931" v="1" actId="1076"/>
          <ac:picMkLst>
            <pc:docMk/>
            <pc:sldMk cId="1389175072" sldId="280"/>
            <ac:picMk id="4" creationId="{C2414C25-DCFB-428A-9925-FADB48E2BE2F}"/>
          </ac:picMkLst>
        </pc:picChg>
      </pc:sldChg>
    </pc:docChg>
  </pc:docChgLst>
  <pc:docChgLst>
    <pc:chgData name="Tran Manh Cuong 20205062" userId="66236811-b727-44ca-8d3b-3a8f03de750a" providerId="ADAL" clId="{8FD2D0F8-6A55-D043-A5DE-7961A2A0F97E}"/>
    <pc:docChg chg="custSel modSld">
      <pc:chgData name="Tran Manh Cuong 20205062" userId="66236811-b727-44ca-8d3b-3a8f03de750a" providerId="ADAL" clId="{8FD2D0F8-6A55-D043-A5DE-7961A2A0F97E}" dt="2022-11-17T10:03:47.296" v="259" actId="20577"/>
      <pc:docMkLst>
        <pc:docMk/>
      </pc:docMkLst>
      <pc:sldChg chg="modSp mod">
        <pc:chgData name="Tran Manh Cuong 20205062" userId="66236811-b727-44ca-8d3b-3a8f03de750a" providerId="ADAL" clId="{8FD2D0F8-6A55-D043-A5DE-7961A2A0F97E}" dt="2022-11-17T10:03:47.296" v="259" actId="20577"/>
        <pc:sldMkLst>
          <pc:docMk/>
          <pc:sldMk cId="2990818125" sldId="279"/>
        </pc:sldMkLst>
        <pc:spChg chg="mod">
          <ac:chgData name="Tran Manh Cuong 20205062" userId="66236811-b727-44ca-8d3b-3a8f03de750a" providerId="ADAL" clId="{8FD2D0F8-6A55-D043-A5DE-7961A2A0F97E}" dt="2022-11-17T10:03:47.296" v="259" actId="20577"/>
          <ac:spMkLst>
            <pc:docMk/>
            <pc:sldMk cId="2990818125" sldId="279"/>
            <ac:spMk id="3" creationId="{269E1AF8-A917-4E64-A8E7-89B84DAD1C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064C-1C7E-4927-A5FD-FDE5DFC0E94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5504A-558D-452B-89A2-D743A14F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ea typeface="Consolas"/>
                <a:cs typeface="Consolas"/>
                <a:sym typeface="Consolas"/>
              </a:rPr>
              <a:t>(</a:t>
            </a:r>
            <a:r>
              <a:rPr lang="en-US" sz="1100" i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k</a:t>
            </a:r>
            <a:r>
              <a:rPr lang="en-US" sz="1100" baseline="-25000">
                <a:ea typeface="Consolas"/>
                <a:cs typeface="Consolas"/>
                <a:sym typeface="Consolas"/>
              </a:rPr>
              <a:t>+1</a:t>
            </a:r>
            <a:r>
              <a:rPr lang="en-US" sz="1100">
                <a:ea typeface="Consolas"/>
                <a:cs typeface="Consolas"/>
                <a:sym typeface="Consolas"/>
              </a:rPr>
              <a:t> + </a:t>
            </a:r>
            <a:r>
              <a:rPr lang="en-US" sz="1100" i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k</a:t>
            </a:r>
            <a:r>
              <a:rPr lang="en-US" sz="1100" baseline="-25000">
                <a:ea typeface="Consolas"/>
                <a:cs typeface="Consolas"/>
                <a:sym typeface="Consolas"/>
              </a:rPr>
              <a:t>+2</a:t>
            </a:r>
            <a:r>
              <a:rPr lang="en-US" sz="1100">
                <a:ea typeface="Consolas"/>
                <a:cs typeface="Consolas"/>
                <a:sym typeface="Consolas"/>
              </a:rPr>
              <a:t> + … + </a:t>
            </a:r>
            <a:r>
              <a:rPr lang="en-US" sz="1100" i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n</a:t>
            </a:r>
            <a:r>
              <a:rPr lang="en-US" sz="1100">
                <a:ea typeface="Consolas"/>
                <a:cs typeface="Consolas"/>
                <a:sym typeface="Consolas"/>
              </a:rPr>
              <a:t>))/</a:t>
            </a:r>
            <a:r>
              <a:rPr lang="en-US" sz="1100" i="1" err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 err="1">
                <a:ea typeface="Consolas"/>
                <a:cs typeface="Consolas"/>
                <a:sym typeface="Consolas"/>
              </a:rPr>
              <a:t>k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Giá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trị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tối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đa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mà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Xk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có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thể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nhận</a:t>
            </a:r>
            <a:endParaRPr baseline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63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856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0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9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0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13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9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843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51"/>
            <a:ext cx="105156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141246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9800" y="6413502"/>
            <a:ext cx="1524000" cy="365125"/>
          </a:xfrm>
        </p:spPr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22396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3227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877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877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1781176"/>
            <a:ext cx="3615267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5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55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5600"/>
            <a:ext cx="105156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3667" y="6121401"/>
            <a:ext cx="1490133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D0A5224-1EFD-4538-933D-078D9F80581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0467" y="6432551"/>
            <a:ext cx="401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3667" y="6432552"/>
            <a:ext cx="149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orge_Dantzi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362C-1287-A5E5-7C22-A7972E8C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421" y="868362"/>
            <a:ext cx="7983984" cy="2387600"/>
          </a:xfrm>
        </p:spPr>
        <p:txBody>
          <a:bodyPr/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6961D-AF3C-900F-2A65-5B5BC400E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err="1"/>
              <a:t>Tuần</a:t>
            </a:r>
            <a:r>
              <a:rPr lang="en-US" sz="400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623810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Balanced Course Assignment (BCA)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5947867" y="1351650"/>
          <a:ext cx="5056216" cy="2809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28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4 12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5 1 3 5 10 12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5 9 3 4 8 12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6 1 2 3 4 9 7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7 1 2 3 5 6 10 11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1 3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1 5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2 4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2 5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lang="vi-VN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 vào bao gồm các dòng sau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1: chứa hai số nguyên m và n (1≤m≤10, 1≤n≤30)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i + 1: chứa số nguyên dương k và k số nguyên dương cho biết các khóa học mà giáo viên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có thể dạy (∀i = 1,…, m)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m + 2: chứa số nguyên 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i + m + 2: chứa hai số nguyên i và j cho biết hai khóa học mâu thuẫn nhau (∀i = 1,…, k)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lang="vi-VN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 ra chứa một số duy nhất là tải trọng lớn nhất của giáo viên trong lời giải tìm được và giá trị -1 nếu không tìm thấy lời giải.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E5E56-0222-1172-2E3A-94C8567189E8}"/>
              </a:ext>
            </a:extLst>
          </p:cNvPr>
          <p:cNvSpPr txBox="1"/>
          <p:nvPr/>
        </p:nvSpPr>
        <p:spPr>
          <a:xfrm>
            <a:off x="4753868" y="285428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m + 2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3.4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9EA5-7CE7-49A6-B1C7-D60BA389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1866" cy="4351338"/>
          </a:xfrm>
        </p:spPr>
        <p:txBody>
          <a:bodyPr>
            <a:normAutofit/>
          </a:bodyPr>
          <a:lstStyle/>
          <a:p>
            <a:r>
              <a:rPr lang="en-US" err="1"/>
              <a:t>Cách</a:t>
            </a:r>
            <a:r>
              <a:rPr lang="en-US"/>
              <a:t> 1:</a:t>
            </a:r>
          </a:p>
          <a:p>
            <a:r>
              <a:rPr lang="vi-VN"/>
              <a:t>Sử dụng </a:t>
            </a:r>
            <a:r>
              <a:rPr lang="vi-VN" i="1" u="sng"/>
              <a:t>thuật toán vét cạn</a:t>
            </a:r>
            <a:r>
              <a:rPr lang="vi-VN"/>
              <a:t>, duyệt toàn bộ khóa học,</a:t>
            </a:r>
            <a:r>
              <a:rPr lang="en-US"/>
              <a:t> </a:t>
            </a:r>
            <a:r>
              <a:rPr lang="vi-VN"/>
              <a:t>xếp giáo viên dạy khóa học đó.</a:t>
            </a:r>
            <a:endParaRPr lang="en-US"/>
          </a:p>
          <a:p>
            <a:r>
              <a:rPr lang="vi-VN" err="1"/>
              <a:t>Nếu</a:t>
            </a:r>
            <a:r>
              <a:rPr lang="vi-VN"/>
              <a:t> phân công cho giáo viên A môn X, mọi môn</a:t>
            </a:r>
            <a:r>
              <a:rPr lang="en-US"/>
              <a:t> </a:t>
            </a:r>
            <a:r>
              <a:rPr lang="vi-VN"/>
              <a:t>học</a:t>
            </a:r>
            <a:r>
              <a:rPr lang="en-US"/>
              <a:t> </a:t>
            </a:r>
            <a:r>
              <a:rPr lang="vi-VN"/>
              <a:t>trùng lịch với môn X không thể được dạy bởi giáo viên</a:t>
            </a:r>
            <a:r>
              <a:rPr lang="en-US"/>
              <a:t> </a:t>
            </a:r>
            <a:r>
              <a:rPr lang="vi-VN"/>
              <a:t>A sau này.</a:t>
            </a:r>
            <a:endParaRPr lang="en-US"/>
          </a:p>
          <a:p>
            <a:r>
              <a:rPr lang="vi-VN"/>
              <a:t>Nếu maxLoad hiện tại lớn hơn minLoad tối ưu thu</a:t>
            </a:r>
            <a:r>
              <a:rPr lang="en-US"/>
              <a:t> </a:t>
            </a:r>
            <a:r>
              <a:rPr lang="vi-VN"/>
              <a:t>được trước đó thì không duyệt nữa. </a:t>
            </a:r>
            <a:br>
              <a:rPr lang="vi-V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2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Balanced Course Assignment (BCA): Hint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85;p1">
            <a:extLst>
              <a:ext uri="{FF2B5EF4-FFF2-40B4-BE49-F238E27FC236}">
                <a16:creationId xmlns:a16="http://schemas.microsoft.com/office/drawing/2014/main" id="{0B30BFA2-9142-2195-2B85-01C736D33E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800" b="0" i="0" err="1">
                <a:effectLst/>
                <a:latin typeface="+mn-lt"/>
                <a:cs typeface="Times New Roman"/>
              </a:rPr>
              <a:t>Cách</a:t>
            </a:r>
            <a:r>
              <a:rPr lang="en-US" sz="1800" b="0" i="0">
                <a:effectLst/>
                <a:latin typeface="+mn-lt"/>
                <a:cs typeface="Times New Roman"/>
              </a:rPr>
              <a:t> 2</a:t>
            </a:r>
          </a:p>
          <a:p>
            <a:r>
              <a:rPr lang="en-US" sz="1800" b="0" i="0" err="1">
                <a:effectLst/>
                <a:latin typeface="+mn-lt"/>
                <a:cs typeface="Times New Roman"/>
              </a:rPr>
              <a:t>Sử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dụng</a:t>
            </a:r>
            <a:r>
              <a:rPr lang="en-US" sz="1800" b="0" i="0">
                <a:effectLst/>
                <a:latin typeface="+mn-lt"/>
                <a:cs typeface="Times New Roman"/>
              </a:rPr>
              <a:t> backtracking </a:t>
            </a:r>
            <a:r>
              <a:rPr lang="en-US" sz="1800" b="0" i="0" err="1">
                <a:effectLst/>
                <a:latin typeface="+mn-lt"/>
                <a:cs typeface="Times New Roman"/>
              </a:rPr>
              <a:t>để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duyệt</a:t>
            </a:r>
            <a:r>
              <a:rPr lang="en-US" sz="1800" b="0" i="0">
                <a:effectLst/>
                <a:latin typeface="+mn-lt"/>
                <a:cs typeface="Times New Roman"/>
              </a:rPr>
              <a:t> qua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tất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cả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các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phương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án</a:t>
            </a:r>
            <a:r>
              <a:rPr lang="en-US" sz="1800" b="0" i="0">
                <a:effectLst/>
                <a:latin typeface="+mn-lt"/>
                <a:cs typeface="Times New Roman"/>
              </a:rPr>
              <a:t>, </a:t>
            </a:r>
            <a:r>
              <a:rPr lang="en-US" sz="1800" b="0" i="0" err="1">
                <a:effectLst/>
                <a:latin typeface="+mn-lt"/>
                <a:cs typeface="Times New Roman"/>
              </a:rPr>
              <a:t>kết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hợp</a:t>
            </a:r>
            <a:r>
              <a:rPr lang="en-US" sz="1800" b="0" i="0">
                <a:effectLst/>
                <a:latin typeface="+mn-lt"/>
                <a:cs typeface="Times New Roman"/>
              </a:rPr>
              <a:t> Branch and Bound </a:t>
            </a:r>
            <a:r>
              <a:rPr lang="en-US" sz="1800" b="0" i="0" err="1">
                <a:effectLst/>
                <a:latin typeface="+mn-lt"/>
                <a:cs typeface="Times New Roman"/>
              </a:rPr>
              <a:t>để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bỏ</a:t>
            </a:r>
            <a:r>
              <a:rPr lang="en-US" sz="1800" b="0" i="0">
                <a:effectLst/>
                <a:latin typeface="+mn-lt"/>
                <a:cs typeface="Times New Roman"/>
              </a:rPr>
              <a:t> qua </a:t>
            </a:r>
            <a:r>
              <a:rPr lang="en-US" sz="1800" b="0" i="0" err="1">
                <a:effectLst/>
                <a:latin typeface="+mn-lt"/>
                <a:cs typeface="Times New Roman"/>
              </a:rPr>
              <a:t>các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tính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toán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dư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thừa</a:t>
            </a:r>
            <a:endParaRPr lang="en-US" sz="1800" b="0" i="0">
              <a:effectLst/>
              <a:latin typeface="+mn-lt"/>
              <a:cs typeface="Times New Roman"/>
            </a:endParaRPr>
          </a:p>
          <a:p>
            <a:r>
              <a:rPr lang="en-US" sz="1800" b="0" i="0" err="1">
                <a:effectLst/>
                <a:latin typeface="+mn-lt"/>
                <a:cs typeface="Times New Roman"/>
              </a:rPr>
              <a:t>Biểu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diễn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lời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giải</a:t>
            </a:r>
            <a:r>
              <a:rPr lang="en-US" sz="1800" b="0" i="0">
                <a:effectLst/>
                <a:latin typeface="+mn-lt"/>
                <a:cs typeface="Times New Roman"/>
              </a:rPr>
              <a:t>: </a:t>
            </a:r>
            <a:r>
              <a:rPr lang="en-US" sz="1800" b="0" i="1">
                <a:effectLst/>
                <a:latin typeface="+mn-lt"/>
                <a:cs typeface="Times New Roman"/>
              </a:rPr>
              <a:t>x</a:t>
            </a:r>
            <a:r>
              <a:rPr lang="en-US" sz="1800" b="0" i="0">
                <a:effectLst/>
                <a:latin typeface="+mn-lt"/>
                <a:cs typeface="Times New Roman"/>
              </a:rPr>
              <a:t>[1…</a:t>
            </a:r>
            <a:r>
              <a:rPr lang="en-US" sz="1800" b="0" i="1">
                <a:effectLst/>
                <a:latin typeface="+mn-lt"/>
                <a:cs typeface="Times New Roman"/>
              </a:rPr>
              <a:t>n</a:t>
            </a:r>
            <a:r>
              <a:rPr lang="en-US" sz="1800" b="0" i="0">
                <a:effectLst/>
                <a:latin typeface="+mn-lt"/>
                <a:cs typeface="Times New Roman"/>
              </a:rPr>
              <a:t>]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trong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đó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1">
                <a:effectLst/>
                <a:latin typeface="+mn-lt"/>
                <a:cs typeface="Times New Roman"/>
              </a:rPr>
              <a:t>x</a:t>
            </a:r>
            <a:r>
              <a:rPr lang="en-US" sz="1800" b="0" i="0">
                <a:effectLst/>
                <a:latin typeface="+mn-lt"/>
                <a:cs typeface="Times New Roman"/>
              </a:rPr>
              <a:t>[</a:t>
            </a:r>
            <a:r>
              <a:rPr lang="en-US" sz="1800" b="0" i="1" err="1">
                <a:effectLst/>
                <a:latin typeface="+mn-lt"/>
                <a:cs typeface="Times New Roman"/>
              </a:rPr>
              <a:t>i</a:t>
            </a:r>
            <a:r>
              <a:rPr lang="en-US" sz="1800" b="0" i="0">
                <a:effectLst/>
                <a:latin typeface="+mn-lt"/>
                <a:cs typeface="Times New Roman"/>
              </a:rPr>
              <a:t>] </a:t>
            </a:r>
            <a:r>
              <a:rPr lang="en-US" sz="1800" b="0" i="0" err="1">
                <a:effectLst/>
                <a:latin typeface="+mn-lt"/>
                <a:cs typeface="Times New Roman"/>
              </a:rPr>
              <a:t>là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giáo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viên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được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phân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công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dạy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môn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1" err="1">
                <a:effectLst/>
                <a:latin typeface="+mn-lt"/>
                <a:cs typeface="Times New Roman"/>
              </a:rPr>
              <a:t>i</a:t>
            </a:r>
            <a:r>
              <a:rPr lang="en-US" sz="1800" b="0" i="0">
                <a:effectLst/>
                <a:latin typeface="+mn-lt"/>
                <a:cs typeface="Times New Roman"/>
              </a:rPr>
              <a:t> (</a:t>
            </a:r>
            <a:r>
              <a:rPr lang="en-US" sz="1800" b="0" i="1" err="1">
                <a:effectLst/>
                <a:latin typeface="+mn-lt"/>
                <a:cs typeface="Times New Roman"/>
              </a:rPr>
              <a:t>i</a:t>
            </a:r>
            <a:r>
              <a:rPr lang="en-US" sz="1800" b="0" i="0">
                <a:effectLst/>
                <a:latin typeface="+mn-lt"/>
                <a:cs typeface="Times New Roman"/>
              </a:rPr>
              <a:t> = 1, 2…, </a:t>
            </a:r>
            <a:r>
              <a:rPr lang="en-US" sz="1800" b="0" i="1">
                <a:effectLst/>
                <a:latin typeface="+mn-lt"/>
                <a:cs typeface="Times New Roman"/>
              </a:rPr>
              <a:t>n</a:t>
            </a:r>
            <a:r>
              <a:rPr lang="en-US" sz="1800" b="0" i="0">
                <a:effectLst/>
                <a:latin typeface="+mn-lt"/>
                <a:cs typeface="Times New Roman"/>
              </a:rPr>
              <a:t>)</a:t>
            </a:r>
          </a:p>
          <a:p>
            <a:r>
              <a:rPr lang="en-US" sz="1800">
                <a:latin typeface="+mn-lt"/>
                <a:cs typeface="Times New Roman"/>
              </a:rPr>
              <a:t>res: </a:t>
            </a:r>
            <a:r>
              <a:rPr lang="en-US" sz="1800" err="1">
                <a:latin typeface="+mn-lt"/>
                <a:cs typeface="Times New Roman"/>
              </a:rPr>
              <a:t>giá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trị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hàm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mục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tiêu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tối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ưu</a:t>
            </a:r>
            <a:endParaRPr lang="en-US" sz="1800">
              <a:latin typeface="+mn-lt"/>
              <a:cs typeface="Times New Roman"/>
            </a:endParaRPr>
          </a:p>
          <a:p>
            <a:r>
              <a:rPr lang="en-US" sz="1800" err="1">
                <a:latin typeface="+mn-lt"/>
                <a:cs typeface="Times New Roman"/>
              </a:rPr>
              <a:t>Các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cấu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trúc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dữ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liệu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phụ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trợ</a:t>
            </a:r>
            <a:r>
              <a:rPr lang="en-US" sz="1800">
                <a:latin typeface="+mn-lt"/>
                <a:cs typeface="Times New Roman"/>
              </a:rPr>
              <a:t>:</a:t>
            </a:r>
          </a:p>
          <a:p>
            <a:pPr lvl="1"/>
            <a:r>
              <a:rPr lang="en-US" sz="1800" b="0" i="0">
                <a:effectLst/>
                <a:latin typeface="+mn-lt"/>
                <a:cs typeface="Times New Roman"/>
              </a:rPr>
              <a:t>load[</a:t>
            </a:r>
            <a:r>
              <a:rPr lang="en-US" sz="1800" b="0" i="1">
                <a:effectLst/>
                <a:latin typeface="+mn-lt"/>
                <a:cs typeface="Times New Roman"/>
              </a:rPr>
              <a:t>t</a:t>
            </a:r>
            <a:r>
              <a:rPr lang="en-US" sz="1800" b="0" i="0">
                <a:effectLst/>
                <a:latin typeface="+mn-lt"/>
                <a:cs typeface="Times New Roman"/>
              </a:rPr>
              <a:t>]: </a:t>
            </a:r>
            <a:r>
              <a:rPr lang="en-US" sz="1800" b="0" i="0" err="1">
                <a:effectLst/>
                <a:latin typeface="+mn-lt"/>
                <a:cs typeface="Times New Roman"/>
              </a:rPr>
              <a:t>số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môn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được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phân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công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cho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giáo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viên</a:t>
            </a:r>
            <a:r>
              <a:rPr lang="en-US" sz="1800">
                <a:latin typeface="+mn-lt"/>
                <a:cs typeface="Times New Roman"/>
              </a:rPr>
              <a:t> 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1">
                <a:effectLst/>
                <a:latin typeface="+mn-lt"/>
                <a:cs typeface="Times New Roman"/>
              </a:rPr>
              <a:t>t</a:t>
            </a:r>
            <a:r>
              <a:rPr lang="en-US" sz="1800" b="0" i="0">
                <a:effectLst/>
                <a:latin typeface="+mn-lt"/>
                <a:cs typeface="Times New Roman"/>
              </a:rPr>
              <a:t> (</a:t>
            </a:r>
            <a:r>
              <a:rPr lang="en-US" sz="1800" b="0" i="1">
                <a:effectLst/>
                <a:latin typeface="+mn-lt"/>
                <a:cs typeface="Times New Roman"/>
              </a:rPr>
              <a:t>t</a:t>
            </a:r>
            <a:r>
              <a:rPr lang="en-US" sz="1800" b="0" i="0">
                <a:effectLst/>
                <a:latin typeface="+mn-lt"/>
                <a:cs typeface="Times New Roman"/>
              </a:rPr>
              <a:t> = 1, …, </a:t>
            </a:r>
            <a:r>
              <a:rPr lang="en-US" sz="1800" b="0" i="1">
                <a:effectLst/>
                <a:latin typeface="+mn-lt"/>
                <a:cs typeface="Times New Roman"/>
              </a:rPr>
              <a:t>m</a:t>
            </a:r>
            <a:r>
              <a:rPr lang="en-US" sz="1800" b="0" i="0">
                <a:effectLst/>
                <a:latin typeface="+mn-lt"/>
                <a:cs typeface="Times New Roman"/>
              </a:rPr>
              <a:t>).</a:t>
            </a:r>
            <a:r>
              <a:rPr lang="en-US" sz="1800">
                <a:latin typeface="+mn-lt"/>
                <a:cs typeface="Times New Roman"/>
              </a:rPr>
              <a:t> </a:t>
            </a:r>
            <a:endParaRPr lang="en-US" sz="1800" b="0" i="0">
              <a:effectLst/>
              <a:latin typeface="+mn-lt"/>
            </a:endParaRPr>
          </a:p>
          <a:p>
            <a:pPr lvl="1"/>
            <a:r>
              <a:rPr lang="en-US" sz="1800">
                <a:latin typeface="+mn-lt"/>
                <a:cs typeface="Times New Roman"/>
              </a:rPr>
              <a:t>load[</a:t>
            </a:r>
            <a:r>
              <a:rPr lang="en-US" sz="1800" i="1">
                <a:latin typeface="+mn-lt"/>
                <a:cs typeface="Times New Roman"/>
              </a:rPr>
              <a:t>t</a:t>
            </a:r>
            <a:r>
              <a:rPr lang="en-US" sz="1800">
                <a:latin typeface="+mn-lt"/>
                <a:cs typeface="Times New Roman"/>
              </a:rPr>
              <a:t>]</a:t>
            </a:r>
            <a:r>
              <a:rPr lang="en-US" sz="1800" b="0" i="0">
                <a:effectLst/>
                <a:latin typeface="+mn-lt"/>
                <a:cs typeface="Times New Roman"/>
              </a:rPr>
              <a:t>: </a:t>
            </a:r>
            <a:r>
              <a:rPr lang="en-US" sz="1800" b="0" i="0" err="1">
                <a:effectLst/>
                <a:latin typeface="+mn-lt"/>
                <a:cs typeface="Times New Roman"/>
              </a:rPr>
              <a:t>được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tích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lũy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dần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trong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quá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trình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duyệt</a:t>
            </a:r>
            <a:endParaRPr lang="en-US" sz="1800" b="0" i="0">
              <a:effectLst/>
              <a:latin typeface="+mn-lt"/>
              <a:cs typeface="Times New Roman"/>
            </a:endParaRPr>
          </a:p>
          <a:p>
            <a:r>
              <a:rPr lang="en-US" sz="1800" b="0" i="0">
                <a:effectLst/>
                <a:latin typeface="+mn-lt"/>
                <a:cs typeface="Times New Roman"/>
              </a:rPr>
              <a:t>Branch and Bound:</a:t>
            </a:r>
          </a:p>
          <a:p>
            <a:pPr lvl="1"/>
            <a:r>
              <a:rPr lang="en-US" sz="1800">
                <a:latin typeface="+mn-lt"/>
                <a:cs typeface="Times New Roman"/>
              </a:rPr>
              <a:t>Try(</a:t>
            </a:r>
            <a:r>
              <a:rPr lang="en-US" sz="1800" err="1">
                <a:latin typeface="+mn-lt"/>
                <a:cs typeface="Times New Roman"/>
              </a:rPr>
              <a:t>i</a:t>
            </a:r>
            <a:r>
              <a:rPr lang="en-US" sz="1800">
                <a:latin typeface="+mn-lt"/>
                <a:cs typeface="Times New Roman"/>
              </a:rPr>
              <a:t>): </a:t>
            </a:r>
            <a:r>
              <a:rPr lang="en-US" sz="1800" err="1">
                <a:latin typeface="+mn-lt"/>
                <a:cs typeface="Times New Roman"/>
              </a:rPr>
              <a:t>thử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tất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cả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các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giá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trị</a:t>
            </a:r>
            <a:r>
              <a:rPr lang="en-US" sz="1800">
                <a:latin typeface="+mn-lt"/>
                <a:cs typeface="Times New Roman"/>
              </a:rPr>
              <a:t> (</a:t>
            </a:r>
            <a:r>
              <a:rPr lang="en-US" sz="1800" err="1">
                <a:latin typeface="+mn-lt"/>
                <a:cs typeface="Times New Roman"/>
              </a:rPr>
              <a:t>giáo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viên</a:t>
            </a:r>
            <a:r>
              <a:rPr lang="en-US" sz="1800">
                <a:latin typeface="+mn-lt"/>
                <a:cs typeface="Times New Roman"/>
              </a:rPr>
              <a:t>) </a:t>
            </a:r>
            <a:r>
              <a:rPr lang="en-US" sz="1800" err="1">
                <a:latin typeface="+mn-lt"/>
                <a:cs typeface="Times New Roman"/>
              </a:rPr>
              <a:t>cho</a:t>
            </a:r>
            <a:r>
              <a:rPr lang="en-US" sz="1800">
                <a:latin typeface="+mn-lt"/>
                <a:cs typeface="Times New Roman"/>
              </a:rPr>
              <a:t> x[</a:t>
            </a:r>
            <a:r>
              <a:rPr lang="en-US" sz="1800" i="1" err="1">
                <a:latin typeface="+mn-lt"/>
                <a:cs typeface="Times New Roman"/>
              </a:rPr>
              <a:t>i</a:t>
            </a:r>
            <a:r>
              <a:rPr lang="en-US" sz="1800">
                <a:latin typeface="+mn-lt"/>
                <a:cs typeface="Times New Roman"/>
              </a:rPr>
              <a:t>]</a:t>
            </a:r>
          </a:p>
          <a:p>
            <a:pPr lvl="2"/>
            <a:r>
              <a:rPr lang="en-US" sz="1800" b="0" i="0" err="1">
                <a:effectLst/>
                <a:latin typeface="+mn-lt"/>
                <a:cs typeface="Times New Roman"/>
              </a:rPr>
              <a:t>Với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mỗi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giá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trị</a:t>
            </a:r>
            <a:r>
              <a:rPr lang="en-US" sz="1800">
                <a:latin typeface="+mn-lt"/>
                <a:cs typeface="Times New Roman"/>
              </a:rPr>
              <a:t> 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>
                <a:latin typeface="+mn-lt"/>
                <a:cs typeface="Times New Roman"/>
              </a:rPr>
              <a:t>(</a:t>
            </a:r>
            <a:r>
              <a:rPr lang="en-US" sz="1800" err="1">
                <a:latin typeface="+mn-lt"/>
                <a:cs typeface="Times New Roman"/>
              </a:rPr>
              <a:t>giáo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viên</a:t>
            </a:r>
            <a:r>
              <a:rPr lang="en-US" sz="1800">
                <a:latin typeface="+mn-lt"/>
                <a:cs typeface="Times New Roman"/>
              </a:rPr>
              <a:t>)</a:t>
            </a:r>
            <a:r>
              <a:rPr lang="en-US" sz="1800" i="1">
                <a:latin typeface="+mn-lt"/>
                <a:cs typeface="Times New Roman"/>
              </a:rPr>
              <a:t> t </a:t>
            </a:r>
            <a:r>
              <a:rPr lang="en-US" sz="1800" err="1">
                <a:latin typeface="+mn-lt"/>
                <a:cs typeface="Times New Roman"/>
              </a:rPr>
              <a:t>được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gán</a:t>
            </a:r>
            <a:r>
              <a:rPr lang="en-US" sz="1800">
                <a:latin typeface="+mn-lt"/>
                <a:cs typeface="Times New Roman"/>
              </a:rPr>
              <a:t>  </a:t>
            </a:r>
            <a:r>
              <a:rPr lang="en-US" sz="1800" err="1">
                <a:latin typeface="+mn-lt"/>
                <a:cs typeface="Times New Roman"/>
              </a:rPr>
              <a:t>cho</a:t>
            </a:r>
            <a:r>
              <a:rPr lang="en-US" sz="1800" i="1">
                <a:latin typeface="+mn-lt"/>
                <a:cs typeface="Times New Roman"/>
              </a:rPr>
              <a:t> x</a:t>
            </a:r>
            <a:r>
              <a:rPr lang="en-US" sz="1800">
                <a:latin typeface="+mn-lt"/>
                <a:cs typeface="Times New Roman"/>
              </a:rPr>
              <a:t>[</a:t>
            </a:r>
            <a:r>
              <a:rPr lang="en-US" sz="1800" i="1" err="1">
                <a:latin typeface="+mn-lt"/>
                <a:cs typeface="Times New Roman"/>
              </a:rPr>
              <a:t>i</a:t>
            </a:r>
            <a:r>
              <a:rPr lang="en-US" sz="1800">
                <a:latin typeface="+mn-lt"/>
                <a:cs typeface="Times New Roman"/>
              </a:rPr>
              <a:t>], </a:t>
            </a:r>
            <a:r>
              <a:rPr lang="en-US" sz="1800" err="1">
                <a:latin typeface="+mn-lt"/>
                <a:cs typeface="Times New Roman"/>
              </a:rPr>
              <a:t>thực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hiện</a:t>
            </a:r>
            <a:r>
              <a:rPr lang="en-US" sz="1800">
                <a:latin typeface="+mn-lt"/>
                <a:cs typeface="Times New Roman"/>
              </a:rPr>
              <a:t>:</a:t>
            </a:r>
          </a:p>
          <a:p>
            <a:pPr lvl="3"/>
            <a:r>
              <a:rPr lang="en-US" err="1">
                <a:latin typeface="+mn-lt"/>
                <a:cs typeface="Times New Roman"/>
              </a:rPr>
              <a:t>Cập</a:t>
            </a:r>
            <a:r>
              <a:rPr lang="en-US">
                <a:latin typeface="+mn-lt"/>
                <a:cs typeface="Times New Roman"/>
              </a:rPr>
              <a:t> </a:t>
            </a:r>
            <a:r>
              <a:rPr lang="en-US" err="1">
                <a:latin typeface="+mn-lt"/>
                <a:cs typeface="Times New Roman"/>
              </a:rPr>
              <a:t>nhật</a:t>
            </a:r>
            <a:r>
              <a:rPr lang="en-US">
                <a:latin typeface="+mn-lt"/>
                <a:cs typeface="Times New Roman"/>
              </a:rPr>
              <a:t>: l</a:t>
            </a:r>
            <a:r>
              <a:rPr lang="en-US" b="0" i="0">
                <a:effectLst/>
                <a:latin typeface="+mn-lt"/>
                <a:cs typeface="Times New Roman"/>
              </a:rPr>
              <a:t>oad[</a:t>
            </a:r>
            <a:r>
              <a:rPr lang="en-US" i="1">
                <a:latin typeface="+mn-lt"/>
                <a:cs typeface="Times New Roman"/>
              </a:rPr>
              <a:t>t</a:t>
            </a:r>
            <a:r>
              <a:rPr lang="en-US">
                <a:latin typeface="+mn-lt"/>
                <a:cs typeface="Times New Roman"/>
              </a:rPr>
              <a:t>] = load[</a:t>
            </a:r>
            <a:r>
              <a:rPr lang="en-US" i="1">
                <a:latin typeface="+mn-lt"/>
                <a:cs typeface="Times New Roman"/>
              </a:rPr>
              <a:t>t</a:t>
            </a:r>
            <a:r>
              <a:rPr lang="en-US">
                <a:latin typeface="+mn-lt"/>
                <a:cs typeface="Times New Roman"/>
              </a:rPr>
              <a:t>] + 1</a:t>
            </a:r>
          </a:p>
          <a:p>
            <a:pPr lvl="3"/>
            <a:r>
              <a:rPr lang="en-US" b="0" i="0" err="1">
                <a:effectLst/>
                <a:latin typeface="+mn-lt"/>
                <a:cs typeface="Times New Roman"/>
              </a:rPr>
              <a:t>Nếu</a:t>
            </a:r>
            <a:r>
              <a:rPr lang="en-US">
                <a:latin typeface="+mn-lt"/>
                <a:cs typeface="Times New Roman"/>
              </a:rPr>
              <a:t> </a:t>
            </a:r>
            <a:r>
              <a:rPr lang="en-US" b="0" i="0">
                <a:effectLst/>
                <a:latin typeface="+mn-lt"/>
                <a:cs typeface="Times New Roman"/>
              </a:rPr>
              <a:t> load[</a:t>
            </a:r>
            <a:r>
              <a:rPr lang="en-US" b="0" i="1">
                <a:effectLst/>
                <a:latin typeface="+mn-lt"/>
                <a:cs typeface="Times New Roman"/>
              </a:rPr>
              <a:t>t</a:t>
            </a:r>
            <a:r>
              <a:rPr lang="en-US" b="0" i="0">
                <a:effectLst/>
                <a:latin typeface="+mn-lt"/>
                <a:cs typeface="Times New Roman"/>
              </a:rPr>
              <a:t>] &lt; res </a:t>
            </a:r>
            <a:r>
              <a:rPr lang="en-US" b="0" i="0" err="1">
                <a:effectLst/>
                <a:latin typeface="+mn-lt"/>
                <a:cs typeface="Times New Roman"/>
              </a:rPr>
              <a:t>thì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gọi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tiếp</a:t>
            </a:r>
            <a:r>
              <a:rPr lang="en-US" b="0" i="0">
                <a:effectLst/>
                <a:latin typeface="+mn-lt"/>
                <a:cs typeface="Times New Roman"/>
              </a:rPr>
              <a:t> Try(</a:t>
            </a:r>
            <a:r>
              <a:rPr lang="en-US" b="0" i="1">
                <a:effectLst/>
                <a:latin typeface="+mn-lt"/>
                <a:cs typeface="Times New Roman"/>
              </a:rPr>
              <a:t>i</a:t>
            </a:r>
            <a:r>
              <a:rPr lang="en-US" b="0" i="0">
                <a:effectLst/>
                <a:latin typeface="+mn-lt"/>
                <a:cs typeface="Times New Roman"/>
              </a:rPr>
              <a:t>+1)</a:t>
            </a:r>
          </a:p>
          <a:p>
            <a:pPr lvl="3"/>
            <a:r>
              <a:rPr lang="en-US" b="0" i="0" err="1">
                <a:effectLst/>
                <a:latin typeface="+mn-lt"/>
                <a:cs typeface="Times New Roman"/>
              </a:rPr>
              <a:t>Ngược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lại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thì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thuật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toán</a:t>
            </a:r>
            <a:r>
              <a:rPr lang="en-US" b="0" i="0">
                <a:effectLst/>
                <a:latin typeface="+mn-lt"/>
                <a:cs typeface="Times New Roman"/>
              </a:rPr>
              <a:t> quay </a:t>
            </a:r>
            <a:r>
              <a:rPr lang="en-US" b="0" i="0" err="1">
                <a:effectLst/>
                <a:latin typeface="+mn-lt"/>
                <a:cs typeface="Times New Roman"/>
              </a:rPr>
              <a:t>lui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để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duyệt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giá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trị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khác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cho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1">
                <a:effectLst/>
                <a:latin typeface="+mn-lt"/>
                <a:cs typeface="Times New Roman"/>
              </a:rPr>
              <a:t>x</a:t>
            </a:r>
            <a:r>
              <a:rPr lang="en-US" b="0" i="0">
                <a:effectLst/>
                <a:latin typeface="+mn-lt"/>
                <a:cs typeface="Times New Roman"/>
              </a:rPr>
              <a:t>[</a:t>
            </a:r>
            <a:r>
              <a:rPr lang="en-US" b="0" i="1" err="1">
                <a:effectLst/>
                <a:latin typeface="+mn-lt"/>
                <a:cs typeface="Times New Roman"/>
              </a:rPr>
              <a:t>i</a:t>
            </a:r>
            <a:r>
              <a:rPr lang="en-US" b="0" i="0">
                <a:effectLst/>
                <a:latin typeface="+mn-lt"/>
                <a:cs typeface="Times New Roman"/>
              </a:rPr>
              <a:t>]</a:t>
            </a:r>
          </a:p>
          <a:p>
            <a:pPr lvl="1" algn="l" rtl="0"/>
            <a:endParaRPr lang="en-US" sz="1400" b="0" i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065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CDF-7159-4AD6-91AF-7205FED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03.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bus (CBUS)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311-9504-46F8-87E4-4C5A1059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3.3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  <a:p>
            <a:r>
              <a:rPr lang="en-US"/>
              <a:t>3.4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211-C392-4EC7-92F7-E2CFE95F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C98D-D9C1-448B-9E12-82658C3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29" y="1593851"/>
            <a:ext cx="10331777" cy="4483100"/>
          </a:xfrm>
        </p:spPr>
        <p:txBody>
          <a:bodyPr>
            <a:normAutofit/>
          </a:bodyPr>
          <a:lstStyle/>
          <a:p>
            <a:pPr algn="just"/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</a:t>
            </a:r>
            <a:r>
              <a:rPr lang="vi-VN"/>
              <a:t>ư</a:t>
            </a:r>
            <a:r>
              <a:rPr lang="en-US" err="1"/>
              <a:t>ơng</a:t>
            </a:r>
            <a:r>
              <a:rPr lang="en-US"/>
              <a:t> </a:t>
            </a:r>
            <a:r>
              <a:rPr lang="en-US" err="1"/>
              <a:t>tiện</a:t>
            </a:r>
            <a:r>
              <a:rPr lang="en-US"/>
              <a:t> </a:t>
            </a:r>
            <a:r>
              <a:rPr lang="en-US" err="1"/>
              <a:t>đi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thỏa</a:t>
            </a:r>
            <a:r>
              <a:rPr lang="en-US"/>
              <a:t> </a:t>
            </a:r>
            <a:r>
              <a:rPr lang="en-US" err="1"/>
              <a:t>mãn</a:t>
            </a:r>
            <a:r>
              <a:rPr lang="en-US"/>
              <a:t> </a:t>
            </a:r>
            <a:r>
              <a:rPr lang="en-US" err="1"/>
              <a:t>phục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sao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về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đi</a:t>
            </a:r>
            <a:r>
              <a:rPr lang="en-US"/>
              <a:t> hay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,...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nhắc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vi-VN"/>
              <a:t>của </a:t>
            </a:r>
            <a:r>
              <a:rPr lang="vi-VN">
                <a:hlinkClick r:id="rId2" tooltip="George Dantzig"/>
              </a:rPr>
              <a:t>George Dantzig</a:t>
            </a:r>
            <a:r>
              <a:rPr lang="vi-VN"/>
              <a:t> và John Ramser vào năm 1959,</a:t>
            </a:r>
            <a:r>
              <a:rPr lang="en-US"/>
              <a:t> </a:t>
            </a:r>
            <a:r>
              <a:rPr lang="vi-VN"/>
              <a:t>trong đó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vi-VN"/>
              <a:t>thuật toán đầu tiên được viết và được áp dụng cho việc giao xăng dầu</a:t>
            </a:r>
            <a:r>
              <a:rPr lang="en-US"/>
              <a:t>.</a:t>
            </a:r>
          </a:p>
          <a:p>
            <a:pPr algn="just"/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quát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“Ng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du </a:t>
            </a:r>
            <a:r>
              <a:rPr lang="en-US" err="1"/>
              <a:t>lịch</a:t>
            </a:r>
            <a:r>
              <a:rPr lang="en-US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0132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9BC2-7045-4F23-8372-54570221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1AF8-A917-4E64-A8E7-89B84DAD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851"/>
            <a:ext cx="10515600" cy="4483100"/>
          </a:xfrm>
        </p:spPr>
        <p:txBody>
          <a:bodyPr>
            <a:normAutofit/>
          </a:bodyPr>
          <a:lstStyle/>
          <a:p>
            <a:r>
              <a:rPr lang="vi-VN"/>
              <a:t>Có n hành khách 1, 2,..., n, hành khách i cần di chuyển từ địa điểm i đến địa điểm </a:t>
            </a:r>
            <a:r>
              <a:rPr lang="en-US"/>
              <a:t>j</a:t>
            </a:r>
            <a:endParaRPr lang="vi-VN"/>
          </a:p>
          <a:p>
            <a:r>
              <a:rPr lang="vi-VN"/>
              <a:t>Xe khách </a:t>
            </a:r>
            <a:r>
              <a:rPr lang="vi-VN" i="1">
                <a:solidFill>
                  <a:srgbClr val="CC0000"/>
                </a:solidFill>
              </a:rPr>
              <a:t>xuất phát ở địa điểm 0</a:t>
            </a:r>
            <a:r>
              <a:rPr lang="vi-VN"/>
              <a:t> và có thể </a:t>
            </a:r>
            <a:r>
              <a:rPr lang="vi-VN" i="1">
                <a:solidFill>
                  <a:srgbClr val="CC0000"/>
                </a:solidFill>
              </a:rPr>
              <a:t>chứa tối đa k hành khách</a:t>
            </a:r>
          </a:p>
          <a:p>
            <a:r>
              <a:rPr lang="vi-VN"/>
              <a:t>Cho ma trận c với </a:t>
            </a:r>
            <a:r>
              <a:rPr lang="vi-VN" i="1">
                <a:solidFill>
                  <a:srgbClr val="CC0000"/>
                </a:solidFill>
              </a:rPr>
              <a:t>c(i, j)</a:t>
            </a:r>
            <a:r>
              <a:rPr lang="vi-VN"/>
              <a:t> là khoảng cách di chuyển từ địa điểm i đến địa điểm j</a:t>
            </a:r>
          </a:p>
          <a:p>
            <a:r>
              <a:rPr lang="en-US" b="1" u="sng" err="1"/>
              <a:t>Yêu</a:t>
            </a:r>
            <a:r>
              <a:rPr lang="en-US" b="1" u="sng"/>
              <a:t> </a:t>
            </a:r>
            <a:r>
              <a:rPr lang="en-US" b="1" u="sng" err="1"/>
              <a:t>cầu</a:t>
            </a:r>
            <a:r>
              <a:rPr lang="en-US" b="1" u="sng"/>
              <a:t>:</a:t>
            </a:r>
            <a:r>
              <a:rPr lang="en-US" b="1"/>
              <a:t> </a:t>
            </a:r>
            <a:r>
              <a:rPr lang="vi-VN"/>
              <a:t>Tính khoảng cách ngắn nhất để xe khách phục vụ hết n hành khách và quay trở về địa điểm 0</a:t>
            </a:r>
          </a:p>
          <a:p>
            <a:r>
              <a:rPr lang="vi-VN"/>
              <a:t>Lưu ý: Ngoại trừ địa điểm 0, các địa điểm khác chỉ được thăm tối đa 1 lần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9C6F-4777-4683-924B-F745DA6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DFB4-0798-4C95-8590-C2E37BD1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chool Bus Optimization">
            <a:extLst>
              <a:ext uri="{FF2B5EF4-FFF2-40B4-BE49-F238E27FC236}">
                <a16:creationId xmlns:a16="http://schemas.microsoft.com/office/drawing/2014/main" id="{A3332251-FA20-4796-969D-26B3F1F7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54" y="1586747"/>
            <a:ext cx="7781572" cy="461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2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B522-33C1-4390-933F-B301C1B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138D-228A-470F-A07D-24991C33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1" y="1593851"/>
            <a:ext cx="3802241" cy="4483100"/>
          </a:xfrm>
        </p:spPr>
        <p:txBody>
          <a:bodyPr/>
          <a:lstStyle/>
          <a:p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bus </a:t>
            </a:r>
            <a:r>
              <a:rPr lang="en-US" err="1"/>
              <a:t>cho</a:t>
            </a:r>
            <a:r>
              <a:rPr lang="en-US"/>
              <a:t> tr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học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bus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phố</a:t>
            </a:r>
            <a:endParaRPr lang="en-US"/>
          </a:p>
        </p:txBody>
      </p:sp>
      <p:pic>
        <p:nvPicPr>
          <p:cNvPr id="1026" name="Picture 2" descr="PDF) Multi-depot vehicle routing problem for hazardous materials  transportation: A fuzzy bilevel programming">
            <a:extLst>
              <a:ext uri="{FF2B5EF4-FFF2-40B4-BE49-F238E27FC236}">
                <a16:creationId xmlns:a16="http://schemas.microsoft.com/office/drawing/2014/main" id="{EA7DF70D-76B5-40CB-8753-95C265F6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089" y="3483420"/>
            <a:ext cx="2918179" cy="29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mixed load capacitated rural school bus routing problem with  heterogeneous fleet: Algorithms for the Brazilian context - ScienceDirect">
            <a:extLst>
              <a:ext uri="{FF2B5EF4-FFF2-40B4-BE49-F238E27FC236}">
                <a16:creationId xmlns:a16="http://schemas.microsoft.com/office/drawing/2014/main" id="{A7404CB3-278F-4E98-89E1-D80586C1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91" y="853017"/>
            <a:ext cx="30765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30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vi-VN" sz="1800" b="0" i="0">
                <a:effectLst/>
                <a:latin typeface="+mn-lt"/>
              </a:rPr>
              <a:t>Có n hành khách 1, 2,…, n. Hành khách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thứ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1903BD"/>
                </a:solidFill>
                <a:effectLst/>
                <a:latin typeface="+mn-lt"/>
              </a:rPr>
              <a:t>i</a:t>
            </a:r>
            <a:r>
              <a:rPr lang="vi-VN" sz="1800" b="0" i="0">
                <a:effectLst/>
                <a:latin typeface="+mn-lt"/>
              </a:rPr>
              <a:t>  muốn đi từ điểm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i</a:t>
            </a:r>
            <a:r>
              <a:rPr lang="vi-VN" sz="1800" b="0" i="0">
                <a:effectLst/>
                <a:latin typeface="+mn-lt"/>
              </a:rPr>
              <a:t> đến điểm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i + n </a:t>
            </a:r>
            <a:r>
              <a:rPr lang="vi-VN" sz="1800" b="0" i="0">
                <a:effectLst/>
                <a:latin typeface="+mn-lt"/>
              </a:rPr>
              <a:t>(i = 1,2,…, n). </a:t>
            </a:r>
            <a:endParaRPr lang="en-US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Có một xe buýt đặt tại điểm 0 và có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k</a:t>
            </a:r>
            <a:r>
              <a:rPr lang="vi-VN" sz="1800" b="0" i="0">
                <a:effectLst/>
                <a:latin typeface="+mn-lt"/>
              </a:rPr>
              <a:t> vị trí ghế ngồi (có nghĩa là bất cứ lúc nào cũng có nhiều nhất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k</a:t>
            </a:r>
            <a:r>
              <a:rPr lang="vi-VN" sz="1800" b="0" i="0">
                <a:effectLst/>
                <a:latin typeface="+mn-lt"/>
              </a:rPr>
              <a:t> hành khách trên xe buýt). </a:t>
            </a:r>
            <a:endParaRPr lang="en-US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Bạn được cung cấp ma trận khoảng cách </a:t>
            </a:r>
            <a:r>
              <a:rPr lang="vi-VN" sz="1800" b="0" i="1">
                <a:effectLst/>
                <a:latin typeface="+mn-lt"/>
              </a:rPr>
              <a:t>c</a:t>
            </a:r>
            <a:r>
              <a:rPr lang="vi-VN" sz="1800" b="0" i="0">
                <a:effectLst/>
                <a:latin typeface="+mn-lt"/>
              </a:rPr>
              <a:t> trong đó c (i, j) là khoảng cách di chuyển từ điểm i đến điểm j (i, j = 0,1,…, 2n). </a:t>
            </a:r>
            <a:endParaRPr lang="en-US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Tính tuyến đường ngắn nhất của xe buýt, phục vụ n hành khách và quay trở lại điểm 0.</a:t>
            </a:r>
          </a:p>
          <a:p>
            <a:pPr algn="l" rtl="0"/>
            <a:endParaRPr lang="en-US" sz="1800" b="0" i="0">
              <a:effectLst/>
              <a:latin typeface="+mn-lt"/>
            </a:endParaRPr>
          </a:p>
          <a:p>
            <a:pPr marL="114300" indent="0" algn="l" rtl="0">
              <a:buNone/>
            </a:pPr>
            <a:r>
              <a:rPr lang="en-US" sz="1800" b="0" i="0">
                <a:effectLst/>
                <a:latin typeface="+mn-lt"/>
              </a:rPr>
              <a:t>Input</a:t>
            </a:r>
            <a:endParaRPr lang="vi-VN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Dòng 1 chứa n và k (1 ≤ n ≤11,1 ≤ k ≤10)</a:t>
            </a:r>
          </a:p>
          <a:p>
            <a:pPr algn="l" rtl="0"/>
            <a:r>
              <a:rPr lang="vi-VN" sz="1800" b="0" i="0">
                <a:effectLst/>
                <a:latin typeface="+mn-lt"/>
              </a:rPr>
              <a:t>Dòng i + 1 (i = 1, 2,…, 2n + 1) chứa dòng thứ (i - 1) của ma trận c (các hàng và cột được đánh chỉ số từ 0, 1, 2, .., 2n).</a:t>
            </a:r>
          </a:p>
          <a:p>
            <a:pPr marL="114300" indent="0" algn="l" rtl="0">
              <a:buNone/>
            </a:pPr>
            <a:r>
              <a:rPr lang="en-US" sz="1800" b="0" i="0">
                <a:effectLst/>
                <a:latin typeface="+mn-lt"/>
              </a:rPr>
              <a:t>Output</a:t>
            </a:r>
          </a:p>
          <a:p>
            <a:pPr algn="l" rtl="0"/>
            <a:r>
              <a:rPr lang="vi-VN" sz="1800" b="0" i="0">
                <a:effectLst/>
                <a:latin typeface="+mn-lt"/>
              </a:rPr>
              <a:t>Dòng duy nhất chứa độ dài của tuyến đường ngắn nhất.</a:t>
            </a:r>
            <a:endParaRPr sz="1800">
              <a:latin typeface="+mn-lt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4177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16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3  2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0  8  5  1  10  5  9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9  0  5  6  6  2  8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2  2  0  3  8  7  2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5  3  4  0  3  2  7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9  6  8  7  0  9  10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3  8  10  6  5  0  2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3  4  4  5  2  2  0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936411" y="1176296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4E651-5C79-9326-1A66-07695717F2EC}"/>
              </a:ext>
            </a:extLst>
          </p:cNvPr>
          <p:cNvSpPr txBox="1"/>
          <p:nvPr/>
        </p:nvSpPr>
        <p:spPr>
          <a:xfrm>
            <a:off x="753077" y="4112664"/>
            <a:ext cx="111699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rtl="0">
              <a:buNone/>
            </a:pPr>
            <a:r>
              <a:rPr lang="vi-VN" sz="1800" b="1" i="0">
                <a:effectLst/>
                <a:latin typeface="+mn-lt"/>
              </a:rPr>
              <a:t>Input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vi-VN" sz="1800" b="0" i="0">
                <a:effectLst/>
                <a:latin typeface="+mn-lt"/>
              </a:rPr>
              <a:t>Dòng 1 chứa n và k (1 ≤ n ≤11,1 ≤ k ≤10)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vi-VN" sz="1800" b="0" i="0">
                <a:effectLst/>
                <a:latin typeface="+mn-lt"/>
              </a:rPr>
              <a:t>Dòng i + 1 (i = 1, 2,…, 2n + 1) chứa dòng thứ (i - 1) của ma trận c (các hàng và cột được đánh chỉ số từ 0, 1, 2, .., 2n).</a:t>
            </a:r>
          </a:p>
          <a:p>
            <a:pPr marL="114300" indent="0" algn="l" rtl="0">
              <a:buNone/>
            </a:pPr>
            <a:r>
              <a:rPr lang="vi-VN" sz="1800" b="1" i="0">
                <a:effectLst/>
                <a:latin typeface="+mn-lt"/>
              </a:rPr>
              <a:t>Output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vi-VN" sz="1800" b="0" i="0">
                <a:effectLst/>
                <a:latin typeface="+mn-lt"/>
              </a:rPr>
              <a:t>Dòng duy nhất chứa độ dài của tuyến đường ngắn nhất.</a:t>
            </a:r>
            <a:endParaRPr lang="vi-VN" sz="1800"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vi-VN" sz="1800" b="0" i="0">
                <a:effectLst/>
                <a:latin typeface="+mn-lt"/>
              </a:rPr>
              <a:t>Cho 2 số nguyên dương </a:t>
            </a:r>
            <a:r>
              <a:rPr lang="vi-VN" sz="1800" b="0" i="1">
                <a:effectLst/>
                <a:latin typeface="+mn-lt"/>
              </a:rPr>
              <a:t>n</a:t>
            </a:r>
            <a:r>
              <a:rPr lang="vi-VN" sz="1800" b="0" i="0">
                <a:effectLst/>
                <a:latin typeface="+mn-lt"/>
              </a:rPr>
              <a:t>, </a:t>
            </a:r>
            <a:r>
              <a:rPr lang="vi-VN" sz="1800" b="0" i="1">
                <a:effectLst/>
                <a:latin typeface="+mn-lt"/>
              </a:rPr>
              <a:t>M</a:t>
            </a:r>
            <a:r>
              <a:rPr lang="vi-VN" sz="1800" b="0" i="0">
                <a:effectLst/>
                <a:latin typeface="+mn-lt"/>
              </a:rPr>
              <a:t> và </a:t>
            </a:r>
            <a:r>
              <a:rPr lang="vi-VN" sz="1800" b="0" i="1">
                <a:effectLst/>
                <a:latin typeface="+mn-lt"/>
              </a:rPr>
              <a:t>n</a:t>
            </a:r>
            <a:r>
              <a:rPr lang="vi-VN" sz="1800" b="0" i="0">
                <a:effectLst/>
                <a:latin typeface="+mn-lt"/>
              </a:rPr>
              <a:t> số nguyên dương </a:t>
            </a:r>
            <a:r>
              <a:rPr lang="en-US" sz="1800" b="0" i="0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0">
                <a:effectLst/>
                <a:latin typeface="+mn-lt"/>
              </a:rPr>
              <a:t>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0">
                <a:effectLst/>
                <a:latin typeface="+mn-lt"/>
              </a:rPr>
              <a:t>, ...,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1" baseline="-25000">
                <a:effectLst/>
                <a:latin typeface="+mn-lt"/>
              </a:rPr>
              <a:t>n</a:t>
            </a:r>
            <a:r>
              <a:rPr lang="en-US" sz="1800" b="0" i="0">
                <a:effectLst/>
                <a:latin typeface="+mn-lt"/>
              </a:rPr>
              <a:t>. </a:t>
            </a:r>
          </a:p>
          <a:p>
            <a:pPr marL="114300" indent="0" algn="l" rtl="0">
              <a:buNone/>
            </a:pPr>
            <a:r>
              <a:rPr lang="en-US" sz="1800" b="0" i="0">
                <a:effectLst/>
                <a:latin typeface="+mn-lt"/>
              </a:rPr>
              <a:t>      </a:t>
            </a:r>
            <a:r>
              <a:rPr lang="vi-VN" sz="1800" b="0" i="0">
                <a:effectLst/>
                <a:latin typeface="+mn-lt"/>
              </a:rPr>
              <a:t>Tính số nghiệm nguyên dương của phương trình</a:t>
            </a:r>
            <a:r>
              <a:rPr lang="en-US" sz="1800" b="0" i="0">
                <a:effectLst/>
                <a:latin typeface="+mn-lt"/>
              </a:rPr>
              <a:t>: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1">
                <a:effectLst/>
                <a:latin typeface="+mn-lt"/>
              </a:rPr>
              <a:t>X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0">
                <a:effectLst/>
                <a:latin typeface="+mn-lt"/>
              </a:rPr>
              <a:t> +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1">
                <a:effectLst/>
                <a:latin typeface="+mn-lt"/>
              </a:rPr>
              <a:t>X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0">
                <a:effectLst/>
                <a:latin typeface="+mn-lt"/>
              </a:rPr>
              <a:t> + . . . + </a:t>
            </a:r>
            <a:r>
              <a:rPr lang="en-US" sz="1800" b="0" i="1" err="1">
                <a:effectLst/>
                <a:latin typeface="+mn-lt"/>
              </a:rPr>
              <a:t>a</a:t>
            </a:r>
            <a:r>
              <a:rPr lang="en-US" sz="1800" b="0" i="1" baseline="-25000" err="1">
                <a:effectLst/>
                <a:latin typeface="+mn-lt"/>
              </a:rPr>
              <a:t>n</a:t>
            </a:r>
            <a:r>
              <a:rPr lang="en-US" sz="1800" b="0" i="1" err="1">
                <a:effectLst/>
                <a:latin typeface="+mn-lt"/>
              </a:rPr>
              <a:t>X</a:t>
            </a:r>
            <a:r>
              <a:rPr lang="en-US" sz="1800" b="0" i="1" baseline="-25000" err="1">
                <a:effectLst/>
                <a:latin typeface="+mn-lt"/>
              </a:rPr>
              <a:t>n</a:t>
            </a:r>
            <a:r>
              <a:rPr lang="en-US" sz="1800" b="0" i="0">
                <a:effectLst/>
                <a:latin typeface="+mn-lt"/>
              </a:rPr>
              <a:t> = </a:t>
            </a:r>
            <a:r>
              <a:rPr lang="en-US" sz="1800" b="0" i="1">
                <a:effectLst/>
                <a:latin typeface="+mn-lt"/>
              </a:rPr>
              <a:t>M</a:t>
            </a:r>
          </a:p>
          <a:p>
            <a:pPr algn="l" rtl="0"/>
            <a:r>
              <a:rPr lang="en-US" sz="1800" b="1" i="0">
                <a:effectLst/>
                <a:latin typeface="+mn-lt"/>
              </a:rPr>
              <a:t>Input</a:t>
            </a:r>
            <a:endParaRPr lang="en-US" sz="1800" b="0" i="0">
              <a:effectLst/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err="1">
                <a:effectLst/>
                <a:latin typeface="+mn-lt"/>
              </a:rPr>
              <a:t>Dòng</a:t>
            </a:r>
            <a:r>
              <a:rPr lang="en-US" sz="1800" b="0" i="0">
                <a:effectLst/>
                <a:latin typeface="+mn-lt"/>
              </a:rPr>
              <a:t> 1: n </a:t>
            </a:r>
            <a:r>
              <a:rPr lang="en-US" sz="1800" b="0" i="0" err="1">
                <a:effectLst/>
                <a:latin typeface="+mn-lt"/>
              </a:rPr>
              <a:t>và</a:t>
            </a:r>
            <a:r>
              <a:rPr lang="en-US" sz="1800" b="0" i="0">
                <a:effectLst/>
                <a:latin typeface="+mn-lt"/>
              </a:rPr>
              <a:t> 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err="1">
                <a:effectLst/>
                <a:latin typeface="+mn-lt"/>
              </a:rPr>
              <a:t>Dòng</a:t>
            </a:r>
            <a:r>
              <a:rPr lang="en-US" sz="1800" b="0" i="0">
                <a:effectLst/>
                <a:latin typeface="+mn-lt"/>
              </a:rPr>
              <a:t> 2: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0">
                <a:effectLst/>
                <a:latin typeface="+mn-lt"/>
              </a:rPr>
              <a:t>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0">
                <a:effectLst/>
                <a:latin typeface="+mn-lt"/>
              </a:rPr>
              <a:t>, ...,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1" baseline="-25000">
                <a:effectLst/>
                <a:latin typeface="+mn-lt"/>
              </a:rPr>
              <a:t>n</a:t>
            </a:r>
          </a:p>
          <a:p>
            <a:pPr algn="l" rtl="0"/>
            <a:r>
              <a:rPr lang="en-US" sz="1800" b="1" i="0">
                <a:effectLst/>
                <a:latin typeface="+mn-lt"/>
              </a:rPr>
              <a:t>Output</a:t>
            </a:r>
            <a:endParaRPr lang="en-US" sz="1800" b="0" i="0">
              <a:effectLst/>
              <a:latin typeface="+mn-lt"/>
            </a:endParaRPr>
          </a:p>
          <a:p>
            <a:pPr lvl="1"/>
            <a:r>
              <a:rPr lang="en-US" sz="1800" b="0" i="0" err="1">
                <a:effectLst/>
                <a:latin typeface="+mn-lt"/>
              </a:rPr>
              <a:t>Số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nghiệm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nguyên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dương</a:t>
            </a:r>
            <a:endParaRPr lang="en-US" sz="1800" b="0" i="0">
              <a:effectLst/>
              <a:latin typeface="+mn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-2124616" y="62890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1163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3 5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1 1 1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DFB96-CA74-4AEC-05D6-1A1C3A67EC29}"/>
              </a:ext>
            </a:extLst>
          </p:cNvPr>
          <p:cNvSpPr txBox="1"/>
          <p:nvPr/>
        </p:nvSpPr>
        <p:spPr>
          <a:xfrm>
            <a:off x="753532" y="336465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>
                <a:effectLst/>
                <a:latin typeface="+mn-lt"/>
              </a:rPr>
              <a:t>1X</a:t>
            </a:r>
            <a:r>
              <a:rPr lang="en-US" sz="1400" b="0" i="0" baseline="-25000">
                <a:effectLst/>
                <a:latin typeface="+mn-lt"/>
              </a:rPr>
              <a:t>1</a:t>
            </a:r>
            <a:r>
              <a:rPr lang="en-US" sz="1400" b="0" i="0">
                <a:effectLst/>
                <a:latin typeface="+mn-lt"/>
              </a:rPr>
              <a:t> + </a:t>
            </a:r>
            <a:r>
              <a:rPr lang="en-US" i="1">
                <a:latin typeface="+mn-lt"/>
              </a:rPr>
              <a:t>1</a:t>
            </a:r>
            <a:r>
              <a:rPr lang="en-US" sz="1400" b="0" i="1">
                <a:effectLst/>
                <a:latin typeface="+mn-lt"/>
              </a:rPr>
              <a:t>X</a:t>
            </a:r>
            <a:r>
              <a:rPr lang="en-US" sz="1400" b="0" i="0" baseline="-25000">
                <a:effectLst/>
                <a:latin typeface="+mn-lt"/>
              </a:rPr>
              <a:t>2</a:t>
            </a:r>
            <a:r>
              <a:rPr lang="en-US" sz="1400" b="0" i="0">
                <a:effectLst/>
                <a:latin typeface="+mn-lt"/>
              </a:rPr>
              <a:t> + </a:t>
            </a:r>
            <a:r>
              <a:rPr lang="en-US">
                <a:latin typeface="+mn-lt"/>
              </a:rPr>
              <a:t>1</a:t>
            </a:r>
            <a:r>
              <a:rPr lang="en-US" sz="1400" b="0" i="1">
                <a:effectLst/>
                <a:latin typeface="+mn-lt"/>
              </a:rPr>
              <a:t>X</a:t>
            </a:r>
            <a:r>
              <a:rPr lang="en-US" i="1" baseline="-25000">
                <a:latin typeface="+mn-lt"/>
              </a:rPr>
              <a:t>3</a:t>
            </a:r>
            <a:r>
              <a:rPr lang="en-US" sz="1400" b="0" i="0">
                <a:effectLst/>
                <a:latin typeface="+mn-lt"/>
              </a:rPr>
              <a:t> = </a:t>
            </a:r>
            <a:r>
              <a:rPr lang="en-US" i="1">
                <a:latin typeface="+mn-lt"/>
              </a:rPr>
              <a:t>5</a:t>
            </a:r>
          </a:p>
          <a:p>
            <a:endParaRPr lang="en-US" i="1">
              <a:latin typeface="+mn-lt"/>
            </a:endParaRPr>
          </a:p>
          <a:p>
            <a:r>
              <a:rPr lang="en-US" i="1">
                <a:latin typeface="+mn-lt"/>
              </a:rPr>
              <a:t>+&gt; </a:t>
            </a:r>
            <a:r>
              <a:rPr lang="vi-VN" i="1">
                <a:latin typeface="+mn-lt"/>
              </a:rPr>
              <a:t>nghiệm nguyên dương</a:t>
            </a:r>
            <a:r>
              <a:rPr lang="en-US" i="1">
                <a:latin typeface="+mn-lt"/>
              </a:rPr>
              <a:t> </a:t>
            </a:r>
            <a:r>
              <a:rPr lang="en-US" i="1" err="1">
                <a:latin typeface="+mn-lt"/>
              </a:rPr>
              <a:t>của</a:t>
            </a:r>
            <a:r>
              <a:rPr lang="en-US" i="1">
                <a:latin typeface="+mn-lt"/>
              </a:rPr>
              <a:t> X</a:t>
            </a:r>
            <a:endParaRPr lang="en-US" i="1" baseline="-25000">
              <a:latin typeface="+mn-lt"/>
            </a:endParaRPr>
          </a:p>
          <a:p>
            <a:r>
              <a:rPr lang="en-US" i="1">
                <a:latin typeface="+mn-lt"/>
              </a:rPr>
              <a:t>(1,1,3)</a:t>
            </a:r>
          </a:p>
          <a:p>
            <a:r>
              <a:rPr lang="en-US" i="1">
                <a:latin typeface="+mn-lt"/>
              </a:rPr>
              <a:t>(1,3,1)</a:t>
            </a:r>
          </a:p>
          <a:p>
            <a:r>
              <a:rPr lang="en-US" i="1">
                <a:latin typeface="+mn-lt"/>
              </a:rPr>
              <a:t>(1,2,2)</a:t>
            </a:r>
          </a:p>
          <a:p>
            <a:r>
              <a:rPr lang="en-US" i="1">
                <a:latin typeface="+mn-lt"/>
              </a:rPr>
              <a:t>(2,1,2)</a:t>
            </a:r>
          </a:p>
          <a:p>
            <a:r>
              <a:rPr lang="en-US" i="1">
                <a:latin typeface="+mn-lt"/>
              </a:rPr>
              <a:t>(2,2,1)</a:t>
            </a:r>
          </a:p>
          <a:p>
            <a:r>
              <a:rPr lang="en-US" i="1">
                <a:latin typeface="+mn-lt"/>
              </a:rPr>
              <a:t>(3,1,1)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 - Hint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672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kiếm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quay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duyệt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thỏa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mãn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ràng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buộc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err="1">
                <a:solidFill>
                  <a:schemeClr val="dk1"/>
                </a:solidFill>
              </a:rPr>
              <a:t>Xét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các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biến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từ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trái</a:t>
            </a:r>
            <a:r>
              <a:rPr lang="en-US" sz="2000">
                <a:solidFill>
                  <a:schemeClr val="dk1"/>
                </a:solidFill>
              </a:rPr>
              <a:t> qua </a:t>
            </a:r>
            <a:r>
              <a:rPr lang="en-US" sz="2000" err="1">
                <a:solidFill>
                  <a:schemeClr val="dk1"/>
                </a:solidFill>
              </a:rPr>
              <a:t>phải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i="1">
                <a:solidFill>
                  <a:schemeClr val="dk1"/>
                </a:solidFill>
              </a:rPr>
              <a:t>X</a:t>
            </a:r>
            <a:r>
              <a:rPr lang="en-US" sz="2000" baseline="-25000">
                <a:solidFill>
                  <a:schemeClr val="dk1"/>
                </a:solidFill>
              </a:rPr>
              <a:t>1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 i="1">
                <a:solidFill>
                  <a:schemeClr val="dk1"/>
                </a:solidFill>
              </a:rPr>
              <a:t>X</a:t>
            </a:r>
            <a:r>
              <a:rPr lang="en-US" sz="2000" baseline="-25000">
                <a:solidFill>
                  <a:schemeClr val="dk1"/>
                </a:solidFill>
              </a:rPr>
              <a:t>2</a:t>
            </a:r>
            <a:r>
              <a:rPr lang="en-US" sz="2000">
                <a:solidFill>
                  <a:schemeClr val="dk1"/>
                </a:solidFill>
              </a:rPr>
              <a:t>, …, </a:t>
            </a:r>
            <a:r>
              <a:rPr lang="en-US" sz="2000" i="1">
                <a:solidFill>
                  <a:schemeClr val="dk1"/>
                </a:solidFill>
              </a:rPr>
              <a:t>X</a:t>
            </a:r>
            <a:r>
              <a:rPr lang="en-US" sz="2000" i="1" baseline="-25000">
                <a:solidFill>
                  <a:schemeClr val="dk1"/>
                </a:solidFill>
              </a:rPr>
              <a:t>k</a:t>
            </a:r>
            <a:r>
              <a:rPr lang="en-US" sz="2000" baseline="-25000">
                <a:solidFill>
                  <a:schemeClr val="dk1"/>
                </a:solidFill>
              </a:rPr>
              <a:t>-1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 i="1" err="1">
                <a:solidFill>
                  <a:schemeClr val="dk1"/>
                </a:solidFill>
              </a:rPr>
              <a:t>X</a:t>
            </a:r>
            <a:r>
              <a:rPr lang="en-US" sz="2000" i="1" baseline="-25000" err="1">
                <a:solidFill>
                  <a:schemeClr val="dk1"/>
                </a:solidFill>
              </a:rPr>
              <a:t>k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 i="1">
                <a:solidFill>
                  <a:schemeClr val="dk1"/>
                </a:solidFill>
              </a:rPr>
              <a:t>X</a:t>
            </a:r>
            <a:r>
              <a:rPr lang="en-US" sz="2000" i="1" baseline="-25000">
                <a:solidFill>
                  <a:schemeClr val="dk1"/>
                </a:solidFill>
              </a:rPr>
              <a:t>k</a:t>
            </a:r>
            <a:r>
              <a:rPr lang="en-US" sz="2000" baseline="-25000">
                <a:solidFill>
                  <a:schemeClr val="dk1"/>
                </a:solidFill>
              </a:rPr>
              <a:t>+1</a:t>
            </a:r>
            <a:r>
              <a:rPr lang="en-US" sz="2000">
                <a:solidFill>
                  <a:schemeClr val="dk1"/>
                </a:solidFill>
              </a:rPr>
              <a:t>, . . ., </a:t>
            </a:r>
            <a:r>
              <a:rPr lang="en-US" sz="2000" i="1" err="1">
                <a:solidFill>
                  <a:schemeClr val="dk1"/>
                </a:solidFill>
              </a:rPr>
              <a:t>X</a:t>
            </a:r>
            <a:r>
              <a:rPr lang="en-US" sz="2000" i="1" baseline="-25000" err="1">
                <a:solidFill>
                  <a:schemeClr val="dk1"/>
                </a:solidFill>
              </a:rPr>
              <a:t>n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lang="en-US" sz="2000">
              <a:solidFill>
                <a:schemeClr val="dk1"/>
              </a:solidFill>
              <a:cs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err="1">
                <a:solidFill>
                  <a:schemeClr val="dk1"/>
                </a:solidFill>
              </a:rPr>
              <a:t>Giả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sử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đã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gán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được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giá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trị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cho</a:t>
            </a:r>
            <a:r>
              <a:rPr lang="en-US" sz="2000">
                <a:solidFill>
                  <a:schemeClr val="dk1"/>
                </a:solidFill>
              </a:rPr>
              <a:t> X</a:t>
            </a:r>
            <a:r>
              <a:rPr lang="en-US" sz="2000" baseline="-25000">
                <a:solidFill>
                  <a:schemeClr val="dk1"/>
                </a:solidFill>
              </a:rPr>
              <a:t>1</a:t>
            </a:r>
            <a:r>
              <a:rPr lang="en-US" sz="2000">
                <a:solidFill>
                  <a:schemeClr val="dk1"/>
                </a:solidFill>
              </a:rPr>
              <a:t>, X</a:t>
            </a:r>
            <a:r>
              <a:rPr lang="en-US" sz="2000" baseline="-25000">
                <a:solidFill>
                  <a:schemeClr val="dk1"/>
                </a:solidFill>
              </a:rPr>
              <a:t>2</a:t>
            </a:r>
            <a:r>
              <a:rPr lang="en-US" sz="2000">
                <a:solidFill>
                  <a:schemeClr val="dk1"/>
                </a:solidFill>
              </a:rPr>
              <a:t>, . . ., X</a:t>
            </a:r>
            <a:r>
              <a:rPr lang="en-US" sz="2000" baseline="-25000">
                <a:solidFill>
                  <a:schemeClr val="dk1"/>
                </a:solidFill>
              </a:rPr>
              <a:t>k-1</a:t>
            </a:r>
            <a:r>
              <a:rPr lang="en-US" sz="2000">
                <a:solidFill>
                  <a:schemeClr val="dk1"/>
                </a:solidFill>
              </a:rPr>
              <a:t>. Ta </a:t>
            </a:r>
            <a:r>
              <a:rPr lang="en-US" sz="2000" err="1">
                <a:solidFill>
                  <a:schemeClr val="dk1"/>
                </a:solidFill>
              </a:rPr>
              <a:t>xét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X</a:t>
            </a:r>
            <a:r>
              <a:rPr lang="en-US" sz="2000" baseline="-25000" err="1">
                <a:solidFill>
                  <a:schemeClr val="dk1"/>
                </a:solidFill>
              </a:rPr>
              <a:t>k</a:t>
            </a:r>
            <a:endParaRPr lang="en-US" sz="2000" baseline="-25000">
              <a:solidFill>
                <a:schemeClr val="dk1"/>
              </a:solidFill>
            </a:endParaRP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err="1">
                <a:solidFill>
                  <a:schemeClr val="dk1"/>
                </a:solidFill>
              </a:rPr>
              <a:t>X</a:t>
            </a:r>
            <a:r>
              <a:rPr lang="en-US" sz="2000" baseline="-25000" err="1">
                <a:solidFill>
                  <a:schemeClr val="dk1"/>
                </a:solidFill>
              </a:rPr>
              <a:t>k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nhận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các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giá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trị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từ</a:t>
            </a:r>
            <a:r>
              <a:rPr lang="en-US" sz="2000">
                <a:solidFill>
                  <a:schemeClr val="dk1"/>
                </a:solidFill>
              </a:rPr>
              <a:t> 1 </a:t>
            </a:r>
            <a:r>
              <a:rPr lang="en-US" sz="2000" err="1">
                <a:solidFill>
                  <a:schemeClr val="dk1"/>
                </a:solidFill>
              </a:rPr>
              <a:t>đến</a:t>
            </a:r>
            <a:r>
              <a:rPr lang="en-US" sz="2000">
                <a:solidFill>
                  <a:schemeClr val="dk1"/>
                </a:solidFill>
              </a:rPr>
              <a:t> (</a:t>
            </a:r>
            <a:r>
              <a:rPr lang="en-US" sz="2000" i="1">
                <a:solidFill>
                  <a:schemeClr val="dk1"/>
                </a:solidFill>
              </a:rPr>
              <a:t>M</a:t>
            </a:r>
            <a:r>
              <a:rPr lang="en-US" sz="2000">
                <a:solidFill>
                  <a:schemeClr val="dk1"/>
                </a:solidFill>
              </a:rPr>
              <a:t> - 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+ </a:t>
            </a:r>
            <a:r>
              <a:rPr lang="en-US" sz="2000" i="1"/>
              <a:t>a</a:t>
            </a:r>
            <a:r>
              <a:rPr lang="en-US" sz="2000" baseline="-25000"/>
              <a:t>2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 + . . . + </a:t>
            </a:r>
            <a:r>
              <a:rPr lang="en-US" sz="2000" i="1"/>
              <a:t>a</a:t>
            </a:r>
            <a:r>
              <a:rPr lang="en-US" sz="2000" i="1" baseline="-25000"/>
              <a:t>k-1</a:t>
            </a:r>
            <a:r>
              <a:rPr lang="en-US" sz="2000" i="1"/>
              <a:t>X</a:t>
            </a:r>
            <a:r>
              <a:rPr lang="en-US" sz="2000" i="1" baseline="-25000"/>
              <a:t>k-1  </a:t>
            </a:r>
            <a:r>
              <a:rPr lang="en-US" sz="2000" i="1"/>
              <a:t>-  </a:t>
            </a:r>
            <a:r>
              <a:rPr lang="en-US" sz="2000">
                <a:ea typeface="Consolas"/>
                <a:cs typeface="Consolas"/>
                <a:sym typeface="Consolas"/>
              </a:rPr>
              <a:t>(</a:t>
            </a:r>
            <a:r>
              <a:rPr lang="en-US" sz="2000" i="1">
                <a:ea typeface="Consolas"/>
                <a:cs typeface="Consolas"/>
                <a:sym typeface="Consolas"/>
              </a:rPr>
              <a:t>a</a:t>
            </a:r>
            <a:r>
              <a:rPr lang="en-US" sz="2000" i="1" baseline="-25000">
                <a:ea typeface="Consolas"/>
                <a:cs typeface="Consolas"/>
                <a:sym typeface="Consolas"/>
              </a:rPr>
              <a:t>k</a:t>
            </a:r>
            <a:r>
              <a:rPr lang="en-US" sz="2000" baseline="-25000">
                <a:ea typeface="Consolas"/>
                <a:cs typeface="Consolas"/>
                <a:sym typeface="Consolas"/>
              </a:rPr>
              <a:t>+1</a:t>
            </a:r>
            <a:r>
              <a:rPr lang="en-US" sz="2000">
                <a:ea typeface="Consolas"/>
                <a:cs typeface="Consolas"/>
                <a:sym typeface="Consolas"/>
              </a:rPr>
              <a:t> + </a:t>
            </a:r>
            <a:r>
              <a:rPr lang="en-US" sz="2000" i="1">
                <a:ea typeface="Consolas"/>
                <a:cs typeface="Consolas"/>
                <a:sym typeface="Consolas"/>
              </a:rPr>
              <a:t>a</a:t>
            </a:r>
            <a:r>
              <a:rPr lang="en-US" sz="2000" i="1" baseline="-25000">
                <a:ea typeface="Consolas"/>
                <a:cs typeface="Consolas"/>
                <a:sym typeface="Consolas"/>
              </a:rPr>
              <a:t>k</a:t>
            </a:r>
            <a:r>
              <a:rPr lang="en-US" sz="2000" baseline="-25000">
                <a:ea typeface="Consolas"/>
                <a:cs typeface="Consolas"/>
                <a:sym typeface="Consolas"/>
              </a:rPr>
              <a:t>+2</a:t>
            </a:r>
            <a:r>
              <a:rPr lang="en-US" sz="2000">
                <a:ea typeface="Consolas"/>
                <a:cs typeface="Consolas"/>
                <a:sym typeface="Consolas"/>
              </a:rPr>
              <a:t> + … + </a:t>
            </a:r>
            <a:r>
              <a:rPr lang="en-US" sz="2000" i="1">
                <a:ea typeface="Consolas"/>
                <a:cs typeface="Consolas"/>
                <a:sym typeface="Consolas"/>
              </a:rPr>
              <a:t>a</a:t>
            </a:r>
            <a:r>
              <a:rPr lang="en-US" sz="2000" i="1" baseline="-25000">
                <a:ea typeface="Consolas"/>
                <a:cs typeface="Consolas"/>
                <a:sym typeface="Consolas"/>
              </a:rPr>
              <a:t>n</a:t>
            </a:r>
            <a:r>
              <a:rPr lang="en-US" sz="2000">
                <a:ea typeface="Consolas"/>
                <a:cs typeface="Consolas"/>
                <a:sym typeface="Consolas"/>
              </a:rPr>
              <a:t>))/</a:t>
            </a:r>
            <a:r>
              <a:rPr lang="en-US" sz="2000" i="1" err="1">
                <a:ea typeface="Consolas"/>
                <a:cs typeface="Consolas"/>
                <a:sym typeface="Consolas"/>
              </a:rPr>
              <a:t>a</a:t>
            </a:r>
            <a:r>
              <a:rPr lang="en-US" sz="2000" i="1" baseline="-25000" err="1">
                <a:ea typeface="Consolas"/>
                <a:cs typeface="Consolas"/>
                <a:sym typeface="Consolas"/>
              </a:rPr>
              <a:t>k</a:t>
            </a:r>
            <a:endParaRPr lang="en-US" sz="2000" i="1" baseline="-2500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err="1">
                <a:solidFill>
                  <a:schemeClr val="dk1"/>
                </a:solidFill>
              </a:rPr>
              <a:t>Biến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phụ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trợ</a:t>
            </a:r>
            <a:endParaRPr lang="en-US" sz="2000">
              <a:solidFill>
                <a:schemeClr val="dk1"/>
              </a:solidFill>
            </a:endParaRPr>
          </a:p>
          <a:p>
            <a:pPr marL="228600" lvl="5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i="1">
                <a:solidFill>
                  <a:schemeClr val="dk1"/>
                </a:solidFill>
              </a:rPr>
              <a:t>       f </a:t>
            </a:r>
            <a:r>
              <a:rPr lang="en-US" sz="2000">
                <a:solidFill>
                  <a:schemeClr val="dk1"/>
                </a:solidFill>
              </a:rPr>
              <a:t>: </a:t>
            </a:r>
            <a:r>
              <a:rPr lang="en-US" sz="2000" err="1">
                <a:solidFill>
                  <a:schemeClr val="dk1"/>
                </a:solidFill>
              </a:rPr>
              <a:t>tổng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+ </a:t>
            </a:r>
            <a:r>
              <a:rPr lang="en-US" sz="2000" i="1"/>
              <a:t>a</a:t>
            </a:r>
            <a:r>
              <a:rPr lang="en-US" sz="2000" baseline="-25000"/>
              <a:t>2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 + . . . + </a:t>
            </a:r>
            <a:r>
              <a:rPr lang="en-US" sz="2000" i="1" err="1"/>
              <a:t>a</a:t>
            </a:r>
            <a:r>
              <a:rPr lang="en-US" sz="2000" i="1" baseline="-25000" err="1"/>
              <a:t>k</a:t>
            </a:r>
            <a:r>
              <a:rPr lang="en-US" sz="2000" i="1" err="1"/>
              <a:t>X</a:t>
            </a:r>
            <a:r>
              <a:rPr lang="en-US" sz="2000" i="1" baseline="-25000" err="1"/>
              <a:t>k</a:t>
            </a:r>
            <a:r>
              <a:rPr lang="en-US" sz="2000" i="1" baseline="-25000"/>
              <a:t>  </a:t>
            </a:r>
            <a:r>
              <a:rPr lang="en-US" sz="2000" err="1"/>
              <a:t>đối</a:t>
            </a:r>
            <a:r>
              <a:rPr lang="en-US" sz="2000"/>
              <a:t> </a:t>
            </a:r>
            <a:r>
              <a:rPr lang="en-US" sz="2000" err="1"/>
              <a:t>với</a:t>
            </a:r>
            <a:r>
              <a:rPr lang="en-US" sz="2000"/>
              <a:t> </a:t>
            </a:r>
            <a:r>
              <a:rPr lang="en-US" sz="2000" err="1"/>
              <a:t>các</a:t>
            </a:r>
            <a:r>
              <a:rPr lang="en-US" sz="2000"/>
              <a:t> </a:t>
            </a:r>
            <a:r>
              <a:rPr lang="en-US" sz="2000" err="1"/>
              <a:t>biến</a:t>
            </a:r>
            <a:r>
              <a:rPr lang="en-US" sz="2000"/>
              <a:t> </a:t>
            </a:r>
            <a:r>
              <a:rPr lang="en-US" sz="2000" err="1"/>
              <a:t>đã</a:t>
            </a:r>
            <a:r>
              <a:rPr lang="en-US" sz="2000"/>
              <a:t> </a:t>
            </a:r>
            <a:r>
              <a:rPr lang="en-US" sz="2000" err="1"/>
              <a:t>được</a:t>
            </a:r>
            <a:r>
              <a:rPr lang="en-US" sz="2000"/>
              <a:t> </a:t>
            </a:r>
            <a:r>
              <a:rPr lang="en-US" sz="2000" err="1"/>
              <a:t>gán</a:t>
            </a:r>
            <a:r>
              <a:rPr lang="en-US" sz="2000"/>
              <a:t> </a:t>
            </a:r>
            <a:r>
              <a:rPr lang="en-US" sz="2000" err="1"/>
              <a:t>giá</a:t>
            </a:r>
            <a:r>
              <a:rPr lang="en-US" sz="2000"/>
              <a:t> </a:t>
            </a:r>
            <a:r>
              <a:rPr lang="en-US" sz="2000" err="1"/>
              <a:t>trị</a:t>
            </a:r>
            <a:endParaRPr lang="en-US" sz="2000"/>
          </a:p>
          <a:p>
            <a:pPr marL="228600" lvl="2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i="1">
                <a:solidFill>
                  <a:schemeClr val="dk1"/>
                </a:solidFill>
              </a:rPr>
              <a:t>       f </a:t>
            </a:r>
            <a:r>
              <a:rPr lang="en-US" sz="2000">
                <a:solidFill>
                  <a:schemeClr val="dk1"/>
                </a:solidFill>
              </a:rPr>
              <a:t>: </a:t>
            </a:r>
            <a:r>
              <a:rPr lang="en-US" sz="2000" err="1">
                <a:solidFill>
                  <a:schemeClr val="dk1"/>
                </a:solidFill>
              </a:rPr>
              <a:t>được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cập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nhật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tích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lũy</a:t>
            </a:r>
            <a:endParaRPr lang="en-US" sz="2000">
              <a:solidFill>
                <a:schemeClr val="dk1"/>
              </a:solidFill>
            </a:endParaRP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       </a:t>
            </a:r>
            <a:r>
              <a:rPr lang="en-US" sz="2000" err="1">
                <a:solidFill>
                  <a:schemeClr val="dk1"/>
                </a:solidFill>
              </a:rPr>
              <a:t>Mảng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i="1">
                <a:solidFill>
                  <a:schemeClr val="dk1"/>
                </a:solidFill>
              </a:rPr>
              <a:t>t</a:t>
            </a:r>
            <a:r>
              <a:rPr lang="en-US" sz="2000">
                <a:solidFill>
                  <a:schemeClr val="dk1"/>
                </a:solidFill>
              </a:rPr>
              <a:t>[1…</a:t>
            </a:r>
            <a:r>
              <a:rPr lang="en-US" sz="2000" i="1">
                <a:solidFill>
                  <a:schemeClr val="dk1"/>
                </a:solidFill>
              </a:rPr>
              <a:t>n</a:t>
            </a:r>
            <a:r>
              <a:rPr lang="en-US" sz="2000">
                <a:solidFill>
                  <a:schemeClr val="dk1"/>
                </a:solidFill>
              </a:rPr>
              <a:t>] </a:t>
            </a:r>
            <a:r>
              <a:rPr lang="en-US" sz="2000" err="1">
                <a:solidFill>
                  <a:schemeClr val="dk1"/>
                </a:solidFill>
              </a:rPr>
              <a:t>trong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đó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i="1">
                <a:solidFill>
                  <a:schemeClr val="dk1"/>
                </a:solidFill>
              </a:rPr>
              <a:t>t</a:t>
            </a:r>
            <a:r>
              <a:rPr lang="en-US" sz="2000">
                <a:solidFill>
                  <a:schemeClr val="dk1"/>
                </a:solidFill>
              </a:rPr>
              <a:t>[</a:t>
            </a:r>
            <a:r>
              <a:rPr lang="en-US" sz="2000" i="1">
                <a:solidFill>
                  <a:schemeClr val="dk1"/>
                </a:solidFill>
              </a:rPr>
              <a:t>k</a:t>
            </a:r>
            <a:r>
              <a:rPr lang="en-US" sz="2000">
                <a:solidFill>
                  <a:schemeClr val="dk1"/>
                </a:solidFill>
              </a:rPr>
              <a:t>] = </a:t>
            </a:r>
            <a:r>
              <a:rPr lang="en-US" sz="2000" i="1">
                <a:solidFill>
                  <a:schemeClr val="dk1"/>
                </a:solidFill>
              </a:rPr>
              <a:t>a</a:t>
            </a:r>
            <a:r>
              <a:rPr lang="en-US" sz="2000" baseline="-25000">
                <a:solidFill>
                  <a:schemeClr val="dk1"/>
                </a:solidFill>
              </a:rPr>
              <a:t>1</a:t>
            </a:r>
            <a:r>
              <a:rPr lang="en-US" sz="2000">
                <a:solidFill>
                  <a:schemeClr val="dk1"/>
                </a:solidFill>
              </a:rPr>
              <a:t> + </a:t>
            </a:r>
            <a:r>
              <a:rPr lang="en-US" sz="2000" i="1">
                <a:solidFill>
                  <a:schemeClr val="dk1"/>
                </a:solidFill>
              </a:rPr>
              <a:t>a</a:t>
            </a:r>
            <a:r>
              <a:rPr lang="en-US" sz="2000" baseline="-25000">
                <a:solidFill>
                  <a:schemeClr val="dk1"/>
                </a:solidFill>
              </a:rPr>
              <a:t>2</a:t>
            </a:r>
            <a:r>
              <a:rPr lang="en-US" sz="2000">
                <a:solidFill>
                  <a:schemeClr val="dk1"/>
                </a:solidFill>
              </a:rPr>
              <a:t> + . . . + </a:t>
            </a:r>
            <a:r>
              <a:rPr lang="en-US" sz="2000" i="1" err="1">
                <a:solidFill>
                  <a:schemeClr val="dk1"/>
                </a:solidFill>
              </a:rPr>
              <a:t>a</a:t>
            </a:r>
            <a:r>
              <a:rPr lang="en-US" sz="2000" i="1" baseline="-25000" err="1">
                <a:solidFill>
                  <a:schemeClr val="dk1"/>
                </a:solidFill>
              </a:rPr>
              <a:t>k</a:t>
            </a:r>
            <a:endParaRPr lang="en-US" sz="2000" i="1" baseline="-2500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Try(k): </a:t>
            </a:r>
            <a:r>
              <a:rPr lang="en-US" sz="2000" err="1">
                <a:solidFill>
                  <a:schemeClr val="dk1"/>
                </a:solidFill>
              </a:rPr>
              <a:t>thử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giá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trị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cho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i="1">
                <a:solidFill>
                  <a:schemeClr val="dk1"/>
                </a:solidFill>
              </a:rPr>
              <a:t>x</a:t>
            </a:r>
            <a:r>
              <a:rPr lang="en-US" sz="2000">
                <a:solidFill>
                  <a:schemeClr val="dk1"/>
                </a:solidFill>
              </a:rPr>
              <a:t>[</a:t>
            </a:r>
            <a:r>
              <a:rPr lang="en-US" sz="2000" i="1">
                <a:solidFill>
                  <a:schemeClr val="dk1"/>
                </a:solidFill>
              </a:rPr>
              <a:t>k</a:t>
            </a:r>
            <a:r>
              <a:rPr lang="en-US" sz="2000">
                <a:solidFill>
                  <a:schemeClr val="dk1"/>
                </a:solidFill>
              </a:rPr>
              <a:t>]</a:t>
            </a:r>
            <a:endParaRPr lang="en-US" sz="2000">
              <a:solidFill>
                <a:schemeClr val="dk1"/>
              </a:solidFill>
              <a:cs typeface="Calibri"/>
            </a:endParaRP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      </a:t>
            </a:r>
            <a:r>
              <a:rPr lang="en-US" sz="2000" err="1">
                <a:solidFill>
                  <a:schemeClr val="dk1"/>
                </a:solidFill>
              </a:rPr>
              <a:t>Với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mỗi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giá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trị</a:t>
            </a:r>
            <a:r>
              <a:rPr lang="en-US" sz="2000">
                <a:solidFill>
                  <a:schemeClr val="dk1"/>
                </a:solidFill>
              </a:rPr>
              <a:t> v (</a:t>
            </a:r>
            <a:r>
              <a:rPr lang="en-US" sz="2000" err="1">
                <a:solidFill>
                  <a:schemeClr val="dk1"/>
                </a:solidFill>
              </a:rPr>
              <a:t>chạy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từ</a:t>
            </a:r>
            <a:r>
              <a:rPr lang="en-US" sz="2000">
                <a:solidFill>
                  <a:schemeClr val="dk1"/>
                </a:solidFill>
              </a:rPr>
              <a:t> 1 </a:t>
            </a:r>
            <a:r>
              <a:rPr lang="en-US" sz="2000" err="1">
                <a:solidFill>
                  <a:schemeClr val="dk1"/>
                </a:solidFill>
              </a:rPr>
              <a:t>đến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en-US" sz="2000" i="1">
                <a:latin typeface="+mj-lt"/>
                <a:ea typeface="Consolas"/>
                <a:cs typeface="Consolas"/>
                <a:sym typeface="Consolas"/>
              </a:rPr>
              <a:t>M – f </a:t>
            </a:r>
            <a:r>
              <a:rPr lang="en-US" sz="2000">
                <a:latin typeface="+mj-lt"/>
                <a:ea typeface="Consolas"/>
                <a:cs typeface="Consolas"/>
                <a:sym typeface="Consolas"/>
              </a:rPr>
              <a:t>- (</a:t>
            </a:r>
            <a:r>
              <a:rPr lang="en-US" sz="2000" i="1">
                <a:latin typeface="+mj-lt"/>
                <a:ea typeface="Consolas"/>
                <a:cs typeface="Consolas"/>
                <a:sym typeface="Consolas"/>
              </a:rPr>
              <a:t>t</a:t>
            </a:r>
            <a:r>
              <a:rPr lang="en-US" sz="200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en-US" sz="2000" i="1">
                <a:latin typeface="+mj-lt"/>
                <a:ea typeface="Consolas"/>
                <a:cs typeface="Consolas"/>
                <a:sym typeface="Consolas"/>
              </a:rPr>
              <a:t>n</a:t>
            </a:r>
            <a:r>
              <a:rPr lang="en-US" sz="2000">
                <a:latin typeface="+mj-lt"/>
                <a:ea typeface="Consolas"/>
                <a:cs typeface="Consolas"/>
                <a:sym typeface="Consolas"/>
              </a:rPr>
              <a:t>]</a:t>
            </a:r>
            <a:r>
              <a:rPr lang="en-US" sz="2000" i="1">
                <a:latin typeface="+mj-lt"/>
                <a:ea typeface="Consolas"/>
                <a:cs typeface="Consolas"/>
                <a:sym typeface="Consolas"/>
              </a:rPr>
              <a:t> – t</a:t>
            </a:r>
            <a:r>
              <a:rPr lang="en-US" sz="200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en-US" sz="2000" i="1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en-US" sz="2000">
                <a:latin typeface="+mj-lt"/>
                <a:ea typeface="Consolas"/>
                <a:cs typeface="Consolas"/>
                <a:sym typeface="Consolas"/>
              </a:rPr>
              <a:t>]))/</a:t>
            </a:r>
            <a:r>
              <a:rPr lang="en-US" sz="2000" i="1" err="1">
                <a:latin typeface="+mj-lt"/>
                <a:ea typeface="Consolas"/>
                <a:cs typeface="Consolas"/>
                <a:sym typeface="Consolas"/>
              </a:rPr>
              <a:t>a</a:t>
            </a:r>
            <a:r>
              <a:rPr lang="en-US" sz="2000" i="1" baseline="-25000" err="1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en-US" sz="2000">
                <a:latin typeface="+mj-lt"/>
                <a:ea typeface="Consolas"/>
                <a:cs typeface="Consolas"/>
                <a:sym typeface="Consolas"/>
              </a:rPr>
              <a:t>)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gán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cho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i="1">
                <a:solidFill>
                  <a:schemeClr val="dk1"/>
                </a:solidFill>
              </a:rPr>
              <a:t>x</a:t>
            </a:r>
            <a:r>
              <a:rPr lang="en-US" sz="2000">
                <a:solidFill>
                  <a:schemeClr val="dk1"/>
                </a:solidFill>
              </a:rPr>
              <a:t>[</a:t>
            </a:r>
            <a:r>
              <a:rPr lang="en-US" sz="2000" i="1">
                <a:solidFill>
                  <a:schemeClr val="dk1"/>
                </a:solidFill>
              </a:rPr>
              <a:t>k</a:t>
            </a:r>
            <a:r>
              <a:rPr lang="en-US" sz="2000">
                <a:solidFill>
                  <a:schemeClr val="dk1"/>
                </a:solidFill>
              </a:rPr>
              <a:t>], </a:t>
            </a:r>
            <a:r>
              <a:rPr lang="en-US" sz="2000" err="1">
                <a:solidFill>
                  <a:schemeClr val="dk1"/>
                </a:solidFill>
              </a:rPr>
              <a:t>thực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hiện</a:t>
            </a:r>
            <a:endParaRPr lang="en-US" sz="2000">
              <a:solidFill>
                <a:schemeClr val="dk1"/>
              </a:solidFill>
            </a:endParaRP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      </a:t>
            </a:r>
            <a:r>
              <a:rPr lang="en-US" sz="2000" err="1">
                <a:solidFill>
                  <a:schemeClr val="dk1"/>
                </a:solidFill>
              </a:rPr>
              <a:t>Cập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nhật</a:t>
            </a:r>
            <a:r>
              <a:rPr lang="en-US" sz="2000">
                <a:solidFill>
                  <a:schemeClr val="dk1"/>
                </a:solidFill>
              </a:rPr>
              <a:t>: </a:t>
            </a:r>
            <a:r>
              <a:rPr lang="en-US" sz="2000" i="1">
                <a:solidFill>
                  <a:schemeClr val="dk1"/>
                </a:solidFill>
              </a:rPr>
              <a:t>f</a:t>
            </a:r>
            <a:r>
              <a:rPr lang="en-US" sz="2000">
                <a:solidFill>
                  <a:schemeClr val="dk1"/>
                </a:solidFill>
              </a:rPr>
              <a:t> = </a:t>
            </a:r>
            <a:r>
              <a:rPr lang="en-US" sz="2000" i="1">
                <a:solidFill>
                  <a:schemeClr val="dk1"/>
                </a:solidFill>
              </a:rPr>
              <a:t>f</a:t>
            </a:r>
            <a:r>
              <a:rPr lang="en-US" sz="2000">
                <a:solidFill>
                  <a:schemeClr val="dk1"/>
                </a:solidFill>
              </a:rPr>
              <a:t> + </a:t>
            </a:r>
            <a:r>
              <a:rPr lang="en-US" sz="2000" i="1" err="1"/>
              <a:t>a</a:t>
            </a:r>
            <a:r>
              <a:rPr lang="en-US" sz="2000" i="1" baseline="-25000" err="1"/>
              <a:t>k</a:t>
            </a:r>
            <a:r>
              <a:rPr lang="en-US" sz="2000" i="1" err="1"/>
              <a:t>X</a:t>
            </a:r>
            <a:r>
              <a:rPr lang="en-US" sz="2000" i="1" baseline="-25000" err="1"/>
              <a:t>k</a:t>
            </a:r>
            <a:endParaRPr lang="en-US" sz="2000" i="1" baseline="-25000"/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/>
              <a:t>      </a:t>
            </a:r>
            <a:r>
              <a:rPr lang="en-US" sz="2000" err="1"/>
              <a:t>Nếu</a:t>
            </a:r>
            <a:r>
              <a:rPr lang="en-US" sz="2000"/>
              <a:t> </a:t>
            </a:r>
            <a:r>
              <a:rPr lang="en-US" sz="2000" i="1"/>
              <a:t>k</a:t>
            </a:r>
            <a:r>
              <a:rPr lang="en-US" sz="2000"/>
              <a:t> &lt; </a:t>
            </a:r>
            <a:r>
              <a:rPr lang="en-US" sz="2000" i="1"/>
              <a:t>n</a:t>
            </a:r>
            <a:r>
              <a:rPr lang="en-US" sz="2000"/>
              <a:t> </a:t>
            </a:r>
            <a:r>
              <a:rPr lang="en-US" sz="2000" err="1"/>
              <a:t>thì</a:t>
            </a:r>
            <a:r>
              <a:rPr lang="en-US" sz="2000"/>
              <a:t> </a:t>
            </a:r>
            <a:r>
              <a:rPr lang="en-US" sz="2000" err="1"/>
              <a:t>gọi</a:t>
            </a:r>
            <a:r>
              <a:rPr lang="en-US" sz="2000"/>
              <a:t> </a:t>
            </a:r>
            <a:r>
              <a:rPr lang="en-US" sz="2000" err="1"/>
              <a:t>tiếp</a:t>
            </a:r>
            <a:r>
              <a:rPr lang="en-US" sz="2000"/>
              <a:t> Try(</a:t>
            </a:r>
            <a:r>
              <a:rPr lang="en-US" sz="2000" i="1"/>
              <a:t>k</a:t>
            </a:r>
            <a:r>
              <a:rPr lang="en-US" sz="2000"/>
              <a:t>+1)</a:t>
            </a:r>
            <a:endParaRPr lang="en-US" sz="2000">
              <a:cs typeface="Calibri"/>
            </a:endParaRP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/>
              <a:t>      </a:t>
            </a:r>
            <a:r>
              <a:rPr lang="en-US" sz="2000" err="1"/>
              <a:t>Ngược</a:t>
            </a:r>
            <a:r>
              <a:rPr lang="en-US" sz="2000"/>
              <a:t> </a:t>
            </a:r>
            <a:r>
              <a:rPr lang="en-US" sz="2000" err="1"/>
              <a:t>lại</a:t>
            </a:r>
            <a:r>
              <a:rPr lang="en-US" sz="2000"/>
              <a:t> </a:t>
            </a:r>
            <a:r>
              <a:rPr lang="en-US" sz="2000" err="1"/>
              <a:t>thì</a:t>
            </a:r>
            <a:r>
              <a:rPr lang="en-US" sz="2000"/>
              <a:t> </a:t>
            </a:r>
            <a:r>
              <a:rPr lang="en-US" sz="2000" err="1"/>
              <a:t>ghi</a:t>
            </a:r>
            <a:r>
              <a:rPr lang="en-US" sz="2000"/>
              <a:t> </a:t>
            </a:r>
            <a:r>
              <a:rPr lang="en-US" sz="2000" err="1"/>
              <a:t>nhận</a:t>
            </a:r>
            <a:r>
              <a:rPr lang="en-US" sz="2000"/>
              <a:t> 1 </a:t>
            </a:r>
            <a:r>
              <a:rPr lang="en-US" sz="2000" err="1"/>
              <a:t>lời</a:t>
            </a:r>
            <a:r>
              <a:rPr lang="en-US" sz="2000"/>
              <a:t> </a:t>
            </a:r>
            <a:r>
              <a:rPr lang="en-US" sz="2000" err="1"/>
              <a:t>giải</a:t>
            </a:r>
            <a:endParaRPr lang="en-US" sz="2000"/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CDF-7159-4AD6-91AF-7205FED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02.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(BCA)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311-9504-46F8-87E4-4C5A1059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2.2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2.3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  <a:p>
            <a:r>
              <a:rPr lang="en-US"/>
              <a:t>2.4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211-C392-4EC7-92F7-E2CFE95F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C98D-D9C1-448B-9E12-82658C3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3851"/>
            <a:ext cx="11109960" cy="4483100"/>
          </a:xfrm>
        </p:spPr>
        <p:txBody>
          <a:bodyPr>
            <a:normAutofit/>
          </a:bodyPr>
          <a:lstStyle/>
          <a:p>
            <a:pPr algn="just"/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gán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endParaRPr lang="en-US"/>
          </a:p>
          <a:p>
            <a:pPr lvl="1" algn="just"/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,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ra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chi </a:t>
            </a:r>
            <a:r>
              <a:rPr lang="en-US" err="1"/>
              <a:t>phí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họ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v</a:t>
            </a:r>
            <a:r>
              <a:rPr lang="vi-VN"/>
              <a:t>ư</a:t>
            </a:r>
            <a:r>
              <a:rPr lang="en-US" err="1"/>
              <a:t>ợt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.</a:t>
            </a:r>
          </a:p>
          <a:p>
            <a:pPr lvl="1" algn="just"/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chi </a:t>
            </a:r>
            <a:r>
              <a:rPr lang="en-US" err="1"/>
              <a:t>phí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thiểu</a:t>
            </a:r>
            <a:r>
              <a:rPr lang="en-US"/>
              <a:t> </a:t>
            </a:r>
            <a:r>
              <a:rPr lang="en-US" err="1"/>
              <a:t>nh</a:t>
            </a:r>
            <a:r>
              <a:rPr lang="vi-VN"/>
              <a:t>ư</a:t>
            </a:r>
            <a:r>
              <a:rPr lang="en-US"/>
              <a:t>ng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nhuận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.</a:t>
            </a:r>
          </a:p>
          <a:p>
            <a:pPr algn="just"/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l</a:t>
            </a:r>
            <a:r>
              <a:rPr lang="vi-VN"/>
              <a:t>ư</a:t>
            </a:r>
            <a:r>
              <a:rPr lang="en-US" err="1"/>
              <a:t>ợng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01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lựa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nhuận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12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9BC2-7045-4F23-8372-54570221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BCA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1AF8-A917-4E64-A8E7-89B84DAD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593851"/>
            <a:ext cx="9787890" cy="4483100"/>
          </a:xfrm>
        </p:spPr>
        <p:txBody>
          <a:bodyPr>
            <a:normAutofit fontScale="92500" lnSpcReduction="10000"/>
          </a:bodyPr>
          <a:lstStyle/>
          <a:p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kỳ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môn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giảng</a:t>
            </a:r>
            <a:r>
              <a:rPr lang="en-US"/>
              <a:t> </a:t>
            </a:r>
            <a:r>
              <a:rPr lang="en-US" err="1"/>
              <a:t>dạy</a:t>
            </a:r>
            <a:r>
              <a:rPr lang="en-US"/>
              <a:t> </a:t>
            </a:r>
            <a:r>
              <a:rPr lang="en-US" err="1"/>
              <a:t>đều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giảng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.</a:t>
            </a:r>
          </a:p>
          <a:p>
            <a:r>
              <a:rPr lang="en-US" err="1"/>
              <a:t>Có</a:t>
            </a:r>
            <a:r>
              <a:rPr lang="en-US"/>
              <a:t> </a:t>
            </a:r>
            <a:r>
              <a:rPr lang="en-US" i="1" u="sng">
                <a:solidFill>
                  <a:srgbClr val="FF0000"/>
                </a:solidFill>
              </a:rPr>
              <a:t>n </a:t>
            </a:r>
            <a:r>
              <a:rPr lang="en-US" i="1" u="sng" err="1">
                <a:solidFill>
                  <a:srgbClr val="FF0000"/>
                </a:solidFill>
              </a:rPr>
              <a:t>khóa</a:t>
            </a:r>
            <a:r>
              <a:rPr lang="en-US" i="1" u="sng">
                <a:solidFill>
                  <a:srgbClr val="FF0000"/>
                </a:solidFill>
              </a:rPr>
              <a:t> </a:t>
            </a:r>
            <a:r>
              <a:rPr lang="en-US" i="1" u="sng" err="1">
                <a:solidFill>
                  <a:srgbClr val="FF0000"/>
                </a:solidFill>
              </a:rPr>
              <a:t>học</a:t>
            </a:r>
            <a:r>
              <a:rPr lang="en-US" i="1" u="sng">
                <a:solidFill>
                  <a:srgbClr val="FF0000"/>
                </a:solidFill>
              </a:rPr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i="1">
                <a:solidFill>
                  <a:srgbClr val="FF0000"/>
                </a:solidFill>
              </a:rPr>
              <a:t>m </a:t>
            </a:r>
            <a:r>
              <a:rPr lang="en-US" i="1" err="1">
                <a:solidFill>
                  <a:srgbClr val="FF0000"/>
                </a:solidFill>
              </a:rPr>
              <a:t>giáo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 i="1" err="1">
                <a:solidFill>
                  <a:srgbClr val="FF0000"/>
                </a:solidFill>
              </a:rPr>
              <a:t>viên</a:t>
            </a:r>
            <a:r>
              <a:rPr lang="en-US"/>
              <a:t>, </a:t>
            </a:r>
          </a:p>
          <a:p>
            <a:pPr lvl="1"/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dạy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.</a:t>
            </a:r>
          </a:p>
          <a:p>
            <a:pPr lvl="1"/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dạy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giờ</a:t>
            </a:r>
            <a:r>
              <a:rPr lang="en-US"/>
              <a:t> </a:t>
            </a:r>
            <a:r>
              <a:rPr lang="en-US" err="1"/>
              <a:t>trùng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. </a:t>
            </a:r>
          </a:p>
          <a:p>
            <a:pPr lvl="1"/>
            <a:r>
              <a:rPr lang="en-US" u="sng">
                <a:solidFill>
                  <a:srgbClr val="FF0000"/>
                </a:solidFill>
              </a:rPr>
              <a:t>Load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dạy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.</a:t>
            </a:r>
          </a:p>
          <a:p>
            <a:r>
              <a:rPr lang="en-US" b="1" u="sng" err="1"/>
              <a:t>Yêu</a:t>
            </a:r>
            <a:r>
              <a:rPr lang="en-US" b="1" u="sng"/>
              <a:t> </a:t>
            </a:r>
            <a:r>
              <a:rPr lang="en-US" b="1" u="sng" err="1"/>
              <a:t>cầu</a:t>
            </a:r>
            <a:r>
              <a:rPr lang="en-US" b="1" u="sng"/>
              <a:t> </a:t>
            </a:r>
            <a:r>
              <a:rPr lang="en-US"/>
              <a:t>: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xếp</a:t>
            </a:r>
            <a:r>
              <a:rPr lang="en-US"/>
              <a:t>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sao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Load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thiểu</a:t>
            </a:r>
            <a:r>
              <a:rPr lang="en-US"/>
              <a:t>. (find min (max(load[</a:t>
            </a:r>
            <a:r>
              <a:rPr lang="en-US" err="1"/>
              <a:t>i</a:t>
            </a:r>
            <a:r>
              <a:rPr lang="en-US"/>
              <a:t>]) </a:t>
            </a:r>
            <a:r>
              <a:rPr lang="en-US" err="1"/>
              <a:t>cua</a:t>
            </a:r>
            <a:r>
              <a:rPr lang="en-US"/>
              <a:t> </a:t>
            </a:r>
            <a:r>
              <a:rPr lang="en-US" err="1"/>
              <a:t>cac</a:t>
            </a:r>
            <a:r>
              <a:rPr lang="en-US"/>
              <a:t> solution ))</a:t>
            </a:r>
          </a:p>
          <a:p>
            <a:r>
              <a:rPr lang="en-US"/>
              <a:t>Ex </a:t>
            </a:r>
            <a:r>
              <a:rPr lang="en-US" err="1"/>
              <a:t>có</a:t>
            </a:r>
            <a:r>
              <a:rPr lang="en-US"/>
              <a:t> 4 </a:t>
            </a:r>
            <a:r>
              <a:rPr lang="en-US" err="1"/>
              <a:t>môn</a:t>
            </a:r>
            <a:r>
              <a:rPr lang="en-US"/>
              <a:t> 2 </a:t>
            </a:r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. 2 </a:t>
            </a:r>
            <a:r>
              <a:rPr lang="en-US" err="1"/>
              <a:t>cách</a:t>
            </a:r>
            <a:r>
              <a:rPr lang="en-US"/>
              <a:t> load[1] = 1 load[2] = 3</a:t>
            </a:r>
          </a:p>
          <a:p>
            <a:r>
              <a:rPr lang="en-US" err="1"/>
              <a:t>Cách</a:t>
            </a:r>
            <a:r>
              <a:rPr lang="en-US"/>
              <a:t> 2 load[1] = load[2] = 2 -&gt; max </a:t>
            </a:r>
            <a:r>
              <a:rPr lang="en-US" err="1"/>
              <a:t>cách</a:t>
            </a:r>
            <a:r>
              <a:rPr lang="en-US"/>
              <a:t> 1 </a:t>
            </a:r>
            <a:r>
              <a:rPr lang="en-US" err="1"/>
              <a:t>là</a:t>
            </a:r>
            <a:r>
              <a:rPr lang="en-US"/>
              <a:t> 3, max </a:t>
            </a:r>
            <a:r>
              <a:rPr lang="en-US" err="1"/>
              <a:t>cách</a:t>
            </a:r>
            <a:r>
              <a:rPr lang="en-US"/>
              <a:t> 2 </a:t>
            </a:r>
            <a:r>
              <a:rPr lang="en-US" err="1"/>
              <a:t>là</a:t>
            </a:r>
            <a:r>
              <a:rPr lang="en-US"/>
              <a:t> 2</a:t>
            </a:r>
          </a:p>
          <a:p>
            <a:r>
              <a:rPr lang="en-US"/>
              <a:t>-&gt; key </a:t>
            </a:r>
            <a:r>
              <a:rPr lang="en-US" err="1"/>
              <a:t>là</a:t>
            </a:r>
            <a:r>
              <a:rPr lang="en-US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9081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A64A-DA06-413F-B208-A6361B04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Phát biểu bài toán BCA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613A-CA6C-4F27-B41C-98B1D189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14C25-DCFB-428A-9925-FADB48E2B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49" t="25913" r="24001" b="13171"/>
          <a:stretch/>
        </p:blipFill>
        <p:spPr>
          <a:xfrm>
            <a:off x="4177875" y="1571532"/>
            <a:ext cx="5875020" cy="45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7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B522-33C1-4390-933F-B301C1B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138D-228A-470F-A07D-24991C33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endParaRPr lang="en-US"/>
          </a:p>
          <a:p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cất</a:t>
            </a:r>
            <a:r>
              <a:rPr lang="en-US"/>
              <a:t> </a:t>
            </a:r>
            <a:r>
              <a:rPr lang="en-US" err="1"/>
              <a:t>cánh</a:t>
            </a:r>
            <a:r>
              <a:rPr lang="en-US"/>
              <a:t> </a:t>
            </a:r>
            <a:r>
              <a:rPr lang="en-US" err="1"/>
              <a:t>hạ</a:t>
            </a:r>
            <a:r>
              <a:rPr lang="en-US"/>
              <a:t> </a:t>
            </a:r>
            <a:r>
              <a:rPr lang="en-US" err="1"/>
              <a:t>cánh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băng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05859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-hoi-thao-on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C3D452222F5943B90F4EE72E4AC2A6" ma:contentTypeVersion="4" ma:contentTypeDescription="Create a new document." ma:contentTypeScope="" ma:versionID="05a9cbef0855de79dee21cf90c099dd7">
  <xsd:schema xmlns:xsd="http://www.w3.org/2001/XMLSchema" xmlns:xs="http://www.w3.org/2001/XMLSchema" xmlns:p="http://schemas.microsoft.com/office/2006/metadata/properties" xmlns:ns2="2d721117-0c01-491d-a51d-93b62a6970c4" xmlns:ns3="1cdfab6d-866b-4e32-90b1-c515bc5f3615" targetNamespace="http://schemas.microsoft.com/office/2006/metadata/properties" ma:root="true" ma:fieldsID="9462609566c8944a9b812c624a94f8a7" ns2:_="" ns3:_="">
    <xsd:import namespace="2d721117-0c01-491d-a51d-93b62a6970c4"/>
    <xsd:import namespace="1cdfab6d-866b-4e32-90b1-c515bc5f3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21117-0c01-491d-a51d-93b62a697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fab6d-866b-4e32-90b1-c515bc5f36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cdfab6d-866b-4e32-90b1-c515bc5f3615">
      <UserInfo>
        <DisplayName>2022_1-Thuật toán ứng dụng- Thực hành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4C911CE-5A2A-40A4-ACBF-54C22286E35A}">
  <ds:schemaRefs>
    <ds:schemaRef ds:uri="1cdfab6d-866b-4e32-90b1-c515bc5f3615"/>
    <ds:schemaRef ds:uri="2d721117-0c01-491d-a51d-93b62a6970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6FE8EF-B8C1-4F55-AFFB-56E02FC197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BD4AF5-E58F-4F72-8562-A448D6ED5078}">
  <ds:schemaRefs>
    <ds:schemaRef ds:uri="1cdfab6d-866b-4e32-90b1-c515bc5f361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De_bai_tuan_1</Template>
  <Application>Microsoft Office PowerPoint</Application>
  <PresentationFormat>Widescreen</PresentationFormat>
  <Slides>19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SoICT-PPT-template-hoi-thao-online</vt:lpstr>
      <vt:lpstr>Thực hành Thuật toán ứng dụng</vt:lpstr>
      <vt:lpstr>Integer Linear Equation</vt:lpstr>
      <vt:lpstr>Integer Linear Equation</vt:lpstr>
      <vt:lpstr>Integer Linear Equation - Hint</vt:lpstr>
      <vt:lpstr>02. Phân công giảng dạy (BCA)</vt:lpstr>
      <vt:lpstr>3.1 Lịch sử bài toán</vt:lpstr>
      <vt:lpstr>3.2 Phát biểu bài toán BCA</vt:lpstr>
      <vt:lpstr>3.2 Phát biểu bài toán BCA</vt:lpstr>
      <vt:lpstr>3.3 Ứng dụng </vt:lpstr>
      <vt:lpstr>Balanced Course Assignment (BCA)</vt:lpstr>
      <vt:lpstr>3.4 Thuật giải và cài đặt</vt:lpstr>
      <vt:lpstr>Balanced Course Assignment (BCA): Hint</vt:lpstr>
      <vt:lpstr>03. Lập lộ trình xe bus (CBUS)</vt:lpstr>
      <vt:lpstr>3.1 Lịch sử bài toán</vt:lpstr>
      <vt:lpstr>3.2 Phát biểu bài toán</vt:lpstr>
      <vt:lpstr>3.2 Phát biểu bài toán</vt:lpstr>
      <vt:lpstr>3.3 Ứng dụng </vt:lpstr>
      <vt:lpstr>CBUS</vt:lpstr>
      <vt:lpstr>CBUS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Thuật toán ứng dụng</dc:title>
  <dc:creator>Do Quoc Huy</dc:creator>
  <cp:revision>2</cp:revision>
  <dcterms:created xsi:type="dcterms:W3CDTF">2022-11-14T23:54:00Z</dcterms:created>
  <dcterms:modified xsi:type="dcterms:W3CDTF">2022-11-17T10:59:16Z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0x0101004BC3D452222F5943B90F4EE72E4AC2A6</vt:lpwstr>
  </property>
</Properties>
</file>