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13"/>
  </p:notesMasterIdLst>
  <p:sldIdLst>
    <p:sldId id="256" r:id="rId4"/>
    <p:sldId id="257" r:id="rId5"/>
    <p:sldId id="258" r:id="rId6"/>
    <p:sldId id="259" r:id="rId7"/>
    <p:sldId id="261" r:id="rId8"/>
    <p:sldId id="262" r:id="rId9"/>
    <p:sldId id="263" r:id="rId10"/>
    <p:sldId id="260"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D8EF9E-A5BD-4592-AAB0-66FDF6BDACCC}" v="2" dt="2022-12-13T00:46:35.662"/>
    <p1510:client id="{6E76CE87-D388-4E9A-9012-85B7600B25E4}" v="1" dt="2022-12-13T04:25:19.687"/>
    <p1510:client id="{7798F1F9-5B1B-4CDB-AE82-AC040252215E}" v="1" dt="2022-12-13T01:04:16.766"/>
    <p1510:client id="{9F8ACC09-243A-420E-ACBE-C22FDE87EF20}" v="5" dt="2022-12-13T01:26:44.820"/>
    <p1510:client id="{A6AD2DF0-E21D-4D61-872F-54CB60BACC83}" v="5" dt="2022-12-13T03:07:21.783"/>
    <p1510:client id="{E5D490CE-54D4-4DAA-9D51-A2D1D8B4BBF5}" v="1" dt="2022-12-13T14:39:30.148"/>
    <p1510:client id="{EF8D6910-CBEB-4EC7-B558-AAC5989CD946}" v="1" dt="2022-12-13T02:55:16.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Thu Huyen 20204659" userId="S::huyen.tt204659@sis.hust.edu.vn::44341d57-0e6e-416d-930f-39e9cc9389f1" providerId="AD" clId="Web-{EF8D6910-CBEB-4EC7-B558-AAC5989CD946}"/>
    <pc:docChg chg="modSld">
      <pc:chgData name="Tran Thu Huyen 20204659" userId="S::huyen.tt204659@sis.hust.edu.vn::44341d57-0e6e-416d-930f-39e9cc9389f1" providerId="AD" clId="Web-{EF8D6910-CBEB-4EC7-B558-AAC5989CD946}" dt="2022-12-13T02:55:16.393" v="0" actId="1076"/>
      <pc:docMkLst>
        <pc:docMk/>
      </pc:docMkLst>
      <pc:sldChg chg="modSp">
        <pc:chgData name="Tran Thu Huyen 20204659" userId="S::huyen.tt204659@sis.hust.edu.vn::44341d57-0e6e-416d-930f-39e9cc9389f1" providerId="AD" clId="Web-{EF8D6910-CBEB-4EC7-B558-AAC5989CD946}" dt="2022-12-13T02:55:16.393" v="0" actId="1076"/>
        <pc:sldMkLst>
          <pc:docMk/>
          <pc:sldMk cId="3655060024" sldId="258"/>
        </pc:sldMkLst>
        <pc:picChg chg="mod">
          <ac:chgData name="Tran Thu Huyen 20204659" userId="S::huyen.tt204659@sis.hust.edu.vn::44341d57-0e6e-416d-930f-39e9cc9389f1" providerId="AD" clId="Web-{EF8D6910-CBEB-4EC7-B558-AAC5989CD946}" dt="2022-12-13T02:55:16.393" v="0" actId="1076"/>
          <ac:picMkLst>
            <pc:docMk/>
            <pc:sldMk cId="3655060024" sldId="258"/>
            <ac:picMk id="4" creationId="{2D9F1217-9208-75F7-DDDD-19AE3951DD27}"/>
          </ac:picMkLst>
        </pc:picChg>
      </pc:sldChg>
    </pc:docChg>
  </pc:docChgLst>
  <pc:docChgLst>
    <pc:chgData name="Nguyen Huy Hoang 20204557" userId="S::hoang.nh204557@sis.hust.edu.vn::80020f44-0bbb-463a-bf80-524110ce43ba" providerId="AD" clId="Web-{5FD8EF9E-A5BD-4592-AAB0-66FDF6BDACCC}"/>
    <pc:docChg chg="modSld">
      <pc:chgData name="Nguyen Huy Hoang 20204557" userId="S::hoang.nh204557@sis.hust.edu.vn::80020f44-0bbb-463a-bf80-524110ce43ba" providerId="AD" clId="Web-{5FD8EF9E-A5BD-4592-AAB0-66FDF6BDACCC}" dt="2022-12-13T00:46:35.662" v="1" actId="1076"/>
      <pc:docMkLst>
        <pc:docMk/>
      </pc:docMkLst>
      <pc:sldChg chg="modSp">
        <pc:chgData name="Nguyen Huy Hoang 20204557" userId="S::hoang.nh204557@sis.hust.edu.vn::80020f44-0bbb-463a-bf80-524110ce43ba" providerId="AD" clId="Web-{5FD8EF9E-A5BD-4592-AAB0-66FDF6BDACCC}" dt="2022-12-13T00:46:35.662" v="1" actId="1076"/>
        <pc:sldMkLst>
          <pc:docMk/>
          <pc:sldMk cId="3655060024" sldId="258"/>
        </pc:sldMkLst>
        <pc:picChg chg="mod">
          <ac:chgData name="Nguyen Huy Hoang 20204557" userId="S::hoang.nh204557@sis.hust.edu.vn::80020f44-0bbb-463a-bf80-524110ce43ba" providerId="AD" clId="Web-{5FD8EF9E-A5BD-4592-AAB0-66FDF6BDACCC}" dt="2022-12-13T00:46:35.662" v="1" actId="1076"/>
          <ac:picMkLst>
            <pc:docMk/>
            <pc:sldMk cId="3655060024" sldId="258"/>
            <ac:picMk id="4" creationId="{2D9F1217-9208-75F7-DDDD-19AE3951DD27}"/>
          </ac:picMkLst>
        </pc:picChg>
      </pc:sldChg>
    </pc:docChg>
  </pc:docChgLst>
  <pc:docChgLst>
    <pc:chgData name="Bui Tuan Thanh 20204851" userId="S::thanh.bt204851@sis.hust.edu.vn::f388e464-466f-4987-8dd8-212dac186566" providerId="AD" clId="Web-{9F8ACC09-243A-420E-ACBE-C22FDE87EF20}"/>
    <pc:docChg chg="modSld sldOrd">
      <pc:chgData name="Bui Tuan Thanh 20204851" userId="S::thanh.bt204851@sis.hust.edu.vn::f388e464-466f-4987-8dd8-212dac186566" providerId="AD" clId="Web-{9F8ACC09-243A-420E-ACBE-C22FDE87EF20}" dt="2022-12-13T01:26:44.820" v="4" actId="1076"/>
      <pc:docMkLst>
        <pc:docMk/>
      </pc:docMkLst>
      <pc:sldChg chg="modSp">
        <pc:chgData name="Bui Tuan Thanh 20204851" userId="S::thanh.bt204851@sis.hust.edu.vn::f388e464-466f-4987-8dd8-212dac186566" providerId="AD" clId="Web-{9F8ACC09-243A-420E-ACBE-C22FDE87EF20}" dt="2022-12-13T01:26:44.820" v="4" actId="1076"/>
        <pc:sldMkLst>
          <pc:docMk/>
          <pc:sldMk cId="1142911760" sldId="260"/>
        </pc:sldMkLst>
        <pc:picChg chg="mod">
          <ac:chgData name="Bui Tuan Thanh 20204851" userId="S::thanh.bt204851@sis.hust.edu.vn::f388e464-466f-4987-8dd8-212dac186566" providerId="AD" clId="Web-{9F8ACC09-243A-420E-ACBE-C22FDE87EF20}" dt="2022-12-13T01:26:44.820" v="4" actId="1076"/>
          <ac:picMkLst>
            <pc:docMk/>
            <pc:sldMk cId="1142911760" sldId="260"/>
            <ac:picMk id="6" creationId="{528877B7-EB0C-F5CA-19C2-E62CCCA32561}"/>
          </ac:picMkLst>
        </pc:picChg>
      </pc:sldChg>
      <pc:sldChg chg="modSp ord">
        <pc:chgData name="Bui Tuan Thanh 20204851" userId="S::thanh.bt204851@sis.hust.edu.vn::f388e464-466f-4987-8dd8-212dac186566" providerId="AD" clId="Web-{9F8ACC09-243A-420E-ACBE-C22FDE87EF20}" dt="2022-12-13T01:12:28.069" v="3" actId="1076"/>
        <pc:sldMkLst>
          <pc:docMk/>
          <pc:sldMk cId="0" sldId="264"/>
        </pc:sldMkLst>
        <pc:spChg chg="mod">
          <ac:chgData name="Bui Tuan Thanh 20204851" userId="S::thanh.bt204851@sis.hust.edu.vn::f388e464-466f-4987-8dd8-212dac186566" providerId="AD" clId="Web-{9F8ACC09-243A-420E-ACBE-C22FDE87EF20}" dt="2022-12-13T01:12:28.069" v="3" actId="1076"/>
          <ac:spMkLst>
            <pc:docMk/>
            <pc:sldMk cId="0" sldId="264"/>
            <ac:spMk id="94" creationId="{00000000-0000-0000-0000-000000000000}"/>
          </ac:spMkLst>
        </pc:spChg>
      </pc:sldChg>
    </pc:docChg>
  </pc:docChgLst>
  <pc:docChgLst>
    <pc:chgData name="Pham Manh Cuong 20204819" userId="S::cuong.pm204819@sis.hust.edu.vn::4ecf882d-603b-45e3-8a0a-9a504da4cdc3" providerId="AD" clId="Web-{7798F1F9-5B1B-4CDB-AE82-AC040252215E}"/>
    <pc:docChg chg="modSld">
      <pc:chgData name="Pham Manh Cuong 20204819" userId="S::cuong.pm204819@sis.hust.edu.vn::4ecf882d-603b-45e3-8a0a-9a504da4cdc3" providerId="AD" clId="Web-{7798F1F9-5B1B-4CDB-AE82-AC040252215E}" dt="2022-12-13T01:04:16.766" v="0"/>
      <pc:docMkLst>
        <pc:docMk/>
      </pc:docMkLst>
      <pc:sldChg chg="modSp">
        <pc:chgData name="Pham Manh Cuong 20204819" userId="S::cuong.pm204819@sis.hust.edu.vn::4ecf882d-603b-45e3-8a0a-9a504da4cdc3" providerId="AD" clId="Web-{7798F1F9-5B1B-4CDB-AE82-AC040252215E}" dt="2022-12-13T01:04:16.766" v="0"/>
        <pc:sldMkLst>
          <pc:docMk/>
          <pc:sldMk cId="0" sldId="262"/>
        </pc:sldMkLst>
        <pc:graphicFrameChg chg="modGraphic">
          <ac:chgData name="Pham Manh Cuong 20204819" userId="S::cuong.pm204819@sis.hust.edu.vn::4ecf882d-603b-45e3-8a0a-9a504da4cdc3" providerId="AD" clId="Web-{7798F1F9-5B1B-4CDB-AE82-AC040252215E}" dt="2022-12-13T01:04:16.766" v="0"/>
          <ac:graphicFrameMkLst>
            <pc:docMk/>
            <pc:sldMk cId="0" sldId="262"/>
            <ac:graphicFrameMk id="92" creationId="{00000000-0000-0000-0000-000000000000}"/>
          </ac:graphicFrameMkLst>
        </pc:graphicFrameChg>
      </pc:sldChg>
    </pc:docChg>
  </pc:docChgLst>
  <pc:docChgLst>
    <pc:chgData name="Vu Minh Hieu 20204555" userId="S::hieu.vm204555@sis.hust.edu.vn::c3a3ccf0-61f1-4f3f-8c3a-0d7bc652ad63" providerId="AD" clId="Web-{A6AD2DF0-E21D-4D61-872F-54CB60BACC83}"/>
    <pc:docChg chg="modSld">
      <pc:chgData name="Vu Minh Hieu 20204555" userId="S::hieu.vm204555@sis.hust.edu.vn::c3a3ccf0-61f1-4f3f-8c3a-0d7bc652ad63" providerId="AD" clId="Web-{A6AD2DF0-E21D-4D61-872F-54CB60BACC83}" dt="2022-12-13T03:07:21.783" v="4" actId="1076"/>
      <pc:docMkLst>
        <pc:docMk/>
      </pc:docMkLst>
      <pc:sldChg chg="modSp">
        <pc:chgData name="Vu Minh Hieu 20204555" userId="S::hieu.vm204555@sis.hust.edu.vn::c3a3ccf0-61f1-4f3f-8c3a-0d7bc652ad63" providerId="AD" clId="Web-{A6AD2DF0-E21D-4D61-872F-54CB60BACC83}" dt="2022-12-13T02:34:12.259" v="0" actId="1076"/>
        <pc:sldMkLst>
          <pc:docMk/>
          <pc:sldMk cId="3655060024" sldId="258"/>
        </pc:sldMkLst>
        <pc:picChg chg="mod">
          <ac:chgData name="Vu Minh Hieu 20204555" userId="S::hieu.vm204555@sis.hust.edu.vn::c3a3ccf0-61f1-4f3f-8c3a-0d7bc652ad63" providerId="AD" clId="Web-{A6AD2DF0-E21D-4D61-872F-54CB60BACC83}" dt="2022-12-13T02:34:12.259" v="0" actId="1076"/>
          <ac:picMkLst>
            <pc:docMk/>
            <pc:sldMk cId="3655060024" sldId="258"/>
            <ac:picMk id="4" creationId="{2D9F1217-9208-75F7-DDDD-19AE3951DD27}"/>
          </ac:picMkLst>
        </pc:picChg>
      </pc:sldChg>
      <pc:sldChg chg="modSp">
        <pc:chgData name="Vu Minh Hieu 20204555" userId="S::hieu.vm204555@sis.hust.edu.vn::c3a3ccf0-61f1-4f3f-8c3a-0d7bc652ad63" providerId="AD" clId="Web-{A6AD2DF0-E21D-4D61-872F-54CB60BACC83}" dt="2022-12-13T02:53:07.856" v="3" actId="1076"/>
        <pc:sldMkLst>
          <pc:docMk/>
          <pc:sldMk cId="0" sldId="262"/>
        </pc:sldMkLst>
        <pc:spChg chg="mod">
          <ac:chgData name="Vu Minh Hieu 20204555" userId="S::hieu.vm204555@sis.hust.edu.vn::c3a3ccf0-61f1-4f3f-8c3a-0d7bc652ad63" providerId="AD" clId="Web-{A6AD2DF0-E21D-4D61-872F-54CB60BACC83}" dt="2022-12-13T02:53:07.856" v="3" actId="1076"/>
          <ac:spMkLst>
            <pc:docMk/>
            <pc:sldMk cId="0" sldId="262"/>
            <ac:spMk id="91" creationId="{00000000-0000-0000-0000-000000000000}"/>
          </ac:spMkLst>
        </pc:spChg>
      </pc:sldChg>
      <pc:sldChg chg="modSp">
        <pc:chgData name="Vu Minh Hieu 20204555" userId="S::hieu.vm204555@sis.hust.edu.vn::c3a3ccf0-61f1-4f3f-8c3a-0d7bc652ad63" providerId="AD" clId="Web-{A6AD2DF0-E21D-4D61-872F-54CB60BACC83}" dt="2022-12-13T03:07:21.783" v="4" actId="1076"/>
        <pc:sldMkLst>
          <pc:docMk/>
          <pc:sldMk cId="0" sldId="263"/>
        </pc:sldMkLst>
        <pc:spChg chg="mod">
          <ac:chgData name="Vu Minh Hieu 20204555" userId="S::hieu.vm204555@sis.hust.edu.vn::c3a3ccf0-61f1-4f3f-8c3a-0d7bc652ad63" providerId="AD" clId="Web-{A6AD2DF0-E21D-4D61-872F-54CB60BACC83}" dt="2022-12-13T03:07:21.783" v="4" actId="1076"/>
          <ac:spMkLst>
            <pc:docMk/>
            <pc:sldMk cId="0" sldId="263"/>
            <ac:spMk id="99" creationId="{00000000-0000-0000-0000-000000000000}"/>
          </ac:spMkLst>
        </pc:spChg>
      </pc:sldChg>
    </pc:docChg>
  </pc:docChgLst>
  <pc:docChgLst>
    <pc:chgData name="Nguyen Van Hao 20204965" userId="S::hao.nv204965@sis.hust.edu.vn::8c8d26d8-762c-4853-aa0e-96ff1adb11b7" providerId="AD" clId="Web-{E5D490CE-54D4-4DAA-9D51-A2D1D8B4BBF5}"/>
    <pc:docChg chg="modSld">
      <pc:chgData name="Nguyen Van Hao 20204965" userId="S::hao.nv204965@sis.hust.edu.vn::8c8d26d8-762c-4853-aa0e-96ff1adb11b7" providerId="AD" clId="Web-{E5D490CE-54D4-4DAA-9D51-A2D1D8B4BBF5}" dt="2022-12-13T14:39:30.148" v="0" actId="1076"/>
      <pc:docMkLst>
        <pc:docMk/>
      </pc:docMkLst>
      <pc:sldChg chg="modSp">
        <pc:chgData name="Nguyen Van Hao 20204965" userId="S::hao.nv204965@sis.hust.edu.vn::8c8d26d8-762c-4853-aa0e-96ff1adb11b7" providerId="AD" clId="Web-{E5D490CE-54D4-4DAA-9D51-A2D1D8B4BBF5}" dt="2022-12-13T14:39:30.148" v="0" actId="1076"/>
        <pc:sldMkLst>
          <pc:docMk/>
          <pc:sldMk cId="3655060024" sldId="258"/>
        </pc:sldMkLst>
        <pc:picChg chg="mod">
          <ac:chgData name="Nguyen Van Hao 20204965" userId="S::hao.nv204965@sis.hust.edu.vn::8c8d26d8-762c-4853-aa0e-96ff1adb11b7" providerId="AD" clId="Web-{E5D490CE-54D4-4DAA-9D51-A2D1D8B4BBF5}" dt="2022-12-13T14:39:30.148" v="0" actId="1076"/>
          <ac:picMkLst>
            <pc:docMk/>
            <pc:sldMk cId="3655060024" sldId="258"/>
            <ac:picMk id="4" creationId="{2D9F1217-9208-75F7-DDDD-19AE3951DD27}"/>
          </ac:picMkLst>
        </pc:picChg>
      </pc:sldChg>
    </pc:docChg>
  </pc:docChgLst>
  <pc:docChgLst>
    <pc:chgData name="Vu Minh Hieu 20204555" userId="S::hieu.vm204555@sis.hust.edu.vn::c3a3ccf0-61f1-4f3f-8c3a-0d7bc652ad63" providerId="AD" clId="Web-{6E76CE87-D388-4E9A-9012-85B7600B25E4}"/>
    <pc:docChg chg="modSld">
      <pc:chgData name="Vu Minh Hieu 20204555" userId="S::hieu.vm204555@sis.hust.edu.vn::c3a3ccf0-61f1-4f3f-8c3a-0d7bc652ad63" providerId="AD" clId="Web-{6E76CE87-D388-4E9A-9012-85B7600B25E4}" dt="2022-12-13T04:25:19.687" v="0" actId="1076"/>
      <pc:docMkLst>
        <pc:docMk/>
      </pc:docMkLst>
      <pc:sldChg chg="modSp">
        <pc:chgData name="Vu Minh Hieu 20204555" userId="S::hieu.vm204555@sis.hust.edu.vn::c3a3ccf0-61f1-4f3f-8c3a-0d7bc652ad63" providerId="AD" clId="Web-{6E76CE87-D388-4E9A-9012-85B7600B25E4}" dt="2022-12-13T04:25:19.687" v="0" actId="1076"/>
        <pc:sldMkLst>
          <pc:docMk/>
          <pc:sldMk cId="1142911760" sldId="260"/>
        </pc:sldMkLst>
        <pc:spChg chg="mod">
          <ac:chgData name="Vu Minh Hieu 20204555" userId="S::hieu.vm204555@sis.hust.edu.vn::c3a3ccf0-61f1-4f3f-8c3a-0d7bc652ad63" providerId="AD" clId="Web-{6E76CE87-D388-4E9A-9012-85B7600B25E4}" dt="2022-12-13T04:25:19.687" v="0" actId="1076"/>
          <ac:spMkLst>
            <pc:docMk/>
            <pc:sldMk cId="1142911760" sldId="260"/>
            <ac:spMk id="4" creationId="{C3DDF4B8-EFB6-01E3-CC4B-907FB6A6CB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47852-BA35-4AFA-BE57-92FD380A46F4}"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2B166-83C3-46BD-91BF-C46E48EB9C29}" type="slidenum">
              <a:rPr lang="en-US" smtClean="0"/>
              <a:t>‹#›</a:t>
            </a:fld>
            <a:endParaRPr lang="en-US"/>
          </a:p>
        </p:txBody>
      </p:sp>
    </p:spTree>
    <p:extLst>
      <p:ext uri="{BB962C8B-B14F-4D97-AF65-F5344CB8AC3E}">
        <p14:creationId xmlns:p14="http://schemas.microsoft.com/office/powerpoint/2010/main" val="417092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8A49A43F-17E3-4135-8181-D8193A85BBF7}" type="datetimeFigureOut">
              <a:rPr lang="en-US" smtClean="0"/>
              <a:t>12/13/2022</a:t>
            </a:fld>
            <a:endParaRPr lang="en-US"/>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20EABB54-63B0-4E0D-B092-A94172F2BFD3}" type="slidenum">
              <a:rPr lang="en-US" smtClean="0"/>
              <a:t>‹#›</a:t>
            </a:fld>
            <a:endParaRPr lang="en-US"/>
          </a:p>
        </p:txBody>
      </p:sp>
    </p:spTree>
    <p:extLst>
      <p:ext uri="{BB962C8B-B14F-4D97-AF65-F5344CB8AC3E}">
        <p14:creationId xmlns:p14="http://schemas.microsoft.com/office/powerpoint/2010/main" val="401987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9A43F-17E3-4135-8181-D8193A85BBF7}"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35517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9A43F-17E3-4135-8181-D8193A85BBF7}"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51711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5183188" y="457201"/>
            <a:ext cx="617220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A49A43F-17E3-4135-8181-D8193A85BBF7}"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795536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5183188" y="457201"/>
            <a:ext cx="617220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A49A43F-17E3-4135-8181-D8193A85BBF7}"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434323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8A49A43F-17E3-4135-8181-D8193A85BBF7}"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939425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8A49A43F-17E3-4135-8181-D8193A85BBF7}"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76305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843"/>
            <a:ext cx="10515600" cy="1325563"/>
          </a:xfrm>
        </p:spPr>
        <p:txBody>
          <a:bodyPr/>
          <a:lstStyle/>
          <a:p>
            <a:r>
              <a:rPr lang="en-US" altLang="zh-CN"/>
              <a:t>Click to edit Master title style</a:t>
            </a:r>
            <a:endParaRPr lang="en-US"/>
          </a:p>
        </p:txBody>
      </p:sp>
      <p:sp>
        <p:nvSpPr>
          <p:cNvPr id="3" name="Content Placeholder 2"/>
          <p:cNvSpPr>
            <a:spLocks noGrp="1"/>
          </p:cNvSpPr>
          <p:nvPr>
            <p:ph idx="1"/>
          </p:nvPr>
        </p:nvSpPr>
        <p:spPr>
          <a:xfrm>
            <a:off x="838200" y="1593851"/>
            <a:ext cx="10515600" cy="44831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a:xfrm>
            <a:off x="8610600" y="6141246"/>
            <a:ext cx="2743200" cy="365125"/>
          </a:xfrm>
        </p:spPr>
        <p:txBody>
          <a:bodyPr/>
          <a:lstStyle>
            <a:lvl1pPr algn="r">
              <a:defRPr/>
            </a:lvl1pPr>
          </a:lstStyle>
          <a:p>
            <a:fld id="{8A49A43F-17E3-4135-8181-D8193A85BBF7}" type="datetimeFigureOut">
              <a:rPr lang="en-US" smtClean="0"/>
              <a:t>12/13/2022</a:t>
            </a:fld>
            <a:endParaRPr lang="en-US"/>
          </a:p>
        </p:txBody>
      </p:sp>
      <p:sp>
        <p:nvSpPr>
          <p:cNvPr id="6" name="Slide Number Placeholder 5"/>
          <p:cNvSpPr>
            <a:spLocks noGrp="1"/>
          </p:cNvSpPr>
          <p:nvPr>
            <p:ph type="sldNum" sz="quarter" idx="12"/>
          </p:nvPr>
        </p:nvSpPr>
        <p:spPr>
          <a:xfrm>
            <a:off x="9829800" y="6413502"/>
            <a:ext cx="1524000" cy="365125"/>
          </a:xfrm>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99659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223967"/>
            <a:ext cx="105156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831851" y="43227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A49A43F-17E3-4135-8181-D8193A85BBF7}"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67020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838200" y="162877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72200" y="162877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8A49A43F-17E3-4135-8181-D8193A85BBF7}"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39720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8A49A43F-17E3-4135-8181-D8193A85BBF7}"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57999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A49A43F-17E3-4135-8181-D8193A85BBF7}"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49234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7867" y="1781176"/>
            <a:ext cx="3615267" cy="4244974"/>
          </a:xfrm>
        </p:spPr>
        <p:txBody>
          <a:bodyPr/>
          <a:lstStyle>
            <a:lvl1pPr>
              <a:defRPr>
                <a:solidFill>
                  <a:schemeClr val="bg1">
                    <a:lumMod val="95000"/>
                  </a:schemeClr>
                </a:solidFill>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A49A43F-17E3-4135-8181-D8193A85BBF7}"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55916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A49A43F-17E3-4135-8181-D8193A85BBF7}"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004944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9A43F-17E3-4135-8181-D8193A85BBF7}"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403847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5577"/>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838200" y="1625600"/>
            <a:ext cx="10515600" cy="4460876"/>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9863667" y="6121401"/>
            <a:ext cx="1490133"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8A49A43F-17E3-4135-8181-D8193A85BBF7}" type="datetimeFigureOut">
              <a:rPr lang="en-US" smtClean="0"/>
              <a:t>12/13/2022</a:t>
            </a:fld>
            <a:endParaRPr lang="en-US"/>
          </a:p>
        </p:txBody>
      </p:sp>
      <p:sp>
        <p:nvSpPr>
          <p:cNvPr id="5" name="Footer Placeholder 4"/>
          <p:cNvSpPr>
            <a:spLocks noGrp="1"/>
          </p:cNvSpPr>
          <p:nvPr>
            <p:ph type="ftr" sz="quarter" idx="3"/>
          </p:nvPr>
        </p:nvSpPr>
        <p:spPr>
          <a:xfrm>
            <a:off x="5850467" y="6432551"/>
            <a:ext cx="40132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9863667" y="6432552"/>
            <a:ext cx="1490133"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0EABB54-63B0-4E0D-B092-A94172F2BFD3}" type="slidenum">
              <a:rPr lang="en-US" smtClean="0"/>
              <a:t>‹#›</a:t>
            </a:fld>
            <a:endParaRPr lang="en-US"/>
          </a:p>
        </p:txBody>
      </p:sp>
    </p:spTree>
    <p:extLst>
      <p:ext uri="{BB962C8B-B14F-4D97-AF65-F5344CB8AC3E}">
        <p14:creationId xmlns:p14="http://schemas.microsoft.com/office/powerpoint/2010/main" val="3463397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E47D-779A-C569-55C9-C0846F8C111D}"/>
              </a:ext>
            </a:extLst>
          </p:cNvPr>
          <p:cNvSpPr>
            <a:spLocks noGrp="1"/>
          </p:cNvSpPr>
          <p:nvPr>
            <p:ph type="ctrTitle"/>
          </p:nvPr>
        </p:nvSpPr>
        <p:spPr/>
        <p:txBody>
          <a:bodyPr/>
          <a:lstStyle/>
          <a:p>
            <a:r>
              <a:rPr lang="en-US" err="1"/>
              <a:t>Thực</a:t>
            </a:r>
            <a:r>
              <a:rPr lang="en-US"/>
              <a:t> </a:t>
            </a:r>
            <a:r>
              <a:rPr lang="en-US" err="1"/>
              <a:t>hành</a:t>
            </a:r>
            <a:r>
              <a:rPr lang="en-US"/>
              <a:t> TTƯD</a:t>
            </a:r>
          </a:p>
        </p:txBody>
      </p:sp>
      <p:sp>
        <p:nvSpPr>
          <p:cNvPr id="3" name="Subtitle 2">
            <a:extLst>
              <a:ext uri="{FF2B5EF4-FFF2-40B4-BE49-F238E27FC236}">
                <a16:creationId xmlns:a16="http://schemas.microsoft.com/office/drawing/2014/main" id="{0005705A-DA5B-3DA3-AFF4-402B57F2BEB6}"/>
              </a:ext>
            </a:extLst>
          </p:cNvPr>
          <p:cNvSpPr>
            <a:spLocks noGrp="1"/>
          </p:cNvSpPr>
          <p:nvPr>
            <p:ph type="subTitle" idx="1"/>
          </p:nvPr>
        </p:nvSpPr>
        <p:spPr/>
        <p:txBody>
          <a:bodyPr>
            <a:normAutofit/>
          </a:bodyPr>
          <a:lstStyle/>
          <a:p>
            <a:r>
              <a:rPr lang="en-US" sz="4000"/>
              <a:t>Week 3</a:t>
            </a:r>
          </a:p>
          <a:p>
            <a:r>
              <a:rPr lang="en-US" sz="4000"/>
              <a:t>Chia </a:t>
            </a:r>
            <a:r>
              <a:rPr lang="en-US" sz="4000" err="1"/>
              <a:t>để</a:t>
            </a:r>
            <a:r>
              <a:rPr lang="en-US" sz="4000"/>
              <a:t> </a:t>
            </a:r>
            <a:r>
              <a:rPr lang="en-US" sz="4000" err="1"/>
              <a:t>trị</a:t>
            </a:r>
            <a:r>
              <a:rPr lang="en-US" sz="4000"/>
              <a:t>, </a:t>
            </a:r>
            <a:r>
              <a:rPr lang="en-US" sz="4000" err="1"/>
              <a:t>Tham</a:t>
            </a:r>
            <a:r>
              <a:rPr lang="en-US" sz="4000"/>
              <a:t> lam</a:t>
            </a:r>
          </a:p>
        </p:txBody>
      </p:sp>
    </p:spTree>
    <p:extLst>
      <p:ext uri="{BB962C8B-B14F-4D97-AF65-F5344CB8AC3E}">
        <p14:creationId xmlns:p14="http://schemas.microsoft.com/office/powerpoint/2010/main" val="427239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B7BB-E1E8-9CA1-2D0D-B9CD7135955B}"/>
              </a:ext>
            </a:extLst>
          </p:cNvPr>
          <p:cNvSpPr>
            <a:spLocks noGrp="1"/>
          </p:cNvSpPr>
          <p:nvPr>
            <p:ph type="title"/>
          </p:nvPr>
        </p:nvSpPr>
        <p:spPr/>
        <p:txBody>
          <a:bodyPr/>
          <a:lstStyle/>
          <a:p>
            <a:r>
              <a:rPr lang="en-US" err="1"/>
              <a:t>Bài</a:t>
            </a:r>
            <a:r>
              <a:rPr lang="en-US"/>
              <a:t> 1. Disjoint Segment</a:t>
            </a:r>
          </a:p>
        </p:txBody>
      </p:sp>
      <p:sp>
        <p:nvSpPr>
          <p:cNvPr id="3" name="Content Placeholder 2">
            <a:extLst>
              <a:ext uri="{FF2B5EF4-FFF2-40B4-BE49-F238E27FC236}">
                <a16:creationId xmlns:a16="http://schemas.microsoft.com/office/drawing/2014/main" id="{0545CF5F-B4C9-4FDA-3C28-E1F1FDD77346}"/>
              </a:ext>
            </a:extLst>
          </p:cNvPr>
          <p:cNvSpPr>
            <a:spLocks noGrp="1"/>
          </p:cNvSpPr>
          <p:nvPr>
            <p:ph idx="1"/>
          </p:nvPr>
        </p:nvSpPr>
        <p:spPr>
          <a:xfrm>
            <a:off x="411060" y="1666234"/>
            <a:ext cx="10884017" cy="4351338"/>
          </a:xfrm>
        </p:spPr>
        <p:txBody>
          <a:bodyPr>
            <a:normAutofit fontScale="92500"/>
          </a:bodyPr>
          <a:lstStyle/>
          <a:p>
            <a:pPr marL="0" indent="0">
              <a:buNone/>
            </a:pPr>
            <a:r>
              <a:rPr lang="vi-VN"/>
              <a:t>Tìm tập các </a:t>
            </a:r>
            <a:r>
              <a:rPr lang="en-US" err="1"/>
              <a:t>đoạn</a:t>
            </a:r>
            <a:r>
              <a:rPr lang="vi-VN"/>
              <a:t> không giao nhau lớn nhất</a:t>
            </a:r>
          </a:p>
          <a:p>
            <a:pPr marL="0" indent="0">
              <a:buNone/>
            </a:pPr>
            <a:r>
              <a:rPr lang="vi-VN"/>
              <a:t>• Cho đầu vào là tập X gồm n </a:t>
            </a:r>
            <a:r>
              <a:rPr lang="en-US" err="1"/>
              <a:t>đoạn</a:t>
            </a:r>
            <a:r>
              <a:rPr lang="vi-VN"/>
              <a:t> X = {(a</a:t>
            </a:r>
            <a:r>
              <a:rPr lang="vi-VN" baseline="-25000"/>
              <a:t>1</a:t>
            </a:r>
            <a:r>
              <a:rPr lang="vi-VN"/>
              <a:t>, b</a:t>
            </a:r>
            <a:r>
              <a:rPr lang="vi-VN" baseline="-25000"/>
              <a:t>1</a:t>
            </a:r>
            <a:r>
              <a:rPr lang="vi-VN"/>
              <a:t>), . . . , (a</a:t>
            </a:r>
            <a:r>
              <a:rPr lang="vi-VN" baseline="-25000"/>
              <a:t>n</a:t>
            </a:r>
            <a:r>
              <a:rPr lang="vi-VN"/>
              <a:t>, b</a:t>
            </a:r>
            <a:r>
              <a:rPr lang="vi-VN" baseline="-25000"/>
              <a:t>n</a:t>
            </a:r>
            <a:r>
              <a:rPr lang="vi-VN"/>
              <a:t>)} với a</a:t>
            </a:r>
            <a:r>
              <a:rPr lang="vi-VN" baseline="-25000"/>
              <a:t>i</a:t>
            </a:r>
            <a:r>
              <a:rPr lang="vi-VN"/>
              <a:t> &lt; b</a:t>
            </a:r>
            <a:r>
              <a:rPr lang="vi-VN" baseline="-25000"/>
              <a:t>i</a:t>
            </a:r>
          </a:p>
          <a:p>
            <a:pPr marL="0" indent="0">
              <a:buNone/>
            </a:pPr>
            <a:r>
              <a:rPr lang="vi-VN"/>
              <a:t>• Hãy tìm và đưa ra tập con lớn nhất của X chứa các </a:t>
            </a:r>
            <a:r>
              <a:rPr lang="en-US" err="1"/>
              <a:t>đoạn</a:t>
            </a:r>
            <a:r>
              <a:rPr lang="en-US"/>
              <a:t> </a:t>
            </a:r>
            <a:r>
              <a:rPr lang="vi-VN"/>
              <a:t>này sao cho không có 2</a:t>
            </a:r>
            <a:r>
              <a:rPr lang="en-US"/>
              <a:t> </a:t>
            </a:r>
            <a:r>
              <a:rPr lang="en-US" err="1"/>
              <a:t>đoạn</a:t>
            </a:r>
            <a:r>
              <a:rPr lang="vi-VN"/>
              <a:t> nào giao nhau</a:t>
            </a:r>
          </a:p>
          <a:p>
            <a:pPr marL="0" indent="0">
              <a:buNone/>
            </a:pPr>
            <a:r>
              <a:rPr lang="vi-VN"/>
              <a:t>Input</a:t>
            </a:r>
          </a:p>
          <a:p>
            <a:pPr marL="0" indent="0">
              <a:buNone/>
            </a:pPr>
            <a:r>
              <a:rPr lang="vi-VN"/>
              <a:t>• Dòng 1 là giá trị của n (1 &lt;= n &lt;= 100000)</a:t>
            </a:r>
          </a:p>
          <a:p>
            <a:pPr marL="0" indent="0">
              <a:buNone/>
            </a:pPr>
            <a:r>
              <a:rPr lang="vi-VN"/>
              <a:t>• Các dòng tiếp theo là các khoảng thời gian (a</a:t>
            </a:r>
            <a:r>
              <a:rPr lang="vi-VN" baseline="-25000"/>
              <a:t>i</a:t>
            </a:r>
            <a:r>
              <a:rPr lang="vi-VN"/>
              <a:t>, b</a:t>
            </a:r>
            <a:r>
              <a:rPr lang="vi-VN" baseline="-25000"/>
              <a:t>i</a:t>
            </a:r>
            <a:r>
              <a:rPr lang="vi-VN"/>
              <a:t>) (1 &lt;= a</a:t>
            </a:r>
            <a:r>
              <a:rPr lang="vi-VN" baseline="-25000"/>
              <a:t>i</a:t>
            </a:r>
            <a:r>
              <a:rPr lang="vi-VN"/>
              <a:t> &lt;= b</a:t>
            </a:r>
            <a:r>
              <a:rPr lang="vi-VN" baseline="-25000"/>
              <a:t>i</a:t>
            </a:r>
            <a:r>
              <a:rPr lang="vi-VN"/>
              <a:t> &lt;= 1000000)</a:t>
            </a:r>
          </a:p>
          <a:p>
            <a:pPr marL="0" indent="0">
              <a:buNone/>
            </a:pPr>
            <a:r>
              <a:rPr lang="vi-VN"/>
              <a:t>Output</a:t>
            </a:r>
          </a:p>
          <a:p>
            <a:pPr marL="0" indent="0">
              <a:buNone/>
            </a:pPr>
            <a:r>
              <a:rPr lang="vi-VN"/>
              <a:t>• Số lượng phần tử của tập con lớn nhất</a:t>
            </a:r>
            <a:endParaRPr lang="en-US"/>
          </a:p>
        </p:txBody>
      </p:sp>
    </p:spTree>
    <p:extLst>
      <p:ext uri="{BB962C8B-B14F-4D97-AF65-F5344CB8AC3E}">
        <p14:creationId xmlns:p14="http://schemas.microsoft.com/office/powerpoint/2010/main" val="330677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FBCE-7F4A-75DE-A942-BD9181ACE026}"/>
              </a:ext>
            </a:extLst>
          </p:cNvPr>
          <p:cNvSpPr>
            <a:spLocks noGrp="1"/>
          </p:cNvSpPr>
          <p:nvPr>
            <p:ph type="title"/>
          </p:nvPr>
        </p:nvSpPr>
        <p:spPr/>
        <p:txBody>
          <a:bodyPr/>
          <a:lstStyle/>
          <a:p>
            <a:endParaRPr lang="en-US"/>
          </a:p>
        </p:txBody>
      </p:sp>
      <p:pic>
        <p:nvPicPr>
          <p:cNvPr id="4" name="table">
            <a:extLst>
              <a:ext uri="{FF2B5EF4-FFF2-40B4-BE49-F238E27FC236}">
                <a16:creationId xmlns:a16="http://schemas.microsoft.com/office/drawing/2014/main" id="{2D9F1217-9208-75F7-DDDD-19AE3951DD27}"/>
              </a:ext>
            </a:extLst>
          </p:cNvPr>
          <p:cNvPicPr>
            <a:picLocks noChangeAspect="1"/>
          </p:cNvPicPr>
          <p:nvPr/>
        </p:nvPicPr>
        <p:blipFill>
          <a:blip r:embed="rId2"/>
          <a:stretch>
            <a:fillRect/>
          </a:stretch>
        </p:blipFill>
        <p:spPr>
          <a:xfrm>
            <a:off x="934376" y="2494021"/>
            <a:ext cx="10515600" cy="1955820"/>
          </a:xfrm>
          <a:prstGeom prst="rect">
            <a:avLst/>
          </a:prstGeom>
        </p:spPr>
      </p:pic>
      <p:sp>
        <p:nvSpPr>
          <p:cNvPr id="5" name="Google Shape;94;p2">
            <a:extLst>
              <a:ext uri="{FF2B5EF4-FFF2-40B4-BE49-F238E27FC236}">
                <a16:creationId xmlns:a16="http://schemas.microsoft.com/office/drawing/2014/main" id="{8683F240-1A0B-97EC-E988-FB98E01D820F}"/>
              </a:ext>
            </a:extLst>
          </p:cNvPr>
          <p:cNvSpPr txBox="1"/>
          <p:nvPr/>
        </p:nvSpPr>
        <p:spPr>
          <a:xfrm>
            <a:off x="838200" y="1691311"/>
            <a:ext cx="3463310" cy="5398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marR="0" lvl="0" indent="-22860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Example</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5060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Disjoint Segment- Hint</a:t>
            </a:r>
            <a:endParaRPr/>
          </a:p>
        </p:txBody>
      </p:sp>
      <p:cxnSp>
        <p:nvCxnSpPr>
          <p:cNvPr id="100" name="Google Shape;100;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101" name="Google Shape;101;p18"/>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Áp dụng tham lam để chọn được số lượng đoạn lớn nhất</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Nếu có 2 đoạn trùng nhau, ta sẽ ưu tiên chọn khoảng có điểm cuối nhỏ hơn </a:t>
            </a:r>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Sắp xếp các đoạn tăng dần theo điểm kết thúc</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Biến phụ trợ:</a:t>
            </a:r>
            <a:endParaRPr/>
          </a:p>
          <a:p>
            <a:pPr marL="0" marR="0" lvl="5" indent="0" algn="l" rtl="0">
              <a:lnSpc>
                <a:spcPct val="150000"/>
              </a:lnSpc>
              <a:spcBef>
                <a:spcPts val="0"/>
              </a:spcBef>
              <a:spcAft>
                <a:spcPts val="0"/>
              </a:spcAft>
              <a:buNone/>
            </a:pPr>
            <a:r>
              <a:rPr lang="en-US" sz="2000" b="0" i="0" u="none" strike="noStrike" cap="none">
                <a:solidFill>
                  <a:schemeClr val="dk1"/>
                </a:solidFill>
                <a:latin typeface="Arial"/>
                <a:ea typeface="Arial"/>
                <a:cs typeface="Arial"/>
                <a:sym typeface="Arial"/>
              </a:rPr>
              <a:t>   	</a:t>
            </a:r>
            <a:r>
              <a:rPr lang="en-US" sz="2000" b="1" i="1" u="none" strike="noStrike" cap="none">
                <a:solidFill>
                  <a:schemeClr val="dk1"/>
                </a:solidFill>
                <a:latin typeface="Arial"/>
                <a:ea typeface="Arial"/>
                <a:cs typeface="Arial"/>
                <a:sym typeface="Arial"/>
              </a:rPr>
              <a:t>last</a:t>
            </a: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lưu điểm kết thúc của đoạn trước đó ta đã chọn</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Duyệt qua tất cả các đoạn, kiểm tra xem điểm bắt đầu của điểm đó có lớn hơn điểm kết thúc của điểm cuối cùng ta đã chọn hay không</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Nếu đoạn đang xét thỏa mãn, tăng số lượng đoạn được chọn lên, và cập nhật last </a:t>
            </a:r>
            <a:endParaRPr/>
          </a:p>
          <a:p>
            <a:pPr marL="0" marR="0" lvl="0" indent="0" algn="l" rtl="0">
              <a:lnSpc>
                <a:spcPct val="9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28600" marR="0" lvl="0" indent="-114300" algn="l"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66CAA-40A1-18C3-A0C0-96E9D691980F}"/>
              </a:ext>
            </a:extLst>
          </p:cNvPr>
          <p:cNvSpPr>
            <a:spLocks noGrp="1"/>
          </p:cNvSpPr>
          <p:nvPr>
            <p:ph idx="1"/>
          </p:nvPr>
        </p:nvSpPr>
        <p:spPr>
          <a:xfrm>
            <a:off x="511029" y="1053129"/>
            <a:ext cx="10515600" cy="4483100"/>
          </a:xfrm>
        </p:spPr>
        <p:txBody>
          <a:bodyPr/>
          <a:lstStyle/>
          <a:p>
            <a:r>
              <a:rPr lang="vi-VN"/>
              <a:t>Cho 1 tập gồm N điểm trong không gian 1 chiều (đường thẳng). </a:t>
            </a:r>
            <a:endParaRPr lang="en-US"/>
          </a:p>
          <a:p>
            <a:r>
              <a:rPr lang="vi-VN"/>
              <a:t>Độ kết nối của cụm (tập con) gồm C</a:t>
            </a:r>
            <a:r>
              <a:rPr lang="en-US"/>
              <a:t> </a:t>
            </a:r>
            <a:r>
              <a:rPr lang="vi-VN"/>
              <a:t>phần tử được tạo ra từ tập ban đầu được tính bằng khoảng cách của 2 điểm gần nhau nhất trong cụm</a:t>
            </a:r>
          </a:p>
          <a:p>
            <a:r>
              <a:rPr lang="vi-VN"/>
              <a:t>VD. Cụm gồm C=5 điểm là 12,30,15,10,37 thì độ kết nối của cụm sẽ là 2, chính là khoảng cách nhỏ nhất</a:t>
            </a:r>
            <a:r>
              <a:rPr lang="en-US"/>
              <a:t> </a:t>
            </a:r>
            <a:r>
              <a:rPr lang="vi-VN"/>
              <a:t>giữa 12 và 10</a:t>
            </a:r>
            <a:endParaRPr lang="en-US"/>
          </a:p>
        </p:txBody>
      </p:sp>
      <p:sp>
        <p:nvSpPr>
          <p:cNvPr id="4" name="Google Shape;91;p2">
            <a:extLst>
              <a:ext uri="{FF2B5EF4-FFF2-40B4-BE49-F238E27FC236}">
                <a16:creationId xmlns:a16="http://schemas.microsoft.com/office/drawing/2014/main" id="{72234C22-9E3B-0150-8B74-93D05F3BC6CB}"/>
              </a:ext>
            </a:extLst>
          </p:cNvPr>
          <p:cNvSpPr txBox="1">
            <a:spLocks/>
          </p:cNvSpPr>
          <p:nvPr/>
        </p:nvSpPr>
        <p:spPr>
          <a:xfrm>
            <a:off x="203717" y="141190"/>
            <a:ext cx="11814111" cy="539847"/>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spcBef>
                <a:spcPts val="0"/>
              </a:spcBef>
              <a:buClr>
                <a:srgbClr val="0070C0"/>
              </a:buClr>
              <a:buSzPts val="2000"/>
              <a:buFont typeface="Arial"/>
              <a:buNone/>
            </a:pPr>
            <a:r>
              <a:rPr lang="en-US" sz="2000" b="1" err="1">
                <a:solidFill>
                  <a:srgbClr val="0070C0"/>
                </a:solidFill>
                <a:latin typeface="Arial"/>
                <a:ea typeface="Arial"/>
                <a:cs typeface="Arial"/>
                <a:sym typeface="Arial"/>
              </a:rPr>
              <a:t>Bài</a:t>
            </a:r>
            <a:r>
              <a:rPr lang="en-US" sz="2000" b="1">
                <a:solidFill>
                  <a:srgbClr val="0070C0"/>
                </a:solidFill>
                <a:latin typeface="Arial"/>
                <a:ea typeface="Arial"/>
                <a:cs typeface="Arial"/>
                <a:sym typeface="Arial"/>
              </a:rPr>
              <a:t> 2 MAX-DISTANCE SUB-SEQUENCE</a:t>
            </a:r>
            <a:endParaRPr lang="en-US"/>
          </a:p>
        </p:txBody>
      </p:sp>
      <p:cxnSp>
        <p:nvCxnSpPr>
          <p:cNvPr id="5" name="Google Shape;93;p2">
            <a:extLst>
              <a:ext uri="{FF2B5EF4-FFF2-40B4-BE49-F238E27FC236}">
                <a16:creationId xmlns:a16="http://schemas.microsoft.com/office/drawing/2014/main" id="{0C91B787-98E9-C3E7-5CD2-7DC0032E422F}"/>
              </a:ext>
            </a:extLst>
          </p:cNvPr>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267592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75435" y="221873"/>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MAX-DISTANCE SUB-SEQUENCE</a:t>
            </a:r>
            <a:endParaRPr/>
          </a:p>
        </p:txBody>
      </p:sp>
      <p:graphicFrame>
        <p:nvGraphicFramePr>
          <p:cNvPr id="92" name="Google Shape;92;p2"/>
          <p:cNvGraphicFramePr/>
          <p:nvPr>
            <p:extLst>
              <p:ext uri="{D42A27DB-BD31-4B8C-83A1-F6EECF244321}">
                <p14:modId xmlns:p14="http://schemas.microsoft.com/office/powerpoint/2010/main" val="3100453931"/>
              </p:ext>
            </p:extLst>
          </p:nvPr>
        </p:nvGraphicFramePr>
        <p:xfrm>
          <a:off x="576136" y="1202419"/>
          <a:ext cx="10515600" cy="1975770"/>
        </p:xfrm>
        <a:graphic>
          <a:graphicData uri="http://schemas.openxmlformats.org/drawingml/2006/table">
            <a:tbl>
              <a:tblPr firstRow="1" bandRow="1">
                <a:noFil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stdin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stdout</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60492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1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5 3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1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2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8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4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9</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3</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9" y="746450"/>
            <a:ext cx="4151465" cy="390556"/>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Example</a:t>
            </a:r>
            <a:endParaRPr sz="1800" b="0"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77CD5D5D-22BD-6E5D-2105-A5BE0A260B7F}"/>
              </a:ext>
            </a:extLst>
          </p:cNvPr>
          <p:cNvSpPr txBox="1"/>
          <p:nvPr/>
        </p:nvSpPr>
        <p:spPr>
          <a:xfrm>
            <a:off x="279283" y="3347257"/>
            <a:ext cx="11633434" cy="2308324"/>
          </a:xfrm>
          <a:prstGeom prst="rect">
            <a:avLst/>
          </a:prstGeom>
          <a:noFill/>
        </p:spPr>
        <p:txBody>
          <a:bodyPr wrap="square">
            <a:spAutoFit/>
          </a:bodyPr>
          <a:lstStyle/>
          <a:p>
            <a:r>
              <a:rPr lang="vi-VN"/>
              <a:t>Dòng đầu tiên sẽ là số lượng test trong bộ test T (1 &lt;= T &lt;= 20)</a:t>
            </a:r>
          </a:p>
          <a:p>
            <a:endParaRPr lang="vi-VN"/>
          </a:p>
          <a:p>
            <a:r>
              <a:rPr lang="vi-VN"/>
              <a:t>• Các dòng tiếp theo sẽ là chi tiết các test. Mỗi test tương ứng gồm 2 giá trị là N và C, trong đó</a:t>
            </a:r>
            <a:r>
              <a:rPr lang="en-US"/>
              <a:t> </a:t>
            </a:r>
            <a:r>
              <a:rPr lang="vi-VN"/>
              <a:t>N là số lượng phần tử và C là kích thước tập con. Trong 1 bộ dữ liệu thì giá trị N sẽ là giống</a:t>
            </a:r>
            <a:r>
              <a:rPr lang="en-US"/>
              <a:t> </a:t>
            </a:r>
            <a:r>
              <a:rPr lang="vi-VN"/>
              <a:t>nhau trong các test.</a:t>
            </a:r>
          </a:p>
          <a:p>
            <a:r>
              <a:rPr lang="vi-VN"/>
              <a:t>• Các dòng tiếp sau sẽ lần lượt là giá trị tọa độ của các điểm trong tập N điểm</a:t>
            </a:r>
          </a:p>
          <a:p>
            <a:r>
              <a:rPr lang="vi-VN"/>
              <a:t>• Giá trị N(2≤ N ≤100,000) và tọa độ các điểm x1,..., xn (0≤ x ≤1,000,000,000)</a:t>
            </a:r>
          </a:p>
          <a:p>
            <a:r>
              <a:rPr lang="vi-VN"/>
              <a:t>• Đầu ra sẽ là độ kết nối lớn nhất của tập con với kích thước C tương ứng (với các test). Nếu có</a:t>
            </a:r>
            <a:r>
              <a:rPr lang="en-US"/>
              <a:t> </a:t>
            </a:r>
            <a:r>
              <a:rPr lang="vi-VN"/>
              <a:t>T test thì sẽ có T giá trị đầu ra, với mỗi kết quả đầu ra được in trên 1 dòng.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123035" y="10533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MAX-DISTANCE SUB-SEQUENCE- Hint</a:t>
            </a:r>
            <a:endParaRPr/>
          </a:p>
        </p:txBody>
      </p:sp>
      <p:cxnSp>
        <p:nvCxnSpPr>
          <p:cNvPr id="100" name="Google Shape;100;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101" name="Google Shape;101;p18"/>
          <p:cNvSpPr txBox="1"/>
          <p:nvPr/>
        </p:nvSpPr>
        <p:spPr>
          <a:xfrm>
            <a:off x="495950" y="681037"/>
            <a:ext cx="10816216" cy="586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Sắp xếp lại mảng theo thứ tự tăng dần</a:t>
            </a:r>
            <a:endParaRPr sz="1800" b="0" i="0" u="none" strike="noStrike" cap="none">
              <a:solidFill>
                <a:schemeClr val="dk1"/>
              </a:solidFill>
              <a:latin typeface="Arial"/>
              <a:ea typeface="Arial"/>
              <a:cs typeface="Arial"/>
              <a:sym typeface="Arial"/>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Sử dụng thuật toán tìm kiếm nhị phân để thử kết quả</a:t>
            </a:r>
            <a:endParaRPr sz="1800" b="0" i="0" u="none" strike="noStrike" cap="none">
              <a:solidFill>
                <a:schemeClr val="dk1"/>
              </a:solidFill>
              <a:latin typeface="Arial"/>
              <a:ea typeface="Arial"/>
              <a:cs typeface="Arial"/>
              <a:sym typeface="Arial"/>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Thực hiện tìm kiếm nhị phân để tìm kết quả tốt nhất d:</a:t>
            </a:r>
            <a:endParaRPr/>
          </a:p>
          <a:p>
            <a:pPr marL="228600" marR="0" lvl="4" indent="-228600" algn="l" rtl="0">
              <a:lnSpc>
                <a:spcPct val="100000"/>
              </a:lnSpc>
              <a:spcBef>
                <a:spcPts val="0"/>
              </a:spcBef>
              <a:spcAft>
                <a:spcPts val="0"/>
              </a:spcAft>
              <a:buClr>
                <a:schemeClr val="dk1"/>
              </a:buClr>
              <a:buSzPts val="1800"/>
              <a:buFont typeface="Arial"/>
              <a:buChar char="•"/>
            </a:pPr>
            <a:r>
              <a:rPr lang="en-US" sz="1800" b="0" i="1" u="none" strike="noStrike" cap="none">
                <a:solidFill>
                  <a:schemeClr val="dk1"/>
                </a:solidFill>
                <a:latin typeface="Arial"/>
                <a:ea typeface="Arial"/>
                <a:cs typeface="Arial"/>
                <a:sym typeface="Arial"/>
              </a:rPr>
              <a:t>0 &lt;= d &lt;= (a[n] – a[1])</a:t>
            </a:r>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Bắt đầu thử từ giá trị d = mid:</a:t>
            </a:r>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Kiểm tra xem có thể chọn được ít nhất c phần tử, mỗi phần tử cách nhau ít nhất d đơn vị hay không</a:t>
            </a:r>
            <a:endParaRPr sz="1800" b="0" i="0" u="none" strike="noStrike" cap="none">
              <a:solidFill>
                <a:schemeClr val="dk1"/>
              </a:solidFill>
              <a:latin typeface="Arial"/>
              <a:ea typeface="Arial"/>
              <a:cs typeface="Arial"/>
              <a:sym typeface="Arial"/>
            </a:endParaRPr>
          </a:p>
          <a:p>
            <a:pPr marL="228600" marR="0" lvl="1"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Nếu giá trị d = mid là 1 giá trị khả thi, ta tiếp tục tìm kiếm ở nửa bên phải. </a:t>
            </a: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Ngược lại, ta sẽ tìm kiếm tiếp ở nửa bên trái</a:t>
            </a:r>
            <a:endParaRPr sz="18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CF684-6885-143F-639A-A8849D455D69}"/>
              </a:ext>
            </a:extLst>
          </p:cNvPr>
          <p:cNvSpPr>
            <a:spLocks noGrp="1"/>
          </p:cNvSpPr>
          <p:nvPr>
            <p:ph idx="1"/>
          </p:nvPr>
        </p:nvSpPr>
        <p:spPr>
          <a:xfrm>
            <a:off x="334860" y="1053129"/>
            <a:ext cx="11602673" cy="4483100"/>
          </a:xfrm>
        </p:spPr>
        <p:txBody>
          <a:bodyPr>
            <a:normAutofit fontScale="92500" lnSpcReduction="20000"/>
          </a:bodyPr>
          <a:lstStyle/>
          <a:p>
            <a:pPr marL="0" indent="0">
              <a:buNone/>
            </a:pPr>
            <a:r>
              <a:rPr lang="vi-VN"/>
              <a:t>• Cho một dãy số nguyên a</a:t>
            </a:r>
            <a:r>
              <a:rPr lang="vi-VN" baseline="-25000"/>
              <a:t>1</a:t>
            </a:r>
            <a:r>
              <a:rPr lang="vi-VN"/>
              <a:t>, a</a:t>
            </a:r>
            <a:r>
              <a:rPr lang="vi-VN" baseline="-25000"/>
              <a:t>2</a:t>
            </a:r>
            <a:r>
              <a:rPr lang="vi-VN"/>
              <a:t>,..., a</a:t>
            </a:r>
            <a:r>
              <a:rPr lang="vi-VN" baseline="-25000"/>
              <a:t>n</a:t>
            </a:r>
            <a:r>
              <a:rPr lang="vi-VN"/>
              <a:t>. Một cặp (a</a:t>
            </a:r>
            <a:r>
              <a:rPr lang="vi-VN" baseline="-25000"/>
              <a:t>i</a:t>
            </a:r>
            <a:r>
              <a:rPr lang="vi-VN"/>
              <a:t>, a</a:t>
            </a:r>
            <a:r>
              <a:rPr lang="vi-VN" baseline="-25000"/>
              <a:t>j</a:t>
            </a:r>
            <a:r>
              <a:rPr lang="vi-VN"/>
              <a:t>) được gọi là bị đảo ngược nếu i&lt;j</a:t>
            </a:r>
          </a:p>
          <a:p>
            <a:pPr marL="0" indent="0">
              <a:buNone/>
            </a:pPr>
            <a:r>
              <a:rPr lang="vi-VN"/>
              <a:t>nhưng giá trị a</a:t>
            </a:r>
            <a:r>
              <a:rPr lang="vi-VN" baseline="-25000"/>
              <a:t>i</a:t>
            </a:r>
            <a:r>
              <a:rPr lang="vi-VN"/>
              <a:t>&gt; a</a:t>
            </a:r>
            <a:r>
              <a:rPr lang="vi-VN" baseline="-25000"/>
              <a:t>j</a:t>
            </a:r>
          </a:p>
          <a:p>
            <a:pPr marL="0" indent="0">
              <a:buNone/>
            </a:pPr>
            <a:r>
              <a:rPr lang="vi-VN"/>
              <a:t>• Hãy đếm số lượng các cặp bị đảo ngược trong dãy</a:t>
            </a:r>
          </a:p>
          <a:p>
            <a:pPr marL="0" indent="0">
              <a:buNone/>
            </a:pPr>
            <a:endParaRPr lang="en-US"/>
          </a:p>
          <a:p>
            <a:pPr marL="0" indent="0">
              <a:buNone/>
            </a:pPr>
            <a:r>
              <a:rPr lang="vi-VN"/>
              <a:t>Input</a:t>
            </a:r>
          </a:p>
          <a:p>
            <a:pPr marL="0" indent="0">
              <a:buNone/>
            </a:pPr>
            <a:r>
              <a:rPr lang="vi-VN"/>
              <a:t>• Dòng 1: là giá trị của n (1 &lt;= n &lt;= 10</a:t>
            </a:r>
            <a:r>
              <a:rPr lang="vi-VN" baseline="30000"/>
              <a:t>6</a:t>
            </a:r>
            <a:r>
              <a:rPr lang="vi-VN"/>
              <a:t>)</a:t>
            </a:r>
          </a:p>
          <a:p>
            <a:pPr marL="0" indent="0">
              <a:buNone/>
            </a:pPr>
            <a:endParaRPr lang="vi-VN"/>
          </a:p>
          <a:p>
            <a:pPr marL="0" indent="0">
              <a:buNone/>
            </a:pPr>
            <a:r>
              <a:rPr lang="vi-VN"/>
              <a:t>• Dòng 2: là các giá trị của a</a:t>
            </a:r>
            <a:r>
              <a:rPr lang="vi-VN" baseline="-25000"/>
              <a:t>1</a:t>
            </a:r>
            <a:r>
              <a:rPr lang="vi-VN"/>
              <a:t>, a</a:t>
            </a:r>
            <a:r>
              <a:rPr lang="vi-VN" baseline="-25000"/>
              <a:t>2</a:t>
            </a:r>
            <a:r>
              <a:rPr lang="vi-VN"/>
              <a:t>,..., a</a:t>
            </a:r>
            <a:r>
              <a:rPr lang="vi-VN" baseline="-25000"/>
              <a:t>n</a:t>
            </a:r>
            <a:r>
              <a:rPr lang="vi-VN"/>
              <a:t>. ( 0 &lt;= a</a:t>
            </a:r>
            <a:r>
              <a:rPr lang="vi-VN" baseline="-25000"/>
              <a:t>i</a:t>
            </a:r>
            <a:r>
              <a:rPr lang="vi-VN"/>
              <a:t> &lt;= 10</a:t>
            </a:r>
            <a:r>
              <a:rPr lang="vi-VN" baseline="30000"/>
              <a:t>6</a:t>
            </a:r>
            <a:r>
              <a:rPr lang="vi-VN"/>
              <a:t>)</a:t>
            </a:r>
          </a:p>
          <a:p>
            <a:pPr marL="0" indent="0">
              <a:buNone/>
            </a:pPr>
            <a:endParaRPr lang="vi-VN"/>
          </a:p>
          <a:p>
            <a:pPr marL="0" indent="0">
              <a:buNone/>
            </a:pPr>
            <a:r>
              <a:rPr lang="vi-VN"/>
              <a:t>Output</a:t>
            </a:r>
          </a:p>
          <a:p>
            <a:pPr marL="0" indent="0">
              <a:buNone/>
            </a:pPr>
            <a:r>
              <a:rPr lang="vi-VN"/>
              <a:t>Số lượng cặp bị đảo Q module 10</a:t>
            </a:r>
            <a:r>
              <a:rPr lang="vi-VN" baseline="30000"/>
              <a:t>9</a:t>
            </a:r>
            <a:r>
              <a:rPr lang="vi-VN"/>
              <a:t> + 7</a:t>
            </a:r>
            <a:endParaRPr lang="en-US"/>
          </a:p>
        </p:txBody>
      </p:sp>
      <p:sp>
        <p:nvSpPr>
          <p:cNvPr id="4" name="Google Shape;92;p18">
            <a:extLst>
              <a:ext uri="{FF2B5EF4-FFF2-40B4-BE49-F238E27FC236}">
                <a16:creationId xmlns:a16="http://schemas.microsoft.com/office/drawing/2014/main" id="{C3DDF4B8-EFB6-01E3-CC4B-907FB6A6CB49}"/>
              </a:ext>
            </a:extLst>
          </p:cNvPr>
          <p:cNvSpPr txBox="1">
            <a:spLocks/>
          </p:cNvSpPr>
          <p:nvPr/>
        </p:nvSpPr>
        <p:spPr>
          <a:xfrm>
            <a:off x="131999" y="141190"/>
            <a:ext cx="11814111" cy="539847"/>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spcBef>
                <a:spcPts val="0"/>
              </a:spcBef>
              <a:buClr>
                <a:srgbClr val="0070C0"/>
              </a:buClr>
              <a:buSzPts val="2000"/>
            </a:pPr>
            <a:r>
              <a:rPr lang="en-US" sz="2000" b="1" err="1">
                <a:solidFill>
                  <a:srgbClr val="0070C0"/>
                </a:solidFill>
                <a:latin typeface="Arial"/>
                <a:ea typeface="Arial"/>
                <a:cs typeface="Arial"/>
                <a:sym typeface="Arial"/>
              </a:rPr>
              <a:t>Bài</a:t>
            </a:r>
            <a:r>
              <a:rPr lang="en-US" sz="2000" b="1">
                <a:solidFill>
                  <a:srgbClr val="0070C0"/>
                </a:solidFill>
                <a:latin typeface="Arial"/>
                <a:ea typeface="Arial"/>
                <a:cs typeface="Arial"/>
                <a:sym typeface="Arial"/>
              </a:rPr>
              <a:t> 3 Inversion</a:t>
            </a:r>
            <a:endParaRPr lang="en-US"/>
          </a:p>
        </p:txBody>
      </p:sp>
      <p:cxnSp>
        <p:nvCxnSpPr>
          <p:cNvPr id="5" name="Google Shape;93;p18">
            <a:extLst>
              <a:ext uri="{FF2B5EF4-FFF2-40B4-BE49-F238E27FC236}">
                <a16:creationId xmlns:a16="http://schemas.microsoft.com/office/drawing/2014/main" id="{F5F0745F-93FA-7DC0-E0A2-18FD943D865B}"/>
              </a:ext>
            </a:extLst>
          </p:cNvPr>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pic>
        <p:nvPicPr>
          <p:cNvPr id="6" name="Google Shape;87;p1">
            <a:extLst>
              <a:ext uri="{FF2B5EF4-FFF2-40B4-BE49-F238E27FC236}">
                <a16:creationId xmlns:a16="http://schemas.microsoft.com/office/drawing/2014/main" id="{528877B7-EB0C-F5CA-19C2-E62CCCA32561}"/>
              </a:ext>
            </a:extLst>
          </p:cNvPr>
          <p:cNvPicPr preferRelativeResize="0"/>
          <p:nvPr/>
        </p:nvPicPr>
        <p:blipFill rotWithShape="1">
          <a:blip r:embed="rId2">
            <a:alphaModFix/>
          </a:blip>
          <a:srcRect/>
          <a:stretch/>
        </p:blipFill>
        <p:spPr>
          <a:xfrm>
            <a:off x="5890368" y="4892831"/>
            <a:ext cx="5078408" cy="987638"/>
          </a:xfrm>
          <a:prstGeom prst="rect">
            <a:avLst/>
          </a:prstGeom>
          <a:noFill/>
          <a:ln>
            <a:noFill/>
          </a:ln>
        </p:spPr>
      </p:pic>
    </p:spTree>
    <p:extLst>
      <p:ext uri="{BB962C8B-B14F-4D97-AF65-F5344CB8AC3E}">
        <p14:creationId xmlns:p14="http://schemas.microsoft.com/office/powerpoint/2010/main" val="114291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None/>
            </a:pPr>
            <a:r>
              <a:rPr lang="en-US" sz="2000" b="1">
                <a:solidFill>
                  <a:srgbClr val="0070C0"/>
                </a:solidFill>
                <a:latin typeface="Arial"/>
                <a:ea typeface="Arial"/>
                <a:cs typeface="Arial"/>
                <a:sym typeface="Arial"/>
              </a:rPr>
              <a:t>Inversion: Hint</a:t>
            </a:r>
            <a:endParaRPr/>
          </a:p>
        </p:txBody>
      </p:sp>
      <p:cxnSp>
        <p:nvCxnSpPr>
          <p:cNvPr id="93" name="Google Shape;93;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18"/>
          <p:cNvSpPr txBox="1">
            <a:spLocks noGrp="1"/>
          </p:cNvSpPr>
          <p:nvPr>
            <p:ph type="body" idx="1"/>
          </p:nvPr>
        </p:nvSpPr>
        <p:spPr>
          <a:xfrm>
            <a:off x="157253" y="551302"/>
            <a:ext cx="11814111" cy="5868955"/>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Ý tưởng tương tự như sắp xếp hợp nhất (merge sort), chia mảng thành hai nửa (gần) bằng nhau trong mỗi bước cho đến khi đạt được trường hợp cơ sở (trường hợp khi chỉ có 1 phần tử trong mảng)</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đệ quy để chia mảng thành hai nửa. </a:t>
            </a:r>
            <a:endParaRPr sz="1800" b="0" i="0">
              <a:latin typeface="Arial"/>
              <a:ea typeface="Arial"/>
              <a:cs typeface="Arial"/>
              <a:sym typeface="Arial"/>
            </a:endParaRPr>
          </a:p>
          <a:p>
            <a:pPr marL="914400" lvl="1" indent="-342900" algn="l" rtl="0">
              <a:lnSpc>
                <a:spcPct val="90000"/>
              </a:lnSpc>
              <a:spcBef>
                <a:spcPts val="500"/>
              </a:spcBef>
              <a:spcAft>
                <a:spcPts val="0"/>
              </a:spcAft>
              <a:buSzPts val="1800"/>
              <a:buChar char="•"/>
            </a:pPr>
            <a:r>
              <a:rPr lang="en-US" sz="1600" b="0" i="0">
                <a:latin typeface="Arial"/>
                <a:ea typeface="Arial"/>
                <a:cs typeface="Arial"/>
                <a:sym typeface="Arial"/>
              </a:rPr>
              <a:t>Kết quả của mảng con từ left đến right là </a:t>
            </a:r>
            <a:r>
              <a:rPr lang="en-US" sz="1600" b="1" i="0">
                <a:latin typeface="Arial"/>
                <a:ea typeface="Arial"/>
                <a:cs typeface="Arial"/>
                <a:sym typeface="Arial"/>
              </a:rPr>
              <a:t>tổng</a:t>
            </a:r>
            <a:r>
              <a:rPr lang="en-US" sz="1600" b="0" i="0">
                <a:latin typeface="Arial"/>
                <a:ea typeface="Arial"/>
                <a:cs typeface="Arial"/>
                <a:sym typeface="Arial"/>
              </a:rPr>
              <a:t> số lần đảo ngược trong nửa đầu, số lần đảo ngược trong nửa sau và số lần đảo ngược khi hợp nhất cả hai.</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hợp nhất đếm số lần nghịch đảo khi hai nửa của mảng được hợp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N</a:t>
            </a:r>
            <a:r>
              <a:rPr lang="en-US" sz="1600" b="0" i="0">
                <a:latin typeface="Arial"/>
                <a:ea typeface="Arial"/>
                <a:cs typeface="Arial"/>
                <a:sym typeface="Arial"/>
              </a:rPr>
              <a:t>ếu </a:t>
            </a:r>
            <a:r>
              <a:rPr lang="en-US" sz="1600" b="1" i="0">
                <a:latin typeface="Arial"/>
                <a:ea typeface="Arial"/>
                <a:cs typeface="Arial"/>
                <a:sym typeface="Arial"/>
              </a:rPr>
              <a:t>a[i] &gt; a[j], </a:t>
            </a:r>
            <a:r>
              <a:rPr lang="en-US" sz="1600" b="0" i="0">
                <a:latin typeface="Arial"/>
                <a:ea typeface="Arial"/>
                <a:cs typeface="Arial"/>
                <a:sym typeface="Arial"/>
              </a:rPr>
              <a:t>thì có </a:t>
            </a:r>
            <a:r>
              <a:rPr lang="en-US" sz="1600" b="1" i="0">
                <a:latin typeface="Arial"/>
                <a:ea typeface="Arial"/>
                <a:cs typeface="Arial"/>
                <a:sym typeface="Arial"/>
              </a:rPr>
              <a:t>(mid – i) nghịch đảo </a:t>
            </a:r>
            <a:r>
              <a:rPr lang="en-US" sz="1600" b="0" i="0">
                <a:latin typeface="Arial"/>
                <a:ea typeface="Arial"/>
                <a:cs typeface="Arial"/>
                <a:sym typeface="Arial"/>
              </a:rPr>
              <a:t>(với a[i] thuộc nửa mảng thứ nhất, a[j] thuộc nửa mảng thứ 2, mid là phần tử cuối cùng của nửa thứ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B</a:t>
            </a:r>
            <a:r>
              <a:rPr lang="en-US" sz="1600" b="0" i="0">
                <a:latin typeface="Arial"/>
                <a:ea typeface="Arial"/>
                <a:cs typeface="Arial"/>
                <a:sym typeface="Arial"/>
              </a:rPr>
              <a:t>ởi vì mảng con bên trái và bên phải đã được sắp xếp, nên tất cả các phần tử còn lại trong mảng con bên trái </a:t>
            </a:r>
            <a:endParaRPr sz="1600" b="0" i="0">
              <a:latin typeface="Arial"/>
              <a:ea typeface="Arial"/>
              <a:cs typeface="Arial"/>
              <a:sym typeface="Arial"/>
            </a:endParaRPr>
          </a:p>
          <a:p>
            <a:pPr marL="914400" lvl="0" indent="0" algn="l" rtl="0">
              <a:lnSpc>
                <a:spcPct val="90000"/>
              </a:lnSpc>
              <a:spcBef>
                <a:spcPts val="500"/>
              </a:spcBef>
              <a:spcAft>
                <a:spcPts val="0"/>
              </a:spcAft>
              <a:buNone/>
            </a:pPr>
            <a:r>
              <a:rPr lang="en-US" sz="1600" b="0" i="0">
                <a:latin typeface="Arial"/>
                <a:ea typeface="Arial"/>
                <a:cs typeface="Arial"/>
                <a:sym typeface="Arial"/>
              </a:rPr>
              <a:t>(a[i+1], a[i+2] … a[mid]) sẽ lớn hơn a[j]</a:t>
            </a:r>
            <a:endParaRPr sz="1600" b="0" i="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oICT-PPT-template-hoi-thao-onlin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C3D452222F5943B90F4EE72E4AC2A6" ma:contentTypeVersion="4" ma:contentTypeDescription="Create a new document." ma:contentTypeScope="" ma:versionID="05a9cbef0855de79dee21cf90c099dd7">
  <xsd:schema xmlns:xsd="http://www.w3.org/2001/XMLSchema" xmlns:xs="http://www.w3.org/2001/XMLSchema" xmlns:p="http://schemas.microsoft.com/office/2006/metadata/properties" xmlns:ns2="2d721117-0c01-491d-a51d-93b62a6970c4" xmlns:ns3="1cdfab6d-866b-4e32-90b1-c515bc5f3615" targetNamespace="http://schemas.microsoft.com/office/2006/metadata/properties" ma:root="true" ma:fieldsID="9462609566c8944a9b812c624a94f8a7" ns2:_="" ns3:_="">
    <xsd:import namespace="2d721117-0c01-491d-a51d-93b62a6970c4"/>
    <xsd:import namespace="1cdfab6d-866b-4e32-90b1-c515bc5f361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721117-0c01-491d-a51d-93b62a6970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dfab6d-866b-4e32-90b1-c515bc5f36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8CA2CB-D6C3-44F3-86CA-A3BA9AA29F57}">
  <ds:schemaRefs>
    <ds:schemaRef ds:uri="http://schemas.microsoft.com/sharepoint/v3/contenttype/forms"/>
  </ds:schemaRefs>
</ds:datastoreItem>
</file>

<file path=customXml/itemProps2.xml><?xml version="1.0" encoding="utf-8"?>
<ds:datastoreItem xmlns:ds="http://schemas.openxmlformats.org/officeDocument/2006/customXml" ds:itemID="{D5DC6AD5-6B77-4997-9640-ADE3FA435007}">
  <ds:schemaRefs>
    <ds:schemaRef ds:uri="1cdfab6d-866b-4e32-90b1-c515bc5f3615"/>
    <ds:schemaRef ds:uri="2d721117-0c01-491d-a51d-93b62a6970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chuong-3-thuchanh-dequy</Template>
  <Application>Microsoft Office PowerPoint</Application>
  <PresentationFormat>Widescreen</PresentationFormat>
  <Slides>9</Slides>
  <Notes>4</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SoICT-PPT-template-hoi-thao-online</vt:lpstr>
      <vt:lpstr>Thực hành TTƯD</vt:lpstr>
      <vt:lpstr>Bài 1. Disjoint Segment</vt:lpstr>
      <vt:lpstr>PowerPoint Presentation</vt:lpstr>
      <vt:lpstr>Disjoint Segment- Hint</vt:lpstr>
      <vt:lpstr>PowerPoint Presentation</vt:lpstr>
      <vt:lpstr>MAX-DISTANCE SUB-SEQUENCE</vt:lpstr>
      <vt:lpstr>MAX-DISTANCE SUB-SEQUENCE- Hint</vt:lpstr>
      <vt:lpstr>PowerPoint Presentation</vt:lpstr>
      <vt:lpstr>Inversion: Hint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hành TTƯD</dc:title>
  <dc:creator>Do Quoc Huy</dc:creator>
  <cp:revision>3</cp:revision>
  <dcterms:created xsi:type="dcterms:W3CDTF">2022-12-12T16:34:19Z</dcterms:created>
  <dcterms:modified xsi:type="dcterms:W3CDTF">2022-12-13T14:39:30Z</dcterms:modified>
</cp:coreProperties>
</file>