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25"/>
  </p:notesMasterIdLst>
  <p:sldIdLst>
    <p:sldId id="258" r:id="rId4"/>
    <p:sldId id="259" r:id="rId5"/>
    <p:sldId id="260" r:id="rId6"/>
    <p:sldId id="261" r:id="rId7"/>
    <p:sldId id="265" r:id="rId8"/>
    <p:sldId id="256" r:id="rId9"/>
    <p:sldId id="285" r:id="rId10"/>
    <p:sldId id="266" r:id="rId11"/>
    <p:sldId id="267" r:id="rId12"/>
    <p:sldId id="268" r:id="rId13"/>
    <p:sldId id="278" r:id="rId14"/>
    <p:sldId id="279" r:id="rId15"/>
    <p:sldId id="280" r:id="rId16"/>
    <p:sldId id="281" r:id="rId17"/>
    <p:sldId id="282" r:id="rId18"/>
    <p:sldId id="283" r:id="rId19"/>
    <p:sldId id="271" r:id="rId20"/>
    <p:sldId id="275" r:id="rId21"/>
    <p:sldId id="276" r:id="rId22"/>
    <p:sldId id="277" r:id="rId23"/>
    <p:sldId id="28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zrUcgOR6Hne07Of3OffoomZv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C6B50-A103-466F-8CF5-9A6E43767792}" v="22" dt="2023-02-19T16:46:40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customschemas.google.com/relationships/presentationmetadata" Target="metadata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ng Van Duy 20204541" userId="S::duy.pv204541@sis.hust.edu.vn::8c3e2248-a3e4-4d9f-a555-f2a7947e81fb" providerId="AD" clId="Web-{36DC6B50-A103-466F-8CF5-9A6E43767792}"/>
    <pc:docChg chg="modSld">
      <pc:chgData name="Phung Van Duy 20204541" userId="S::duy.pv204541@sis.hust.edu.vn::8c3e2248-a3e4-4d9f-a555-f2a7947e81fb" providerId="AD" clId="Web-{36DC6B50-A103-466F-8CF5-9A6E43767792}" dt="2023-02-19T16:46:40.621" v="21" actId="1076"/>
      <pc:docMkLst>
        <pc:docMk/>
      </pc:docMkLst>
      <pc:sldChg chg="modSp">
        <pc:chgData name="Phung Van Duy 20204541" userId="S::duy.pv204541@sis.hust.edu.vn::8c3e2248-a3e4-4d9f-a555-f2a7947e81fb" providerId="AD" clId="Web-{36DC6B50-A103-466F-8CF5-9A6E43767792}" dt="2023-02-19T16:28:31.061" v="0" actId="1076"/>
        <pc:sldMkLst>
          <pc:docMk/>
          <pc:sldMk cId="18669445" sldId="267"/>
        </pc:sldMkLst>
        <pc:spChg chg="mod">
          <ac:chgData name="Phung Van Duy 20204541" userId="S::duy.pv204541@sis.hust.edu.vn::8c3e2248-a3e4-4d9f-a555-f2a7947e81fb" providerId="AD" clId="Web-{36DC6B50-A103-466F-8CF5-9A6E43767792}" dt="2023-02-19T16:28:31.061" v="0" actId="1076"/>
          <ac:spMkLst>
            <pc:docMk/>
            <pc:sldMk cId="18669445" sldId="267"/>
            <ac:spMk id="84" creationId="{00000000-0000-0000-0000-000000000000}"/>
          </ac:spMkLst>
        </pc:spChg>
      </pc:sldChg>
      <pc:sldChg chg="delSp modSp">
        <pc:chgData name="Phung Van Duy 20204541" userId="S::duy.pv204541@sis.hust.edu.vn::8c3e2248-a3e4-4d9f-a555-f2a7947e81fb" providerId="AD" clId="Web-{36DC6B50-A103-466F-8CF5-9A6E43767792}" dt="2023-02-19T16:43:42.351" v="11" actId="1076"/>
        <pc:sldMkLst>
          <pc:docMk/>
          <pc:sldMk cId="905846086" sldId="279"/>
        </pc:sldMkLst>
        <pc:spChg chg="del">
          <ac:chgData name="Phung Van Duy 20204541" userId="S::duy.pv204541@sis.hust.edu.vn::8c3e2248-a3e4-4d9f-a555-f2a7947e81fb" providerId="AD" clId="Web-{36DC6B50-A103-466F-8CF5-9A6E43767792}" dt="2023-02-19T16:43:39.007" v="9"/>
          <ac:spMkLst>
            <pc:docMk/>
            <pc:sldMk cId="905846086" sldId="279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3:42.351" v="11" actId="1076"/>
          <ac:picMkLst>
            <pc:docMk/>
            <pc:sldMk cId="905846086" sldId="279"/>
            <ac:picMk id="5" creationId="{635030B8-370F-7A85-1AB4-FF37F38001E0}"/>
          </ac:picMkLst>
        </pc:picChg>
      </pc:sldChg>
      <pc:sldChg chg="delSp modSp">
        <pc:chgData name="Phung Van Duy 20204541" userId="S::duy.pv204541@sis.hust.edu.vn::8c3e2248-a3e4-4d9f-a555-f2a7947e81fb" providerId="AD" clId="Web-{36DC6B50-A103-466F-8CF5-9A6E43767792}" dt="2023-02-19T16:45:52.995" v="12" actId="1076"/>
        <pc:sldMkLst>
          <pc:docMk/>
          <pc:sldMk cId="235868724" sldId="280"/>
        </pc:sldMkLst>
        <pc:spChg chg="del">
          <ac:chgData name="Phung Van Duy 20204541" userId="S::duy.pv204541@sis.hust.edu.vn::8c3e2248-a3e4-4d9f-a555-f2a7947e81fb" providerId="AD" clId="Web-{36DC6B50-A103-466F-8CF5-9A6E43767792}" dt="2023-02-19T16:43:28.772" v="5"/>
          <ac:spMkLst>
            <pc:docMk/>
            <pc:sldMk cId="235868724" sldId="280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3:33.241" v="7" actId="1076"/>
          <ac:picMkLst>
            <pc:docMk/>
            <pc:sldMk cId="235868724" sldId="280"/>
            <ac:picMk id="4" creationId="{C9BCC413-6F50-183D-EF65-7B9A7114B077}"/>
          </ac:picMkLst>
        </pc:picChg>
        <pc:cxnChg chg="mod">
          <ac:chgData name="Phung Van Duy 20204541" userId="S::duy.pv204541@sis.hust.edu.vn::8c3e2248-a3e4-4d9f-a555-f2a7947e81fb" providerId="AD" clId="Web-{36DC6B50-A103-466F-8CF5-9A6E43767792}" dt="2023-02-19T16:45:52.995" v="12" actId="1076"/>
          <ac:cxnSpMkLst>
            <pc:docMk/>
            <pc:sldMk cId="235868724" sldId="280"/>
            <ac:cxnSpMk id="86" creationId="{00000000-0000-0000-0000-000000000000}"/>
          </ac:cxnSpMkLst>
        </pc:cxnChg>
      </pc:sldChg>
      <pc:sldChg chg="delSp modSp">
        <pc:chgData name="Phung Van Duy 20204541" userId="S::duy.pv204541@sis.hust.edu.vn::8c3e2248-a3e4-4d9f-a555-f2a7947e81fb" providerId="AD" clId="Web-{36DC6B50-A103-466F-8CF5-9A6E43767792}" dt="2023-02-19T16:46:28.980" v="16" actId="1076"/>
        <pc:sldMkLst>
          <pc:docMk/>
          <pc:sldMk cId="3273012228" sldId="281"/>
        </pc:sldMkLst>
        <pc:spChg chg="del">
          <ac:chgData name="Phung Van Duy 20204541" userId="S::duy.pv204541@sis.hust.edu.vn::8c3e2248-a3e4-4d9f-a555-f2a7947e81fb" providerId="AD" clId="Web-{36DC6B50-A103-466F-8CF5-9A6E43767792}" dt="2023-02-19T16:46:24.621" v="14"/>
          <ac:spMkLst>
            <pc:docMk/>
            <pc:sldMk cId="3273012228" sldId="281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6:28.980" v="16" actId="1076"/>
          <ac:picMkLst>
            <pc:docMk/>
            <pc:sldMk cId="3273012228" sldId="281"/>
            <ac:picMk id="5" creationId="{6FA9B7B3-1AC9-B590-ED2A-4A0BF7C1C395}"/>
          </ac:picMkLst>
        </pc:picChg>
      </pc:sldChg>
      <pc:sldChg chg="delSp modSp">
        <pc:chgData name="Phung Van Duy 20204541" userId="S::duy.pv204541@sis.hust.edu.vn::8c3e2248-a3e4-4d9f-a555-f2a7947e81fb" providerId="AD" clId="Web-{36DC6B50-A103-466F-8CF5-9A6E43767792}" dt="2023-02-19T16:46:40.621" v="21" actId="1076"/>
        <pc:sldMkLst>
          <pc:docMk/>
          <pc:sldMk cId="2543449656" sldId="282"/>
        </pc:sldMkLst>
        <pc:spChg chg="del">
          <ac:chgData name="Phung Van Duy 20204541" userId="S::duy.pv204541@sis.hust.edu.vn::8c3e2248-a3e4-4d9f-a555-f2a7947e81fb" providerId="AD" clId="Web-{36DC6B50-A103-466F-8CF5-9A6E43767792}" dt="2023-02-19T16:46:34.652" v="18"/>
          <ac:spMkLst>
            <pc:docMk/>
            <pc:sldMk cId="2543449656" sldId="282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6:40.621" v="21" actId="1076"/>
          <ac:picMkLst>
            <pc:docMk/>
            <pc:sldMk cId="2543449656" sldId="282"/>
            <ac:picMk id="4" creationId="{74E2E8D9-0095-6DD3-47AD-AAFDCD80D4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2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189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870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383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38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734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035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94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45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7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79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836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35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825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363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9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đỉnh con có số thứ tự Num[] thấp nhất khi bắt đầu định chiều từ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05" name="Google Shape;105;p19"/>
          <p:cNvCxnSpPr>
            <a:stCxn id="102" idx="7"/>
            <a:endCxn id="103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9"/>
          <p:cNvCxnSpPr>
            <a:stCxn id="102" idx="4"/>
            <a:endCxn id="10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9"/>
          <p:cNvCxnSpPr>
            <a:stCxn id="103" idx="3"/>
            <a:endCxn id="10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9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9" name="Google Shape;109;p19"/>
          <p:cNvCxnSpPr>
            <a:stCxn id="108" idx="7"/>
            <a:endCxn id="104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9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12" name="Google Shape;112;p19"/>
          <p:cNvCxnSpPr>
            <a:stCxn id="108" idx="3"/>
            <a:endCxn id="11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9"/>
          <p:cNvCxnSpPr>
            <a:stCxn id="110" idx="3"/>
            <a:endCxn id="11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9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115" name="Google Shape;115;p19"/>
          <p:cNvCxnSpPr>
            <a:stCxn id="111" idx="5"/>
            <a:endCxn id="11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9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17" name="Google Shape;117;p19"/>
          <p:cNvCxnSpPr>
            <a:stCxn id="114" idx="0"/>
            <a:endCxn id="10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9"/>
          <p:cNvCxnSpPr>
            <a:stCxn id="114" idx="5"/>
            <a:endCxn id="11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9"/>
          <p:cNvCxnSpPr>
            <a:stCxn id="110" idx="5"/>
            <a:endCxn id="11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9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21" name="Google Shape;121;p19"/>
          <p:cNvCxnSpPr>
            <a:stCxn id="120" idx="1"/>
            <a:endCxn id="10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19"/>
          <p:cNvSpPr txBox="1"/>
          <p:nvPr/>
        </p:nvSpPr>
        <p:spPr>
          <a:xfrm>
            <a:off x="7231503" y="2720620"/>
            <a:ext cx="4477061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 sz="2800"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25" name="Google Shape;125;p19"/>
          <p:cNvCxnSpPr>
            <a:stCxn id="124" idx="1"/>
            <a:endCxn id="10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Intercity_bus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AE71E94-0612-102A-E6F0-836FEEC0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89" y="681037"/>
            <a:ext cx="8781642" cy="61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3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L is the TOPO list of nodes of G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F[u]: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earlest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time point the task u can start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Explore L from left to right, for each node u:</a:t>
            </a:r>
          </a:p>
          <a:p>
            <a:pPr lvl="2" latinLnBrk="0"/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= max(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F[u] + d[u])</a:t>
            </a:r>
          </a:p>
          <a:p>
            <a:pPr lvl="2" latinLnBrk="0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For each arc (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), update F[v] = max(F[v], F[u] + d[u])</a:t>
            </a:r>
          </a:p>
          <a:p>
            <a:pPr marL="114300" indent="0">
              <a:buNone/>
            </a:pPr>
            <a:endParaRPr lang="en-US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3BF885-290C-4187-863B-83427E3E7E89}"/>
              </a:ext>
            </a:extLst>
          </p:cNvPr>
          <p:cNvSpPr/>
          <p:nvPr/>
        </p:nvSpPr>
        <p:spPr>
          <a:xfrm>
            <a:off x="8920514" y="1444354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4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092E72-6B19-45AD-B13F-DEA453FF46E8}"/>
              </a:ext>
            </a:extLst>
          </p:cNvPr>
          <p:cNvSpPr/>
          <p:nvPr/>
        </p:nvSpPr>
        <p:spPr>
          <a:xfrm>
            <a:off x="8137162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20DA79-A445-4E2B-A625-0CCA83AA6E51}"/>
              </a:ext>
            </a:extLst>
          </p:cNvPr>
          <p:cNvSpPr/>
          <p:nvPr/>
        </p:nvSpPr>
        <p:spPr>
          <a:xfrm>
            <a:off x="924018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1CBE06-F6E7-4C24-9668-B0208E3D5005}"/>
              </a:ext>
            </a:extLst>
          </p:cNvPr>
          <p:cNvSpPr/>
          <p:nvPr/>
        </p:nvSpPr>
        <p:spPr>
          <a:xfrm>
            <a:off x="10034208" y="180985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453D5E-594A-45D5-82CC-A00B0DDFA767}"/>
              </a:ext>
            </a:extLst>
          </p:cNvPr>
          <p:cNvSpPr/>
          <p:nvPr/>
        </p:nvSpPr>
        <p:spPr>
          <a:xfrm>
            <a:off x="8973703" y="371295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B92856-D8CB-4943-BA27-96BC7184AE08}"/>
              </a:ext>
            </a:extLst>
          </p:cNvPr>
          <p:cNvSpPr/>
          <p:nvPr/>
        </p:nvSpPr>
        <p:spPr>
          <a:xfrm>
            <a:off x="10238971" y="356570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52A3BD-0AD8-4C01-96E4-51F1FD0CB9EA}"/>
              </a:ext>
            </a:extLst>
          </p:cNvPr>
          <p:cNvSpPr/>
          <p:nvPr/>
        </p:nvSpPr>
        <p:spPr>
          <a:xfrm>
            <a:off x="1068034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4192A1-6B09-4D02-96A5-0B4AE2AC5E68}"/>
              </a:ext>
            </a:extLst>
          </p:cNvPr>
          <p:cNvSpPr/>
          <p:nvPr/>
        </p:nvSpPr>
        <p:spPr>
          <a:xfrm>
            <a:off x="11081528" y="15080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0A4666-A82E-4C67-B3F2-C6574797CCD5}"/>
              </a:ext>
            </a:extLst>
          </p:cNvPr>
          <p:cNvSpPr/>
          <p:nvPr/>
        </p:nvSpPr>
        <p:spPr>
          <a:xfrm>
            <a:off x="11472428" y="349710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8</a:t>
            </a:r>
            <a:endParaRPr lang="en-US" b="1" baseline="-25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51518-3EA2-44D6-9D28-9D638F43C358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9352562" y="1660378"/>
            <a:ext cx="744918" cy="2127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9F38A0-F699-4657-B1BA-758C8F43E04F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505938" y="1813130"/>
            <a:ext cx="477848" cy="7800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9A57B-1640-4E8C-87BD-42EBF7A7162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9136538" y="1876402"/>
            <a:ext cx="319666" cy="6535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8B9AF0-B510-4765-991E-5056C1E24D91}"/>
              </a:ext>
            </a:extLst>
          </p:cNvPr>
          <p:cNvCxnSpPr>
            <a:stCxn id="15" idx="3"/>
            <a:endCxn id="14" idx="0"/>
          </p:cNvCxnSpPr>
          <p:nvPr/>
        </p:nvCxnSpPr>
        <p:spPr>
          <a:xfrm flipH="1">
            <a:off x="10454995" y="2898707"/>
            <a:ext cx="288617" cy="6669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62D86A-4B6B-497A-B19A-32812746FFAF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9608956" y="2178627"/>
            <a:ext cx="488524" cy="4145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B2686-B153-4DD8-AEBC-CF162F4E701D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 flipH="1">
            <a:off x="10896364" y="1876807"/>
            <a:ext cx="248436" cy="653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876B4F-7EB2-49AD-B95A-746A0DBBD20B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9608956" y="2898707"/>
            <a:ext cx="693287" cy="7302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C2076C-8EAE-4590-ACBF-7200EB5CB0E8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 flipH="1">
            <a:off x="9189727" y="2961979"/>
            <a:ext cx="266477" cy="7509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0EF9B3-BACE-4073-B72C-6E21339A0D63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569210" y="2745955"/>
            <a:ext cx="67097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5121C8-39F1-4BD5-9FC2-670246BDAF23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8505938" y="2898707"/>
            <a:ext cx="531037" cy="8775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80568A-33CD-4A66-96C8-B7EFFD589AB8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9405751" y="3781729"/>
            <a:ext cx="833220" cy="1472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104FE1-5F8F-415B-8ADD-3B408B02CB49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10671019" y="3713125"/>
            <a:ext cx="801409" cy="686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44BC7F-B502-462D-817B-2D93F183FF6C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11049116" y="2898707"/>
            <a:ext cx="486584" cy="6616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773E4D-0B91-4037-AD49-917BCE7D7B83}"/>
              </a:ext>
            </a:extLst>
          </p:cNvPr>
          <p:cNvSpPr txBox="1"/>
          <p:nvPr/>
        </p:nvSpPr>
        <p:spPr>
          <a:xfrm>
            <a:off x="8468279" y="1800137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463F7-E606-4DFB-AB5D-06EDC1C8AA06}"/>
              </a:ext>
            </a:extLst>
          </p:cNvPr>
          <p:cNvSpPr txBox="1"/>
          <p:nvPr/>
        </p:nvSpPr>
        <p:spPr>
          <a:xfrm>
            <a:off x="9569337" y="140916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61A13A-479B-424C-9DA5-0B396BBC5B4C}"/>
              </a:ext>
            </a:extLst>
          </p:cNvPr>
          <p:cNvSpPr txBox="1"/>
          <p:nvPr/>
        </p:nvSpPr>
        <p:spPr>
          <a:xfrm>
            <a:off x="9269810" y="1951138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47926-4E5F-4342-969F-FE5ACE53A56D}"/>
              </a:ext>
            </a:extLst>
          </p:cNvPr>
          <p:cNvSpPr txBox="1"/>
          <p:nvPr/>
        </p:nvSpPr>
        <p:spPr>
          <a:xfrm>
            <a:off x="8761224" y="2385493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57BD69-2614-4F6B-9DDE-5D187D5B1961}"/>
              </a:ext>
            </a:extLst>
          </p:cNvPr>
          <p:cNvSpPr txBox="1"/>
          <p:nvPr/>
        </p:nvSpPr>
        <p:spPr>
          <a:xfrm>
            <a:off x="8450289" y="3137775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0E3FA8-4D7B-4721-A377-936429B4346E}"/>
              </a:ext>
            </a:extLst>
          </p:cNvPr>
          <p:cNvSpPr txBox="1"/>
          <p:nvPr/>
        </p:nvSpPr>
        <p:spPr>
          <a:xfrm>
            <a:off x="9326807" y="311473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252EC9-F76D-43BC-9157-64C581839EAF}"/>
              </a:ext>
            </a:extLst>
          </p:cNvPr>
          <p:cNvSpPr txBox="1"/>
          <p:nvPr/>
        </p:nvSpPr>
        <p:spPr>
          <a:xfrm>
            <a:off x="9800708" y="2320470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13399-7E36-4415-A005-E113FA0EBA25}"/>
              </a:ext>
            </a:extLst>
          </p:cNvPr>
          <p:cNvSpPr txBox="1"/>
          <p:nvPr/>
        </p:nvSpPr>
        <p:spPr>
          <a:xfrm>
            <a:off x="9914058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E8140-8754-41CC-9574-E56FF1D72A7E}"/>
              </a:ext>
            </a:extLst>
          </p:cNvPr>
          <p:cNvSpPr txBox="1"/>
          <p:nvPr/>
        </p:nvSpPr>
        <p:spPr>
          <a:xfrm>
            <a:off x="10392975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E1AE8B-ECCB-4713-8C92-EF6653F15AC0}"/>
              </a:ext>
            </a:extLst>
          </p:cNvPr>
          <p:cNvSpPr txBox="1"/>
          <p:nvPr/>
        </p:nvSpPr>
        <p:spPr>
          <a:xfrm>
            <a:off x="11223957" y="291860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B00E29-F82E-49B3-AB45-BDC9F877F546}"/>
              </a:ext>
            </a:extLst>
          </p:cNvPr>
          <p:cNvSpPr txBox="1"/>
          <p:nvPr/>
        </p:nvSpPr>
        <p:spPr>
          <a:xfrm>
            <a:off x="10854448" y="344431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031485-4127-4574-8074-2F8909F01607}"/>
              </a:ext>
            </a:extLst>
          </p:cNvPr>
          <p:cNvSpPr txBox="1"/>
          <p:nvPr/>
        </p:nvSpPr>
        <p:spPr>
          <a:xfrm>
            <a:off x="10747414" y="201559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CBF793-9BC5-4E11-966D-2FFFD49714AC}"/>
              </a:ext>
            </a:extLst>
          </p:cNvPr>
          <p:cNvSpPr txBox="1"/>
          <p:nvPr/>
        </p:nvSpPr>
        <p:spPr>
          <a:xfrm>
            <a:off x="9674566" y="383788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118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5030B8-370F-7A85-1AB4-FF37F380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39" y="1017522"/>
            <a:ext cx="11282551" cy="58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4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611270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9BCC413-6F50-183D-EF65-7B9A7114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71" y="1099270"/>
            <a:ext cx="11492035" cy="57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FA9B7B3-1AC9-B590-ED2A-4A0BF7C1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88" y="928200"/>
            <a:ext cx="11814111" cy="58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1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E2E8D9-0095-6DD3-47AD-AAFDCD80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1" y="773402"/>
            <a:ext cx="11943262" cy="59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>
                <a:latin typeface="+mn-lt"/>
              </a:rPr>
              <a:t>Algorithm</a:t>
            </a:r>
          </a:p>
          <a:p>
            <a:r>
              <a:rPr lang="en-US" sz="1600">
                <a:latin typeface="+mn-lt"/>
              </a:rPr>
              <a:t>Run DFS on G </a:t>
            </a:r>
            <a:r>
              <a:rPr lang="en-US" sz="1600">
                <a:latin typeface="+mn-lt"/>
                <a:sym typeface="Wingdings" panose="05000000000000000000" pitchFamily="2" charset="2"/>
              </a:rPr>
              <a:t> compute the finishing time f(v) of each node v of G</a:t>
            </a:r>
          </a:p>
          <a:p>
            <a:r>
              <a:rPr lang="en-US" sz="1600">
                <a:latin typeface="+mn-lt"/>
                <a:sym typeface="Wingdings" panose="05000000000000000000" pitchFamily="2" charset="2"/>
              </a:rPr>
              <a:t>Build residual graph G</a:t>
            </a:r>
            <a:r>
              <a:rPr lang="en-US" sz="1600" baseline="3000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>
                <a:latin typeface="+mn-lt"/>
                <a:sym typeface="Wingdings" panose="05000000000000000000" pitchFamily="2" charset="2"/>
              </a:rPr>
              <a:t> of G</a:t>
            </a:r>
          </a:p>
          <a:p>
            <a:r>
              <a:rPr lang="en-US" sz="1600">
                <a:latin typeface="+mn-lt"/>
                <a:sym typeface="Wingdings" panose="05000000000000000000" pitchFamily="2" charset="2"/>
              </a:rPr>
              <a:t>Run DFS on G</a:t>
            </a:r>
            <a:r>
              <a:rPr lang="en-US" sz="1600" baseline="3000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>
                <a:latin typeface="+mn-lt"/>
                <a:sym typeface="Wingdings" panose="05000000000000000000" pitchFamily="2" charset="2"/>
              </a:rPr>
              <a:t>: the nodes are considered in a decreasing order of f</a:t>
            </a:r>
          </a:p>
          <a:p>
            <a:pPr lvl="1"/>
            <a:r>
              <a:rPr lang="en-US" sz="1600">
                <a:latin typeface="+mn-lt"/>
                <a:sym typeface="Wingdings" panose="05000000000000000000" pitchFamily="2" charset="2"/>
              </a:rPr>
              <a:t>Each run DFS(u) will visit all nodes of the strongly connected component containing u</a:t>
            </a:r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789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&lt;vector&gt;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MAX_N 100001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n;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A[MAX_N];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A1[MAX_N];//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// data structure for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f[MAX_N];// finishing time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char color[MAX_N];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[MAX_N];//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[v] index of the strongly connected component containing v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;// number of connected components in the second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x[MAX_N];// sorted-list (decreasing of finishing time) of nodes visited by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(){//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xay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dung do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thi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bu</a:t>
            </a: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u = 1; u &lt;= n; u++){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0; j &lt; A[u].size();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A[u][j];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A1[v].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color[v] = 'W';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2044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// DFS on the original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t++;    color[s] = 'G';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0; j &lt; A[s].size();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A[s][j];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f[s] =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x[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s;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824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20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 end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36" name="Google Shape;136;p20"/>
          <p:cNvCxnSpPr>
            <a:stCxn id="133" idx="7"/>
            <a:endCxn id="134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20"/>
          <p:cNvCxnSpPr>
            <a:stCxn id="133" idx="4"/>
            <a:endCxn id="135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0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39" name="Google Shape;139;p20"/>
          <p:cNvCxnSpPr>
            <a:stCxn id="138" idx="7"/>
            <a:endCxn id="135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20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42" name="Google Shape;142;p20"/>
          <p:cNvCxnSpPr>
            <a:stCxn id="138" idx="3"/>
            <a:endCxn id="14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0"/>
          <p:cNvCxnSpPr>
            <a:stCxn id="140" idx="3"/>
            <a:endCxn id="14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0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45" name="Google Shape;145;p20"/>
          <p:cNvCxnSpPr>
            <a:stCxn id="141" idx="5"/>
            <a:endCxn id="14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20"/>
          <p:cNvCxnSpPr>
            <a:stCxn id="144" idx="0"/>
            <a:endCxn id="13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7" name="Google Shape;147;p20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48" name="Google Shape;148;p20"/>
          <p:cNvCxnSpPr>
            <a:stCxn id="147" idx="1"/>
            <a:endCxn id="134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20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51" name="Google Shape;151;p20"/>
          <p:cNvCxnSpPr>
            <a:stCxn id="150" idx="1"/>
            <a:endCxn id="134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p20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we have a back edge (u,v) 🡪 update: low[u] = min(low[u], num[v])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0"/>
          <p:cNvCxnSpPr>
            <a:stCxn id="152" idx="1"/>
          </p:cNvCxnSpPr>
          <p:nvPr/>
        </p:nvCxnSpPr>
        <p:spPr>
          <a:xfrm flipH="1">
            <a:off x="5736959" y="3693337"/>
            <a:ext cx="1436700" cy="570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// DFS on the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dfsA1(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t++;    color[s] = 'G';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//for(set&lt;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&gt;::iterator it = A1[s].begin(); it != A1[s].end(); it++){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0; j &lt; A1[s].size();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v= A1[s][j];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    dfsA1(v);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dfsA1(){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x[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dfsA1(v);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6688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dfsA1();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k = 1; k &lt;= m; k++){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4688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21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 end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64" name="Google Shape;164;p21"/>
          <p:cNvCxnSpPr>
            <a:stCxn id="161" idx="7"/>
            <a:endCxn id="162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1"/>
          <p:cNvCxnSpPr>
            <a:stCxn id="161" idx="4"/>
            <a:endCxn id="163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21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67" name="Google Shape;167;p21"/>
          <p:cNvCxnSpPr>
            <a:stCxn id="166" idx="7"/>
            <a:endCxn id="163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1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70" name="Google Shape;170;p21"/>
          <p:cNvCxnSpPr>
            <a:stCxn id="166" idx="3"/>
            <a:endCxn id="168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21"/>
          <p:cNvCxnSpPr>
            <a:stCxn id="168" idx="3"/>
            <a:endCxn id="169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21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73" name="Google Shape;173;p21"/>
          <p:cNvCxnSpPr>
            <a:stCxn id="169" idx="5"/>
            <a:endCxn id="172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21"/>
          <p:cNvCxnSpPr>
            <a:stCxn id="172" idx="0"/>
            <a:endCxn id="166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76" name="Google Shape;176;p21"/>
          <p:cNvCxnSpPr>
            <a:stCxn id="175" idx="1"/>
            <a:endCxn id="162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21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79" name="Google Shape;179;p21"/>
          <p:cNvCxnSpPr>
            <a:stCxn id="178" idx="1"/>
            <a:endCxn id="162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21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a node v is finished-exploration (u is the parent of v) 🡪 update: low[u] = min(low[u], low[v])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1"/>
          <p:cNvCxnSpPr>
            <a:stCxn id="180" idx="1"/>
            <a:endCxn id="172" idx="7"/>
          </p:cNvCxnSpPr>
          <p:nvPr/>
        </p:nvCxnSpPr>
        <p:spPr>
          <a:xfrm flipH="1">
            <a:off x="5519459" y="3693337"/>
            <a:ext cx="1654200" cy="1724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2" name="Google Shape;182;p21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83" name="Google Shape;183;p21"/>
          <p:cNvCxnSpPr>
            <a:endCxn id="182" idx="2"/>
          </p:cNvCxnSpPr>
          <p:nvPr/>
        </p:nvCxnSpPr>
        <p:spPr>
          <a:xfrm>
            <a:off x="5519326" y="5723674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1"/>
          <p:cNvCxnSpPr>
            <a:endCxn id="182" idx="0"/>
          </p:cNvCxnSpPr>
          <p:nvPr/>
        </p:nvCxnSpPr>
        <p:spPr>
          <a:xfrm>
            <a:off x="5480950" y="4199950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90" name="Google Shape;190;p2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22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Bridge: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Forward edge (u,v) having low[v] &gt; num[u] is a bridge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Articulation point: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not a root of the DFS tree and forward edge (u,v) having low[v] ≥ num[u] then u is an articulation point 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the root of a  DFS tree, then u is an articulation point if it has more than 1 child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95" name="Google Shape;195;p22"/>
          <p:cNvCxnSpPr>
            <a:stCxn id="192" idx="7"/>
            <a:endCxn id="193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22"/>
          <p:cNvCxnSpPr>
            <a:stCxn id="192" idx="4"/>
            <a:endCxn id="19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22"/>
          <p:cNvCxnSpPr>
            <a:stCxn id="193" idx="3"/>
            <a:endCxn id="19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22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99" name="Google Shape;199;p22"/>
          <p:cNvCxnSpPr>
            <a:stCxn id="198" idx="7"/>
            <a:endCxn id="194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22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02" name="Google Shape;202;p22"/>
          <p:cNvCxnSpPr>
            <a:stCxn id="198" idx="3"/>
            <a:endCxn id="20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22"/>
          <p:cNvCxnSpPr>
            <a:stCxn id="200" idx="3"/>
            <a:endCxn id="20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22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205" name="Google Shape;205;p22"/>
          <p:cNvCxnSpPr>
            <a:stCxn id="201" idx="5"/>
            <a:endCxn id="20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22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07" name="Google Shape;207;p22"/>
          <p:cNvCxnSpPr>
            <a:stCxn id="204" idx="0"/>
            <a:endCxn id="19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22"/>
          <p:cNvCxnSpPr>
            <a:stCxn id="204" idx="5"/>
            <a:endCxn id="20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2"/>
          <p:cNvCxnSpPr>
            <a:stCxn id="200" idx="5"/>
            <a:endCxn id="20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22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11" name="Google Shape;211;p22"/>
          <p:cNvCxnSpPr>
            <a:stCxn id="210" idx="1"/>
            <a:endCxn id="19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22"/>
          <p:cNvSpPr txBox="1"/>
          <p:nvPr/>
        </p:nvSpPr>
        <p:spPr>
          <a:xfrm>
            <a:off x="7539837" y="2746533"/>
            <a:ext cx="390991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 sz="2800"/>
          </a:p>
        </p:txBody>
      </p:sp>
      <p:sp>
        <p:nvSpPr>
          <p:cNvPr id="213" name="Google Shape;213;p22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215" name="Google Shape;215;p22"/>
          <p:cNvCxnSpPr>
            <a:stCxn id="214" idx="1"/>
            <a:endCxn id="19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1A85BC1-E223-48DF-EB4F-9B80FDF97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09" y="1137006"/>
            <a:ext cx="8229737" cy="51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7A444D-0689-5985-5A5E-9974071C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479" y="631667"/>
            <a:ext cx="7135041" cy="6226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>
                <a:latin typeface="+mn-lt"/>
              </a:rPr>
              <a:t>Algorithm</a:t>
            </a:r>
          </a:p>
          <a:p>
            <a:r>
              <a:rPr lang="en-US" sz="2400">
                <a:latin typeface="+mn-lt"/>
              </a:rPr>
              <a:t>Run BFS for computing the cost for traveling with one bus from a city </a:t>
            </a:r>
            <a:r>
              <a:rPr lang="en-US" sz="2400" err="1">
                <a:latin typeface="+mn-lt"/>
              </a:rPr>
              <a:t>i</a:t>
            </a:r>
            <a:r>
              <a:rPr lang="en-US" sz="2400">
                <a:latin typeface="+mn-lt"/>
              </a:rPr>
              <a:t> to another reachable city j </a:t>
            </a:r>
            <a:r>
              <a:rPr lang="en-US" sz="2400">
                <a:latin typeface="+mn-lt"/>
                <a:sym typeface="Wingdings" panose="05000000000000000000" pitchFamily="2" charset="2"/>
              </a:rPr>
              <a:t> Cost graph G</a:t>
            </a:r>
            <a:endParaRPr lang="en-US" sz="2400">
              <a:latin typeface="+mn-lt"/>
            </a:endParaRPr>
          </a:p>
          <a:p>
            <a:r>
              <a:rPr lang="en-US" sz="2400">
                <a:latin typeface="+mn-lt"/>
              </a:rPr>
              <a:t>Apply the </a:t>
            </a:r>
            <a:r>
              <a:rPr lang="en-US" sz="2400" err="1">
                <a:latin typeface="+mn-lt"/>
              </a:rPr>
              <a:t>Dijkstra</a:t>
            </a:r>
            <a:r>
              <a:rPr lang="en-US" sz="2400">
                <a:latin typeface="+mn-lt"/>
              </a:rPr>
              <a:t> algorithm for finding the shortest path from city 1 to city n in G</a:t>
            </a:r>
            <a:br>
              <a:rPr lang="vi-VN" sz="2400">
                <a:latin typeface="+mn-lt"/>
              </a:rPr>
            </a:b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19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Intercity_bus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65711F-9AEE-BC24-9F2C-03C9D54D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3" y="1137006"/>
            <a:ext cx="10508253" cy="44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4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27079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Intercity_bus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75753A3-F95D-A22B-C3DF-465DF3F5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63" y="1137006"/>
            <a:ext cx="10227674" cy="49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3D452222F5943B90F4EE72E4AC2A6" ma:contentTypeVersion="4" ma:contentTypeDescription="Create a new document." ma:contentTypeScope="" ma:versionID="05a9cbef0855de79dee21cf90c099dd7">
  <xsd:schema xmlns:xsd="http://www.w3.org/2001/XMLSchema" xmlns:xs="http://www.w3.org/2001/XMLSchema" xmlns:p="http://schemas.microsoft.com/office/2006/metadata/properties" xmlns:ns2="2d721117-0c01-491d-a51d-93b62a6970c4" xmlns:ns3="1cdfab6d-866b-4e32-90b1-c515bc5f3615" targetNamespace="http://schemas.microsoft.com/office/2006/metadata/properties" ma:root="true" ma:fieldsID="9462609566c8944a9b812c624a94f8a7" ns2:_="" ns3:_="">
    <xsd:import namespace="2d721117-0c01-491d-a51d-93b62a6970c4"/>
    <xsd:import namespace="1cdfab6d-866b-4e32-90b1-c515bc5f3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fab6d-866b-4e32-90b1-c515bc5f36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AC79F-2CAD-465F-AABD-5DEAB32712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1571ED-B3B5-4ED0-8F2D-4A6C09C7BD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21117-0c01-491d-a51d-93b62a6970c4"/>
    <ds:schemaRef ds:uri="1cdfab6d-866b-4e32-90b1-c515bc5f3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Microsoft Office PowerPoint</Application>
  <PresentationFormat>Widescreen</PresentationFormat>
  <Paragraphs>233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Bridges</vt:lpstr>
      <vt:lpstr>Bridges</vt:lpstr>
      <vt:lpstr>Bridges</vt:lpstr>
      <vt:lpstr>Bridges</vt:lpstr>
      <vt:lpstr>Bridges</vt:lpstr>
      <vt:lpstr>Bridges</vt:lpstr>
      <vt:lpstr>Inter-City Bus</vt:lpstr>
      <vt:lpstr>Intercity_bus</vt:lpstr>
      <vt:lpstr>Intercity_bus</vt:lpstr>
      <vt:lpstr>Intercity_bus</vt:lpstr>
      <vt:lpstr>Make Span Schedule</vt:lpstr>
      <vt:lpstr>Make Span Schedule</vt:lpstr>
      <vt:lpstr>Make Span Schedule</vt:lpstr>
      <vt:lpstr>Make Span Schedule</vt:lpstr>
      <vt:lpstr>Make Span Schedule</vt:lpstr>
      <vt:lpstr>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Bridges</dc:title>
  <dc:creator>Pham Quang Dung</dc:creator>
  <cp:lastModifiedBy>Dao Trong Hoan 20204974</cp:lastModifiedBy>
  <cp:revision>13</cp:revision>
  <dcterms:created xsi:type="dcterms:W3CDTF">2022-07-31T08:27:20Z</dcterms:created>
  <dcterms:modified xsi:type="dcterms:W3CDTF">2023-03-05T18:24:42Z</dcterms:modified>
</cp:coreProperties>
</file>