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1"/>
  </p:notesMasterIdLst>
  <p:sldIdLst>
    <p:sldId id="256" r:id="rId5"/>
    <p:sldId id="271" r:id="rId6"/>
    <p:sldId id="454" r:id="rId7"/>
    <p:sldId id="473" r:id="rId8"/>
    <p:sldId id="475" r:id="rId9"/>
    <p:sldId id="476" r:id="rId10"/>
    <p:sldId id="474" r:id="rId11"/>
    <p:sldId id="477" r:id="rId12"/>
    <p:sldId id="456" r:id="rId13"/>
    <p:sldId id="462" r:id="rId14"/>
    <p:sldId id="463" r:id="rId15"/>
    <p:sldId id="483" r:id="rId16"/>
    <p:sldId id="464" r:id="rId17"/>
    <p:sldId id="482" r:id="rId18"/>
    <p:sldId id="457" r:id="rId19"/>
    <p:sldId id="471" r:id="rId20"/>
    <p:sldId id="458" r:id="rId21"/>
    <p:sldId id="479" r:id="rId22"/>
    <p:sldId id="466" r:id="rId23"/>
    <p:sldId id="468" r:id="rId24"/>
    <p:sldId id="478" r:id="rId25"/>
    <p:sldId id="469" r:id="rId26"/>
    <p:sldId id="470" r:id="rId27"/>
    <p:sldId id="481" r:id="rId28"/>
    <p:sldId id="460" r:id="rId29"/>
    <p:sldId id="298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3EC"/>
    <a:srgbClr val="8EB0E6"/>
    <a:srgbClr val="B8CDF0"/>
    <a:srgbClr val="719CE1"/>
    <a:srgbClr val="80A6E4"/>
    <a:srgbClr val="79A1E1"/>
    <a:srgbClr val="4D82D7"/>
    <a:srgbClr val="9EBBEA"/>
    <a:srgbClr val="FFFFFF"/>
    <a:srgbClr val="6A9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4ADFA-7BC8-4332-807A-20E3A7EC0203}" v="403" vWet="405" dt="2023-05-28T11:29:54.657"/>
    <p1510:client id="{10C7744A-8AF0-51CE-B3CF-87DB3066A43D}" v="4" dt="2023-05-28T04:27:12.325"/>
    <p1510:client id="{78A0D083-B355-4765-A125-C5C36B3C00C1}" v="479" dt="2023-05-28T11:50:43.603"/>
    <p1510:client id="{1CC3AE22-FAD5-481B-835B-B9C79F5AAF62}" v="16" vWet="18" dt="2023-05-28T11:20:17.975"/>
    <p1510:client id="{6C0EBBD8-8E69-D845-7D0F-892F783AAA87}" v="15" dt="2023-05-28T11:09:59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ùi Nguyễn Anh Trung" userId="S::20520332@ms.uit.edu.vn::d4fdbf7c-e938-4681-9e9b-386d80ede33a" providerId="AD" clId="Web-{881DEEE5-BCF2-6E62-04A6-D72481888112}"/>
    <pc:docChg chg="addSld modSld">
      <pc:chgData name="Bùi Nguyễn Anh Trung" userId="S::20520332@ms.uit.edu.vn::d4fdbf7c-e938-4681-9e9b-386d80ede33a" providerId="AD" clId="Web-{881DEEE5-BCF2-6E62-04A6-D72481888112}" dt="2023-05-27T09:16:27.185" v="11"/>
      <pc:docMkLst>
        <pc:docMk/>
      </pc:docMkLst>
      <pc:sldChg chg="addSp modSp">
        <pc:chgData name="Bùi Nguyễn Anh Trung" userId="S::20520332@ms.uit.edu.vn::d4fdbf7c-e938-4681-9e9b-386d80ede33a" providerId="AD" clId="Web-{881DEEE5-BCF2-6E62-04A6-D72481888112}" dt="2023-05-27T09:16:20.810" v="10" actId="20577"/>
        <pc:sldMkLst>
          <pc:docMk/>
          <pc:sldMk cId="2074030194" sldId="458"/>
        </pc:sldMkLst>
        <pc:spChg chg="add mod">
          <ac:chgData name="Bùi Nguyễn Anh Trung" userId="S::20520332@ms.uit.edu.vn::d4fdbf7c-e938-4681-9e9b-386d80ede33a" providerId="AD" clId="Web-{881DEEE5-BCF2-6E62-04A6-D72481888112}" dt="2023-05-27T09:16:20.810" v="10" actId="20577"/>
          <ac:spMkLst>
            <pc:docMk/>
            <pc:sldMk cId="2074030194" sldId="458"/>
            <ac:spMk id="2" creationId="{DFE334E6-22BC-C25D-B431-2C6508ECC9E5}"/>
          </ac:spMkLst>
        </pc:spChg>
      </pc:sldChg>
      <pc:sldChg chg="add replId">
        <pc:chgData name="Bùi Nguyễn Anh Trung" userId="S::20520332@ms.uit.edu.vn::d4fdbf7c-e938-4681-9e9b-386d80ede33a" providerId="AD" clId="Web-{881DEEE5-BCF2-6E62-04A6-D72481888112}" dt="2023-05-27T09:16:27.185" v="11"/>
        <pc:sldMkLst>
          <pc:docMk/>
          <pc:sldMk cId="50356109" sldId="461"/>
        </pc:sldMkLst>
      </pc:sldChg>
    </pc:docChg>
  </pc:docChgLst>
  <pc:docChgLst>
    <pc:chgData name="Nguyễn Văn Đức Ngọc" userId="S::20521666@ms.uit.edu.vn::94ab7dc5-8b7f-41ff-8c94-ceadb7877e4e" providerId="AD" clId="Web-{6C0EBBD8-8E69-D845-7D0F-892F783AAA87}"/>
    <pc:docChg chg="addSld modSld">
      <pc:chgData name="Nguyễn Văn Đức Ngọc" userId="S::20521666@ms.uit.edu.vn::94ab7dc5-8b7f-41ff-8c94-ceadb7877e4e" providerId="AD" clId="Web-{6C0EBBD8-8E69-D845-7D0F-892F783AAA87}" dt="2023-05-28T11:09:59.211" v="9" actId="14100"/>
      <pc:docMkLst>
        <pc:docMk/>
      </pc:docMkLst>
      <pc:sldChg chg="modSp add replId">
        <pc:chgData name="Nguyễn Văn Đức Ngọc" userId="S::20521666@ms.uit.edu.vn::94ab7dc5-8b7f-41ff-8c94-ceadb7877e4e" providerId="AD" clId="Web-{6C0EBBD8-8E69-D845-7D0F-892F783AAA87}" dt="2023-05-28T11:09:59.211" v="9" actId="14100"/>
        <pc:sldMkLst>
          <pc:docMk/>
          <pc:sldMk cId="3635175242" sldId="482"/>
        </pc:sldMkLst>
        <pc:spChg chg="mod">
          <ac:chgData name="Nguyễn Văn Đức Ngọc" userId="S::20521666@ms.uit.edu.vn::94ab7dc5-8b7f-41ff-8c94-ceadb7877e4e" providerId="AD" clId="Web-{6C0EBBD8-8E69-D845-7D0F-892F783AAA87}" dt="2023-05-28T11:09:59.211" v="9" actId="14100"/>
          <ac:spMkLst>
            <pc:docMk/>
            <pc:sldMk cId="3635175242" sldId="482"/>
            <ac:spMk id="2" creationId="{9BE38DEA-B040-4065-9EFA-E81CF895142A}"/>
          </ac:spMkLst>
        </pc:spChg>
      </pc:sldChg>
    </pc:docChg>
  </pc:docChgLst>
  <pc:docChgLst>
    <pc:chgData name="Bùi Nguyễn Anh Trung" userId="d4fdbf7c-e938-4681-9e9b-386d80ede33a" providerId="ADAL" clId="{78A0D083-B355-4765-A125-C5C36B3C00C1}"/>
    <pc:docChg chg="custSel addSld modSld">
      <pc:chgData name="Bùi Nguyễn Anh Trung" userId="d4fdbf7c-e938-4681-9e9b-386d80ede33a" providerId="ADAL" clId="{78A0D083-B355-4765-A125-C5C36B3C00C1}" dt="2023-05-28T11:50:43.603" v="444" actId="20577"/>
      <pc:docMkLst>
        <pc:docMk/>
      </pc:docMkLst>
      <pc:sldChg chg="modSp mod">
        <pc:chgData name="Bùi Nguyễn Anh Trung" userId="d4fdbf7c-e938-4681-9e9b-386d80ede33a" providerId="ADAL" clId="{78A0D083-B355-4765-A125-C5C36B3C00C1}" dt="2023-05-28T11:04:10.664" v="282" actId="20577"/>
        <pc:sldMkLst>
          <pc:docMk/>
          <pc:sldMk cId="2074030194" sldId="458"/>
        </pc:sldMkLst>
        <pc:spChg chg="mod">
          <ac:chgData name="Bùi Nguyễn Anh Trung" userId="d4fdbf7c-e938-4681-9e9b-386d80ede33a" providerId="ADAL" clId="{78A0D083-B355-4765-A125-C5C36B3C00C1}" dt="2023-05-28T11:04:10.664" v="282" actId="20577"/>
          <ac:spMkLst>
            <pc:docMk/>
            <pc:sldMk cId="2074030194" sldId="458"/>
            <ac:spMk id="5" creationId="{29F306B3-1158-4AA1-A14D-AF73D24F2D58}"/>
          </ac:spMkLst>
        </pc:spChg>
      </pc:sldChg>
      <pc:sldChg chg="modSp mod">
        <pc:chgData name="Bùi Nguyễn Anh Trung" userId="d4fdbf7c-e938-4681-9e9b-386d80ede33a" providerId="ADAL" clId="{78A0D083-B355-4765-A125-C5C36B3C00C1}" dt="2023-05-28T11:02:26.108" v="256" actId="20577"/>
        <pc:sldMkLst>
          <pc:docMk/>
          <pc:sldMk cId="3264583072" sldId="466"/>
        </pc:sldMkLst>
        <pc:spChg chg="mod">
          <ac:chgData name="Bùi Nguyễn Anh Trung" userId="d4fdbf7c-e938-4681-9e9b-386d80ede33a" providerId="ADAL" clId="{78A0D083-B355-4765-A125-C5C36B3C00C1}" dt="2023-05-28T11:02:26.108" v="256" actId="20577"/>
          <ac:spMkLst>
            <pc:docMk/>
            <pc:sldMk cId="3264583072" sldId="466"/>
            <ac:spMk id="5" creationId="{29F306B3-1158-4AA1-A14D-AF73D24F2D58}"/>
          </ac:spMkLst>
        </pc:spChg>
      </pc:sldChg>
      <pc:sldChg chg="addSp delSp modSp mod">
        <pc:chgData name="Bùi Nguyễn Anh Trung" userId="d4fdbf7c-e938-4681-9e9b-386d80ede33a" providerId="ADAL" clId="{78A0D083-B355-4765-A125-C5C36B3C00C1}" dt="2023-05-28T11:39:40.810" v="435" actId="1076"/>
        <pc:sldMkLst>
          <pc:docMk/>
          <pc:sldMk cId="1625896492" sldId="468"/>
        </pc:sldMkLst>
        <pc:spChg chg="mod">
          <ac:chgData name="Bùi Nguyễn Anh Trung" userId="d4fdbf7c-e938-4681-9e9b-386d80ede33a" providerId="ADAL" clId="{78A0D083-B355-4765-A125-C5C36B3C00C1}" dt="2023-05-28T10:57:56.597" v="1" actId="21"/>
          <ac:spMkLst>
            <pc:docMk/>
            <pc:sldMk cId="1625896492" sldId="468"/>
            <ac:spMk id="5" creationId="{29F306B3-1158-4AA1-A14D-AF73D24F2D58}"/>
          </ac:spMkLst>
        </pc:spChg>
        <pc:picChg chg="add del mod">
          <ac:chgData name="Bùi Nguyễn Anh Trung" userId="d4fdbf7c-e938-4681-9e9b-386d80ede33a" providerId="ADAL" clId="{78A0D083-B355-4765-A125-C5C36B3C00C1}" dt="2023-05-28T11:39:08.985" v="431" actId="21"/>
          <ac:picMkLst>
            <pc:docMk/>
            <pc:sldMk cId="1625896492" sldId="468"/>
            <ac:picMk id="2" creationId="{ABCD559F-18EC-E7FF-2536-9DC575D1BAF6}"/>
          </ac:picMkLst>
        </pc:picChg>
        <pc:picChg chg="del">
          <ac:chgData name="Bùi Nguyễn Anh Trung" userId="d4fdbf7c-e938-4681-9e9b-386d80ede33a" providerId="ADAL" clId="{78A0D083-B355-4765-A125-C5C36B3C00C1}" dt="2023-05-28T10:58:28.521" v="3" actId="478"/>
          <ac:picMkLst>
            <pc:docMk/>
            <pc:sldMk cId="1625896492" sldId="468"/>
            <ac:picMk id="6" creationId="{EC6BF3A0-2A5C-4485-8F42-F39699EC1E04}"/>
          </ac:picMkLst>
        </pc:picChg>
        <pc:picChg chg="add mod">
          <ac:chgData name="Bùi Nguyễn Anh Trung" userId="d4fdbf7c-e938-4681-9e9b-386d80ede33a" providerId="ADAL" clId="{78A0D083-B355-4765-A125-C5C36B3C00C1}" dt="2023-05-28T11:39:37.866" v="434" actId="1076"/>
          <ac:picMkLst>
            <pc:docMk/>
            <pc:sldMk cId="1625896492" sldId="468"/>
            <ac:picMk id="7" creationId="{B35D26B1-D588-22D0-F1C6-2DF208319A24}"/>
          </ac:picMkLst>
        </pc:picChg>
        <pc:picChg chg="add mod">
          <ac:chgData name="Bùi Nguyễn Anh Trung" userId="d4fdbf7c-e938-4681-9e9b-386d80ede33a" providerId="ADAL" clId="{78A0D083-B355-4765-A125-C5C36B3C00C1}" dt="2023-05-28T11:39:40.810" v="435" actId="1076"/>
          <ac:picMkLst>
            <pc:docMk/>
            <pc:sldMk cId="1625896492" sldId="468"/>
            <ac:picMk id="1026" creationId="{A814507F-C9C3-04BF-8D7D-D0E0F29933ED}"/>
          </ac:picMkLst>
        </pc:picChg>
      </pc:sldChg>
      <pc:sldChg chg="modSp mod">
        <pc:chgData name="Bùi Nguyễn Anh Trung" userId="d4fdbf7c-e938-4681-9e9b-386d80ede33a" providerId="ADAL" clId="{78A0D083-B355-4765-A125-C5C36B3C00C1}" dt="2023-05-28T11:18:41.769" v="424" actId="14100"/>
        <pc:sldMkLst>
          <pc:docMk/>
          <pc:sldMk cId="3633151941" sldId="469"/>
        </pc:sldMkLst>
        <pc:spChg chg="mod">
          <ac:chgData name="Bùi Nguyễn Anh Trung" userId="d4fdbf7c-e938-4681-9e9b-386d80ede33a" providerId="ADAL" clId="{78A0D083-B355-4765-A125-C5C36B3C00C1}" dt="2023-05-28T11:18:41.769" v="424" actId="14100"/>
          <ac:spMkLst>
            <pc:docMk/>
            <pc:sldMk cId="3633151941" sldId="469"/>
            <ac:spMk id="5" creationId="{29F306B3-1158-4AA1-A14D-AF73D24F2D58}"/>
          </ac:spMkLst>
        </pc:spChg>
      </pc:sldChg>
      <pc:sldChg chg="addSp delSp modSp mod">
        <pc:chgData name="Bùi Nguyễn Anh Trung" userId="d4fdbf7c-e938-4681-9e9b-386d80ede33a" providerId="ADAL" clId="{78A0D083-B355-4765-A125-C5C36B3C00C1}" dt="2023-05-28T11:39:12.695" v="432"/>
        <pc:sldMkLst>
          <pc:docMk/>
          <pc:sldMk cId="788099472" sldId="470"/>
        </pc:sldMkLst>
        <pc:spChg chg="mod">
          <ac:chgData name="Bùi Nguyễn Anh Trung" userId="d4fdbf7c-e938-4681-9e9b-386d80ede33a" providerId="ADAL" clId="{78A0D083-B355-4765-A125-C5C36B3C00C1}" dt="2023-05-28T11:19:50.311" v="425" actId="20577"/>
          <ac:spMkLst>
            <pc:docMk/>
            <pc:sldMk cId="788099472" sldId="470"/>
            <ac:spMk id="5" creationId="{29F306B3-1158-4AA1-A14D-AF73D24F2D58}"/>
          </ac:spMkLst>
        </pc:spChg>
        <pc:picChg chg="add mod">
          <ac:chgData name="Bùi Nguyễn Anh Trung" userId="d4fdbf7c-e938-4681-9e9b-386d80ede33a" providerId="ADAL" clId="{78A0D083-B355-4765-A125-C5C36B3C00C1}" dt="2023-05-28T11:39:12.695" v="432"/>
          <ac:picMkLst>
            <pc:docMk/>
            <pc:sldMk cId="788099472" sldId="470"/>
            <ac:picMk id="2" creationId="{5AA6F828-7BB6-191B-5542-522F2167EF65}"/>
          </ac:picMkLst>
        </pc:picChg>
        <pc:picChg chg="del mod">
          <ac:chgData name="Bùi Nguyễn Anh Trung" userId="d4fdbf7c-e938-4681-9e9b-386d80ede33a" providerId="ADAL" clId="{78A0D083-B355-4765-A125-C5C36B3C00C1}" dt="2023-05-28T11:38:54.658" v="427" actId="21"/>
          <ac:picMkLst>
            <pc:docMk/>
            <pc:sldMk cId="788099472" sldId="470"/>
            <ac:picMk id="7" creationId="{D79D0C24-2A95-40D6-B810-21B4247B5FAE}"/>
          </ac:picMkLst>
        </pc:picChg>
      </pc:sldChg>
      <pc:sldChg chg="modSp add mod">
        <pc:chgData name="Bùi Nguyễn Anh Trung" userId="d4fdbf7c-e938-4681-9e9b-386d80ede33a" providerId="ADAL" clId="{78A0D083-B355-4765-A125-C5C36B3C00C1}" dt="2023-05-28T10:58:06.226" v="2" actId="20577"/>
        <pc:sldMkLst>
          <pc:docMk/>
          <pc:sldMk cId="3762877787" sldId="478"/>
        </pc:sldMkLst>
        <pc:spChg chg="mod">
          <ac:chgData name="Bùi Nguyễn Anh Trung" userId="d4fdbf7c-e938-4681-9e9b-386d80ede33a" providerId="ADAL" clId="{78A0D083-B355-4765-A125-C5C36B3C00C1}" dt="2023-05-28T10:58:06.226" v="2" actId="20577"/>
          <ac:spMkLst>
            <pc:docMk/>
            <pc:sldMk cId="3762877787" sldId="478"/>
            <ac:spMk id="5" creationId="{29F306B3-1158-4AA1-A14D-AF73D24F2D58}"/>
          </ac:spMkLst>
        </pc:spChg>
      </pc:sldChg>
      <pc:sldChg chg="addSp delSp modSp add mod">
        <pc:chgData name="Bùi Nguyễn Anh Trung" userId="d4fdbf7c-e938-4681-9e9b-386d80ede33a" providerId="ADAL" clId="{78A0D083-B355-4765-A125-C5C36B3C00C1}" dt="2023-05-28T11:13:08.411" v="422" actId="404"/>
        <pc:sldMkLst>
          <pc:docMk/>
          <pc:sldMk cId="1688298535" sldId="479"/>
        </pc:sldMkLst>
        <pc:spChg chg="add">
          <ac:chgData name="Bùi Nguyễn Anh Trung" userId="d4fdbf7c-e938-4681-9e9b-386d80ede33a" providerId="ADAL" clId="{78A0D083-B355-4765-A125-C5C36B3C00C1}" dt="2023-05-28T11:09:41.658" v="407"/>
          <ac:spMkLst>
            <pc:docMk/>
            <pc:sldMk cId="1688298535" sldId="479"/>
            <ac:spMk id="2" creationId="{D879C1D5-79E7-A2E6-E916-8FA7E606CC3D}"/>
          </ac:spMkLst>
        </pc:spChg>
        <pc:spChg chg="mod">
          <ac:chgData name="Bùi Nguyễn Anh Trung" userId="d4fdbf7c-e938-4681-9e9b-386d80ede33a" providerId="ADAL" clId="{78A0D083-B355-4765-A125-C5C36B3C00C1}" dt="2023-05-28T11:00:17.027" v="80" actId="20577"/>
          <ac:spMkLst>
            <pc:docMk/>
            <pc:sldMk cId="1688298535" sldId="479"/>
            <ac:spMk id="4" creationId="{63874245-E22D-4213-8504-078CA41037E1}"/>
          </ac:spMkLst>
        </pc:spChg>
        <pc:spChg chg="mod">
          <ac:chgData name="Bùi Nguyễn Anh Trung" userId="d4fdbf7c-e938-4681-9e9b-386d80ede33a" providerId="ADAL" clId="{78A0D083-B355-4765-A125-C5C36B3C00C1}" dt="2023-05-28T11:13:08.411" v="422" actId="404"/>
          <ac:spMkLst>
            <pc:docMk/>
            <pc:sldMk cId="1688298535" sldId="479"/>
            <ac:spMk id="5" creationId="{29F306B3-1158-4AA1-A14D-AF73D24F2D58}"/>
          </ac:spMkLst>
        </pc:spChg>
        <pc:spChg chg="add del">
          <ac:chgData name="Bùi Nguyễn Anh Trung" userId="d4fdbf7c-e938-4681-9e9b-386d80ede33a" providerId="ADAL" clId="{78A0D083-B355-4765-A125-C5C36B3C00C1}" dt="2023-05-28T11:09:57.369" v="409"/>
          <ac:spMkLst>
            <pc:docMk/>
            <pc:sldMk cId="1688298535" sldId="479"/>
            <ac:spMk id="6" creationId="{9484E8D4-4025-9742-3B52-970671AF4224}"/>
          </ac:spMkLst>
        </pc:spChg>
      </pc:sldChg>
      <pc:sldChg chg="modSp mod">
        <pc:chgData name="Bùi Nguyễn Anh Trung" userId="d4fdbf7c-e938-4681-9e9b-386d80ede33a" providerId="ADAL" clId="{78A0D083-B355-4765-A125-C5C36B3C00C1}" dt="2023-05-28T11:50:43.603" v="444" actId="20577"/>
        <pc:sldMkLst>
          <pc:docMk/>
          <pc:sldMk cId="145522625" sldId="481"/>
        </pc:sldMkLst>
        <pc:graphicFrameChg chg="modGraphic">
          <ac:chgData name="Bùi Nguyễn Anh Trung" userId="d4fdbf7c-e938-4681-9e9b-386d80ede33a" providerId="ADAL" clId="{78A0D083-B355-4765-A125-C5C36B3C00C1}" dt="2023-05-28T11:50:43.603" v="444" actId="20577"/>
          <ac:graphicFrameMkLst>
            <pc:docMk/>
            <pc:sldMk cId="145522625" sldId="481"/>
            <ac:graphicFrameMk id="7" creationId="{3B6BDF37-295A-FDCC-1BF4-0BE8B5D8C4EF}"/>
          </ac:graphicFrameMkLst>
        </pc:graphicFrameChg>
      </pc:sldChg>
    </pc:docChg>
  </pc:docChgLst>
  <pc:docChgLst>
    <pc:chgData name="Lê Nguyễn Bảo Hân" userId="f65d6681-e51c-4d3e-838c-bf1e11b53f9d" providerId="ADAL" clId="{16C2DC2F-CDF8-46DB-ACD9-C16FDFA6E61F}"/>
    <pc:docChg chg="undo redo custSel addSld delSld modSld sldOrd">
      <pc:chgData name="Lê Nguyễn Bảo Hân" userId="f65d6681-e51c-4d3e-838c-bf1e11b53f9d" providerId="ADAL" clId="{16C2DC2F-CDF8-46DB-ACD9-C16FDFA6E61F}" dt="2023-05-28T13:50:45.070" v="2535" actId="20577"/>
      <pc:docMkLst>
        <pc:docMk/>
      </pc:docMkLst>
      <pc:sldChg chg="modSp">
        <pc:chgData name="Lê Nguyễn Bảo Hân" userId="f65d6681-e51c-4d3e-838c-bf1e11b53f9d" providerId="ADAL" clId="{16C2DC2F-CDF8-46DB-ACD9-C16FDFA6E61F}" dt="2023-05-27T20:28:37.772" v="303" actId="2711"/>
        <pc:sldMkLst>
          <pc:docMk/>
          <pc:sldMk cId="0" sldId="256"/>
        </pc:sldMkLst>
        <pc:spChg chg="mod">
          <ac:chgData name="Lê Nguyễn Bảo Hân" userId="f65d6681-e51c-4d3e-838c-bf1e11b53f9d" providerId="ADAL" clId="{16C2DC2F-CDF8-46DB-ACD9-C16FDFA6E61F}" dt="2023-05-27T20:28:37.772" v="303" actId="2711"/>
          <ac:spMkLst>
            <pc:docMk/>
            <pc:sldMk cId="0" sldId="256"/>
            <ac:spMk id="2" creationId="{B805A5AB-5C75-4F3E-80AA-72B7B6513E00}"/>
          </ac:spMkLst>
        </pc:spChg>
        <pc:spChg chg="mod">
          <ac:chgData name="Lê Nguyễn Bảo Hân" userId="f65d6681-e51c-4d3e-838c-bf1e11b53f9d" providerId="ADAL" clId="{16C2DC2F-CDF8-46DB-ACD9-C16FDFA6E61F}" dt="2023-05-27T20:28:36.592" v="302" actId="2711"/>
          <ac:spMkLst>
            <pc:docMk/>
            <pc:sldMk cId="0" sldId="256"/>
            <ac:spMk id="582" creationId="{00000000-0000-0000-0000-000000000000}"/>
          </ac:spMkLst>
        </pc:spChg>
      </pc:sldChg>
      <pc:sldChg chg="addSp delSp modSp">
        <pc:chgData name="Lê Nguyễn Bảo Hân" userId="f65d6681-e51c-4d3e-838c-bf1e11b53f9d" providerId="ADAL" clId="{16C2DC2F-CDF8-46DB-ACD9-C16FDFA6E61F}" dt="2023-05-27T21:08:49.131" v="1502" actId="1038"/>
        <pc:sldMkLst>
          <pc:docMk/>
          <pc:sldMk cId="2261162311" sldId="271"/>
        </pc:sldMkLst>
        <pc:spChg chg="mod">
          <ac:chgData name="Lê Nguyễn Bảo Hân" userId="f65d6681-e51c-4d3e-838c-bf1e11b53f9d" providerId="ADAL" clId="{16C2DC2F-CDF8-46DB-ACD9-C16FDFA6E61F}" dt="2023-05-27T21:07:33.274" v="1427" actId="207"/>
          <ac:spMkLst>
            <pc:docMk/>
            <pc:sldMk cId="2261162311" sldId="271"/>
            <ac:spMk id="14" creationId="{FF1DCBA7-7C17-4D97-B508-645D0B9975A4}"/>
          </ac:spMkLst>
        </pc:spChg>
        <pc:spChg chg="mod">
          <ac:chgData name="Lê Nguyễn Bảo Hân" userId="f65d6681-e51c-4d3e-838c-bf1e11b53f9d" providerId="ADAL" clId="{16C2DC2F-CDF8-46DB-ACD9-C16FDFA6E61F}" dt="2023-05-27T21:07:33.274" v="1427" actId="207"/>
          <ac:spMkLst>
            <pc:docMk/>
            <pc:sldMk cId="2261162311" sldId="271"/>
            <ac:spMk id="15" creationId="{72954A8D-1A9E-4454-A88D-56C3439C6BFB}"/>
          </ac:spMkLst>
        </pc:spChg>
        <pc:spChg chg="mod">
          <ac:chgData name="Lê Nguyễn Bảo Hân" userId="f65d6681-e51c-4d3e-838c-bf1e11b53f9d" providerId="ADAL" clId="{16C2DC2F-CDF8-46DB-ACD9-C16FDFA6E61F}" dt="2023-05-27T21:08:49.131" v="1502" actId="1038"/>
          <ac:spMkLst>
            <pc:docMk/>
            <pc:sldMk cId="2261162311" sldId="271"/>
            <ac:spMk id="20" creationId="{D8C312E6-F27B-4896-8F4C-A6DB398C167B}"/>
          </ac:spMkLst>
        </pc:spChg>
        <pc:spChg chg="mod">
          <ac:chgData name="Lê Nguyễn Bảo Hân" userId="f65d6681-e51c-4d3e-838c-bf1e11b53f9d" providerId="ADAL" clId="{16C2DC2F-CDF8-46DB-ACD9-C16FDFA6E61F}" dt="2023-05-27T21:07:35.073" v="1428" actId="207"/>
          <ac:spMkLst>
            <pc:docMk/>
            <pc:sldMk cId="2261162311" sldId="271"/>
            <ac:spMk id="32" creationId="{CE96D66E-AA52-4907-948A-377907C0D34E}"/>
          </ac:spMkLst>
        </pc:spChg>
        <pc:spChg chg="mod">
          <ac:chgData name="Lê Nguyễn Bảo Hân" userId="f65d6681-e51c-4d3e-838c-bf1e11b53f9d" providerId="ADAL" clId="{16C2DC2F-CDF8-46DB-ACD9-C16FDFA6E61F}" dt="2023-05-27T21:07:35.073" v="1428" actId="207"/>
          <ac:spMkLst>
            <pc:docMk/>
            <pc:sldMk cId="2261162311" sldId="271"/>
            <ac:spMk id="33" creationId="{8052E6E4-6433-46B5-A136-E3389B6CDDC8}"/>
          </ac:spMkLst>
        </pc:spChg>
        <pc:spChg chg="mod">
          <ac:chgData name="Lê Nguyễn Bảo Hân" userId="f65d6681-e51c-4d3e-838c-bf1e11b53f9d" providerId="ADAL" clId="{16C2DC2F-CDF8-46DB-ACD9-C16FDFA6E61F}" dt="2023-05-27T21:08:49.131" v="1502" actId="1038"/>
          <ac:spMkLst>
            <pc:docMk/>
            <pc:sldMk cId="2261162311" sldId="271"/>
            <ac:spMk id="34" creationId="{26954AF6-D5A5-4B94-825C-A5D7DB79ED3A}"/>
          </ac:spMkLst>
        </pc:spChg>
        <pc:spChg chg="add del mod">
          <ac:chgData name="Lê Nguyễn Bảo Hân" userId="f65d6681-e51c-4d3e-838c-bf1e11b53f9d" providerId="ADAL" clId="{16C2DC2F-CDF8-46DB-ACD9-C16FDFA6E61F}" dt="2023-05-27T20:21:58.412" v="246" actId="478"/>
          <ac:spMkLst>
            <pc:docMk/>
            <pc:sldMk cId="2261162311" sldId="271"/>
            <ac:spMk id="35" creationId="{ABB73873-E26B-447D-AFBD-6BBCE6961E43}"/>
          </ac:spMkLst>
        </pc:spChg>
        <pc:spChg chg="mod">
          <ac:chgData name="Lê Nguyễn Bảo Hân" userId="f65d6681-e51c-4d3e-838c-bf1e11b53f9d" providerId="ADAL" clId="{16C2DC2F-CDF8-46DB-ACD9-C16FDFA6E61F}" dt="2023-05-27T21:07:58.543" v="1470" actId="1036"/>
          <ac:spMkLst>
            <pc:docMk/>
            <pc:sldMk cId="2261162311" sldId="271"/>
            <ac:spMk id="37" creationId="{D6D57087-A597-45D5-BDCF-D6A1BEF5F4AE}"/>
          </ac:spMkLst>
        </pc:spChg>
        <pc:spChg chg="del">
          <ac:chgData name="Lê Nguyễn Bảo Hân" userId="f65d6681-e51c-4d3e-838c-bf1e11b53f9d" providerId="ADAL" clId="{16C2DC2F-CDF8-46DB-ACD9-C16FDFA6E61F}" dt="2023-05-27T20:13:48.610" v="27" actId="478"/>
          <ac:spMkLst>
            <pc:docMk/>
            <pc:sldMk cId="2261162311" sldId="271"/>
            <ac:spMk id="42" creationId="{599EE2B1-A0B5-4B4F-9918-44A0EBD2FEEC}"/>
          </ac:spMkLst>
        </pc:spChg>
        <pc:spChg chg="mod">
          <ac:chgData name="Lê Nguyễn Bảo Hân" userId="f65d6681-e51c-4d3e-838c-bf1e11b53f9d" providerId="ADAL" clId="{16C2DC2F-CDF8-46DB-ACD9-C16FDFA6E61F}" dt="2023-05-27T21:07:58.543" v="1470" actId="1036"/>
          <ac:spMkLst>
            <pc:docMk/>
            <pc:sldMk cId="2261162311" sldId="271"/>
            <ac:spMk id="43" creationId="{F73C985C-C473-4A55-9DC3-A37A2B07BB12}"/>
          </ac:spMkLst>
        </pc:spChg>
        <pc:spChg chg="mod">
          <ac:chgData name="Lê Nguyễn Bảo Hân" userId="f65d6681-e51c-4d3e-838c-bf1e11b53f9d" providerId="ADAL" clId="{16C2DC2F-CDF8-46DB-ACD9-C16FDFA6E61F}" dt="2023-05-27T21:07:58.543" v="1470" actId="1036"/>
          <ac:spMkLst>
            <pc:docMk/>
            <pc:sldMk cId="2261162311" sldId="271"/>
            <ac:spMk id="49" creationId="{D7D51A78-12E4-4886-862E-B51C769D655E}"/>
          </ac:spMkLst>
        </pc:spChg>
        <pc:spChg chg="del">
          <ac:chgData name="Lê Nguyễn Bảo Hân" userId="f65d6681-e51c-4d3e-838c-bf1e11b53f9d" providerId="ADAL" clId="{16C2DC2F-CDF8-46DB-ACD9-C16FDFA6E61F}" dt="2023-05-27T20:14:49.676" v="33" actId="478"/>
          <ac:spMkLst>
            <pc:docMk/>
            <pc:sldMk cId="2261162311" sldId="271"/>
            <ac:spMk id="54" creationId="{62B04903-4383-41D3-8747-F2423CAF4D3A}"/>
          </ac:spMkLst>
        </pc:spChg>
        <pc:spChg chg="mod">
          <ac:chgData name="Lê Nguyễn Bảo Hân" userId="f65d6681-e51c-4d3e-838c-bf1e11b53f9d" providerId="ADAL" clId="{16C2DC2F-CDF8-46DB-ACD9-C16FDFA6E61F}" dt="2023-05-27T21:07:58.543" v="1470" actId="1036"/>
          <ac:spMkLst>
            <pc:docMk/>
            <pc:sldMk cId="2261162311" sldId="271"/>
            <ac:spMk id="55" creationId="{6CBE72D4-A00A-47CB-93F4-1161046D8035}"/>
          </ac:spMkLst>
        </pc:spChg>
        <pc:spChg chg="mod">
          <ac:chgData name="Lê Nguyễn Bảo Hân" userId="f65d6681-e51c-4d3e-838c-bf1e11b53f9d" providerId="ADAL" clId="{16C2DC2F-CDF8-46DB-ACD9-C16FDFA6E61F}" dt="2023-05-27T21:07:37.488" v="1429" actId="207"/>
          <ac:spMkLst>
            <pc:docMk/>
            <pc:sldMk cId="2261162311" sldId="271"/>
            <ac:spMk id="60" creationId="{890801E2-9BBF-4EB3-B973-9CB9F537A1FF}"/>
          </ac:spMkLst>
        </pc:spChg>
        <pc:spChg chg="mod">
          <ac:chgData name="Lê Nguyễn Bảo Hân" userId="f65d6681-e51c-4d3e-838c-bf1e11b53f9d" providerId="ADAL" clId="{16C2DC2F-CDF8-46DB-ACD9-C16FDFA6E61F}" dt="2023-05-27T21:07:37.488" v="1429" actId="207"/>
          <ac:spMkLst>
            <pc:docMk/>
            <pc:sldMk cId="2261162311" sldId="271"/>
            <ac:spMk id="61" creationId="{C871A36C-A855-43A8-AE2F-E92675C1DD76}"/>
          </ac:spMkLst>
        </pc:spChg>
        <pc:spChg chg="mod">
          <ac:chgData name="Lê Nguyễn Bảo Hân" userId="f65d6681-e51c-4d3e-838c-bf1e11b53f9d" providerId="ADAL" clId="{16C2DC2F-CDF8-46DB-ACD9-C16FDFA6E61F}" dt="2023-05-27T21:08:35.862" v="1489" actId="1038"/>
          <ac:spMkLst>
            <pc:docMk/>
            <pc:sldMk cId="2261162311" sldId="271"/>
            <ac:spMk id="62" creationId="{909A0BF1-C2CF-4DAF-B8B2-8E53CBD63D5B}"/>
          </ac:spMkLst>
        </pc:spChg>
        <pc:spChg chg="mod">
          <ac:chgData name="Lê Nguyễn Bảo Hân" userId="f65d6681-e51c-4d3e-838c-bf1e11b53f9d" providerId="ADAL" clId="{16C2DC2F-CDF8-46DB-ACD9-C16FDFA6E61F}" dt="2023-05-27T21:07:39.889" v="1430" actId="207"/>
          <ac:spMkLst>
            <pc:docMk/>
            <pc:sldMk cId="2261162311" sldId="271"/>
            <ac:spMk id="87" creationId="{8C8D87AC-7DC6-4B39-9360-A6070231B5E0}"/>
          </ac:spMkLst>
        </pc:spChg>
        <pc:spChg chg="mod">
          <ac:chgData name="Lê Nguyễn Bảo Hân" userId="f65d6681-e51c-4d3e-838c-bf1e11b53f9d" providerId="ADAL" clId="{16C2DC2F-CDF8-46DB-ACD9-C16FDFA6E61F}" dt="2023-05-27T21:07:39.889" v="1430" actId="207"/>
          <ac:spMkLst>
            <pc:docMk/>
            <pc:sldMk cId="2261162311" sldId="271"/>
            <ac:spMk id="88" creationId="{B5913D0E-47A4-48D0-BC74-3B531B6AC55A}"/>
          </ac:spMkLst>
        </pc:spChg>
        <pc:spChg chg="mod">
          <ac:chgData name="Lê Nguyễn Bảo Hân" userId="f65d6681-e51c-4d3e-838c-bf1e11b53f9d" providerId="ADAL" clId="{16C2DC2F-CDF8-46DB-ACD9-C16FDFA6E61F}" dt="2023-05-27T21:08:35.862" v="1489" actId="1038"/>
          <ac:spMkLst>
            <pc:docMk/>
            <pc:sldMk cId="2261162311" sldId="271"/>
            <ac:spMk id="89" creationId="{397CD874-657F-4442-BA3B-36F48EAC3658}"/>
          </ac:spMkLst>
        </pc:spChg>
        <pc:grpChg chg="mod">
          <ac:chgData name="Lê Nguyễn Bảo Hân" userId="f65d6681-e51c-4d3e-838c-bf1e11b53f9d" providerId="ADAL" clId="{16C2DC2F-CDF8-46DB-ACD9-C16FDFA6E61F}" dt="2023-05-27T21:07:58.543" v="1470" actId="1036"/>
          <ac:grpSpMkLst>
            <pc:docMk/>
            <pc:sldMk cId="2261162311" sldId="271"/>
            <ac:grpSpMk id="11" creationId="{5C3EDFC3-35AB-4EAD-BC16-B94EC873C128}"/>
          </ac:grpSpMkLst>
        </pc:grpChg>
        <pc:grpChg chg="mod">
          <ac:chgData name="Lê Nguyễn Bảo Hân" userId="f65d6681-e51c-4d3e-838c-bf1e11b53f9d" providerId="ADAL" clId="{16C2DC2F-CDF8-46DB-ACD9-C16FDFA6E61F}" dt="2023-05-27T21:07:58.543" v="1470" actId="1036"/>
          <ac:grpSpMkLst>
            <pc:docMk/>
            <pc:sldMk cId="2261162311" sldId="271"/>
            <ac:grpSpMk id="31" creationId="{E793F44F-4CDE-4BDB-AEF8-B84552B626B5}"/>
          </ac:grpSpMkLst>
        </pc:grpChg>
        <pc:grpChg chg="mod">
          <ac:chgData name="Lê Nguyễn Bảo Hân" userId="f65d6681-e51c-4d3e-838c-bf1e11b53f9d" providerId="ADAL" clId="{16C2DC2F-CDF8-46DB-ACD9-C16FDFA6E61F}" dt="2023-05-27T21:07:58.543" v="1470" actId="1036"/>
          <ac:grpSpMkLst>
            <pc:docMk/>
            <pc:sldMk cId="2261162311" sldId="271"/>
            <ac:grpSpMk id="59" creationId="{98236804-6901-4F83-94C7-CC74C53AEB9C}"/>
          </ac:grpSpMkLst>
        </pc:grpChg>
        <pc:grpChg chg="mod">
          <ac:chgData name="Lê Nguyễn Bảo Hân" userId="f65d6681-e51c-4d3e-838c-bf1e11b53f9d" providerId="ADAL" clId="{16C2DC2F-CDF8-46DB-ACD9-C16FDFA6E61F}" dt="2023-05-27T21:07:58.543" v="1470" actId="1036"/>
          <ac:grpSpMkLst>
            <pc:docMk/>
            <pc:sldMk cId="2261162311" sldId="271"/>
            <ac:grpSpMk id="86" creationId="{9310BEBF-4B1F-4539-B413-57B217785E27}"/>
          </ac:grpSpMkLst>
        </pc:grpChg>
        <pc:cxnChg chg="mod">
          <ac:chgData name="Lê Nguyễn Bảo Hân" userId="f65d6681-e51c-4d3e-838c-bf1e11b53f9d" providerId="ADAL" clId="{16C2DC2F-CDF8-46DB-ACD9-C16FDFA6E61F}" dt="2023-05-27T21:07:58.543" v="1470" actId="1036"/>
          <ac:cxnSpMkLst>
            <pc:docMk/>
            <pc:sldMk cId="2261162311" sldId="271"/>
            <ac:cxnSpMk id="30" creationId="{ADB5F9D9-9B3D-4CD5-9FC3-2DA16D424F64}"/>
          </ac:cxnSpMkLst>
        </pc:cxnChg>
        <pc:cxnChg chg="mod">
          <ac:chgData name="Lê Nguyễn Bảo Hân" userId="f65d6681-e51c-4d3e-838c-bf1e11b53f9d" providerId="ADAL" clId="{16C2DC2F-CDF8-46DB-ACD9-C16FDFA6E61F}" dt="2023-05-27T21:07:58.543" v="1470" actId="1036"/>
          <ac:cxnSpMkLst>
            <pc:docMk/>
            <pc:sldMk cId="2261162311" sldId="271"/>
            <ac:cxnSpMk id="36" creationId="{9E2D0DB4-84F7-4B9E-84CC-E63AF14D1592}"/>
          </ac:cxnSpMkLst>
        </pc:cxnChg>
        <pc:cxnChg chg="mod">
          <ac:chgData name="Lê Nguyễn Bảo Hân" userId="f65d6681-e51c-4d3e-838c-bf1e11b53f9d" providerId="ADAL" clId="{16C2DC2F-CDF8-46DB-ACD9-C16FDFA6E61F}" dt="2023-05-27T21:07:58.543" v="1470" actId="1036"/>
          <ac:cxnSpMkLst>
            <pc:docMk/>
            <pc:sldMk cId="2261162311" sldId="271"/>
            <ac:cxnSpMk id="46" creationId="{07030197-37B4-40C6-A67C-449F01220683}"/>
          </ac:cxnSpMkLst>
        </pc:cxnChg>
        <pc:cxnChg chg="mod">
          <ac:chgData name="Lê Nguyễn Bảo Hân" userId="f65d6681-e51c-4d3e-838c-bf1e11b53f9d" providerId="ADAL" clId="{16C2DC2F-CDF8-46DB-ACD9-C16FDFA6E61F}" dt="2023-05-27T21:07:58.543" v="1470" actId="1036"/>
          <ac:cxnSpMkLst>
            <pc:docMk/>
            <pc:sldMk cId="2261162311" sldId="271"/>
            <ac:cxnSpMk id="51" creationId="{CC4436B3-7A48-4879-AB28-984FD5EBCBE4}"/>
          </ac:cxnSpMkLst>
        </pc:cxnChg>
        <pc:cxnChg chg="del">
          <ac:chgData name="Lê Nguyễn Bảo Hân" userId="f65d6681-e51c-4d3e-838c-bf1e11b53f9d" providerId="ADAL" clId="{16C2DC2F-CDF8-46DB-ACD9-C16FDFA6E61F}" dt="2023-05-27T20:14:48.724" v="32" actId="478"/>
          <ac:cxnSpMkLst>
            <pc:docMk/>
            <pc:sldMk cId="2261162311" sldId="271"/>
            <ac:cxnSpMk id="53" creationId="{9413A0F2-9392-4192-9D8A-507FAD939AFC}"/>
          </ac:cxnSpMkLst>
        </pc:cxnChg>
      </pc:sldChg>
      <pc:sldChg chg="addSp delSp modSp">
        <pc:chgData name="Lê Nguyễn Bảo Hân" userId="f65d6681-e51c-4d3e-838c-bf1e11b53f9d" providerId="ADAL" clId="{16C2DC2F-CDF8-46DB-ACD9-C16FDFA6E61F}" dt="2023-05-28T07:31:05.742" v="2131" actId="20577"/>
        <pc:sldMkLst>
          <pc:docMk/>
          <pc:sldMk cId="2301750815" sldId="454"/>
        </pc:sldMkLst>
        <pc:spChg chg="add del mod">
          <ac:chgData name="Lê Nguyễn Bảo Hân" userId="f65d6681-e51c-4d3e-838c-bf1e11b53f9d" providerId="ADAL" clId="{16C2DC2F-CDF8-46DB-ACD9-C16FDFA6E61F}" dt="2023-05-27T20:28:20.196" v="299"/>
          <ac:spMkLst>
            <pc:docMk/>
            <pc:sldMk cId="2301750815" sldId="454"/>
            <ac:spMk id="3" creationId="{41AB329C-7850-45A8-9B77-5E2384E160A4}"/>
          </ac:spMkLst>
        </pc:spChg>
        <pc:spChg chg="add mod">
          <ac:chgData name="Lê Nguyễn Bảo Hân" userId="f65d6681-e51c-4d3e-838c-bf1e11b53f9d" providerId="ADAL" clId="{16C2DC2F-CDF8-46DB-ACD9-C16FDFA6E61F}" dt="2023-05-28T07:31:05.742" v="2131" actId="20577"/>
          <ac:spMkLst>
            <pc:docMk/>
            <pc:sldMk cId="2301750815" sldId="454"/>
            <ac:spMk id="4" creationId="{EA093E90-CB73-4B73-90C3-9E6051CA7826}"/>
          </ac:spMkLst>
        </pc:spChg>
      </pc:sldChg>
      <pc:sldChg chg="del">
        <pc:chgData name="Lê Nguyễn Bảo Hân" userId="f65d6681-e51c-4d3e-838c-bf1e11b53f9d" providerId="ADAL" clId="{16C2DC2F-CDF8-46DB-ACD9-C16FDFA6E61F}" dt="2023-05-27T20:37:05.037" v="522" actId="47"/>
        <pc:sldMkLst>
          <pc:docMk/>
          <pc:sldMk cId="3020279389" sldId="455"/>
        </pc:sldMkLst>
      </pc:sldChg>
      <pc:sldChg chg="addSp modSp">
        <pc:chgData name="Lê Nguyễn Bảo Hân" userId="f65d6681-e51c-4d3e-838c-bf1e11b53f9d" providerId="ADAL" clId="{16C2DC2F-CDF8-46DB-ACD9-C16FDFA6E61F}" dt="2023-05-27T20:39:44.742" v="626" actId="1076"/>
        <pc:sldMkLst>
          <pc:docMk/>
          <pc:sldMk cId="147343005" sldId="456"/>
        </pc:sldMkLst>
        <pc:spChg chg="mod">
          <ac:chgData name="Lê Nguyễn Bảo Hân" userId="f65d6681-e51c-4d3e-838c-bf1e11b53f9d" providerId="ADAL" clId="{16C2DC2F-CDF8-46DB-ACD9-C16FDFA6E61F}" dt="2023-05-27T20:37:34.352" v="557" actId="20577"/>
          <ac:spMkLst>
            <pc:docMk/>
            <pc:sldMk cId="147343005" sldId="456"/>
            <ac:spMk id="3" creationId="{F2E422E4-E614-48AC-A21F-4426BB12C0BC}"/>
          </ac:spMkLst>
        </pc:spChg>
        <pc:spChg chg="mod">
          <ac:chgData name="Lê Nguyễn Bảo Hân" userId="f65d6681-e51c-4d3e-838c-bf1e11b53f9d" providerId="ADAL" clId="{16C2DC2F-CDF8-46DB-ACD9-C16FDFA6E61F}" dt="2023-05-27T20:37:48.602" v="603" actId="20577"/>
          <ac:spMkLst>
            <pc:docMk/>
            <pc:sldMk cId="147343005" sldId="456"/>
            <ac:spMk id="4" creationId="{63874245-E22D-4213-8504-078CA41037E1}"/>
          </ac:spMkLst>
        </pc:spChg>
        <pc:spChg chg="add mod">
          <ac:chgData name="Lê Nguyễn Bảo Hân" userId="f65d6681-e51c-4d3e-838c-bf1e11b53f9d" providerId="ADAL" clId="{16C2DC2F-CDF8-46DB-ACD9-C16FDFA6E61F}" dt="2023-05-27T20:39:35.875" v="623" actId="1076"/>
          <ac:spMkLst>
            <pc:docMk/>
            <pc:sldMk cId="147343005" sldId="456"/>
            <ac:spMk id="6" creationId="{24271DCA-CDD8-4917-A51F-0355F50A2AE4}"/>
          </ac:spMkLst>
        </pc:spChg>
        <pc:spChg chg="add mod">
          <ac:chgData name="Lê Nguyễn Bảo Hân" userId="f65d6681-e51c-4d3e-838c-bf1e11b53f9d" providerId="ADAL" clId="{16C2DC2F-CDF8-46DB-ACD9-C16FDFA6E61F}" dt="2023-05-27T20:39:44.742" v="626" actId="1076"/>
          <ac:spMkLst>
            <pc:docMk/>
            <pc:sldMk cId="147343005" sldId="456"/>
            <ac:spMk id="7" creationId="{1F6FE3A3-7250-4887-926D-BB8250C3B26D}"/>
          </ac:spMkLst>
        </pc:spChg>
        <pc:picChg chg="add mod modCrop">
          <ac:chgData name="Lê Nguyễn Bảo Hân" userId="f65d6681-e51c-4d3e-838c-bf1e11b53f9d" providerId="ADAL" clId="{16C2DC2F-CDF8-46DB-ACD9-C16FDFA6E61F}" dt="2023-05-27T20:39:40.898" v="625" actId="1076"/>
          <ac:picMkLst>
            <pc:docMk/>
            <pc:sldMk cId="147343005" sldId="456"/>
            <ac:picMk id="5" creationId="{D9CCFDD8-FC23-4E8C-82E2-6E376FBC264A}"/>
          </ac:picMkLst>
        </pc:picChg>
      </pc:sldChg>
      <pc:sldChg chg="addSp modSp">
        <pc:chgData name="Lê Nguyễn Bảo Hân" userId="f65d6681-e51c-4d3e-838c-bf1e11b53f9d" providerId="ADAL" clId="{16C2DC2F-CDF8-46DB-ACD9-C16FDFA6E61F}" dt="2023-05-27T21:26:28.785" v="1845" actId="20577"/>
        <pc:sldMkLst>
          <pc:docMk/>
          <pc:sldMk cId="51221400" sldId="457"/>
        </pc:sldMkLst>
        <pc:spChg chg="mod">
          <ac:chgData name="Lê Nguyễn Bảo Hân" userId="f65d6681-e51c-4d3e-838c-bf1e11b53f9d" providerId="ADAL" clId="{16C2DC2F-CDF8-46DB-ACD9-C16FDFA6E61F}" dt="2023-05-27T21:25:39.150" v="1806" actId="20577"/>
          <ac:spMkLst>
            <pc:docMk/>
            <pc:sldMk cId="51221400" sldId="457"/>
            <ac:spMk id="3" creationId="{F2E422E4-E614-48AC-A21F-4426BB12C0BC}"/>
          </ac:spMkLst>
        </pc:spChg>
        <pc:spChg chg="mod">
          <ac:chgData name="Lê Nguyễn Bảo Hân" userId="f65d6681-e51c-4d3e-838c-bf1e11b53f9d" providerId="ADAL" clId="{16C2DC2F-CDF8-46DB-ACD9-C16FDFA6E61F}" dt="2023-05-27T21:26:28.785" v="1845" actId="20577"/>
          <ac:spMkLst>
            <pc:docMk/>
            <pc:sldMk cId="51221400" sldId="457"/>
            <ac:spMk id="4" creationId="{63874245-E22D-4213-8504-078CA41037E1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5" creationId="{8AB757C5-A64F-4C76-9CF1-C2FB012A1C08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6" creationId="{B0F03268-8459-4532-A712-92E594C57FF8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7" creationId="{0E7464A3-8FAF-450D-8F86-5CB071E21350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8" creationId="{7DF720FD-23C3-4238-ACDC-FA637AF3A467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9" creationId="{5F820F3B-25C8-4504-A078-568E4AE82A37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10" creationId="{CB3873AA-6EC8-47E2-B3C8-1C82578442BD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11" creationId="{CB68BE2D-6D0A-4181-9B03-1A1B9248900C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12" creationId="{EDB19441-D904-4579-9E79-86E6BA85A182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13" creationId="{1B09FF5B-5C98-46F6-9E3B-EC04DFE0A15B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14" creationId="{8EF07F35-3382-4823-97E7-67677FE5A8A4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15" creationId="{FF2857F4-EB27-4E3C-A34A-80A66F7331C2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25" creationId="{8301C4FB-A8DD-48B7-822C-1F49EB51ACCB}"/>
          </ac:spMkLst>
        </pc:spChg>
        <pc:spChg chg="add mod">
          <ac:chgData name="Lê Nguyễn Bảo Hân" userId="f65d6681-e51c-4d3e-838c-bf1e11b53f9d" providerId="ADAL" clId="{16C2DC2F-CDF8-46DB-ACD9-C16FDFA6E61F}" dt="2023-05-27T21:25:00.063" v="1714" actId="1582"/>
          <ac:spMkLst>
            <pc:docMk/>
            <pc:sldMk cId="51221400" sldId="457"/>
            <ac:spMk id="26" creationId="{2FB5D47A-9A15-4FC9-96D3-E0F38B8801D2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27" creationId="{A761553F-A397-43EF-9D74-8E114A13D4DF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29" creationId="{57A985BE-F2B7-4CD5-924B-6A4D7296D712}"/>
          </ac:spMkLst>
        </pc:spChg>
        <pc:spChg chg="add mod">
          <ac:chgData name="Lê Nguyễn Bảo Hân" userId="f65d6681-e51c-4d3e-838c-bf1e11b53f9d" providerId="ADAL" clId="{16C2DC2F-CDF8-46DB-ACD9-C16FDFA6E61F}" dt="2023-05-27T21:24:44.160" v="1712" actId="1076"/>
          <ac:spMkLst>
            <pc:docMk/>
            <pc:sldMk cId="51221400" sldId="457"/>
            <ac:spMk id="30" creationId="{F54463DA-789C-4FCE-B437-7326284A0E41}"/>
          </ac:spMkLst>
        </pc:spChg>
        <pc:graphicFrameChg chg="add mod">
          <ac:chgData name="Lê Nguyễn Bảo Hân" userId="f65d6681-e51c-4d3e-838c-bf1e11b53f9d" providerId="ADAL" clId="{16C2DC2F-CDF8-46DB-ACD9-C16FDFA6E61F}" dt="2023-05-27T21:24:44.160" v="1712" actId="1076"/>
          <ac:graphicFrameMkLst>
            <pc:docMk/>
            <pc:sldMk cId="51221400" sldId="457"/>
            <ac:graphicFrameMk id="23" creationId="{282473AC-0DC6-49EE-92DE-B6FF9003700A}"/>
          </ac:graphicFrameMkLst>
        </pc:graphicFrameChg>
        <pc:cxnChg chg="add mod">
          <ac:chgData name="Lê Nguyễn Bảo Hân" userId="f65d6681-e51c-4d3e-838c-bf1e11b53f9d" providerId="ADAL" clId="{16C2DC2F-CDF8-46DB-ACD9-C16FDFA6E61F}" dt="2023-05-27T21:24:44.160" v="1712" actId="1076"/>
          <ac:cxnSpMkLst>
            <pc:docMk/>
            <pc:sldMk cId="51221400" sldId="457"/>
            <ac:cxnSpMk id="17" creationId="{4D502E80-4724-46A6-898B-5E00D65A2F7C}"/>
          </ac:cxnSpMkLst>
        </pc:cxnChg>
        <pc:cxnChg chg="add mod">
          <ac:chgData name="Lê Nguyễn Bảo Hân" userId="f65d6681-e51c-4d3e-838c-bf1e11b53f9d" providerId="ADAL" clId="{16C2DC2F-CDF8-46DB-ACD9-C16FDFA6E61F}" dt="2023-05-27T21:24:44.160" v="1712" actId="1076"/>
          <ac:cxnSpMkLst>
            <pc:docMk/>
            <pc:sldMk cId="51221400" sldId="457"/>
            <ac:cxnSpMk id="18" creationId="{045C5C3C-CF50-42A5-BD75-E8A4D09D0B27}"/>
          </ac:cxnSpMkLst>
        </pc:cxnChg>
        <pc:cxnChg chg="add mod">
          <ac:chgData name="Lê Nguyễn Bảo Hân" userId="f65d6681-e51c-4d3e-838c-bf1e11b53f9d" providerId="ADAL" clId="{16C2DC2F-CDF8-46DB-ACD9-C16FDFA6E61F}" dt="2023-05-27T21:24:44.160" v="1712" actId="1076"/>
          <ac:cxnSpMkLst>
            <pc:docMk/>
            <pc:sldMk cId="51221400" sldId="457"/>
            <ac:cxnSpMk id="19" creationId="{867CD697-CC78-4EE2-91D5-B1F582994BCA}"/>
          </ac:cxnSpMkLst>
        </pc:cxnChg>
        <pc:cxnChg chg="add mod">
          <ac:chgData name="Lê Nguyễn Bảo Hân" userId="f65d6681-e51c-4d3e-838c-bf1e11b53f9d" providerId="ADAL" clId="{16C2DC2F-CDF8-46DB-ACD9-C16FDFA6E61F}" dt="2023-05-27T21:24:44.160" v="1712" actId="1076"/>
          <ac:cxnSpMkLst>
            <pc:docMk/>
            <pc:sldMk cId="51221400" sldId="457"/>
            <ac:cxnSpMk id="20" creationId="{5A2B9978-9034-4793-A3FD-A64B39179271}"/>
          </ac:cxnSpMkLst>
        </pc:cxnChg>
        <pc:cxnChg chg="add mod">
          <ac:chgData name="Lê Nguyễn Bảo Hân" userId="f65d6681-e51c-4d3e-838c-bf1e11b53f9d" providerId="ADAL" clId="{16C2DC2F-CDF8-46DB-ACD9-C16FDFA6E61F}" dt="2023-05-27T21:24:44.160" v="1712" actId="1076"/>
          <ac:cxnSpMkLst>
            <pc:docMk/>
            <pc:sldMk cId="51221400" sldId="457"/>
            <ac:cxnSpMk id="21" creationId="{60A7FC0B-545B-4307-8602-3A73D20052A5}"/>
          </ac:cxnSpMkLst>
        </pc:cxnChg>
        <pc:cxnChg chg="add mod">
          <ac:chgData name="Lê Nguyễn Bảo Hân" userId="f65d6681-e51c-4d3e-838c-bf1e11b53f9d" providerId="ADAL" clId="{16C2DC2F-CDF8-46DB-ACD9-C16FDFA6E61F}" dt="2023-05-27T21:24:44.160" v="1712" actId="1076"/>
          <ac:cxnSpMkLst>
            <pc:docMk/>
            <pc:sldMk cId="51221400" sldId="457"/>
            <ac:cxnSpMk id="22" creationId="{9974C6DB-12A2-48F6-AD5E-CECE1BBB48F1}"/>
          </ac:cxnSpMkLst>
        </pc:cxnChg>
        <pc:cxnChg chg="add mod">
          <ac:chgData name="Lê Nguyễn Bảo Hân" userId="f65d6681-e51c-4d3e-838c-bf1e11b53f9d" providerId="ADAL" clId="{16C2DC2F-CDF8-46DB-ACD9-C16FDFA6E61F}" dt="2023-05-27T21:24:44.160" v="1712" actId="1076"/>
          <ac:cxnSpMkLst>
            <pc:docMk/>
            <pc:sldMk cId="51221400" sldId="457"/>
            <ac:cxnSpMk id="24" creationId="{41451469-8293-49B7-89F5-C81E653FF891}"/>
          </ac:cxnSpMkLst>
        </pc:cxnChg>
        <pc:cxnChg chg="add mod">
          <ac:chgData name="Lê Nguyễn Bảo Hân" userId="f65d6681-e51c-4d3e-838c-bf1e11b53f9d" providerId="ADAL" clId="{16C2DC2F-CDF8-46DB-ACD9-C16FDFA6E61F}" dt="2023-05-27T21:24:44.160" v="1712" actId="1076"/>
          <ac:cxnSpMkLst>
            <pc:docMk/>
            <pc:sldMk cId="51221400" sldId="457"/>
            <ac:cxnSpMk id="28" creationId="{59B298D0-83B9-4E47-9532-9E594FEBFA12}"/>
          </ac:cxnSpMkLst>
        </pc:cxnChg>
      </pc:sldChg>
      <pc:sldChg chg="addSp delSp modSp">
        <pc:chgData name="Lê Nguyễn Bảo Hân" userId="f65d6681-e51c-4d3e-838c-bf1e11b53f9d" providerId="ADAL" clId="{16C2DC2F-CDF8-46DB-ACD9-C16FDFA6E61F}" dt="2023-05-27T20:58:07.490" v="1169" actId="20577"/>
        <pc:sldMkLst>
          <pc:docMk/>
          <pc:sldMk cId="2074030194" sldId="458"/>
        </pc:sldMkLst>
        <pc:spChg chg="del">
          <ac:chgData name="Lê Nguyễn Bảo Hân" userId="f65d6681-e51c-4d3e-838c-bf1e11b53f9d" providerId="ADAL" clId="{16C2DC2F-CDF8-46DB-ACD9-C16FDFA6E61F}" dt="2023-05-27T20:51:37.182" v="1028" actId="478"/>
          <ac:spMkLst>
            <pc:docMk/>
            <pc:sldMk cId="2074030194" sldId="458"/>
            <ac:spMk id="2" creationId="{DFE334E6-22BC-C25D-B431-2C6508ECC9E5}"/>
          </ac:spMkLst>
        </pc:spChg>
        <pc:spChg chg="mod">
          <ac:chgData name="Lê Nguyễn Bảo Hân" userId="f65d6681-e51c-4d3e-838c-bf1e11b53f9d" providerId="ADAL" clId="{16C2DC2F-CDF8-46DB-ACD9-C16FDFA6E61F}" dt="2023-05-27T20:56:30.327" v="1141" actId="20577"/>
          <ac:spMkLst>
            <pc:docMk/>
            <pc:sldMk cId="2074030194" sldId="458"/>
            <ac:spMk id="3" creationId="{F2E422E4-E614-48AC-A21F-4426BB12C0BC}"/>
          </ac:spMkLst>
        </pc:spChg>
        <pc:spChg chg="mod">
          <ac:chgData name="Lê Nguyễn Bảo Hân" userId="f65d6681-e51c-4d3e-838c-bf1e11b53f9d" providerId="ADAL" clId="{16C2DC2F-CDF8-46DB-ACD9-C16FDFA6E61F}" dt="2023-05-27T20:58:07.490" v="1169" actId="20577"/>
          <ac:spMkLst>
            <pc:docMk/>
            <pc:sldMk cId="2074030194" sldId="458"/>
            <ac:spMk id="4" creationId="{63874245-E22D-4213-8504-078CA41037E1}"/>
          </ac:spMkLst>
        </pc:spChg>
        <pc:spChg chg="add mod">
          <ac:chgData name="Lê Nguyễn Bảo Hân" userId="f65d6681-e51c-4d3e-838c-bf1e11b53f9d" providerId="ADAL" clId="{16C2DC2F-CDF8-46DB-ACD9-C16FDFA6E61F}" dt="2023-05-27T20:54:47.426" v="1113" actId="1076"/>
          <ac:spMkLst>
            <pc:docMk/>
            <pc:sldMk cId="2074030194" sldId="458"/>
            <ac:spMk id="5" creationId="{29F306B3-1158-4AA1-A14D-AF73D24F2D58}"/>
          </ac:spMkLst>
        </pc:spChg>
      </pc:sldChg>
      <pc:sldChg chg="modSp del">
        <pc:chgData name="Lê Nguyễn Bảo Hân" userId="f65d6681-e51c-4d3e-838c-bf1e11b53f9d" providerId="ADAL" clId="{16C2DC2F-CDF8-46DB-ACD9-C16FDFA6E61F}" dt="2023-05-28T11:31:52.357" v="2160" actId="47"/>
        <pc:sldMkLst>
          <pc:docMk/>
          <pc:sldMk cId="2228671713" sldId="459"/>
        </pc:sldMkLst>
        <pc:spChg chg="mod">
          <ac:chgData name="Lê Nguyễn Bảo Hân" userId="f65d6681-e51c-4d3e-838c-bf1e11b53f9d" providerId="ADAL" clId="{16C2DC2F-CDF8-46DB-ACD9-C16FDFA6E61F}" dt="2023-05-28T08:37:10.991" v="2142" actId="20577"/>
          <ac:spMkLst>
            <pc:docMk/>
            <pc:sldMk cId="2228671713" sldId="459"/>
            <ac:spMk id="3" creationId="{F2E422E4-E614-48AC-A21F-4426BB12C0BC}"/>
          </ac:spMkLst>
        </pc:spChg>
      </pc:sldChg>
      <pc:sldChg chg="addSp delSp modSp">
        <pc:chgData name="Lê Nguyễn Bảo Hân" userId="f65d6681-e51c-4d3e-838c-bf1e11b53f9d" providerId="ADAL" clId="{16C2DC2F-CDF8-46DB-ACD9-C16FDFA6E61F}" dt="2023-05-28T13:50:45.070" v="2535" actId="20577"/>
        <pc:sldMkLst>
          <pc:docMk/>
          <pc:sldMk cId="3631914771" sldId="460"/>
        </pc:sldMkLst>
        <pc:spChg chg="add del mod">
          <ac:chgData name="Lê Nguyễn Bảo Hân" userId="f65d6681-e51c-4d3e-838c-bf1e11b53f9d" providerId="ADAL" clId="{16C2DC2F-CDF8-46DB-ACD9-C16FDFA6E61F}" dt="2023-05-27T21:06:45.656" v="1424" actId="478"/>
          <ac:spMkLst>
            <pc:docMk/>
            <pc:sldMk cId="3631914771" sldId="460"/>
            <ac:spMk id="2" creationId="{6F30DE80-97EA-4F2D-9459-A454B786FA73}"/>
          </ac:spMkLst>
        </pc:spChg>
        <pc:spChg chg="add mod">
          <ac:chgData name="Lê Nguyễn Bảo Hân" userId="f65d6681-e51c-4d3e-838c-bf1e11b53f9d" providerId="ADAL" clId="{16C2DC2F-CDF8-46DB-ACD9-C16FDFA6E61F}" dt="2023-05-28T13:50:45.070" v="2535" actId="20577"/>
          <ac:spMkLst>
            <pc:docMk/>
            <pc:sldMk cId="3631914771" sldId="460"/>
            <ac:spMk id="2" creationId="{8799B88B-C7F6-4F79-8D38-029A207791B7}"/>
          </ac:spMkLst>
        </pc:spChg>
        <pc:spChg chg="del">
          <ac:chgData name="Lê Nguyễn Bảo Hân" userId="f65d6681-e51c-4d3e-838c-bf1e11b53f9d" providerId="ADAL" clId="{16C2DC2F-CDF8-46DB-ACD9-C16FDFA6E61F}" dt="2023-05-27T21:06:53.234" v="1425" actId="478"/>
          <ac:spMkLst>
            <pc:docMk/>
            <pc:sldMk cId="3631914771" sldId="460"/>
            <ac:spMk id="4" creationId="{63874245-E22D-4213-8504-078CA41037E1}"/>
          </ac:spMkLst>
        </pc:spChg>
      </pc:sldChg>
      <pc:sldChg chg="del">
        <pc:chgData name="Lê Nguyễn Bảo Hân" userId="f65d6681-e51c-4d3e-838c-bf1e11b53f9d" providerId="ADAL" clId="{16C2DC2F-CDF8-46DB-ACD9-C16FDFA6E61F}" dt="2023-05-27T21:02:28.977" v="1217" actId="47"/>
        <pc:sldMkLst>
          <pc:docMk/>
          <pc:sldMk cId="50356109" sldId="461"/>
        </pc:sldMkLst>
      </pc:sldChg>
      <pc:sldChg chg="addSp delSp modSp add">
        <pc:chgData name="Lê Nguyễn Bảo Hân" userId="f65d6681-e51c-4d3e-838c-bf1e11b53f9d" providerId="ADAL" clId="{16C2DC2F-CDF8-46DB-ACD9-C16FDFA6E61F}" dt="2023-05-27T20:44:52.120" v="844" actId="1035"/>
        <pc:sldMkLst>
          <pc:docMk/>
          <pc:sldMk cId="1423648319" sldId="462"/>
        </pc:sldMkLst>
        <pc:spChg chg="add mod">
          <ac:chgData name="Lê Nguyễn Bảo Hân" userId="f65d6681-e51c-4d3e-838c-bf1e11b53f9d" providerId="ADAL" clId="{16C2DC2F-CDF8-46DB-ACD9-C16FDFA6E61F}" dt="2023-05-27T20:44:45.981" v="839" actId="1036"/>
          <ac:spMkLst>
            <pc:docMk/>
            <pc:sldMk cId="1423648319" sldId="462"/>
            <ac:spMk id="2" creationId="{AC79737D-B2E8-4A27-BA1C-A92C5E6D68DD}"/>
          </ac:spMkLst>
        </pc:spChg>
        <pc:spChg chg="del">
          <ac:chgData name="Lê Nguyễn Bảo Hân" userId="f65d6681-e51c-4d3e-838c-bf1e11b53f9d" providerId="ADAL" clId="{16C2DC2F-CDF8-46DB-ACD9-C16FDFA6E61F}" dt="2023-05-27T20:40:13.646" v="630" actId="478"/>
          <ac:spMkLst>
            <pc:docMk/>
            <pc:sldMk cId="1423648319" sldId="462"/>
            <ac:spMk id="6" creationId="{24271DCA-CDD8-4917-A51F-0355F50A2AE4}"/>
          </ac:spMkLst>
        </pc:spChg>
        <pc:spChg chg="del">
          <ac:chgData name="Lê Nguyễn Bảo Hân" userId="f65d6681-e51c-4d3e-838c-bf1e11b53f9d" providerId="ADAL" clId="{16C2DC2F-CDF8-46DB-ACD9-C16FDFA6E61F}" dt="2023-05-27T20:40:15.043" v="631" actId="478"/>
          <ac:spMkLst>
            <pc:docMk/>
            <pc:sldMk cId="1423648319" sldId="462"/>
            <ac:spMk id="7" creationId="{1F6FE3A3-7250-4887-926D-BB8250C3B26D}"/>
          </ac:spMkLst>
        </pc:spChg>
        <pc:spChg chg="add mod">
          <ac:chgData name="Lê Nguyễn Bảo Hân" userId="f65d6681-e51c-4d3e-838c-bf1e11b53f9d" providerId="ADAL" clId="{16C2DC2F-CDF8-46DB-ACD9-C16FDFA6E61F}" dt="2023-05-27T20:44:45.981" v="839" actId="1036"/>
          <ac:spMkLst>
            <pc:docMk/>
            <pc:sldMk cId="1423648319" sldId="462"/>
            <ac:spMk id="8" creationId="{5AE0D576-E391-4328-857C-304D114D6145}"/>
          </ac:spMkLst>
        </pc:spChg>
        <pc:spChg chg="add mod">
          <ac:chgData name="Lê Nguyễn Bảo Hân" userId="f65d6681-e51c-4d3e-838c-bf1e11b53f9d" providerId="ADAL" clId="{16C2DC2F-CDF8-46DB-ACD9-C16FDFA6E61F}" dt="2023-05-27T20:44:52.120" v="844" actId="1035"/>
          <ac:spMkLst>
            <pc:docMk/>
            <pc:sldMk cId="1423648319" sldId="462"/>
            <ac:spMk id="10" creationId="{B743B528-053A-45B4-9580-02CD96D72525}"/>
          </ac:spMkLst>
        </pc:spChg>
        <pc:spChg chg="add mod">
          <ac:chgData name="Lê Nguyễn Bảo Hân" userId="f65d6681-e51c-4d3e-838c-bf1e11b53f9d" providerId="ADAL" clId="{16C2DC2F-CDF8-46DB-ACD9-C16FDFA6E61F}" dt="2023-05-27T20:44:52.120" v="844" actId="1035"/>
          <ac:spMkLst>
            <pc:docMk/>
            <pc:sldMk cId="1423648319" sldId="462"/>
            <ac:spMk id="11" creationId="{6AC61235-4118-4AB9-A5B2-3CBA21B84166}"/>
          </ac:spMkLst>
        </pc:spChg>
        <pc:spChg chg="add del">
          <ac:chgData name="Lê Nguyễn Bảo Hân" userId="f65d6681-e51c-4d3e-838c-bf1e11b53f9d" providerId="ADAL" clId="{16C2DC2F-CDF8-46DB-ACD9-C16FDFA6E61F}" dt="2023-05-27T20:44:01.803" v="761"/>
          <ac:spMkLst>
            <pc:docMk/>
            <pc:sldMk cId="1423648319" sldId="462"/>
            <ac:spMk id="12" creationId="{9CA56A50-2B26-4B43-972A-F4362F5F1A19}"/>
          </ac:spMkLst>
        </pc:spChg>
        <pc:spChg chg="add mod">
          <ac:chgData name="Lê Nguyễn Bảo Hân" userId="f65d6681-e51c-4d3e-838c-bf1e11b53f9d" providerId="ADAL" clId="{16C2DC2F-CDF8-46DB-ACD9-C16FDFA6E61F}" dt="2023-05-27T20:44:34.347" v="795" actId="1036"/>
          <ac:spMkLst>
            <pc:docMk/>
            <pc:sldMk cId="1423648319" sldId="462"/>
            <ac:spMk id="13" creationId="{6E973F4A-096C-4293-AEF2-115E427B7211}"/>
          </ac:spMkLst>
        </pc:spChg>
        <pc:spChg chg="add mod">
          <ac:chgData name="Lê Nguyễn Bảo Hân" userId="f65d6681-e51c-4d3e-838c-bf1e11b53f9d" providerId="ADAL" clId="{16C2DC2F-CDF8-46DB-ACD9-C16FDFA6E61F}" dt="2023-05-27T20:44:34.347" v="795" actId="1036"/>
          <ac:spMkLst>
            <pc:docMk/>
            <pc:sldMk cId="1423648319" sldId="462"/>
            <ac:spMk id="14" creationId="{38BD5EA6-BD51-4F40-8EC8-6A653067A020}"/>
          </ac:spMkLst>
        </pc:spChg>
        <pc:picChg chg="del">
          <ac:chgData name="Lê Nguyễn Bảo Hân" userId="f65d6681-e51c-4d3e-838c-bf1e11b53f9d" providerId="ADAL" clId="{16C2DC2F-CDF8-46DB-ACD9-C16FDFA6E61F}" dt="2023-05-27T20:40:12.415" v="629" actId="478"/>
          <ac:picMkLst>
            <pc:docMk/>
            <pc:sldMk cId="1423648319" sldId="462"/>
            <ac:picMk id="5" creationId="{D9CCFDD8-FC23-4E8C-82E2-6E376FBC264A}"/>
          </ac:picMkLst>
        </pc:picChg>
        <pc:picChg chg="add del">
          <ac:chgData name="Lê Nguyễn Bảo Hân" userId="f65d6681-e51c-4d3e-838c-bf1e11b53f9d" providerId="ADAL" clId="{16C2DC2F-CDF8-46DB-ACD9-C16FDFA6E61F}" dt="2023-05-27T20:42:51.587" v="737"/>
          <ac:picMkLst>
            <pc:docMk/>
            <pc:sldMk cId="1423648319" sldId="462"/>
            <ac:picMk id="9" creationId="{A1B8D7E1-73F6-48C8-8EBC-32164A39068C}"/>
          </ac:picMkLst>
        </pc:picChg>
      </pc:sldChg>
      <pc:sldChg chg="addSp delSp modSp add">
        <pc:chgData name="Lê Nguyễn Bảo Hân" userId="f65d6681-e51c-4d3e-838c-bf1e11b53f9d" providerId="ADAL" clId="{16C2DC2F-CDF8-46DB-ACD9-C16FDFA6E61F}" dt="2023-05-27T20:45:49.027" v="879" actId="1076"/>
        <pc:sldMkLst>
          <pc:docMk/>
          <pc:sldMk cId="2629554583" sldId="463"/>
        </pc:sldMkLst>
        <pc:spChg chg="del">
          <ac:chgData name="Lê Nguyễn Bảo Hân" userId="f65d6681-e51c-4d3e-838c-bf1e11b53f9d" providerId="ADAL" clId="{16C2DC2F-CDF8-46DB-ACD9-C16FDFA6E61F}" dt="2023-05-27T20:45:42.947" v="877" actId="478"/>
          <ac:spMkLst>
            <pc:docMk/>
            <pc:sldMk cId="2629554583" sldId="463"/>
            <ac:spMk id="2" creationId="{AC79737D-B2E8-4A27-BA1C-A92C5E6D68DD}"/>
          </ac:spMkLst>
        </pc:spChg>
        <pc:spChg chg="mod">
          <ac:chgData name="Lê Nguyễn Bảo Hân" userId="f65d6681-e51c-4d3e-838c-bf1e11b53f9d" providerId="ADAL" clId="{16C2DC2F-CDF8-46DB-ACD9-C16FDFA6E61F}" dt="2023-05-27T20:45:36.635" v="876" actId="20577"/>
          <ac:spMkLst>
            <pc:docMk/>
            <pc:sldMk cId="2629554583" sldId="463"/>
            <ac:spMk id="4" creationId="{63874245-E22D-4213-8504-078CA41037E1}"/>
          </ac:spMkLst>
        </pc:spChg>
        <pc:spChg chg="del">
          <ac:chgData name="Lê Nguyễn Bảo Hân" userId="f65d6681-e51c-4d3e-838c-bf1e11b53f9d" providerId="ADAL" clId="{16C2DC2F-CDF8-46DB-ACD9-C16FDFA6E61F}" dt="2023-05-27T20:45:42.947" v="877" actId="478"/>
          <ac:spMkLst>
            <pc:docMk/>
            <pc:sldMk cId="2629554583" sldId="463"/>
            <ac:spMk id="8" creationId="{5AE0D576-E391-4328-857C-304D114D6145}"/>
          </ac:spMkLst>
        </pc:spChg>
        <pc:spChg chg="del">
          <ac:chgData name="Lê Nguyễn Bảo Hân" userId="f65d6681-e51c-4d3e-838c-bf1e11b53f9d" providerId="ADAL" clId="{16C2DC2F-CDF8-46DB-ACD9-C16FDFA6E61F}" dt="2023-05-27T20:45:42.947" v="877" actId="478"/>
          <ac:spMkLst>
            <pc:docMk/>
            <pc:sldMk cId="2629554583" sldId="463"/>
            <ac:spMk id="10" creationId="{B743B528-053A-45B4-9580-02CD96D72525}"/>
          </ac:spMkLst>
        </pc:spChg>
        <pc:spChg chg="del">
          <ac:chgData name="Lê Nguyễn Bảo Hân" userId="f65d6681-e51c-4d3e-838c-bf1e11b53f9d" providerId="ADAL" clId="{16C2DC2F-CDF8-46DB-ACD9-C16FDFA6E61F}" dt="2023-05-27T20:45:42.947" v="877" actId="478"/>
          <ac:spMkLst>
            <pc:docMk/>
            <pc:sldMk cId="2629554583" sldId="463"/>
            <ac:spMk id="11" creationId="{6AC61235-4118-4AB9-A5B2-3CBA21B84166}"/>
          </ac:spMkLst>
        </pc:spChg>
        <pc:spChg chg="del">
          <ac:chgData name="Lê Nguyễn Bảo Hân" userId="f65d6681-e51c-4d3e-838c-bf1e11b53f9d" providerId="ADAL" clId="{16C2DC2F-CDF8-46DB-ACD9-C16FDFA6E61F}" dt="2023-05-27T20:45:42.947" v="877" actId="478"/>
          <ac:spMkLst>
            <pc:docMk/>
            <pc:sldMk cId="2629554583" sldId="463"/>
            <ac:spMk id="13" creationId="{6E973F4A-096C-4293-AEF2-115E427B7211}"/>
          </ac:spMkLst>
        </pc:spChg>
        <pc:spChg chg="del">
          <ac:chgData name="Lê Nguyễn Bảo Hân" userId="f65d6681-e51c-4d3e-838c-bf1e11b53f9d" providerId="ADAL" clId="{16C2DC2F-CDF8-46DB-ACD9-C16FDFA6E61F}" dt="2023-05-27T20:45:42.947" v="877" actId="478"/>
          <ac:spMkLst>
            <pc:docMk/>
            <pc:sldMk cId="2629554583" sldId="463"/>
            <ac:spMk id="14" creationId="{38BD5EA6-BD51-4F40-8EC8-6A653067A020}"/>
          </ac:spMkLst>
        </pc:spChg>
        <pc:picChg chg="add mod">
          <ac:chgData name="Lê Nguyễn Bảo Hân" userId="f65d6681-e51c-4d3e-838c-bf1e11b53f9d" providerId="ADAL" clId="{16C2DC2F-CDF8-46DB-ACD9-C16FDFA6E61F}" dt="2023-05-27T20:45:49.027" v="879" actId="1076"/>
          <ac:picMkLst>
            <pc:docMk/>
            <pc:sldMk cId="2629554583" sldId="463"/>
            <ac:picMk id="12" creationId="{55609B13-BD4A-4316-8879-71BA8B67A8B0}"/>
          </ac:picMkLst>
        </pc:picChg>
      </pc:sldChg>
      <pc:sldChg chg="addSp delSp modSp add">
        <pc:chgData name="Lê Nguyễn Bảo Hân" userId="f65d6681-e51c-4d3e-838c-bf1e11b53f9d" providerId="ADAL" clId="{16C2DC2F-CDF8-46DB-ACD9-C16FDFA6E61F}" dt="2023-05-27T20:50:58.608" v="1010" actId="1076"/>
        <pc:sldMkLst>
          <pc:docMk/>
          <pc:sldMk cId="2609431299" sldId="464"/>
        </pc:sldMkLst>
        <pc:spChg chg="add mod">
          <ac:chgData name="Lê Nguyễn Bảo Hân" userId="f65d6681-e51c-4d3e-838c-bf1e11b53f9d" providerId="ADAL" clId="{16C2DC2F-CDF8-46DB-ACD9-C16FDFA6E61F}" dt="2023-05-27T20:50:58.608" v="1010" actId="1076"/>
          <ac:spMkLst>
            <pc:docMk/>
            <pc:sldMk cId="2609431299" sldId="464"/>
            <ac:spMk id="2" creationId="{9BE38DEA-B040-4065-9EFA-E81CF895142A}"/>
          </ac:spMkLst>
        </pc:spChg>
        <pc:spChg chg="mod">
          <ac:chgData name="Lê Nguyễn Bảo Hân" userId="f65d6681-e51c-4d3e-838c-bf1e11b53f9d" providerId="ADAL" clId="{16C2DC2F-CDF8-46DB-ACD9-C16FDFA6E61F}" dt="2023-05-27T20:47:40.555" v="895" actId="20577"/>
          <ac:spMkLst>
            <pc:docMk/>
            <pc:sldMk cId="2609431299" sldId="464"/>
            <ac:spMk id="4" creationId="{63874245-E22D-4213-8504-078CA41037E1}"/>
          </ac:spMkLst>
        </pc:spChg>
        <pc:spChg chg="add del">
          <ac:chgData name="Lê Nguyễn Bảo Hân" userId="f65d6681-e51c-4d3e-838c-bf1e11b53f9d" providerId="ADAL" clId="{16C2DC2F-CDF8-46DB-ACD9-C16FDFA6E61F}" dt="2023-05-27T20:47:47.393" v="902"/>
          <ac:spMkLst>
            <pc:docMk/>
            <pc:sldMk cId="2609431299" sldId="464"/>
            <ac:spMk id="6" creationId="{BBCAD79B-9568-4766-90E5-ABEDF4FD1817}"/>
          </ac:spMkLst>
        </pc:spChg>
        <pc:spChg chg="add del mod">
          <ac:chgData name="Lê Nguyễn Bảo Hân" userId="f65d6681-e51c-4d3e-838c-bf1e11b53f9d" providerId="ADAL" clId="{16C2DC2F-CDF8-46DB-ACD9-C16FDFA6E61F}" dt="2023-05-27T20:48:09.673" v="911" actId="478"/>
          <ac:spMkLst>
            <pc:docMk/>
            <pc:sldMk cId="2609431299" sldId="464"/>
            <ac:spMk id="7" creationId="{2BCA62D7-B4F7-47B3-A6CD-C8FDB885D075}"/>
          </ac:spMkLst>
        </pc:spChg>
        <pc:picChg chg="del">
          <ac:chgData name="Lê Nguyễn Bảo Hân" userId="f65d6681-e51c-4d3e-838c-bf1e11b53f9d" providerId="ADAL" clId="{16C2DC2F-CDF8-46DB-ACD9-C16FDFA6E61F}" dt="2023-05-27T20:47:42.736" v="896" actId="478"/>
          <ac:picMkLst>
            <pc:docMk/>
            <pc:sldMk cId="2609431299" sldId="464"/>
            <ac:picMk id="12" creationId="{55609B13-BD4A-4316-8879-71BA8B67A8B0}"/>
          </ac:picMkLst>
        </pc:picChg>
      </pc:sldChg>
      <pc:sldChg chg="add del">
        <pc:chgData name="Lê Nguyễn Bảo Hân" userId="f65d6681-e51c-4d3e-838c-bf1e11b53f9d" providerId="ADAL" clId="{16C2DC2F-CDF8-46DB-ACD9-C16FDFA6E61F}" dt="2023-05-27T20:58:07.874" v="1171" actId="47"/>
        <pc:sldMkLst>
          <pc:docMk/>
          <pc:sldMk cId="761566285" sldId="465"/>
        </pc:sldMkLst>
      </pc:sldChg>
      <pc:sldChg chg="addSp modSp add del">
        <pc:chgData name="Lê Nguyễn Bảo Hân" userId="f65d6681-e51c-4d3e-838c-bf1e11b53f9d" providerId="ADAL" clId="{16C2DC2F-CDF8-46DB-ACD9-C16FDFA6E61F}" dt="2023-05-28T11:28:19.632" v="2159" actId="1076"/>
        <pc:sldMkLst>
          <pc:docMk/>
          <pc:sldMk cId="3264583072" sldId="466"/>
        </pc:sldMkLst>
        <pc:spChg chg="mod">
          <ac:chgData name="Lê Nguyễn Bảo Hân" userId="f65d6681-e51c-4d3e-838c-bf1e11b53f9d" providerId="ADAL" clId="{16C2DC2F-CDF8-46DB-ACD9-C16FDFA6E61F}" dt="2023-05-27T20:58:32.519" v="1174" actId="20577"/>
          <ac:spMkLst>
            <pc:docMk/>
            <pc:sldMk cId="3264583072" sldId="466"/>
            <ac:spMk id="4" creationId="{63874245-E22D-4213-8504-078CA41037E1}"/>
          </ac:spMkLst>
        </pc:spChg>
        <pc:spChg chg="mod">
          <ac:chgData name="Lê Nguyễn Bảo Hân" userId="f65d6681-e51c-4d3e-838c-bf1e11b53f9d" providerId="ADAL" clId="{16C2DC2F-CDF8-46DB-ACD9-C16FDFA6E61F}" dt="2023-05-27T21:02:16.904" v="1213" actId="1036"/>
          <ac:spMkLst>
            <pc:docMk/>
            <pc:sldMk cId="3264583072" sldId="466"/>
            <ac:spMk id="5" creationId="{29F306B3-1158-4AA1-A14D-AF73D24F2D58}"/>
          </ac:spMkLst>
        </pc:spChg>
        <pc:spChg chg="mod">
          <ac:chgData name="Lê Nguyễn Bảo Hân" userId="f65d6681-e51c-4d3e-838c-bf1e11b53f9d" providerId="ADAL" clId="{16C2DC2F-CDF8-46DB-ACD9-C16FDFA6E61F}" dt="2023-05-28T11:28:19.632" v="2159" actId="1076"/>
          <ac:spMkLst>
            <pc:docMk/>
            <pc:sldMk cId="3264583072" sldId="466"/>
            <ac:spMk id="10" creationId="{D4689E2E-D8E4-1218-29E7-C3B0791441B8}"/>
          </ac:spMkLst>
        </pc:spChg>
        <pc:picChg chg="add mod">
          <ac:chgData name="Lê Nguyễn Bảo Hân" userId="f65d6681-e51c-4d3e-838c-bf1e11b53f9d" providerId="ADAL" clId="{16C2DC2F-CDF8-46DB-ACD9-C16FDFA6E61F}" dt="2023-05-27T21:02:21.356" v="1214" actId="1076"/>
          <ac:picMkLst>
            <pc:docMk/>
            <pc:sldMk cId="3264583072" sldId="466"/>
            <ac:picMk id="6" creationId="{D8373DE9-2981-4FDD-97CD-9701A6A0BE6E}"/>
          </ac:picMkLst>
        </pc:picChg>
      </pc:sldChg>
      <pc:sldChg chg="addSp delSp modSp add del">
        <pc:chgData name="Lê Nguyễn Bảo Hân" userId="f65d6681-e51c-4d3e-838c-bf1e11b53f9d" providerId="ADAL" clId="{16C2DC2F-CDF8-46DB-ACD9-C16FDFA6E61F}" dt="2023-05-27T21:18:11.649" v="1607" actId="47"/>
        <pc:sldMkLst>
          <pc:docMk/>
          <pc:sldMk cId="3268240479" sldId="467"/>
        </pc:sldMkLst>
        <pc:spChg chg="mod">
          <ac:chgData name="Lê Nguyễn Bảo Hân" userId="f65d6681-e51c-4d3e-838c-bf1e11b53f9d" providerId="ADAL" clId="{16C2DC2F-CDF8-46DB-ACD9-C16FDFA6E61F}" dt="2023-05-27T21:12:29.060" v="1549" actId="14100"/>
          <ac:spMkLst>
            <pc:docMk/>
            <pc:sldMk cId="3268240479" sldId="467"/>
            <ac:spMk id="5" creationId="{29F306B3-1158-4AA1-A14D-AF73D24F2D58}"/>
          </ac:spMkLst>
        </pc:spChg>
        <pc:picChg chg="del">
          <ac:chgData name="Lê Nguyễn Bảo Hân" userId="f65d6681-e51c-4d3e-838c-bf1e11b53f9d" providerId="ADAL" clId="{16C2DC2F-CDF8-46DB-ACD9-C16FDFA6E61F}" dt="2023-05-27T21:03:22.353" v="1292" actId="478"/>
          <ac:picMkLst>
            <pc:docMk/>
            <pc:sldMk cId="3268240479" sldId="467"/>
            <ac:picMk id="6" creationId="{D8373DE9-2981-4FDD-97CD-9701A6A0BE6E}"/>
          </ac:picMkLst>
        </pc:picChg>
        <pc:picChg chg="add del mod">
          <ac:chgData name="Lê Nguyễn Bảo Hân" userId="f65d6681-e51c-4d3e-838c-bf1e11b53f9d" providerId="ADAL" clId="{16C2DC2F-CDF8-46DB-ACD9-C16FDFA6E61F}" dt="2023-05-27T21:11:46.956" v="1544" actId="478"/>
          <ac:picMkLst>
            <pc:docMk/>
            <pc:sldMk cId="3268240479" sldId="467"/>
            <ac:picMk id="7" creationId="{2E9FA253-E02A-4628-AB62-96C62FAA04F7}"/>
          </ac:picMkLst>
        </pc:picChg>
      </pc:sldChg>
      <pc:sldChg chg="addSp modSp add ord">
        <pc:chgData name="Lê Nguyễn Bảo Hân" userId="f65d6681-e51c-4d3e-838c-bf1e11b53f9d" providerId="ADAL" clId="{16C2DC2F-CDF8-46DB-ACD9-C16FDFA6E61F}" dt="2023-05-27T21:17:54.101" v="1603" actId="1076"/>
        <pc:sldMkLst>
          <pc:docMk/>
          <pc:sldMk cId="1625896492" sldId="468"/>
        </pc:sldMkLst>
        <pc:spChg chg="mod">
          <ac:chgData name="Lê Nguyễn Bảo Hân" userId="f65d6681-e51c-4d3e-838c-bf1e11b53f9d" providerId="ADAL" clId="{16C2DC2F-CDF8-46DB-ACD9-C16FDFA6E61F}" dt="2023-05-27T21:17:46.071" v="1601" actId="1076"/>
          <ac:spMkLst>
            <pc:docMk/>
            <pc:sldMk cId="1625896492" sldId="468"/>
            <ac:spMk id="5" creationId="{29F306B3-1158-4AA1-A14D-AF73D24F2D58}"/>
          </ac:spMkLst>
        </pc:spChg>
        <pc:picChg chg="add mod">
          <ac:chgData name="Lê Nguyễn Bảo Hân" userId="f65d6681-e51c-4d3e-838c-bf1e11b53f9d" providerId="ADAL" clId="{16C2DC2F-CDF8-46DB-ACD9-C16FDFA6E61F}" dt="2023-05-27T21:17:54.101" v="1603" actId="1076"/>
          <ac:picMkLst>
            <pc:docMk/>
            <pc:sldMk cId="1625896492" sldId="468"/>
            <ac:picMk id="6" creationId="{EC6BF3A0-2A5C-4485-8F42-F39699EC1E04}"/>
          </ac:picMkLst>
        </pc:picChg>
      </pc:sldChg>
      <pc:sldChg chg="addSp delSp modSp add ord">
        <pc:chgData name="Lê Nguyễn Bảo Hân" userId="f65d6681-e51c-4d3e-838c-bf1e11b53f9d" providerId="ADAL" clId="{16C2DC2F-CDF8-46DB-ACD9-C16FDFA6E61F}" dt="2023-05-27T21:20:33.870" v="1666" actId="1076"/>
        <pc:sldMkLst>
          <pc:docMk/>
          <pc:sldMk cId="3633151941" sldId="469"/>
        </pc:sldMkLst>
        <pc:spChg chg="mod">
          <ac:chgData name="Lê Nguyễn Bảo Hân" userId="f65d6681-e51c-4d3e-838c-bf1e11b53f9d" providerId="ADAL" clId="{16C2DC2F-CDF8-46DB-ACD9-C16FDFA6E61F}" dt="2023-05-27T21:18:21.510" v="1623" actId="20577"/>
          <ac:spMkLst>
            <pc:docMk/>
            <pc:sldMk cId="3633151941" sldId="469"/>
            <ac:spMk id="4" creationId="{63874245-E22D-4213-8504-078CA41037E1}"/>
          </ac:spMkLst>
        </pc:spChg>
        <pc:spChg chg="mod">
          <ac:chgData name="Lê Nguyễn Bảo Hân" userId="f65d6681-e51c-4d3e-838c-bf1e11b53f9d" providerId="ADAL" clId="{16C2DC2F-CDF8-46DB-ACD9-C16FDFA6E61F}" dt="2023-05-27T21:20:33.870" v="1666" actId="1076"/>
          <ac:spMkLst>
            <pc:docMk/>
            <pc:sldMk cId="3633151941" sldId="469"/>
            <ac:spMk id="5" creationId="{29F306B3-1158-4AA1-A14D-AF73D24F2D58}"/>
          </ac:spMkLst>
        </pc:spChg>
        <pc:picChg chg="del">
          <ac:chgData name="Lê Nguyễn Bảo Hân" userId="f65d6681-e51c-4d3e-838c-bf1e11b53f9d" providerId="ADAL" clId="{16C2DC2F-CDF8-46DB-ACD9-C16FDFA6E61F}" dt="2023-05-27T21:18:27.950" v="1624" actId="478"/>
          <ac:picMkLst>
            <pc:docMk/>
            <pc:sldMk cId="3633151941" sldId="469"/>
            <ac:picMk id="6" creationId="{D8373DE9-2981-4FDD-97CD-9701A6A0BE6E}"/>
          </ac:picMkLst>
        </pc:picChg>
        <pc:picChg chg="add mod">
          <ac:chgData name="Lê Nguyễn Bảo Hân" userId="f65d6681-e51c-4d3e-838c-bf1e11b53f9d" providerId="ADAL" clId="{16C2DC2F-CDF8-46DB-ACD9-C16FDFA6E61F}" dt="2023-05-27T21:20:29.560" v="1665" actId="1076"/>
          <ac:picMkLst>
            <pc:docMk/>
            <pc:sldMk cId="3633151941" sldId="469"/>
            <ac:picMk id="7" creationId="{D39D738C-A5A1-4DA0-A322-5A32482CB896}"/>
          </ac:picMkLst>
        </pc:picChg>
      </pc:sldChg>
      <pc:sldChg chg="addSp delSp modSp add ord">
        <pc:chgData name="Lê Nguyễn Bảo Hân" userId="f65d6681-e51c-4d3e-838c-bf1e11b53f9d" providerId="ADAL" clId="{16C2DC2F-CDF8-46DB-ACD9-C16FDFA6E61F}" dt="2023-05-27T21:22:31.124" v="1706" actId="113"/>
        <pc:sldMkLst>
          <pc:docMk/>
          <pc:sldMk cId="788099472" sldId="470"/>
        </pc:sldMkLst>
        <pc:spChg chg="mod">
          <ac:chgData name="Lê Nguyễn Bảo Hân" userId="f65d6681-e51c-4d3e-838c-bf1e11b53f9d" providerId="ADAL" clId="{16C2DC2F-CDF8-46DB-ACD9-C16FDFA6E61F}" dt="2023-05-27T21:20:43.971" v="1676" actId="20577"/>
          <ac:spMkLst>
            <pc:docMk/>
            <pc:sldMk cId="788099472" sldId="470"/>
            <ac:spMk id="4" creationId="{63874245-E22D-4213-8504-078CA41037E1}"/>
          </ac:spMkLst>
        </pc:spChg>
        <pc:spChg chg="mod">
          <ac:chgData name="Lê Nguyễn Bảo Hân" userId="f65d6681-e51c-4d3e-838c-bf1e11b53f9d" providerId="ADAL" clId="{16C2DC2F-CDF8-46DB-ACD9-C16FDFA6E61F}" dt="2023-05-27T21:22:31.124" v="1706" actId="113"/>
          <ac:spMkLst>
            <pc:docMk/>
            <pc:sldMk cId="788099472" sldId="470"/>
            <ac:spMk id="5" creationId="{29F306B3-1158-4AA1-A14D-AF73D24F2D58}"/>
          </ac:spMkLst>
        </pc:spChg>
        <pc:picChg chg="del">
          <ac:chgData name="Lê Nguyễn Bảo Hân" userId="f65d6681-e51c-4d3e-838c-bf1e11b53f9d" providerId="ADAL" clId="{16C2DC2F-CDF8-46DB-ACD9-C16FDFA6E61F}" dt="2023-05-27T21:21:33.619" v="1692" actId="478"/>
          <ac:picMkLst>
            <pc:docMk/>
            <pc:sldMk cId="788099472" sldId="470"/>
            <ac:picMk id="6" creationId="{EC6BF3A0-2A5C-4485-8F42-F39699EC1E04}"/>
          </ac:picMkLst>
        </pc:picChg>
        <pc:picChg chg="add mod">
          <ac:chgData name="Lê Nguyễn Bảo Hân" userId="f65d6681-e51c-4d3e-838c-bf1e11b53f9d" providerId="ADAL" clId="{16C2DC2F-CDF8-46DB-ACD9-C16FDFA6E61F}" dt="2023-05-27T21:22:17.879" v="1704" actId="1076"/>
          <ac:picMkLst>
            <pc:docMk/>
            <pc:sldMk cId="788099472" sldId="470"/>
            <ac:picMk id="7" creationId="{D79D0C24-2A95-40D6-B810-21B4247B5FAE}"/>
          </ac:picMkLst>
        </pc:picChg>
      </pc:sldChg>
      <pc:sldChg chg="addSp delSp modSp add">
        <pc:chgData name="Lê Nguyễn Bảo Hân" userId="f65d6681-e51c-4d3e-838c-bf1e11b53f9d" providerId="ADAL" clId="{16C2DC2F-CDF8-46DB-ACD9-C16FDFA6E61F}" dt="2023-05-28T11:27:53.275" v="2156" actId="113"/>
        <pc:sldMkLst>
          <pc:docMk/>
          <pc:sldMk cId="2373323847" sldId="471"/>
        </pc:sldMkLst>
        <pc:spChg chg="del mod">
          <ac:chgData name="Lê Nguyễn Bảo Hân" userId="f65d6681-e51c-4d3e-838c-bf1e11b53f9d" providerId="ADAL" clId="{16C2DC2F-CDF8-46DB-ACD9-C16FDFA6E61F}" dt="2023-05-28T11:27:46.185" v="2153" actId="478"/>
          <ac:spMkLst>
            <pc:docMk/>
            <pc:sldMk cId="2373323847" sldId="471"/>
            <ac:spMk id="3" creationId="{F2E422E4-E614-48AC-A21F-4426BB12C0BC}"/>
          </ac:spMkLst>
        </pc:spChg>
        <pc:spChg chg="mod">
          <ac:chgData name="Lê Nguyễn Bảo Hân" userId="f65d6681-e51c-4d3e-838c-bf1e11b53f9d" providerId="ADAL" clId="{16C2DC2F-CDF8-46DB-ACD9-C16FDFA6E61F}" dt="2023-05-27T21:26:21.540" v="1833" actId="20577"/>
          <ac:spMkLst>
            <pc:docMk/>
            <pc:sldMk cId="2373323847" sldId="471"/>
            <ac:spMk id="4" creationId="{63874245-E22D-4213-8504-078CA41037E1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5" creationId="{8AB757C5-A64F-4C76-9CF1-C2FB012A1C08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6" creationId="{B0F03268-8459-4532-A712-92E594C57FF8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7" creationId="{0E7464A3-8FAF-450D-8F86-5CB071E21350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8" creationId="{7DF720FD-23C3-4238-ACDC-FA637AF3A467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9" creationId="{5F820F3B-25C8-4504-A078-568E4AE82A37}"/>
          </ac:spMkLst>
        </pc:spChg>
        <pc:spChg chg="add mod">
          <ac:chgData name="Lê Nguyễn Bảo Hân" userId="f65d6681-e51c-4d3e-838c-bf1e11b53f9d" providerId="ADAL" clId="{16C2DC2F-CDF8-46DB-ACD9-C16FDFA6E61F}" dt="2023-05-28T11:27:53.275" v="2156" actId="113"/>
          <ac:spMkLst>
            <pc:docMk/>
            <pc:sldMk cId="2373323847" sldId="471"/>
            <ac:spMk id="10" creationId="{4F1B5979-2621-4371-A058-2AA333BB4951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10" creationId="{CB3873AA-6EC8-47E2-B3C8-1C82578442BD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11" creationId="{CB68BE2D-6D0A-4181-9B03-1A1B9248900C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12" creationId="{EDB19441-D904-4579-9E79-86E6BA85A182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13" creationId="{1B09FF5B-5C98-46F6-9E3B-EC04DFE0A15B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14" creationId="{8EF07F35-3382-4823-97E7-67677FE5A8A4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15" creationId="{FF2857F4-EB27-4E3C-A34A-80A66F7331C2}"/>
          </ac:spMkLst>
        </pc:spChg>
        <pc:spChg chg="del">
          <ac:chgData name="Lê Nguyễn Bảo Hân" userId="f65d6681-e51c-4d3e-838c-bf1e11b53f9d" providerId="ADAL" clId="{16C2DC2F-CDF8-46DB-ACD9-C16FDFA6E61F}" dt="2023-05-27T21:26:43.044" v="1849" actId="478"/>
          <ac:spMkLst>
            <pc:docMk/>
            <pc:sldMk cId="2373323847" sldId="471"/>
            <ac:spMk id="25" creationId="{8301C4FB-A8DD-48B7-822C-1F49EB51ACCB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26" creationId="{2FB5D47A-9A15-4FC9-96D3-E0F38B8801D2}"/>
          </ac:spMkLst>
        </pc:spChg>
        <pc:spChg chg="del">
          <ac:chgData name="Lê Nguyễn Bảo Hân" userId="f65d6681-e51c-4d3e-838c-bf1e11b53f9d" providerId="ADAL" clId="{16C2DC2F-CDF8-46DB-ACD9-C16FDFA6E61F}" dt="2023-05-27T21:26:43.967" v="1850" actId="478"/>
          <ac:spMkLst>
            <pc:docMk/>
            <pc:sldMk cId="2373323847" sldId="471"/>
            <ac:spMk id="27" creationId="{A761553F-A397-43EF-9D74-8E114A13D4DF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29" creationId="{57A985BE-F2B7-4CD5-924B-6A4D7296D712}"/>
          </ac:spMkLst>
        </pc:spChg>
        <pc:spChg chg="del mod">
          <ac:chgData name="Lê Nguyễn Bảo Hân" userId="f65d6681-e51c-4d3e-838c-bf1e11b53f9d" providerId="ADAL" clId="{16C2DC2F-CDF8-46DB-ACD9-C16FDFA6E61F}" dt="2023-05-27T21:26:40.405" v="1848" actId="478"/>
          <ac:spMkLst>
            <pc:docMk/>
            <pc:sldMk cId="2373323847" sldId="471"/>
            <ac:spMk id="30" creationId="{F54463DA-789C-4FCE-B437-7326284A0E41}"/>
          </ac:spMkLst>
        </pc:spChg>
        <pc:spChg chg="add mod">
          <ac:chgData name="Lê Nguyễn Bảo Hân" userId="f65d6681-e51c-4d3e-838c-bf1e11b53f9d" providerId="ADAL" clId="{16C2DC2F-CDF8-46DB-ACD9-C16FDFA6E61F}" dt="2023-05-27T21:28:27.496" v="1965" actId="1076"/>
          <ac:spMkLst>
            <pc:docMk/>
            <pc:sldMk cId="2373323847" sldId="471"/>
            <ac:spMk id="34" creationId="{0EAD6C86-E176-4846-B0DE-AA2BD61BAD6A}"/>
          </ac:spMkLst>
        </pc:spChg>
        <pc:spChg chg="add mod">
          <ac:chgData name="Lê Nguyễn Bảo Hân" userId="f65d6681-e51c-4d3e-838c-bf1e11b53f9d" providerId="ADAL" clId="{16C2DC2F-CDF8-46DB-ACD9-C16FDFA6E61F}" dt="2023-05-27T21:28:33.417" v="1966" actId="1076"/>
          <ac:spMkLst>
            <pc:docMk/>
            <pc:sldMk cId="2373323847" sldId="471"/>
            <ac:spMk id="35" creationId="{E0F474C0-0FBE-43DE-9666-227188604FD0}"/>
          </ac:spMkLst>
        </pc:spChg>
        <pc:graphicFrameChg chg="del modGraphic">
          <ac:chgData name="Lê Nguyễn Bảo Hân" userId="f65d6681-e51c-4d3e-838c-bf1e11b53f9d" providerId="ADAL" clId="{16C2DC2F-CDF8-46DB-ACD9-C16FDFA6E61F}" dt="2023-05-27T21:26:40.405" v="1848" actId="478"/>
          <ac:graphicFrameMkLst>
            <pc:docMk/>
            <pc:sldMk cId="2373323847" sldId="471"/>
            <ac:graphicFrameMk id="23" creationId="{282473AC-0DC6-49EE-92DE-B6FF9003700A}"/>
          </ac:graphicFrameMkLst>
        </pc:graphicFrameChg>
        <pc:picChg chg="add mod">
          <ac:chgData name="Lê Nguyễn Bảo Hân" userId="f65d6681-e51c-4d3e-838c-bf1e11b53f9d" providerId="ADAL" clId="{16C2DC2F-CDF8-46DB-ACD9-C16FDFA6E61F}" dt="2023-05-27T21:28:23.495" v="1964" actId="1038"/>
          <ac:picMkLst>
            <pc:docMk/>
            <pc:sldMk cId="2373323847" sldId="471"/>
            <ac:picMk id="32" creationId="{F0FD4305-F99F-4953-9420-5C6322965CCA}"/>
          </ac:picMkLst>
        </pc:picChg>
        <pc:picChg chg="add mod">
          <ac:chgData name="Lê Nguyễn Bảo Hân" userId="f65d6681-e51c-4d3e-838c-bf1e11b53f9d" providerId="ADAL" clId="{16C2DC2F-CDF8-46DB-ACD9-C16FDFA6E61F}" dt="2023-05-27T21:27:40.930" v="1859" actId="1076"/>
          <ac:picMkLst>
            <pc:docMk/>
            <pc:sldMk cId="2373323847" sldId="471"/>
            <ac:picMk id="33" creationId="{37CF0DDA-9BB4-4509-B850-5EDE7E7659ED}"/>
          </ac:picMkLst>
        </pc:picChg>
        <pc:cxnChg chg="del mod">
          <ac:chgData name="Lê Nguyễn Bảo Hân" userId="f65d6681-e51c-4d3e-838c-bf1e11b53f9d" providerId="ADAL" clId="{16C2DC2F-CDF8-46DB-ACD9-C16FDFA6E61F}" dt="2023-05-27T21:26:40.405" v="1848" actId="478"/>
          <ac:cxnSpMkLst>
            <pc:docMk/>
            <pc:sldMk cId="2373323847" sldId="471"/>
            <ac:cxnSpMk id="17" creationId="{4D502E80-4724-46A6-898B-5E00D65A2F7C}"/>
          </ac:cxnSpMkLst>
        </pc:cxnChg>
        <pc:cxnChg chg="del mod">
          <ac:chgData name="Lê Nguyễn Bảo Hân" userId="f65d6681-e51c-4d3e-838c-bf1e11b53f9d" providerId="ADAL" clId="{16C2DC2F-CDF8-46DB-ACD9-C16FDFA6E61F}" dt="2023-05-27T21:26:40.405" v="1848" actId="478"/>
          <ac:cxnSpMkLst>
            <pc:docMk/>
            <pc:sldMk cId="2373323847" sldId="471"/>
            <ac:cxnSpMk id="18" creationId="{045C5C3C-CF50-42A5-BD75-E8A4D09D0B27}"/>
          </ac:cxnSpMkLst>
        </pc:cxnChg>
        <pc:cxnChg chg="del mod">
          <ac:chgData name="Lê Nguyễn Bảo Hân" userId="f65d6681-e51c-4d3e-838c-bf1e11b53f9d" providerId="ADAL" clId="{16C2DC2F-CDF8-46DB-ACD9-C16FDFA6E61F}" dt="2023-05-27T21:26:40.405" v="1848" actId="478"/>
          <ac:cxnSpMkLst>
            <pc:docMk/>
            <pc:sldMk cId="2373323847" sldId="471"/>
            <ac:cxnSpMk id="19" creationId="{867CD697-CC78-4EE2-91D5-B1F582994BCA}"/>
          </ac:cxnSpMkLst>
        </pc:cxnChg>
        <pc:cxnChg chg="del mod">
          <ac:chgData name="Lê Nguyễn Bảo Hân" userId="f65d6681-e51c-4d3e-838c-bf1e11b53f9d" providerId="ADAL" clId="{16C2DC2F-CDF8-46DB-ACD9-C16FDFA6E61F}" dt="2023-05-27T21:26:40.405" v="1848" actId="478"/>
          <ac:cxnSpMkLst>
            <pc:docMk/>
            <pc:sldMk cId="2373323847" sldId="471"/>
            <ac:cxnSpMk id="20" creationId="{5A2B9978-9034-4793-A3FD-A64B39179271}"/>
          </ac:cxnSpMkLst>
        </pc:cxnChg>
        <pc:cxnChg chg="del mod">
          <ac:chgData name="Lê Nguyễn Bảo Hân" userId="f65d6681-e51c-4d3e-838c-bf1e11b53f9d" providerId="ADAL" clId="{16C2DC2F-CDF8-46DB-ACD9-C16FDFA6E61F}" dt="2023-05-27T21:26:40.405" v="1848" actId="478"/>
          <ac:cxnSpMkLst>
            <pc:docMk/>
            <pc:sldMk cId="2373323847" sldId="471"/>
            <ac:cxnSpMk id="21" creationId="{60A7FC0B-545B-4307-8602-3A73D20052A5}"/>
          </ac:cxnSpMkLst>
        </pc:cxnChg>
        <pc:cxnChg chg="del mod">
          <ac:chgData name="Lê Nguyễn Bảo Hân" userId="f65d6681-e51c-4d3e-838c-bf1e11b53f9d" providerId="ADAL" clId="{16C2DC2F-CDF8-46DB-ACD9-C16FDFA6E61F}" dt="2023-05-27T21:26:40.405" v="1848" actId="478"/>
          <ac:cxnSpMkLst>
            <pc:docMk/>
            <pc:sldMk cId="2373323847" sldId="471"/>
            <ac:cxnSpMk id="22" creationId="{9974C6DB-12A2-48F6-AD5E-CECE1BBB48F1}"/>
          </ac:cxnSpMkLst>
        </pc:cxnChg>
        <pc:cxnChg chg="del mod">
          <ac:chgData name="Lê Nguyễn Bảo Hân" userId="f65d6681-e51c-4d3e-838c-bf1e11b53f9d" providerId="ADAL" clId="{16C2DC2F-CDF8-46DB-ACD9-C16FDFA6E61F}" dt="2023-05-27T21:26:40.405" v="1848" actId="478"/>
          <ac:cxnSpMkLst>
            <pc:docMk/>
            <pc:sldMk cId="2373323847" sldId="471"/>
            <ac:cxnSpMk id="24" creationId="{41451469-8293-49B7-89F5-C81E653FF891}"/>
          </ac:cxnSpMkLst>
        </pc:cxnChg>
        <pc:cxnChg chg="del mod">
          <ac:chgData name="Lê Nguyễn Bảo Hân" userId="f65d6681-e51c-4d3e-838c-bf1e11b53f9d" providerId="ADAL" clId="{16C2DC2F-CDF8-46DB-ACD9-C16FDFA6E61F}" dt="2023-05-27T21:26:40.405" v="1848" actId="478"/>
          <ac:cxnSpMkLst>
            <pc:docMk/>
            <pc:sldMk cId="2373323847" sldId="471"/>
            <ac:cxnSpMk id="28" creationId="{59B298D0-83B9-4E47-9532-9E594FEBFA12}"/>
          </ac:cxnSpMkLst>
        </pc:cxnChg>
      </pc:sldChg>
      <pc:sldChg chg="addSp delSp modSp add del">
        <pc:chgData name="Lê Nguyễn Bảo Hân" userId="f65d6681-e51c-4d3e-838c-bf1e11b53f9d" providerId="ADAL" clId="{16C2DC2F-CDF8-46DB-ACD9-C16FDFA6E61F}" dt="2023-05-28T07:49:10.858" v="2132" actId="47"/>
        <pc:sldMkLst>
          <pc:docMk/>
          <pc:sldMk cId="1823279715" sldId="472"/>
        </pc:sldMkLst>
        <pc:spChg chg="add mod">
          <ac:chgData name="Lê Nguyễn Bảo Hân" userId="f65d6681-e51c-4d3e-838c-bf1e11b53f9d" providerId="ADAL" clId="{16C2DC2F-CDF8-46DB-ACD9-C16FDFA6E61F}" dt="2023-05-27T21:29:10.575" v="2064" actId="20577"/>
          <ac:spMkLst>
            <pc:docMk/>
            <pc:sldMk cId="1823279715" sldId="472"/>
            <ac:spMk id="9" creationId="{9A8B8348-A11B-4C51-9F55-A03FBAB9E5C3}"/>
          </ac:spMkLst>
        </pc:spChg>
        <pc:spChg chg="del">
          <ac:chgData name="Lê Nguyễn Bảo Hân" userId="f65d6681-e51c-4d3e-838c-bf1e11b53f9d" providerId="ADAL" clId="{16C2DC2F-CDF8-46DB-ACD9-C16FDFA6E61F}" dt="2023-05-27T21:28:54.332" v="1969" actId="478"/>
          <ac:spMkLst>
            <pc:docMk/>
            <pc:sldMk cId="1823279715" sldId="472"/>
            <ac:spMk id="34" creationId="{0EAD6C86-E176-4846-B0DE-AA2BD61BAD6A}"/>
          </ac:spMkLst>
        </pc:spChg>
        <pc:spChg chg="del">
          <ac:chgData name="Lê Nguyễn Bảo Hân" userId="f65d6681-e51c-4d3e-838c-bf1e11b53f9d" providerId="ADAL" clId="{16C2DC2F-CDF8-46DB-ACD9-C16FDFA6E61F}" dt="2023-05-27T21:28:54.332" v="1969" actId="478"/>
          <ac:spMkLst>
            <pc:docMk/>
            <pc:sldMk cId="1823279715" sldId="472"/>
            <ac:spMk id="35" creationId="{E0F474C0-0FBE-43DE-9666-227188604FD0}"/>
          </ac:spMkLst>
        </pc:spChg>
        <pc:picChg chg="del">
          <ac:chgData name="Lê Nguyễn Bảo Hân" userId="f65d6681-e51c-4d3e-838c-bf1e11b53f9d" providerId="ADAL" clId="{16C2DC2F-CDF8-46DB-ACD9-C16FDFA6E61F}" dt="2023-05-27T21:28:54.332" v="1969" actId="478"/>
          <ac:picMkLst>
            <pc:docMk/>
            <pc:sldMk cId="1823279715" sldId="472"/>
            <ac:picMk id="32" creationId="{F0FD4305-F99F-4953-9420-5C6322965CCA}"/>
          </ac:picMkLst>
        </pc:picChg>
        <pc:picChg chg="del">
          <ac:chgData name="Lê Nguyễn Bảo Hân" userId="f65d6681-e51c-4d3e-838c-bf1e11b53f9d" providerId="ADAL" clId="{16C2DC2F-CDF8-46DB-ACD9-C16FDFA6E61F}" dt="2023-05-27T21:28:55.097" v="1970" actId="478"/>
          <ac:picMkLst>
            <pc:docMk/>
            <pc:sldMk cId="1823279715" sldId="472"/>
            <ac:picMk id="33" creationId="{37CF0DDA-9BB4-4509-B850-5EDE7E7659ED}"/>
          </ac:picMkLst>
        </pc:picChg>
      </pc:sldChg>
      <pc:sldChg chg="modSp">
        <pc:chgData name="Lê Nguyễn Bảo Hân" userId="f65d6681-e51c-4d3e-838c-bf1e11b53f9d" providerId="ADAL" clId="{16C2DC2F-CDF8-46DB-ACD9-C16FDFA6E61F}" dt="2023-05-28T11:33:48.440" v="2162" actId="2710"/>
        <pc:sldMkLst>
          <pc:docMk/>
          <pc:sldMk cId="145522625" sldId="481"/>
        </pc:sldMkLst>
        <pc:graphicFrameChg chg="mod modGraphic">
          <ac:chgData name="Lê Nguyễn Bảo Hân" userId="f65d6681-e51c-4d3e-838c-bf1e11b53f9d" providerId="ADAL" clId="{16C2DC2F-CDF8-46DB-ACD9-C16FDFA6E61F}" dt="2023-05-28T11:33:48.440" v="2162" actId="2710"/>
          <ac:graphicFrameMkLst>
            <pc:docMk/>
            <pc:sldMk cId="145522625" sldId="481"/>
            <ac:graphicFrameMk id="7" creationId="{3B6BDF37-295A-FDCC-1BF4-0BE8B5D8C4EF}"/>
          </ac:graphicFrameMkLst>
        </pc:graphicFrameChg>
      </pc:sldChg>
      <pc:sldChg chg="addSp delSp modSp">
        <pc:chgData name="Lê Nguyễn Bảo Hân" userId="f65d6681-e51c-4d3e-838c-bf1e11b53f9d" providerId="ADAL" clId="{16C2DC2F-CDF8-46DB-ACD9-C16FDFA6E61F}" dt="2023-05-28T11:27:18.216" v="2150" actId="255"/>
        <pc:sldMkLst>
          <pc:docMk/>
          <pc:sldMk cId="3635175242" sldId="482"/>
        </pc:sldMkLst>
        <pc:spChg chg="del">
          <ac:chgData name="Lê Nguyễn Bảo Hân" userId="f65d6681-e51c-4d3e-838c-bf1e11b53f9d" providerId="ADAL" clId="{16C2DC2F-CDF8-46DB-ACD9-C16FDFA6E61F}" dt="2023-05-28T11:26:55.036" v="2143" actId="478"/>
          <ac:spMkLst>
            <pc:docMk/>
            <pc:sldMk cId="3635175242" sldId="482"/>
            <ac:spMk id="3" creationId="{F2E422E4-E614-48AC-A21F-4426BB12C0BC}"/>
          </ac:spMkLst>
        </pc:spChg>
        <pc:spChg chg="add del">
          <ac:chgData name="Lê Nguyễn Bảo Hân" userId="f65d6681-e51c-4d3e-838c-bf1e11b53f9d" providerId="ADAL" clId="{16C2DC2F-CDF8-46DB-ACD9-C16FDFA6E61F}" dt="2023-05-28T11:27:08.562" v="2145" actId="478"/>
          <ac:spMkLst>
            <pc:docMk/>
            <pc:sldMk cId="3635175242" sldId="482"/>
            <ac:spMk id="6" creationId="{76FD9960-7D82-4473-B188-0E5187A482C2}"/>
          </ac:spMkLst>
        </pc:spChg>
        <pc:spChg chg="add del mod">
          <ac:chgData name="Lê Nguyễn Bảo Hân" userId="f65d6681-e51c-4d3e-838c-bf1e11b53f9d" providerId="ADAL" clId="{16C2DC2F-CDF8-46DB-ACD9-C16FDFA6E61F}" dt="2023-05-28T11:27:18.216" v="2150" actId="255"/>
          <ac:spMkLst>
            <pc:docMk/>
            <pc:sldMk cId="3635175242" sldId="482"/>
            <ac:spMk id="7" creationId="{C5EF2913-651F-4466-9A40-1EE8DE239ED8}"/>
          </ac:spMkLst>
        </pc:spChg>
      </pc:sldChg>
    </pc:docChg>
  </pc:docChgLst>
  <pc:docChgLst>
    <pc:chgData name="Hồ Thanh Tịnh" userId="6b6397c5-6f01-4382-9110-5ffde3e9cf12" providerId="ADAL" clId="{9974ADFA-7BC8-4332-807A-20E3A7EC0203}"/>
    <pc:docChg chg="undo redo custSel addSld delSld modSld modMainMaster">
      <pc:chgData name="Hồ Thanh Tịnh" userId="6b6397c5-6f01-4382-9110-5ffde3e9cf12" providerId="ADAL" clId="{9974ADFA-7BC8-4332-807A-20E3A7EC0203}" dt="2023-05-28T11:24:25.890" v="363" actId="700"/>
      <pc:docMkLst>
        <pc:docMk/>
      </pc:docMkLst>
      <pc:sldChg chg="addSp modSp mod">
        <pc:chgData name="Hồ Thanh Tịnh" userId="6b6397c5-6f01-4382-9110-5ffde3e9cf12" providerId="ADAL" clId="{9974ADFA-7BC8-4332-807A-20E3A7EC0203}" dt="2023-05-28T11:20:23.159" v="276" actId="1076"/>
        <pc:sldMkLst>
          <pc:docMk/>
          <pc:sldMk cId="51221400" sldId="457"/>
        </pc:sldMkLst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5" creationId="{8AB757C5-A64F-4C76-9CF1-C2FB012A1C08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6" creationId="{B0F03268-8459-4532-A712-92E594C57FF8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7" creationId="{0E7464A3-8FAF-450D-8F86-5CB071E21350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8" creationId="{7DF720FD-23C3-4238-ACDC-FA637AF3A467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9" creationId="{5F820F3B-25C8-4504-A078-568E4AE82A37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10" creationId="{CB3873AA-6EC8-47E2-B3C8-1C82578442BD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11" creationId="{CB68BE2D-6D0A-4181-9B03-1A1B9248900C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12" creationId="{EDB19441-D904-4579-9E79-86E6BA85A182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13" creationId="{1B09FF5B-5C98-46F6-9E3B-EC04DFE0A15B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14" creationId="{8EF07F35-3382-4823-97E7-67677FE5A8A4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15" creationId="{FF2857F4-EB27-4E3C-A34A-80A66F7331C2}"/>
          </ac:spMkLst>
        </pc:spChg>
        <pc:spChg chg="mod">
          <ac:chgData name="Hồ Thanh Tịnh" userId="6b6397c5-6f01-4382-9110-5ffde3e9cf12" providerId="ADAL" clId="{9974ADFA-7BC8-4332-807A-20E3A7EC0203}" dt="2023-05-28T11:20:23.159" v="276" actId="1076"/>
          <ac:spMkLst>
            <pc:docMk/>
            <pc:sldMk cId="51221400" sldId="457"/>
            <ac:spMk id="25" creationId="{8301C4FB-A8DD-48B7-822C-1F49EB51ACCB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26" creationId="{2FB5D47A-9A15-4FC9-96D3-E0F38B8801D2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27" creationId="{A761553F-A397-43EF-9D74-8E114A13D4DF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29" creationId="{57A985BE-F2B7-4CD5-924B-6A4D7296D712}"/>
          </ac:spMkLst>
        </pc:spChg>
        <pc:spChg chg="mod">
          <ac:chgData name="Hồ Thanh Tịnh" userId="6b6397c5-6f01-4382-9110-5ffde3e9cf12" providerId="ADAL" clId="{9974ADFA-7BC8-4332-807A-20E3A7EC0203}" dt="2023-05-28T11:20:13.626" v="275" actId="164"/>
          <ac:spMkLst>
            <pc:docMk/>
            <pc:sldMk cId="51221400" sldId="457"/>
            <ac:spMk id="30" creationId="{F54463DA-789C-4FCE-B437-7326284A0E41}"/>
          </ac:spMkLst>
        </pc:spChg>
        <pc:grpChg chg="add mod">
          <ac:chgData name="Hồ Thanh Tịnh" userId="6b6397c5-6f01-4382-9110-5ffde3e9cf12" providerId="ADAL" clId="{9974ADFA-7BC8-4332-807A-20E3A7EC0203}" dt="2023-05-28T11:19:50.433" v="267" actId="164"/>
          <ac:grpSpMkLst>
            <pc:docMk/>
            <pc:sldMk cId="51221400" sldId="457"/>
            <ac:grpSpMk id="32" creationId="{27BC2A0A-C87B-6D7C-2023-B27A9BF0130B}"/>
          </ac:grpSpMkLst>
        </pc:grpChg>
        <pc:grpChg chg="add mod">
          <ac:chgData name="Hồ Thanh Tịnh" userId="6b6397c5-6f01-4382-9110-5ffde3e9cf12" providerId="ADAL" clId="{9974ADFA-7BC8-4332-807A-20E3A7EC0203}" dt="2023-05-28T11:20:13.626" v="275" actId="164"/>
          <ac:grpSpMkLst>
            <pc:docMk/>
            <pc:sldMk cId="51221400" sldId="457"/>
            <ac:grpSpMk id="33" creationId="{9EA1BC2A-B52F-1829-E3D1-8AD451C7036C}"/>
          </ac:grpSpMkLst>
        </pc:grpChg>
        <pc:grpChg chg="add mod">
          <ac:chgData name="Hồ Thanh Tịnh" userId="6b6397c5-6f01-4382-9110-5ffde3e9cf12" providerId="ADAL" clId="{9974ADFA-7BC8-4332-807A-20E3A7EC0203}" dt="2023-05-28T11:20:23.159" v="276" actId="1076"/>
          <ac:grpSpMkLst>
            <pc:docMk/>
            <pc:sldMk cId="51221400" sldId="457"/>
            <ac:grpSpMk id="34" creationId="{D4ACD6CA-78C7-E70E-72F6-832B00946B51}"/>
          </ac:grpSpMkLst>
        </pc:grpChg>
        <pc:grpChg chg="add mod">
          <ac:chgData name="Hồ Thanh Tịnh" userId="6b6397c5-6f01-4382-9110-5ffde3e9cf12" providerId="ADAL" clId="{9974ADFA-7BC8-4332-807A-20E3A7EC0203}" dt="2023-05-28T11:20:10.487" v="273" actId="164"/>
          <ac:grpSpMkLst>
            <pc:docMk/>
            <pc:sldMk cId="51221400" sldId="457"/>
            <ac:grpSpMk id="35" creationId="{FF2A0418-7641-04AB-ABE4-A5F62F95FD8B}"/>
          </ac:grpSpMkLst>
        </pc:grpChg>
        <pc:grpChg chg="add mod">
          <ac:chgData name="Hồ Thanh Tịnh" userId="6b6397c5-6f01-4382-9110-5ffde3e9cf12" providerId="ADAL" clId="{9974ADFA-7BC8-4332-807A-20E3A7EC0203}" dt="2023-05-28T11:20:13.626" v="275" actId="164"/>
          <ac:grpSpMkLst>
            <pc:docMk/>
            <pc:sldMk cId="51221400" sldId="457"/>
            <ac:grpSpMk id="36" creationId="{FA95412B-27A7-6930-B6F0-D78ECC961729}"/>
          </ac:grpSpMkLst>
        </pc:grpChg>
        <pc:graphicFrameChg chg="mod">
          <ac:chgData name="Hồ Thanh Tịnh" userId="6b6397c5-6f01-4382-9110-5ffde3e9cf12" providerId="ADAL" clId="{9974ADFA-7BC8-4332-807A-20E3A7EC0203}" dt="2023-05-28T11:20:23.159" v="276" actId="1076"/>
          <ac:graphicFrameMkLst>
            <pc:docMk/>
            <pc:sldMk cId="51221400" sldId="457"/>
            <ac:graphicFrameMk id="23" creationId="{282473AC-0DC6-49EE-92DE-B6FF9003700A}"/>
          </ac:graphicFrameMkLst>
        </pc:graphicFrameChg>
        <pc:cxnChg chg="mod">
          <ac:chgData name="Hồ Thanh Tịnh" userId="6b6397c5-6f01-4382-9110-5ffde3e9cf12" providerId="ADAL" clId="{9974ADFA-7BC8-4332-807A-20E3A7EC0203}" dt="2023-05-28T11:20:13.626" v="275" actId="164"/>
          <ac:cxnSpMkLst>
            <pc:docMk/>
            <pc:sldMk cId="51221400" sldId="457"/>
            <ac:cxnSpMk id="17" creationId="{4D502E80-4724-46A6-898B-5E00D65A2F7C}"/>
          </ac:cxnSpMkLst>
        </pc:cxnChg>
        <pc:cxnChg chg="mod">
          <ac:chgData name="Hồ Thanh Tịnh" userId="6b6397c5-6f01-4382-9110-5ffde3e9cf12" providerId="ADAL" clId="{9974ADFA-7BC8-4332-807A-20E3A7EC0203}" dt="2023-05-28T11:20:13.626" v="275" actId="164"/>
          <ac:cxnSpMkLst>
            <pc:docMk/>
            <pc:sldMk cId="51221400" sldId="457"/>
            <ac:cxnSpMk id="18" creationId="{045C5C3C-CF50-42A5-BD75-E8A4D09D0B27}"/>
          </ac:cxnSpMkLst>
        </pc:cxnChg>
        <pc:cxnChg chg="mod">
          <ac:chgData name="Hồ Thanh Tịnh" userId="6b6397c5-6f01-4382-9110-5ffde3e9cf12" providerId="ADAL" clId="{9974ADFA-7BC8-4332-807A-20E3A7EC0203}" dt="2023-05-28T11:20:13.626" v="275" actId="164"/>
          <ac:cxnSpMkLst>
            <pc:docMk/>
            <pc:sldMk cId="51221400" sldId="457"/>
            <ac:cxnSpMk id="19" creationId="{867CD697-CC78-4EE2-91D5-B1F582994BCA}"/>
          </ac:cxnSpMkLst>
        </pc:cxnChg>
        <pc:cxnChg chg="mod">
          <ac:chgData name="Hồ Thanh Tịnh" userId="6b6397c5-6f01-4382-9110-5ffde3e9cf12" providerId="ADAL" clId="{9974ADFA-7BC8-4332-807A-20E3A7EC0203}" dt="2023-05-28T11:20:13.626" v="275" actId="164"/>
          <ac:cxnSpMkLst>
            <pc:docMk/>
            <pc:sldMk cId="51221400" sldId="457"/>
            <ac:cxnSpMk id="20" creationId="{5A2B9978-9034-4793-A3FD-A64B39179271}"/>
          </ac:cxnSpMkLst>
        </pc:cxnChg>
        <pc:cxnChg chg="mod">
          <ac:chgData name="Hồ Thanh Tịnh" userId="6b6397c5-6f01-4382-9110-5ffde3e9cf12" providerId="ADAL" clId="{9974ADFA-7BC8-4332-807A-20E3A7EC0203}" dt="2023-05-28T11:20:13.626" v="275" actId="164"/>
          <ac:cxnSpMkLst>
            <pc:docMk/>
            <pc:sldMk cId="51221400" sldId="457"/>
            <ac:cxnSpMk id="21" creationId="{60A7FC0B-545B-4307-8602-3A73D20052A5}"/>
          </ac:cxnSpMkLst>
        </pc:cxnChg>
        <pc:cxnChg chg="mod">
          <ac:chgData name="Hồ Thanh Tịnh" userId="6b6397c5-6f01-4382-9110-5ffde3e9cf12" providerId="ADAL" clId="{9974ADFA-7BC8-4332-807A-20E3A7EC0203}" dt="2023-05-28T11:20:13.626" v="275" actId="164"/>
          <ac:cxnSpMkLst>
            <pc:docMk/>
            <pc:sldMk cId="51221400" sldId="457"/>
            <ac:cxnSpMk id="22" creationId="{9974C6DB-12A2-48F6-AD5E-CECE1BBB48F1}"/>
          </ac:cxnSpMkLst>
        </pc:cxnChg>
        <pc:cxnChg chg="mod">
          <ac:chgData name="Hồ Thanh Tịnh" userId="6b6397c5-6f01-4382-9110-5ffde3e9cf12" providerId="ADAL" clId="{9974ADFA-7BC8-4332-807A-20E3A7EC0203}" dt="2023-05-28T11:20:13.626" v="275" actId="164"/>
          <ac:cxnSpMkLst>
            <pc:docMk/>
            <pc:sldMk cId="51221400" sldId="457"/>
            <ac:cxnSpMk id="24" creationId="{41451469-8293-49B7-89F5-C81E653FF891}"/>
          </ac:cxnSpMkLst>
        </pc:cxnChg>
        <pc:cxnChg chg="mod">
          <ac:chgData name="Hồ Thanh Tịnh" userId="6b6397c5-6f01-4382-9110-5ffde3e9cf12" providerId="ADAL" clId="{9974ADFA-7BC8-4332-807A-20E3A7EC0203}" dt="2023-05-28T11:20:13.626" v="275" actId="164"/>
          <ac:cxnSpMkLst>
            <pc:docMk/>
            <pc:sldMk cId="51221400" sldId="457"/>
            <ac:cxnSpMk id="28" creationId="{59B298D0-83B9-4E47-9532-9E594FEBFA12}"/>
          </ac:cxnSpMkLst>
        </pc:cxnChg>
      </pc:sldChg>
      <pc:sldChg chg="modSp mod">
        <pc:chgData name="Hồ Thanh Tịnh" userId="6b6397c5-6f01-4382-9110-5ffde3e9cf12" providerId="ADAL" clId="{9974ADFA-7BC8-4332-807A-20E3A7EC0203}" dt="2023-05-28T11:24:18" v="360" actId="20577"/>
        <pc:sldMkLst>
          <pc:docMk/>
          <pc:sldMk cId="2074030194" sldId="458"/>
        </pc:sldMkLst>
        <pc:spChg chg="mod">
          <ac:chgData name="Hồ Thanh Tịnh" userId="6b6397c5-6f01-4382-9110-5ffde3e9cf12" providerId="ADAL" clId="{9974ADFA-7BC8-4332-807A-20E3A7EC0203}" dt="2023-05-28T10:54:52.240" v="12" actId="20577"/>
          <ac:spMkLst>
            <pc:docMk/>
            <pc:sldMk cId="2074030194" sldId="458"/>
            <ac:spMk id="3" creationId="{F2E422E4-E614-48AC-A21F-4426BB12C0BC}"/>
          </ac:spMkLst>
        </pc:spChg>
        <pc:spChg chg="mod">
          <ac:chgData name="Hồ Thanh Tịnh" userId="6b6397c5-6f01-4382-9110-5ffde3e9cf12" providerId="ADAL" clId="{9974ADFA-7BC8-4332-807A-20E3A7EC0203}" dt="2023-05-28T11:24:18" v="360" actId="20577"/>
          <ac:spMkLst>
            <pc:docMk/>
            <pc:sldMk cId="2074030194" sldId="458"/>
            <ac:spMk id="5" creationId="{29F306B3-1158-4AA1-A14D-AF73D24F2D58}"/>
          </ac:spMkLst>
        </pc:spChg>
      </pc:sldChg>
      <pc:sldChg chg="addSp delSp modSp mod modClrScheme chgLayout">
        <pc:chgData name="Hồ Thanh Tịnh" userId="6b6397c5-6f01-4382-9110-5ffde3e9cf12" providerId="ADAL" clId="{9974ADFA-7BC8-4332-807A-20E3A7EC0203}" dt="2023-05-28T11:23:51.509" v="349" actId="1076"/>
        <pc:sldMkLst>
          <pc:docMk/>
          <pc:sldMk cId="3264583072" sldId="466"/>
        </pc:sldMkLst>
        <pc:spChg chg="del">
          <ac:chgData name="Hồ Thanh Tịnh" userId="6b6397c5-6f01-4382-9110-5ffde3e9cf12" providerId="ADAL" clId="{9974ADFA-7BC8-4332-807A-20E3A7EC0203}" dt="2023-05-28T10:54:58.129" v="13" actId="478"/>
          <ac:spMkLst>
            <pc:docMk/>
            <pc:sldMk cId="3264583072" sldId="466"/>
            <ac:spMk id="3" creationId="{F2E422E4-E614-48AC-A21F-4426BB12C0BC}"/>
          </ac:spMkLst>
        </pc:spChg>
        <pc:spChg chg="mod">
          <ac:chgData name="Hồ Thanh Tịnh" userId="6b6397c5-6f01-4382-9110-5ffde3e9cf12" providerId="ADAL" clId="{9974ADFA-7BC8-4332-807A-20E3A7EC0203}" dt="2023-05-28T11:23:45.352" v="348" actId="14100"/>
          <ac:spMkLst>
            <pc:docMk/>
            <pc:sldMk cId="3264583072" sldId="466"/>
            <ac:spMk id="5" creationId="{29F306B3-1158-4AA1-A14D-AF73D24F2D58}"/>
          </ac:spMkLst>
        </pc:spChg>
        <pc:spChg chg="add del mod">
          <ac:chgData name="Hồ Thanh Tịnh" userId="6b6397c5-6f01-4382-9110-5ffde3e9cf12" providerId="ADAL" clId="{9974ADFA-7BC8-4332-807A-20E3A7EC0203}" dt="2023-05-28T10:55:28.431" v="30" actId="478"/>
          <ac:spMkLst>
            <pc:docMk/>
            <pc:sldMk cId="3264583072" sldId="466"/>
            <ac:spMk id="7" creationId="{0CE5696A-24E4-F877-B2F9-963B56555FBF}"/>
          </ac:spMkLst>
        </pc:spChg>
        <pc:spChg chg="add del mod">
          <ac:chgData name="Hồ Thanh Tịnh" userId="6b6397c5-6f01-4382-9110-5ffde3e9cf12" providerId="ADAL" clId="{9974ADFA-7BC8-4332-807A-20E3A7EC0203}" dt="2023-05-28T10:55:26.104" v="29"/>
          <ac:spMkLst>
            <pc:docMk/>
            <pc:sldMk cId="3264583072" sldId="466"/>
            <ac:spMk id="8" creationId="{83439874-C917-A8A3-219A-6CA78805C100}"/>
          </ac:spMkLst>
        </pc:spChg>
        <pc:spChg chg="add mod ord">
          <ac:chgData name="Hồ Thanh Tịnh" userId="6b6397c5-6f01-4382-9110-5ffde3e9cf12" providerId="ADAL" clId="{9974ADFA-7BC8-4332-807A-20E3A7EC0203}" dt="2023-05-28T11:22:59.596" v="333" actId="700"/>
          <ac:spMkLst>
            <pc:docMk/>
            <pc:sldMk cId="3264583072" sldId="466"/>
            <ac:spMk id="10" creationId="{D4689E2E-D8E4-1218-29E7-C3B0791441B8}"/>
          </ac:spMkLst>
        </pc:spChg>
        <pc:spChg chg="mod ord">
          <ac:chgData name="Hồ Thanh Tịnh" userId="6b6397c5-6f01-4382-9110-5ffde3e9cf12" providerId="ADAL" clId="{9974ADFA-7BC8-4332-807A-20E3A7EC0203}" dt="2023-05-28T11:22:59.596" v="333" actId="700"/>
          <ac:spMkLst>
            <pc:docMk/>
            <pc:sldMk cId="3264583072" sldId="466"/>
            <ac:spMk id="16" creationId="{1EF85FE4-E26E-46B6-478A-45B752C5EBC7}"/>
          </ac:spMkLst>
        </pc:spChg>
        <pc:picChg chg="mod modCrop">
          <ac:chgData name="Hồ Thanh Tịnh" userId="6b6397c5-6f01-4382-9110-5ffde3e9cf12" providerId="ADAL" clId="{9974ADFA-7BC8-4332-807A-20E3A7EC0203}" dt="2023-05-28T11:23:51.509" v="349" actId="1076"/>
          <ac:picMkLst>
            <pc:docMk/>
            <pc:sldMk cId="3264583072" sldId="466"/>
            <ac:picMk id="6" creationId="{D8373DE9-2981-4FDD-97CD-9701A6A0BE6E}"/>
          </ac:picMkLst>
        </pc:picChg>
        <pc:picChg chg="add del">
          <ac:chgData name="Hồ Thanh Tịnh" userId="6b6397c5-6f01-4382-9110-5ffde3e9cf12" providerId="ADAL" clId="{9974ADFA-7BC8-4332-807A-20E3A7EC0203}" dt="2023-05-28T10:55:30.165" v="32"/>
          <ac:picMkLst>
            <pc:docMk/>
            <pc:sldMk cId="3264583072" sldId="466"/>
            <ac:picMk id="9" creationId="{61B534AD-C444-B81A-BC02-256374BF40DD}"/>
          </ac:picMkLst>
        </pc:picChg>
      </pc:sldChg>
      <pc:sldChg chg="addSp delSp modSp mod">
        <pc:chgData name="Hồ Thanh Tịnh" userId="6b6397c5-6f01-4382-9110-5ffde3e9cf12" providerId="ADAL" clId="{9974ADFA-7BC8-4332-807A-20E3A7EC0203}" dt="2023-05-28T10:55:21.121" v="27"/>
        <pc:sldMkLst>
          <pc:docMk/>
          <pc:sldMk cId="1625896492" sldId="468"/>
        </pc:sldMkLst>
        <pc:spChg chg="del mod">
          <ac:chgData name="Hồ Thanh Tịnh" userId="6b6397c5-6f01-4382-9110-5ffde3e9cf12" providerId="ADAL" clId="{9974ADFA-7BC8-4332-807A-20E3A7EC0203}" dt="2023-05-28T10:55:01.422" v="15" actId="478"/>
          <ac:spMkLst>
            <pc:docMk/>
            <pc:sldMk cId="1625896492" sldId="468"/>
            <ac:spMk id="3" creationId="{F2E422E4-E614-48AC-A21F-4426BB12C0BC}"/>
          </ac:spMkLst>
        </pc:spChg>
        <pc:spChg chg="add del mod">
          <ac:chgData name="Hồ Thanh Tịnh" userId="6b6397c5-6f01-4382-9110-5ffde3e9cf12" providerId="ADAL" clId="{9974ADFA-7BC8-4332-807A-20E3A7EC0203}" dt="2023-05-28T10:55:19.386" v="25" actId="478"/>
          <ac:spMkLst>
            <pc:docMk/>
            <pc:sldMk cId="1625896492" sldId="468"/>
            <ac:spMk id="7" creationId="{06CB50D4-86B2-7E39-B99B-4C2E136B8E48}"/>
          </ac:spMkLst>
        </pc:spChg>
        <pc:spChg chg="add mod">
          <ac:chgData name="Hồ Thanh Tịnh" userId="6b6397c5-6f01-4382-9110-5ffde3e9cf12" providerId="ADAL" clId="{9974ADFA-7BC8-4332-807A-20E3A7EC0203}" dt="2023-05-28T10:55:21.121" v="27"/>
          <ac:spMkLst>
            <pc:docMk/>
            <pc:sldMk cId="1625896492" sldId="468"/>
            <ac:spMk id="8" creationId="{0371D8D9-BDD3-F5EA-C3F3-ABC1B0C438C2}"/>
          </ac:spMkLst>
        </pc:spChg>
      </pc:sldChg>
      <pc:sldChg chg="addSp delSp modSp mod">
        <pc:chgData name="Hồ Thanh Tịnh" userId="6b6397c5-6f01-4382-9110-5ffde3e9cf12" providerId="ADAL" clId="{9974ADFA-7BC8-4332-807A-20E3A7EC0203}" dt="2023-05-28T10:55:20.648" v="26"/>
        <pc:sldMkLst>
          <pc:docMk/>
          <pc:sldMk cId="3633151941" sldId="469"/>
        </pc:sldMkLst>
        <pc:spChg chg="del">
          <ac:chgData name="Hồ Thanh Tịnh" userId="6b6397c5-6f01-4382-9110-5ffde3e9cf12" providerId="ADAL" clId="{9974ADFA-7BC8-4332-807A-20E3A7EC0203}" dt="2023-05-28T10:55:04.650" v="16" actId="478"/>
          <ac:spMkLst>
            <pc:docMk/>
            <pc:sldMk cId="3633151941" sldId="469"/>
            <ac:spMk id="3" creationId="{F2E422E4-E614-48AC-A21F-4426BB12C0BC}"/>
          </ac:spMkLst>
        </pc:spChg>
        <pc:spChg chg="add del mod">
          <ac:chgData name="Hồ Thanh Tịnh" userId="6b6397c5-6f01-4382-9110-5ffde3e9cf12" providerId="ADAL" clId="{9974ADFA-7BC8-4332-807A-20E3A7EC0203}" dt="2023-05-28T10:55:16.024" v="24" actId="478"/>
          <ac:spMkLst>
            <pc:docMk/>
            <pc:sldMk cId="3633151941" sldId="469"/>
            <ac:spMk id="6" creationId="{6F03B88E-7387-76B4-8B7E-E6926118DBFE}"/>
          </ac:spMkLst>
        </pc:spChg>
        <pc:spChg chg="add del mod">
          <ac:chgData name="Hồ Thanh Tịnh" userId="6b6397c5-6f01-4382-9110-5ffde3e9cf12" providerId="ADAL" clId="{9974ADFA-7BC8-4332-807A-20E3A7EC0203}" dt="2023-05-28T10:55:08.869" v="20"/>
          <ac:spMkLst>
            <pc:docMk/>
            <pc:sldMk cId="3633151941" sldId="469"/>
            <ac:spMk id="8" creationId="{4522FFF7-2AFA-5006-4FC5-5A4CFA467D0A}"/>
          </ac:spMkLst>
        </pc:spChg>
        <pc:spChg chg="add mod">
          <ac:chgData name="Hồ Thanh Tịnh" userId="6b6397c5-6f01-4382-9110-5ffde3e9cf12" providerId="ADAL" clId="{9974ADFA-7BC8-4332-807A-20E3A7EC0203}" dt="2023-05-28T10:55:20.648" v="26"/>
          <ac:spMkLst>
            <pc:docMk/>
            <pc:sldMk cId="3633151941" sldId="469"/>
            <ac:spMk id="9" creationId="{C9EF527F-E3CD-DD2F-2390-9D42A4E5B11D}"/>
          </ac:spMkLst>
        </pc:spChg>
      </pc:sldChg>
      <pc:sldChg chg="addSp delSp modSp mod">
        <pc:chgData name="Hồ Thanh Tịnh" userId="6b6397c5-6f01-4382-9110-5ffde3e9cf12" providerId="ADAL" clId="{9974ADFA-7BC8-4332-807A-20E3A7EC0203}" dt="2023-05-28T10:55:13.409" v="23"/>
        <pc:sldMkLst>
          <pc:docMk/>
          <pc:sldMk cId="788099472" sldId="470"/>
        </pc:sldMkLst>
        <pc:spChg chg="del">
          <ac:chgData name="Hồ Thanh Tịnh" userId="6b6397c5-6f01-4382-9110-5ffde3e9cf12" providerId="ADAL" clId="{9974ADFA-7BC8-4332-807A-20E3A7EC0203}" dt="2023-05-28T10:55:06.068" v="17" actId="478"/>
          <ac:spMkLst>
            <pc:docMk/>
            <pc:sldMk cId="788099472" sldId="470"/>
            <ac:spMk id="3" creationId="{F2E422E4-E614-48AC-A21F-4426BB12C0BC}"/>
          </ac:spMkLst>
        </pc:spChg>
        <pc:spChg chg="add del mod">
          <ac:chgData name="Hồ Thanh Tịnh" userId="6b6397c5-6f01-4382-9110-5ffde3e9cf12" providerId="ADAL" clId="{9974ADFA-7BC8-4332-807A-20E3A7EC0203}" dt="2023-05-28T10:55:12.670" v="22" actId="478"/>
          <ac:spMkLst>
            <pc:docMk/>
            <pc:sldMk cId="788099472" sldId="470"/>
            <ac:spMk id="6" creationId="{8A9BB512-9A84-0080-3CF2-45575BAF732B}"/>
          </ac:spMkLst>
        </pc:spChg>
        <pc:spChg chg="add del mod">
          <ac:chgData name="Hồ Thanh Tịnh" userId="6b6397c5-6f01-4382-9110-5ffde3e9cf12" providerId="ADAL" clId="{9974ADFA-7BC8-4332-807A-20E3A7EC0203}" dt="2023-05-28T10:55:12.085" v="21" actId="478"/>
          <ac:spMkLst>
            <pc:docMk/>
            <pc:sldMk cId="788099472" sldId="470"/>
            <ac:spMk id="8" creationId="{FEF4880A-73CB-2E6A-6161-C855C9271965}"/>
          </ac:spMkLst>
        </pc:spChg>
        <pc:spChg chg="add mod">
          <ac:chgData name="Hồ Thanh Tịnh" userId="6b6397c5-6f01-4382-9110-5ffde3e9cf12" providerId="ADAL" clId="{9974ADFA-7BC8-4332-807A-20E3A7EC0203}" dt="2023-05-28T10:55:13.409" v="23"/>
          <ac:spMkLst>
            <pc:docMk/>
            <pc:sldMk cId="788099472" sldId="470"/>
            <ac:spMk id="9" creationId="{3A2F9BC3-C28D-5C3D-1073-8FBE2D2EE83E}"/>
          </ac:spMkLst>
        </pc:spChg>
      </pc:sldChg>
      <pc:sldChg chg="addSp modSp mod modClrScheme chgLayout">
        <pc:chgData name="Hồ Thanh Tịnh" userId="6b6397c5-6f01-4382-9110-5ffde3e9cf12" providerId="ADAL" clId="{9974ADFA-7BC8-4332-807A-20E3A7EC0203}" dt="2023-05-28T11:20:34.430" v="278" actId="1076"/>
        <pc:sldMkLst>
          <pc:docMk/>
          <pc:sldMk cId="2373323847" sldId="471"/>
        </pc:sldMkLst>
        <pc:spChg chg="mod ord">
          <ac:chgData name="Hồ Thanh Tịnh" userId="6b6397c5-6f01-4382-9110-5ffde3e9cf12" providerId="ADAL" clId="{9974ADFA-7BC8-4332-807A-20E3A7EC0203}" dt="2023-05-28T11:19:08.297" v="256" actId="700"/>
          <ac:spMkLst>
            <pc:docMk/>
            <pc:sldMk cId="2373323847" sldId="471"/>
            <ac:spMk id="3" creationId="{F2E422E4-E614-48AC-A21F-4426BB12C0BC}"/>
          </ac:spMkLst>
        </pc:spChg>
        <pc:spChg chg="mod ord">
          <ac:chgData name="Hồ Thanh Tịnh" userId="6b6397c5-6f01-4382-9110-5ffde3e9cf12" providerId="ADAL" clId="{9974ADFA-7BC8-4332-807A-20E3A7EC0203}" dt="2023-05-28T11:19:08.297" v="256" actId="700"/>
          <ac:spMkLst>
            <pc:docMk/>
            <pc:sldMk cId="2373323847" sldId="471"/>
            <ac:spMk id="16" creationId="{1EF85FE4-E26E-46B6-478A-45B752C5EBC7}"/>
          </ac:spMkLst>
        </pc:spChg>
        <pc:spChg chg="mod">
          <ac:chgData name="Hồ Thanh Tịnh" userId="6b6397c5-6f01-4382-9110-5ffde3e9cf12" providerId="ADAL" clId="{9974ADFA-7BC8-4332-807A-20E3A7EC0203}" dt="2023-05-28T11:20:30.759" v="277" actId="1076"/>
          <ac:spMkLst>
            <pc:docMk/>
            <pc:sldMk cId="2373323847" sldId="471"/>
            <ac:spMk id="34" creationId="{0EAD6C86-E176-4846-B0DE-AA2BD61BAD6A}"/>
          </ac:spMkLst>
        </pc:spChg>
        <pc:picChg chg="mod">
          <ac:chgData name="Hồ Thanh Tịnh" userId="6b6397c5-6f01-4382-9110-5ffde3e9cf12" providerId="ADAL" clId="{9974ADFA-7BC8-4332-807A-20E3A7EC0203}" dt="2023-05-28T11:20:34.430" v="278" actId="1076"/>
          <ac:picMkLst>
            <pc:docMk/>
            <pc:sldMk cId="2373323847" sldId="471"/>
            <ac:picMk id="32" creationId="{F0FD4305-F99F-4953-9420-5C6322965CCA}"/>
          </ac:picMkLst>
        </pc:picChg>
        <pc:picChg chg="mod">
          <ac:chgData name="Hồ Thanh Tịnh" userId="6b6397c5-6f01-4382-9110-5ffde3e9cf12" providerId="ADAL" clId="{9974ADFA-7BC8-4332-807A-20E3A7EC0203}" dt="2023-05-28T11:19:31.415" v="260" actId="1076"/>
          <ac:picMkLst>
            <pc:docMk/>
            <pc:sldMk cId="2373323847" sldId="471"/>
            <ac:picMk id="33" creationId="{37CF0DDA-9BB4-4509-B850-5EDE7E7659ED}"/>
          </ac:picMkLst>
        </pc:picChg>
        <pc:cxnChg chg="add mod">
          <ac:chgData name="Hồ Thanh Tịnh" userId="6b6397c5-6f01-4382-9110-5ffde3e9cf12" providerId="ADAL" clId="{9974ADFA-7BC8-4332-807A-20E3A7EC0203}" dt="2023-05-28T11:19:25.848" v="259" actId="1582"/>
          <ac:cxnSpMkLst>
            <pc:docMk/>
            <pc:sldMk cId="2373323847" sldId="471"/>
            <ac:cxnSpMk id="5" creationId="{7B3468D6-D0A9-9B12-9E98-7D09182A41E9}"/>
          </ac:cxnSpMkLst>
        </pc:cxnChg>
      </pc:sldChg>
      <pc:sldChg chg="addSp modSp mod">
        <pc:chgData name="Hồ Thanh Tịnh" userId="6b6397c5-6f01-4382-9110-5ffde3e9cf12" providerId="ADAL" clId="{9974ADFA-7BC8-4332-807A-20E3A7EC0203}" dt="2023-05-28T11:17:08.358" v="210" actId="164"/>
        <pc:sldMkLst>
          <pc:docMk/>
          <pc:sldMk cId="548203951" sldId="473"/>
        </pc:sldMkLst>
        <pc:spChg chg="add mod">
          <ac:chgData name="Hồ Thanh Tịnh" userId="6b6397c5-6f01-4382-9110-5ffde3e9cf12" providerId="ADAL" clId="{9974ADFA-7BC8-4332-807A-20E3A7EC0203}" dt="2023-05-28T11:17:07.030" v="209" actId="164"/>
          <ac:spMkLst>
            <pc:docMk/>
            <pc:sldMk cId="548203951" sldId="473"/>
            <ac:spMk id="7" creationId="{91154D6C-6ED6-BF16-B733-8E6DA7D118AC}"/>
          </ac:spMkLst>
        </pc:spChg>
        <pc:spChg chg="add mod">
          <ac:chgData name="Hồ Thanh Tịnh" userId="6b6397c5-6f01-4382-9110-5ffde3e9cf12" providerId="ADAL" clId="{9974ADFA-7BC8-4332-807A-20E3A7EC0203}" dt="2023-05-28T11:17:08.358" v="210" actId="164"/>
          <ac:spMkLst>
            <pc:docMk/>
            <pc:sldMk cId="548203951" sldId="473"/>
            <ac:spMk id="8" creationId="{1DDCD733-8C09-9882-710B-93589EF32769}"/>
          </ac:spMkLst>
        </pc:spChg>
        <pc:grpChg chg="add mod">
          <ac:chgData name="Hồ Thanh Tịnh" userId="6b6397c5-6f01-4382-9110-5ffde3e9cf12" providerId="ADAL" clId="{9974ADFA-7BC8-4332-807A-20E3A7EC0203}" dt="2023-05-28T11:17:07.030" v="209" actId="164"/>
          <ac:grpSpMkLst>
            <pc:docMk/>
            <pc:sldMk cId="548203951" sldId="473"/>
            <ac:grpSpMk id="9" creationId="{2E3D72D6-22DA-E85A-58FB-5F954444C808}"/>
          </ac:grpSpMkLst>
        </pc:grpChg>
        <pc:grpChg chg="add mod">
          <ac:chgData name="Hồ Thanh Tịnh" userId="6b6397c5-6f01-4382-9110-5ffde3e9cf12" providerId="ADAL" clId="{9974ADFA-7BC8-4332-807A-20E3A7EC0203}" dt="2023-05-28T11:17:08.358" v="210" actId="164"/>
          <ac:grpSpMkLst>
            <pc:docMk/>
            <pc:sldMk cId="548203951" sldId="473"/>
            <ac:grpSpMk id="10" creationId="{8CB000C3-262E-F0E6-C79C-1556C026BDE8}"/>
          </ac:grpSpMkLst>
        </pc:grpChg>
        <pc:picChg chg="mod modCrop">
          <ac:chgData name="Hồ Thanh Tịnh" userId="6b6397c5-6f01-4382-9110-5ffde3e9cf12" providerId="ADAL" clId="{9974ADFA-7BC8-4332-807A-20E3A7EC0203}" dt="2023-05-28T11:17:07.030" v="209" actId="164"/>
          <ac:picMkLst>
            <pc:docMk/>
            <pc:sldMk cId="548203951" sldId="473"/>
            <ac:picMk id="5" creationId="{676D05CF-7B79-4E25-94A6-3F6D278CB161}"/>
          </ac:picMkLst>
        </pc:picChg>
        <pc:picChg chg="mod modCrop">
          <ac:chgData name="Hồ Thanh Tịnh" userId="6b6397c5-6f01-4382-9110-5ffde3e9cf12" providerId="ADAL" clId="{9974ADFA-7BC8-4332-807A-20E3A7EC0203}" dt="2023-05-28T11:17:08.358" v="210" actId="164"/>
          <ac:picMkLst>
            <pc:docMk/>
            <pc:sldMk cId="548203951" sldId="473"/>
            <ac:picMk id="6" creationId="{3E26982D-C49E-4749-A97A-3F0BF49647F3}"/>
          </ac:picMkLst>
        </pc:picChg>
      </pc:sldChg>
      <pc:sldChg chg="addSp modSp mod">
        <pc:chgData name="Hồ Thanh Tịnh" userId="6b6397c5-6f01-4382-9110-5ffde3e9cf12" providerId="ADAL" clId="{9974ADFA-7BC8-4332-807A-20E3A7EC0203}" dt="2023-05-28T11:17:19.738" v="213" actId="164"/>
        <pc:sldMkLst>
          <pc:docMk/>
          <pc:sldMk cId="1053014567" sldId="474"/>
        </pc:sldMkLst>
        <pc:spChg chg="mod">
          <ac:chgData name="Hồ Thanh Tịnh" userId="6b6397c5-6f01-4382-9110-5ffde3e9cf12" providerId="ADAL" clId="{9974ADFA-7BC8-4332-807A-20E3A7EC0203}" dt="2023-05-28T11:15:15.600" v="171" actId="164"/>
          <ac:spMkLst>
            <pc:docMk/>
            <pc:sldMk cId="1053014567" sldId="474"/>
            <ac:spMk id="4" creationId="{17EC1F85-D4D2-40EE-8566-664F20C74D25}"/>
          </ac:spMkLst>
        </pc:spChg>
        <pc:spChg chg="mod">
          <ac:chgData name="Hồ Thanh Tịnh" userId="6b6397c5-6f01-4382-9110-5ffde3e9cf12" providerId="ADAL" clId="{9974ADFA-7BC8-4332-807A-20E3A7EC0203}" dt="2023-05-28T11:15:25.588" v="175" actId="164"/>
          <ac:spMkLst>
            <pc:docMk/>
            <pc:sldMk cId="1053014567" sldId="474"/>
            <ac:spMk id="5" creationId="{19617B25-8A40-4237-85D8-7F7C66C3AFD7}"/>
          </ac:spMkLst>
        </pc:spChg>
        <pc:spChg chg="mod">
          <ac:chgData name="Hồ Thanh Tịnh" userId="6b6397c5-6f01-4382-9110-5ffde3e9cf12" providerId="ADAL" clId="{9974ADFA-7BC8-4332-807A-20E3A7EC0203}" dt="2023-05-28T11:15:27.198" v="176" actId="164"/>
          <ac:spMkLst>
            <pc:docMk/>
            <pc:sldMk cId="1053014567" sldId="474"/>
            <ac:spMk id="6" creationId="{442A553F-B4F6-4A30-B205-4C8ED56A6D08}"/>
          </ac:spMkLst>
        </pc:spChg>
        <pc:spChg chg="mod">
          <ac:chgData name="Hồ Thanh Tịnh" userId="6b6397c5-6f01-4382-9110-5ffde3e9cf12" providerId="ADAL" clId="{9974ADFA-7BC8-4332-807A-20E3A7EC0203}" dt="2023-05-28T11:14:59.104" v="163" actId="1035"/>
          <ac:spMkLst>
            <pc:docMk/>
            <pc:sldMk cId="1053014567" sldId="474"/>
            <ac:spMk id="12" creationId="{3D4256F7-9740-417D-AB11-E5FA05B178A5}"/>
          </ac:spMkLst>
        </pc:spChg>
        <pc:grpChg chg="add mod">
          <ac:chgData name="Hồ Thanh Tịnh" userId="6b6397c5-6f01-4382-9110-5ffde3e9cf12" providerId="ADAL" clId="{9974ADFA-7BC8-4332-807A-20E3A7EC0203}" dt="2023-05-28T11:17:19.738" v="213" actId="164"/>
          <ac:grpSpMkLst>
            <pc:docMk/>
            <pc:sldMk cId="1053014567" sldId="474"/>
            <ac:grpSpMk id="2" creationId="{F7811BB2-4F7C-06F1-41C0-24A99B72F9E1}"/>
          </ac:grpSpMkLst>
        </pc:grpChg>
        <pc:grpChg chg="add mod">
          <ac:chgData name="Hồ Thanh Tịnh" userId="6b6397c5-6f01-4382-9110-5ffde3e9cf12" providerId="ADAL" clId="{9974ADFA-7BC8-4332-807A-20E3A7EC0203}" dt="2023-05-28T11:17:19.738" v="213" actId="164"/>
          <ac:grpSpMkLst>
            <pc:docMk/>
            <pc:sldMk cId="1053014567" sldId="474"/>
            <ac:grpSpMk id="13" creationId="{46CAB9CC-B087-E364-6F71-969BD9471949}"/>
          </ac:grpSpMkLst>
        </pc:grpChg>
        <pc:grpChg chg="add mod">
          <ac:chgData name="Hồ Thanh Tịnh" userId="6b6397c5-6f01-4382-9110-5ffde3e9cf12" providerId="ADAL" clId="{9974ADFA-7BC8-4332-807A-20E3A7EC0203}" dt="2023-05-28T11:17:19.738" v="213" actId="164"/>
          <ac:grpSpMkLst>
            <pc:docMk/>
            <pc:sldMk cId="1053014567" sldId="474"/>
            <ac:grpSpMk id="14" creationId="{F1D786ED-75D9-4790-A490-3A3E562BEA4C}"/>
          </ac:grpSpMkLst>
        </pc:grpChg>
        <pc:grpChg chg="add mod">
          <ac:chgData name="Hồ Thanh Tịnh" userId="6b6397c5-6f01-4382-9110-5ffde3e9cf12" providerId="ADAL" clId="{9974ADFA-7BC8-4332-807A-20E3A7EC0203}" dt="2023-05-28T11:17:19.738" v="213" actId="164"/>
          <ac:grpSpMkLst>
            <pc:docMk/>
            <pc:sldMk cId="1053014567" sldId="474"/>
            <ac:grpSpMk id="15" creationId="{A80F5736-F58E-D3A5-FD0E-8B3052BE0D01}"/>
          </ac:grpSpMkLst>
        </pc:grpChg>
        <pc:picChg chg="mod">
          <ac:chgData name="Hồ Thanh Tịnh" userId="6b6397c5-6f01-4382-9110-5ffde3e9cf12" providerId="ADAL" clId="{9974ADFA-7BC8-4332-807A-20E3A7EC0203}" dt="2023-05-28T11:15:15.600" v="171" actId="164"/>
          <ac:picMkLst>
            <pc:docMk/>
            <pc:sldMk cId="1053014567" sldId="474"/>
            <ac:picMk id="8" creationId="{5C2C5863-71C1-4419-9827-99C4F8537959}"/>
          </ac:picMkLst>
        </pc:picChg>
        <pc:picChg chg="mod">
          <ac:chgData name="Hồ Thanh Tịnh" userId="6b6397c5-6f01-4382-9110-5ffde3e9cf12" providerId="ADAL" clId="{9974ADFA-7BC8-4332-807A-20E3A7EC0203}" dt="2023-05-28T11:15:25.588" v="175" actId="164"/>
          <ac:picMkLst>
            <pc:docMk/>
            <pc:sldMk cId="1053014567" sldId="474"/>
            <ac:picMk id="9" creationId="{0C862332-08C2-4755-9274-DCA4519CE70D}"/>
          </ac:picMkLst>
        </pc:picChg>
        <pc:picChg chg="mod">
          <ac:chgData name="Hồ Thanh Tịnh" userId="6b6397c5-6f01-4382-9110-5ffde3e9cf12" providerId="ADAL" clId="{9974ADFA-7BC8-4332-807A-20E3A7EC0203}" dt="2023-05-28T11:15:27.198" v="176" actId="164"/>
          <ac:picMkLst>
            <pc:docMk/>
            <pc:sldMk cId="1053014567" sldId="474"/>
            <ac:picMk id="10" creationId="{811F12A6-20BC-4B33-9FB9-E9AD6AE5A37D}"/>
          </ac:picMkLst>
        </pc:picChg>
      </pc:sldChg>
      <pc:sldChg chg="modSp mod">
        <pc:chgData name="Hồ Thanh Tịnh" userId="6b6397c5-6f01-4382-9110-5ffde3e9cf12" providerId="ADAL" clId="{9974ADFA-7BC8-4332-807A-20E3A7EC0203}" dt="2023-05-28T11:15:53.092" v="185" actId="122"/>
        <pc:sldMkLst>
          <pc:docMk/>
          <pc:sldMk cId="1612223217" sldId="475"/>
        </pc:sldMkLst>
        <pc:spChg chg="mod">
          <ac:chgData name="Hồ Thanh Tịnh" userId="6b6397c5-6f01-4382-9110-5ffde3e9cf12" providerId="ADAL" clId="{9974ADFA-7BC8-4332-807A-20E3A7EC0203}" dt="2023-05-28T11:15:42.197" v="181" actId="1076"/>
          <ac:spMkLst>
            <pc:docMk/>
            <pc:sldMk cId="1612223217" sldId="475"/>
            <ac:spMk id="4" creationId="{CE2DE169-5F0F-40D8-B7F0-D5C70E5E19EE}"/>
          </ac:spMkLst>
        </pc:spChg>
        <pc:spChg chg="mod">
          <ac:chgData name="Hồ Thanh Tịnh" userId="6b6397c5-6f01-4382-9110-5ffde3e9cf12" providerId="ADAL" clId="{9974ADFA-7BC8-4332-807A-20E3A7EC0203}" dt="2023-05-28T11:15:53.092" v="185" actId="122"/>
          <ac:spMkLst>
            <pc:docMk/>
            <pc:sldMk cId="1612223217" sldId="475"/>
            <ac:spMk id="5" creationId="{E3AD7F1E-483E-4942-A882-9C990A45FB24}"/>
          </ac:spMkLst>
        </pc:spChg>
        <pc:picChg chg="mod">
          <ac:chgData name="Hồ Thanh Tịnh" userId="6b6397c5-6f01-4382-9110-5ffde3e9cf12" providerId="ADAL" clId="{9974ADFA-7BC8-4332-807A-20E3A7EC0203}" dt="2023-05-28T11:15:40.004" v="180" actId="1076"/>
          <ac:picMkLst>
            <pc:docMk/>
            <pc:sldMk cId="1612223217" sldId="475"/>
            <ac:picMk id="2" creationId="{A209F23D-88F6-442A-9619-7F3194D92962}"/>
          </ac:picMkLst>
        </pc:picChg>
      </pc:sldChg>
      <pc:sldChg chg="addSp delSp modSp mod">
        <pc:chgData name="Hồ Thanh Tịnh" userId="6b6397c5-6f01-4382-9110-5ffde3e9cf12" providerId="ADAL" clId="{9974ADFA-7BC8-4332-807A-20E3A7EC0203}" dt="2023-05-28T11:18:38.872" v="249" actId="1076"/>
        <pc:sldMkLst>
          <pc:docMk/>
          <pc:sldMk cId="3132253582" sldId="476"/>
        </pc:sldMkLst>
        <pc:spChg chg="add del mod">
          <ac:chgData name="Hồ Thanh Tịnh" userId="6b6397c5-6f01-4382-9110-5ffde3e9cf12" providerId="ADAL" clId="{9974ADFA-7BC8-4332-807A-20E3A7EC0203}" dt="2023-05-28T11:17:28.338" v="222"/>
          <ac:spMkLst>
            <pc:docMk/>
            <pc:sldMk cId="3132253582" sldId="476"/>
            <ac:spMk id="2" creationId="{32A6A37A-715D-70EF-CA94-29721595F3CC}"/>
          </ac:spMkLst>
        </pc:spChg>
        <pc:spChg chg="add del mod">
          <ac:chgData name="Hồ Thanh Tịnh" userId="6b6397c5-6f01-4382-9110-5ffde3e9cf12" providerId="ADAL" clId="{9974ADFA-7BC8-4332-807A-20E3A7EC0203}" dt="2023-05-28T11:18:21.002" v="245" actId="1076"/>
          <ac:spMkLst>
            <pc:docMk/>
            <pc:sldMk cId="3132253582" sldId="476"/>
            <ac:spMk id="5" creationId="{2C706442-437E-487C-B3C4-D9F45177BEED}"/>
          </ac:spMkLst>
        </pc:spChg>
        <pc:spChg chg="add del mod">
          <ac:chgData name="Hồ Thanh Tịnh" userId="6b6397c5-6f01-4382-9110-5ffde3e9cf12" providerId="ADAL" clId="{9974ADFA-7BC8-4332-807A-20E3A7EC0203}" dt="2023-05-28T11:18:07.062" v="240" actId="164"/>
          <ac:spMkLst>
            <pc:docMk/>
            <pc:sldMk cId="3132253582" sldId="476"/>
            <ac:spMk id="6" creationId="{F040F5AC-3443-423B-9211-3977C26D7595}"/>
          </ac:spMkLst>
        </pc:spChg>
        <pc:spChg chg="add del mod">
          <ac:chgData name="Hồ Thanh Tịnh" userId="6b6397c5-6f01-4382-9110-5ffde3e9cf12" providerId="ADAL" clId="{9974ADFA-7BC8-4332-807A-20E3A7EC0203}" dt="2023-05-28T11:18:26.405" v="246" actId="1076"/>
          <ac:spMkLst>
            <pc:docMk/>
            <pc:sldMk cId="3132253582" sldId="476"/>
            <ac:spMk id="7" creationId="{F2A7CA51-D61B-4C9A-AD3F-A6AC19F40847}"/>
          </ac:spMkLst>
        </pc:spChg>
        <pc:spChg chg="mod">
          <ac:chgData name="Hồ Thanh Tịnh" userId="6b6397c5-6f01-4382-9110-5ffde3e9cf12" providerId="ADAL" clId="{9974ADFA-7BC8-4332-807A-20E3A7EC0203}" dt="2023-05-28T11:17:38.566" v="225"/>
          <ac:spMkLst>
            <pc:docMk/>
            <pc:sldMk cId="3132253582" sldId="476"/>
            <ac:spMk id="19" creationId="{9C9513CE-4A3C-3948-4912-083982DEC07D}"/>
          </ac:spMkLst>
        </pc:spChg>
        <pc:spChg chg="mod">
          <ac:chgData name="Hồ Thanh Tịnh" userId="6b6397c5-6f01-4382-9110-5ffde3e9cf12" providerId="ADAL" clId="{9974ADFA-7BC8-4332-807A-20E3A7EC0203}" dt="2023-05-28T11:17:38.566" v="225"/>
          <ac:spMkLst>
            <pc:docMk/>
            <pc:sldMk cId="3132253582" sldId="476"/>
            <ac:spMk id="21" creationId="{B45C6AAC-0EF3-0CBA-D5A8-7C5791BC782A}"/>
          </ac:spMkLst>
        </pc:spChg>
        <pc:spChg chg="mod">
          <ac:chgData name="Hồ Thanh Tịnh" userId="6b6397c5-6f01-4382-9110-5ffde3e9cf12" providerId="ADAL" clId="{9974ADFA-7BC8-4332-807A-20E3A7EC0203}" dt="2023-05-28T11:17:38.566" v="225"/>
          <ac:spMkLst>
            <pc:docMk/>
            <pc:sldMk cId="3132253582" sldId="476"/>
            <ac:spMk id="23" creationId="{4F5E0803-DB6C-6D67-71C3-4346014A22D2}"/>
          </ac:spMkLst>
        </pc:spChg>
        <pc:grpChg chg="add del mod">
          <ac:chgData name="Hồ Thanh Tịnh" userId="6b6397c5-6f01-4382-9110-5ffde3e9cf12" providerId="ADAL" clId="{9974ADFA-7BC8-4332-807A-20E3A7EC0203}" dt="2023-05-28T11:17:48.364" v="228"/>
          <ac:grpSpMkLst>
            <pc:docMk/>
            <pc:sldMk cId="3132253582" sldId="476"/>
            <ac:grpSpMk id="10" creationId="{4E0C5E09-ECE2-CA55-47CB-70E9D1F5B33F}"/>
          </ac:grpSpMkLst>
        </pc:grpChg>
        <pc:grpChg chg="mod">
          <ac:chgData name="Hồ Thanh Tịnh" userId="6b6397c5-6f01-4382-9110-5ffde3e9cf12" providerId="ADAL" clId="{9974ADFA-7BC8-4332-807A-20E3A7EC0203}" dt="2023-05-28T11:17:38.566" v="225"/>
          <ac:grpSpMkLst>
            <pc:docMk/>
            <pc:sldMk cId="3132253582" sldId="476"/>
            <ac:grpSpMk id="11" creationId="{C6EB7102-0030-06DE-282B-BFA027842CAC}"/>
          </ac:grpSpMkLst>
        </pc:grpChg>
        <pc:grpChg chg="mod">
          <ac:chgData name="Hồ Thanh Tịnh" userId="6b6397c5-6f01-4382-9110-5ffde3e9cf12" providerId="ADAL" clId="{9974ADFA-7BC8-4332-807A-20E3A7EC0203}" dt="2023-05-28T11:17:38.566" v="225"/>
          <ac:grpSpMkLst>
            <pc:docMk/>
            <pc:sldMk cId="3132253582" sldId="476"/>
            <ac:grpSpMk id="17" creationId="{12D21924-F851-22BE-A0E5-2DC83E519FB9}"/>
          </ac:grpSpMkLst>
        </pc:grpChg>
        <pc:grpChg chg="mod">
          <ac:chgData name="Hồ Thanh Tịnh" userId="6b6397c5-6f01-4382-9110-5ffde3e9cf12" providerId="ADAL" clId="{9974ADFA-7BC8-4332-807A-20E3A7EC0203}" dt="2023-05-28T11:17:38.566" v="225"/>
          <ac:grpSpMkLst>
            <pc:docMk/>
            <pc:sldMk cId="3132253582" sldId="476"/>
            <ac:grpSpMk id="18" creationId="{0AE9AB3E-7040-9B28-DAFB-19F0DE06BF84}"/>
          </ac:grpSpMkLst>
        </pc:grpChg>
        <pc:grpChg chg="add mod">
          <ac:chgData name="Hồ Thanh Tịnh" userId="6b6397c5-6f01-4382-9110-5ffde3e9cf12" providerId="ADAL" clId="{9974ADFA-7BC8-4332-807A-20E3A7EC0203}" dt="2023-05-28T11:18:38.872" v="249" actId="1076"/>
          <ac:grpSpMkLst>
            <pc:docMk/>
            <pc:sldMk cId="3132253582" sldId="476"/>
            <ac:grpSpMk id="25" creationId="{BC93F5FB-3FA4-03EB-F967-ADF4B3D5FBBB}"/>
          </ac:grpSpMkLst>
        </pc:grpChg>
        <pc:grpChg chg="add mod">
          <ac:chgData name="Hồ Thanh Tịnh" userId="6b6397c5-6f01-4382-9110-5ffde3e9cf12" providerId="ADAL" clId="{9974ADFA-7BC8-4332-807A-20E3A7EC0203}" dt="2023-05-28T11:18:14.771" v="244" actId="1076"/>
          <ac:grpSpMkLst>
            <pc:docMk/>
            <pc:sldMk cId="3132253582" sldId="476"/>
            <ac:grpSpMk id="26" creationId="{1201EF0A-09F9-F2CD-CEA3-E84756C5DC23}"/>
          </ac:grpSpMkLst>
        </pc:grpChg>
        <pc:grpChg chg="add mod">
          <ac:chgData name="Hồ Thanh Tịnh" userId="6b6397c5-6f01-4382-9110-5ffde3e9cf12" providerId="ADAL" clId="{9974ADFA-7BC8-4332-807A-20E3A7EC0203}" dt="2023-05-28T11:18:14.771" v="244" actId="1076"/>
          <ac:grpSpMkLst>
            <pc:docMk/>
            <pc:sldMk cId="3132253582" sldId="476"/>
            <ac:grpSpMk id="27" creationId="{79ECD842-A1C1-43E5-F196-EA08BFA1A701}"/>
          </ac:grpSpMkLst>
        </pc:grpChg>
        <pc:picChg chg="add del mod">
          <ac:chgData name="Hồ Thanh Tịnh" userId="6b6397c5-6f01-4382-9110-5ffde3e9cf12" providerId="ADAL" clId="{9974ADFA-7BC8-4332-807A-20E3A7EC0203}" dt="2023-05-28T11:17:33.615" v="224"/>
          <ac:picMkLst>
            <pc:docMk/>
            <pc:sldMk cId="3132253582" sldId="476"/>
            <ac:picMk id="8" creationId="{B92BEABB-5588-A353-4E4E-46F3FFC62CF0}"/>
          </ac:picMkLst>
        </pc:picChg>
        <pc:picChg chg="add del mod">
          <ac:chgData name="Hồ Thanh Tịnh" userId="6b6397c5-6f01-4382-9110-5ffde3e9cf12" providerId="ADAL" clId="{9974ADFA-7BC8-4332-807A-20E3A7EC0203}" dt="2023-05-28T11:17:33.615" v="224"/>
          <ac:picMkLst>
            <pc:docMk/>
            <pc:sldMk cId="3132253582" sldId="476"/>
            <ac:picMk id="9" creationId="{39F0C2A4-9666-BBE2-B9C6-4E184F58804C}"/>
          </ac:picMkLst>
        </pc:picChg>
        <pc:picChg chg="add del mod">
          <ac:chgData name="Hồ Thanh Tịnh" userId="6b6397c5-6f01-4382-9110-5ffde3e9cf12" providerId="ADAL" clId="{9974ADFA-7BC8-4332-807A-20E3A7EC0203}" dt="2023-05-28T11:17:59.899" v="237" actId="164"/>
          <ac:picMkLst>
            <pc:docMk/>
            <pc:sldMk cId="3132253582" sldId="476"/>
            <ac:picMk id="13" creationId="{C6D24B01-C001-4E30-B703-36F61402C65C}"/>
          </ac:picMkLst>
        </pc:picChg>
        <pc:picChg chg="add del mod">
          <ac:chgData name="Hồ Thanh Tịnh" userId="6b6397c5-6f01-4382-9110-5ffde3e9cf12" providerId="ADAL" clId="{9974ADFA-7BC8-4332-807A-20E3A7EC0203}" dt="2023-05-28T11:18:35.215" v="248" actId="1076"/>
          <ac:picMkLst>
            <pc:docMk/>
            <pc:sldMk cId="3132253582" sldId="476"/>
            <ac:picMk id="14" creationId="{61128F82-1F45-414C-A2A0-AA164CAF7B76}"/>
          </ac:picMkLst>
        </pc:picChg>
        <pc:picChg chg="add del mod">
          <ac:chgData name="Hồ Thanh Tịnh" userId="6b6397c5-6f01-4382-9110-5ffde3e9cf12" providerId="ADAL" clId="{9974ADFA-7BC8-4332-807A-20E3A7EC0203}" dt="2023-05-28T11:18:28.332" v="247" actId="1076"/>
          <ac:picMkLst>
            <pc:docMk/>
            <pc:sldMk cId="3132253582" sldId="476"/>
            <ac:picMk id="15" creationId="{A045623D-C772-43EC-AE57-A5A2D52B156C}"/>
          </ac:picMkLst>
        </pc:picChg>
        <pc:picChg chg="mod">
          <ac:chgData name="Hồ Thanh Tịnh" userId="6b6397c5-6f01-4382-9110-5ffde3e9cf12" providerId="ADAL" clId="{9974ADFA-7BC8-4332-807A-20E3A7EC0203}" dt="2023-05-28T11:17:38.566" v="225"/>
          <ac:picMkLst>
            <pc:docMk/>
            <pc:sldMk cId="3132253582" sldId="476"/>
            <ac:picMk id="20" creationId="{E720B88F-A9BD-0598-DB8A-27FEB0C89C03}"/>
          </ac:picMkLst>
        </pc:picChg>
        <pc:picChg chg="mod">
          <ac:chgData name="Hồ Thanh Tịnh" userId="6b6397c5-6f01-4382-9110-5ffde3e9cf12" providerId="ADAL" clId="{9974ADFA-7BC8-4332-807A-20E3A7EC0203}" dt="2023-05-28T11:17:38.566" v="225"/>
          <ac:picMkLst>
            <pc:docMk/>
            <pc:sldMk cId="3132253582" sldId="476"/>
            <ac:picMk id="22" creationId="{4DB18ED8-FB22-A16C-78B5-4F2536972C6D}"/>
          </ac:picMkLst>
        </pc:picChg>
        <pc:picChg chg="mod">
          <ac:chgData name="Hồ Thanh Tịnh" userId="6b6397c5-6f01-4382-9110-5ffde3e9cf12" providerId="ADAL" clId="{9974ADFA-7BC8-4332-807A-20E3A7EC0203}" dt="2023-05-28T11:17:38.566" v="225"/>
          <ac:picMkLst>
            <pc:docMk/>
            <pc:sldMk cId="3132253582" sldId="476"/>
            <ac:picMk id="24" creationId="{05E19ADB-8013-A3E0-AE1B-53ECC02FCA34}"/>
          </ac:picMkLst>
        </pc:picChg>
      </pc:sldChg>
      <pc:sldChg chg="addSp delSp modSp mod">
        <pc:chgData name="Hồ Thanh Tịnh" userId="6b6397c5-6f01-4382-9110-5ffde3e9cf12" providerId="ADAL" clId="{9974ADFA-7BC8-4332-807A-20E3A7EC0203}" dt="2023-05-28T11:22:54.261" v="332" actId="1076"/>
        <pc:sldMkLst>
          <pc:docMk/>
          <pc:sldMk cId="1688298535" sldId="479"/>
        </pc:sldMkLst>
        <pc:spChg chg="mod">
          <ac:chgData name="Hồ Thanh Tịnh" userId="6b6397c5-6f01-4382-9110-5ffde3e9cf12" providerId="ADAL" clId="{9974ADFA-7BC8-4332-807A-20E3A7EC0203}" dt="2023-05-28T11:22:37.617" v="324" actId="20577"/>
          <ac:spMkLst>
            <pc:docMk/>
            <pc:sldMk cId="1688298535" sldId="479"/>
            <ac:spMk id="5" creationId="{29F306B3-1158-4AA1-A14D-AF73D24F2D58}"/>
          </ac:spMkLst>
        </pc:spChg>
        <pc:spChg chg="add del">
          <ac:chgData name="Hồ Thanh Tịnh" userId="6b6397c5-6f01-4382-9110-5ffde3e9cf12" providerId="ADAL" clId="{9974ADFA-7BC8-4332-807A-20E3A7EC0203}" dt="2023-05-28T11:21:36.144" v="295" actId="11529"/>
          <ac:spMkLst>
            <pc:docMk/>
            <pc:sldMk cId="1688298535" sldId="479"/>
            <ac:spMk id="6" creationId="{48AE503C-7E80-72F8-24BD-F6A4DE468640}"/>
          </ac:spMkLst>
        </pc:spChg>
        <pc:spChg chg="add mod">
          <ac:chgData name="Hồ Thanh Tịnh" userId="6b6397c5-6f01-4382-9110-5ffde3e9cf12" providerId="ADAL" clId="{9974ADFA-7BC8-4332-807A-20E3A7EC0203}" dt="2023-05-28T11:22:54.261" v="332" actId="1076"/>
          <ac:spMkLst>
            <pc:docMk/>
            <pc:sldMk cId="1688298535" sldId="479"/>
            <ac:spMk id="7" creationId="{ED4C5CE1-A4EF-19CA-9D13-47E7D686FD6A}"/>
          </ac:spMkLst>
        </pc:spChg>
      </pc:sldChg>
      <pc:sldChg chg="add del">
        <pc:chgData name="Hồ Thanh Tịnh" userId="6b6397c5-6f01-4382-9110-5ffde3e9cf12" providerId="ADAL" clId="{9974ADFA-7BC8-4332-807A-20E3A7EC0203}" dt="2023-05-28T11:09:52.713" v="99" actId="47"/>
        <pc:sldMkLst>
          <pc:docMk/>
          <pc:sldMk cId="3839435008" sldId="480"/>
        </pc:sldMkLst>
      </pc:sldChg>
      <pc:sldChg chg="addSp delSp modSp add mod">
        <pc:chgData name="Hồ Thanh Tịnh" userId="6b6397c5-6f01-4382-9110-5ffde3e9cf12" providerId="ADAL" clId="{9974ADFA-7BC8-4332-807A-20E3A7EC0203}" dt="2023-05-28T11:13:24.990" v="155" actId="2711"/>
        <pc:sldMkLst>
          <pc:docMk/>
          <pc:sldMk cId="145522625" sldId="481"/>
        </pc:sldMkLst>
        <pc:spChg chg="mod">
          <ac:chgData name="Hồ Thanh Tịnh" userId="6b6397c5-6f01-4382-9110-5ffde3e9cf12" providerId="ADAL" clId="{9974ADFA-7BC8-4332-807A-20E3A7EC0203}" dt="2023-05-28T11:10:20.102" v="112" actId="20577"/>
          <ac:spMkLst>
            <pc:docMk/>
            <pc:sldMk cId="145522625" sldId="481"/>
            <ac:spMk id="4" creationId="{63874245-E22D-4213-8504-078CA41037E1}"/>
          </ac:spMkLst>
        </pc:spChg>
        <pc:graphicFrameChg chg="add del mod">
          <ac:chgData name="Hồ Thanh Tịnh" userId="6b6397c5-6f01-4382-9110-5ffde3e9cf12" providerId="ADAL" clId="{9974ADFA-7BC8-4332-807A-20E3A7EC0203}" dt="2023-05-28T11:07:39.563" v="48" actId="478"/>
          <ac:graphicFrameMkLst>
            <pc:docMk/>
            <pc:sldMk cId="145522625" sldId="481"/>
            <ac:graphicFrameMk id="2" creationId="{588678D4-37A6-4042-F0C9-37ACF6392E5C}"/>
          </ac:graphicFrameMkLst>
        </pc:graphicFrameChg>
        <pc:graphicFrameChg chg="add del mod">
          <ac:chgData name="Hồ Thanh Tịnh" userId="6b6397c5-6f01-4382-9110-5ffde3e9cf12" providerId="ADAL" clId="{9974ADFA-7BC8-4332-807A-20E3A7EC0203}" dt="2023-05-28T11:07:34.511" v="43"/>
          <ac:graphicFrameMkLst>
            <pc:docMk/>
            <pc:sldMk cId="145522625" sldId="481"/>
            <ac:graphicFrameMk id="5" creationId="{37E3AFF9-169F-BB81-1C45-D1374C83997A}"/>
          </ac:graphicFrameMkLst>
        </pc:graphicFrameChg>
        <pc:graphicFrameChg chg="add del mod">
          <ac:chgData name="Hồ Thanh Tịnh" userId="6b6397c5-6f01-4382-9110-5ffde3e9cf12" providerId="ADAL" clId="{9974ADFA-7BC8-4332-807A-20E3A7EC0203}" dt="2023-05-28T11:07:37.714" v="46"/>
          <ac:graphicFrameMkLst>
            <pc:docMk/>
            <pc:sldMk cId="145522625" sldId="481"/>
            <ac:graphicFrameMk id="6" creationId="{3F41DBB9-82D7-BB52-A6DF-679F46683B2D}"/>
          </ac:graphicFrameMkLst>
        </pc:graphicFrameChg>
        <pc:graphicFrameChg chg="add mod modGraphic">
          <ac:chgData name="Hồ Thanh Tịnh" userId="6b6397c5-6f01-4382-9110-5ffde3e9cf12" providerId="ADAL" clId="{9974ADFA-7BC8-4332-807A-20E3A7EC0203}" dt="2023-05-28T11:13:24.990" v="155" actId="2711"/>
          <ac:graphicFrameMkLst>
            <pc:docMk/>
            <pc:sldMk cId="145522625" sldId="481"/>
            <ac:graphicFrameMk id="7" creationId="{3B6BDF37-295A-FDCC-1BF4-0BE8B5D8C4EF}"/>
          </ac:graphicFrameMkLst>
        </pc:graphicFrameChg>
        <pc:graphicFrameChg chg="add del mod">
          <ac:chgData name="Hồ Thanh Tịnh" userId="6b6397c5-6f01-4382-9110-5ffde3e9cf12" providerId="ADAL" clId="{9974ADFA-7BC8-4332-807A-20E3A7EC0203}" dt="2023-05-28T11:10:09.791" v="107"/>
          <ac:graphicFrameMkLst>
            <pc:docMk/>
            <pc:sldMk cId="145522625" sldId="481"/>
            <ac:graphicFrameMk id="8" creationId="{09125D44-AF37-222B-0433-73189307EF58}"/>
          </ac:graphicFrameMkLst>
        </pc:graphicFrameChg>
      </pc:sldChg>
      <pc:sldChg chg="add del">
        <pc:chgData name="Hồ Thanh Tịnh" userId="6b6397c5-6f01-4382-9110-5ffde3e9cf12" providerId="ADAL" clId="{9974ADFA-7BC8-4332-807A-20E3A7EC0203}" dt="2023-05-28T11:07:34.511" v="43"/>
        <pc:sldMkLst>
          <pc:docMk/>
          <pc:sldMk cId="49375431" sldId="482"/>
        </pc:sldMkLst>
      </pc:sldChg>
      <pc:sldChg chg="modSp mod modClrScheme chgLayout">
        <pc:chgData name="Hồ Thanh Tịnh" userId="6b6397c5-6f01-4382-9110-5ffde3e9cf12" providerId="ADAL" clId="{9974ADFA-7BC8-4332-807A-20E3A7EC0203}" dt="2023-05-28T11:13:47.473" v="156" actId="700"/>
        <pc:sldMkLst>
          <pc:docMk/>
          <pc:sldMk cId="3635175242" sldId="482"/>
        </pc:sldMkLst>
        <pc:spChg chg="mod ord">
          <ac:chgData name="Hồ Thanh Tịnh" userId="6b6397c5-6f01-4382-9110-5ffde3e9cf12" providerId="ADAL" clId="{9974ADFA-7BC8-4332-807A-20E3A7EC0203}" dt="2023-05-28T11:13:47.473" v="156" actId="700"/>
          <ac:spMkLst>
            <pc:docMk/>
            <pc:sldMk cId="3635175242" sldId="482"/>
            <ac:spMk id="3" creationId="{F2E422E4-E614-48AC-A21F-4426BB12C0BC}"/>
          </ac:spMkLst>
        </pc:spChg>
        <pc:spChg chg="mod ord">
          <ac:chgData name="Hồ Thanh Tịnh" userId="6b6397c5-6f01-4382-9110-5ffde3e9cf12" providerId="ADAL" clId="{9974ADFA-7BC8-4332-807A-20E3A7EC0203}" dt="2023-05-28T11:13:47.473" v="156" actId="700"/>
          <ac:spMkLst>
            <pc:docMk/>
            <pc:sldMk cId="3635175242" sldId="482"/>
            <ac:spMk id="16" creationId="{1EF85FE4-E26E-46B6-478A-45B752C5EBC7}"/>
          </ac:spMkLst>
        </pc:spChg>
      </pc:sldChg>
      <pc:sldChg chg="modSp mod modClrScheme chgLayout">
        <pc:chgData name="Hồ Thanh Tịnh" userId="6b6397c5-6f01-4382-9110-5ffde3e9cf12" providerId="ADAL" clId="{9974ADFA-7BC8-4332-807A-20E3A7EC0203}" dt="2023-05-28T11:24:25.890" v="363" actId="700"/>
        <pc:sldMkLst>
          <pc:docMk/>
          <pc:sldMk cId="4074922158" sldId="483"/>
        </pc:sldMkLst>
        <pc:spChg chg="mod ord">
          <ac:chgData name="Hồ Thanh Tịnh" userId="6b6397c5-6f01-4382-9110-5ffde3e9cf12" providerId="ADAL" clId="{9974ADFA-7BC8-4332-807A-20E3A7EC0203}" dt="2023-05-28T11:24:25.890" v="363" actId="700"/>
          <ac:spMkLst>
            <pc:docMk/>
            <pc:sldMk cId="4074922158" sldId="483"/>
            <ac:spMk id="3" creationId="{F2E422E4-E614-48AC-A21F-4426BB12C0BC}"/>
          </ac:spMkLst>
        </pc:spChg>
        <pc:spChg chg="mod ord">
          <ac:chgData name="Hồ Thanh Tịnh" userId="6b6397c5-6f01-4382-9110-5ffde3e9cf12" providerId="ADAL" clId="{9974ADFA-7BC8-4332-807A-20E3A7EC0203}" dt="2023-05-28T11:24:25.890" v="363" actId="700"/>
          <ac:spMkLst>
            <pc:docMk/>
            <pc:sldMk cId="4074922158" sldId="483"/>
            <ac:spMk id="16" creationId="{1EF85FE4-E26E-46B6-478A-45B752C5EBC7}"/>
          </ac:spMkLst>
        </pc:spChg>
      </pc:sldChg>
      <pc:sldMasterChg chg="modSldLayout">
        <pc:chgData name="Hồ Thanh Tịnh" userId="6b6397c5-6f01-4382-9110-5ffde3e9cf12" providerId="ADAL" clId="{9974ADFA-7BC8-4332-807A-20E3A7EC0203}" dt="2023-05-28T11:14:28.649" v="160" actId="478"/>
        <pc:sldMasterMkLst>
          <pc:docMk/>
          <pc:sldMasterMk cId="3709403038" sldId="2147483661"/>
        </pc:sldMasterMkLst>
        <pc:sldLayoutChg chg="delSp modSp mod">
          <pc:chgData name="Hồ Thanh Tịnh" userId="6b6397c5-6f01-4382-9110-5ffde3e9cf12" providerId="ADAL" clId="{9974ADFA-7BC8-4332-807A-20E3A7EC0203}" dt="2023-05-28T11:14:28.649" v="160" actId="478"/>
          <pc:sldLayoutMkLst>
            <pc:docMk/>
            <pc:sldMasterMk cId="3709403038" sldId="2147483661"/>
            <pc:sldLayoutMk cId="3605243951" sldId="2147483668"/>
          </pc:sldLayoutMkLst>
          <pc:spChg chg="del">
            <ac:chgData name="Hồ Thanh Tịnh" userId="6b6397c5-6f01-4382-9110-5ffde3e9cf12" providerId="ADAL" clId="{9974ADFA-7BC8-4332-807A-20E3A7EC0203}" dt="2023-05-28T11:14:28.649" v="160" actId="478"/>
            <ac:spMkLst>
              <pc:docMk/>
              <pc:sldMasterMk cId="3709403038" sldId="2147483661"/>
              <pc:sldLayoutMk cId="3605243951" sldId="2147483668"/>
              <ac:spMk id="23" creationId="{B51D8F89-7704-4C33-9FA0-A27ECD7EDA12}"/>
            </ac:spMkLst>
          </pc:spChg>
          <pc:spChg chg="del mod">
            <ac:chgData name="Hồ Thanh Tịnh" userId="6b6397c5-6f01-4382-9110-5ffde3e9cf12" providerId="ADAL" clId="{9974ADFA-7BC8-4332-807A-20E3A7EC0203}" dt="2023-05-28T11:14:27.514" v="159" actId="478"/>
            <ac:spMkLst>
              <pc:docMk/>
              <pc:sldMasterMk cId="3709403038" sldId="2147483661"/>
              <pc:sldLayoutMk cId="3605243951" sldId="2147483668"/>
              <ac:spMk id="45" creationId="{AC25F5E5-AF1C-4551-902E-1313A65C3DE6}"/>
            </ac:spMkLst>
          </pc:spChg>
        </pc:sldLayoutChg>
      </pc:sldMasterChg>
    </pc:docChg>
  </pc:docChgLst>
  <pc:docChgLst>
    <pc:chgData name="Nguyễn Trần Minh Anh" userId="S::20520394@ms.uit.edu.vn::0995f1cf-e302-4862-9260-2cda8aae7bfe" providerId="AD" clId="Web-{10C7744A-8AF0-51CE-B3CF-87DB3066A43D}"/>
    <pc:docChg chg="modSld">
      <pc:chgData name="Nguyễn Trần Minh Anh" userId="S::20520394@ms.uit.edu.vn::0995f1cf-e302-4862-9260-2cda8aae7bfe" providerId="AD" clId="Web-{10C7744A-8AF0-51CE-B3CF-87DB3066A43D}" dt="2023-05-28T04:26:22.542" v="0" actId="20577"/>
      <pc:docMkLst>
        <pc:docMk/>
      </pc:docMkLst>
      <pc:sldChg chg="modSp">
        <pc:chgData name="Nguyễn Trần Minh Anh" userId="S::20520394@ms.uit.edu.vn::0995f1cf-e302-4862-9260-2cda8aae7bfe" providerId="AD" clId="Web-{10C7744A-8AF0-51CE-B3CF-87DB3066A43D}" dt="2023-05-28T04:26:22.542" v="0" actId="20577"/>
        <pc:sldMkLst>
          <pc:docMk/>
          <pc:sldMk cId="3951094238" sldId="477"/>
        </pc:sldMkLst>
        <pc:spChg chg="mod">
          <ac:chgData name="Nguyễn Trần Minh Anh" userId="S::20520394@ms.uit.edu.vn::0995f1cf-e302-4862-9260-2cda8aae7bfe" providerId="AD" clId="Web-{10C7744A-8AF0-51CE-B3CF-87DB3066A43D}" dt="2023-05-28T04:26:22.542" v="0" actId="20577"/>
          <ac:spMkLst>
            <pc:docMk/>
            <pc:sldMk cId="3951094238" sldId="477"/>
            <ac:spMk id="18" creationId="{D0DC4E0B-170C-47B2-8A9E-57A30276FC59}"/>
          </ac:spMkLst>
        </pc:spChg>
      </pc:sldChg>
    </pc:docChg>
  </pc:docChgLst>
  <pc:docChgLst>
    <pc:chgData name="Nguyễn Trần Minh Anh" userId="0995f1cf-e302-4862-9260-2cda8aae7bfe" providerId="ADAL" clId="{70029AE0-FC20-43F9-B864-F41FB6982DA2}"/>
    <pc:docChg chg="custSel addSld delSld modSld">
      <pc:chgData name="Nguyễn Trần Minh Anh" userId="0995f1cf-e302-4862-9260-2cda8aae7bfe" providerId="ADAL" clId="{70029AE0-FC20-43F9-B864-F41FB6982DA2}" dt="2023-05-28T04:24:31.267" v="1" actId="2696"/>
      <pc:docMkLst>
        <pc:docMk/>
      </pc:docMkLst>
      <pc:sldChg chg="del">
        <pc:chgData name="Nguyễn Trần Minh Anh" userId="0995f1cf-e302-4862-9260-2cda8aae7bfe" providerId="ADAL" clId="{70029AE0-FC20-43F9-B864-F41FB6982DA2}" dt="2023-05-28T04:24:31.267" v="1" actId="2696"/>
        <pc:sldMkLst>
          <pc:docMk/>
          <pc:sldMk cId="991640171" sldId="382"/>
        </pc:sldMkLst>
      </pc:sldChg>
      <pc:sldChg chg="add">
        <pc:chgData name="Nguyễn Trần Minh Anh" userId="0995f1cf-e302-4862-9260-2cda8aae7bfe" providerId="ADAL" clId="{70029AE0-FC20-43F9-B864-F41FB6982DA2}" dt="2023-05-28T04:24:26.562" v="0"/>
        <pc:sldMkLst>
          <pc:docMk/>
          <pc:sldMk cId="548203951" sldId="473"/>
        </pc:sldMkLst>
      </pc:sldChg>
      <pc:sldChg chg="add">
        <pc:chgData name="Nguyễn Trần Minh Anh" userId="0995f1cf-e302-4862-9260-2cda8aae7bfe" providerId="ADAL" clId="{70029AE0-FC20-43F9-B864-F41FB6982DA2}" dt="2023-05-28T04:24:26.562" v="0"/>
        <pc:sldMkLst>
          <pc:docMk/>
          <pc:sldMk cId="1053014567" sldId="474"/>
        </pc:sldMkLst>
      </pc:sldChg>
      <pc:sldChg chg="add">
        <pc:chgData name="Nguyễn Trần Minh Anh" userId="0995f1cf-e302-4862-9260-2cda8aae7bfe" providerId="ADAL" clId="{70029AE0-FC20-43F9-B864-F41FB6982DA2}" dt="2023-05-28T04:24:26.562" v="0"/>
        <pc:sldMkLst>
          <pc:docMk/>
          <pc:sldMk cId="1612223217" sldId="475"/>
        </pc:sldMkLst>
      </pc:sldChg>
      <pc:sldChg chg="add">
        <pc:chgData name="Nguyễn Trần Minh Anh" userId="0995f1cf-e302-4862-9260-2cda8aae7bfe" providerId="ADAL" clId="{70029AE0-FC20-43F9-B864-F41FB6982DA2}" dt="2023-05-28T04:24:26.562" v="0"/>
        <pc:sldMkLst>
          <pc:docMk/>
          <pc:sldMk cId="3132253582" sldId="476"/>
        </pc:sldMkLst>
      </pc:sldChg>
      <pc:sldChg chg="add">
        <pc:chgData name="Nguyễn Trần Minh Anh" userId="0995f1cf-e302-4862-9260-2cda8aae7bfe" providerId="ADAL" clId="{70029AE0-FC20-43F9-B864-F41FB6982DA2}" dt="2023-05-28T04:24:26.562" v="0"/>
        <pc:sldMkLst>
          <pc:docMk/>
          <pc:sldMk cId="3951094238" sldId="477"/>
        </pc:sldMkLst>
      </pc:sldChg>
    </pc:docChg>
  </pc:docChgLst>
  <pc:docChgLst>
    <pc:chgData name="Lê Nguyễn Bảo Hân" userId="f65d6681-e51c-4d3e-838c-bf1e11b53f9d" providerId="ADAL" clId="{46ED6740-B000-4386-9BE3-E013ADBF77CC}"/>
    <pc:docChg chg="undo custSel addSld delSld modSld sldOrd addSection delSection modSection">
      <pc:chgData name="Lê Nguyễn Bảo Hân" userId="f65d6681-e51c-4d3e-838c-bf1e11b53f9d" providerId="ADAL" clId="{46ED6740-B000-4386-9BE3-E013ADBF77CC}" dt="2023-05-27T07:28:20.052" v="1079" actId="17851"/>
      <pc:docMkLst>
        <pc:docMk/>
      </pc:docMkLst>
      <pc:sldChg chg="addSp delSp modSp">
        <pc:chgData name="Lê Nguyễn Bảo Hân" userId="f65d6681-e51c-4d3e-838c-bf1e11b53f9d" providerId="ADAL" clId="{46ED6740-B000-4386-9BE3-E013ADBF77CC}" dt="2023-05-27T07:24:36.856" v="694" actId="20577"/>
        <pc:sldMkLst>
          <pc:docMk/>
          <pc:sldMk cId="2261162311" sldId="271"/>
        </pc:sldMkLst>
        <pc:spChg chg="del">
          <ac:chgData name="Lê Nguyễn Bảo Hân" userId="f65d6681-e51c-4d3e-838c-bf1e11b53f9d" providerId="ADAL" clId="{46ED6740-B000-4386-9BE3-E013ADBF77CC}" dt="2023-05-27T07:18:49.966" v="30" actId="478"/>
          <ac:spMkLst>
            <pc:docMk/>
            <pc:sldMk cId="2261162311" sldId="271"/>
            <ac:spMk id="13" creationId="{35A77CAF-F3AE-41A0-AD20-8ABBD78B4D86}"/>
          </ac:spMkLst>
        </pc:spChg>
        <pc:spChg chg="del mod">
          <ac:chgData name="Lê Nguyễn Bảo Hân" userId="f65d6681-e51c-4d3e-838c-bf1e11b53f9d" providerId="ADAL" clId="{46ED6740-B000-4386-9BE3-E013ADBF77CC}" dt="2023-05-27T07:19:59.248" v="152" actId="478"/>
          <ac:spMkLst>
            <pc:docMk/>
            <pc:sldMk cId="2261162311" sldId="271"/>
            <ac:spMk id="19" creationId="{E057DCC3-98EB-4512-B431-9EA6D98285D5}"/>
          </ac:spMkLst>
        </pc:spChg>
        <pc:spChg chg="mod">
          <ac:chgData name="Lê Nguyễn Bảo Hân" userId="f65d6681-e51c-4d3e-838c-bf1e11b53f9d" providerId="ADAL" clId="{46ED6740-B000-4386-9BE3-E013ADBF77CC}" dt="2023-05-27T07:24:36.856" v="694" actId="20577"/>
          <ac:spMkLst>
            <pc:docMk/>
            <pc:sldMk cId="2261162311" sldId="271"/>
            <ac:spMk id="20" creationId="{D8C312E6-F27B-4896-8F4C-A6DB398C167B}"/>
          </ac:spMkLst>
        </pc:spChg>
        <pc:spChg chg="del">
          <ac:chgData name="Lê Nguyễn Bảo Hân" userId="f65d6681-e51c-4d3e-838c-bf1e11b53f9d" providerId="ADAL" clId="{46ED6740-B000-4386-9BE3-E013ADBF77CC}" dt="2023-05-27T07:18:52.135" v="32" actId="478"/>
          <ac:spMkLst>
            <pc:docMk/>
            <pc:sldMk cId="2261162311" sldId="271"/>
            <ac:spMk id="25" creationId="{3E4F2558-0D09-4513-9235-E1992F41AF6A}"/>
          </ac:spMkLst>
        </pc:spChg>
        <pc:spChg chg="del">
          <ac:chgData name="Lê Nguyễn Bảo Hân" userId="f65d6681-e51c-4d3e-838c-bf1e11b53f9d" providerId="ADAL" clId="{46ED6740-B000-4386-9BE3-E013ADBF77CC}" dt="2023-05-27T07:18:49.966" v="30" actId="478"/>
          <ac:spMkLst>
            <pc:docMk/>
            <pc:sldMk cId="2261162311" sldId="271"/>
            <ac:spMk id="27" creationId="{922DB442-016C-4963-AC76-2309B3D2126A}"/>
          </ac:spMkLst>
        </pc:spChg>
        <pc:spChg chg="del">
          <ac:chgData name="Lê Nguyễn Bảo Hân" userId="f65d6681-e51c-4d3e-838c-bf1e11b53f9d" providerId="ADAL" clId="{46ED6740-B000-4386-9BE3-E013ADBF77CC}" dt="2023-05-27T07:18:53.526" v="33" actId="478"/>
          <ac:spMkLst>
            <pc:docMk/>
            <pc:sldMk cId="2261162311" sldId="271"/>
            <ac:spMk id="29" creationId="{A4812B00-CF69-4A47-B1B2-DE4D1A858EB9}"/>
          </ac:spMkLst>
        </pc:spChg>
        <pc:spChg chg="mod">
          <ac:chgData name="Lê Nguyễn Bảo Hân" userId="f65d6681-e51c-4d3e-838c-bf1e11b53f9d" providerId="ADAL" clId="{46ED6740-B000-4386-9BE3-E013ADBF77CC}" dt="2023-05-27T07:20:05.944" v="155" actId="20577"/>
          <ac:spMkLst>
            <pc:docMk/>
            <pc:sldMk cId="2261162311" sldId="271"/>
            <ac:spMk id="33" creationId="{8052E6E4-6433-46B5-A136-E3389B6CDDC8}"/>
          </ac:spMkLst>
        </pc:spChg>
        <pc:spChg chg="add mod">
          <ac:chgData name="Lê Nguyễn Bảo Hân" userId="f65d6681-e51c-4d3e-838c-bf1e11b53f9d" providerId="ADAL" clId="{46ED6740-B000-4386-9BE3-E013ADBF77CC}" dt="2023-05-27T07:22:03.494" v="406" actId="1036"/>
          <ac:spMkLst>
            <pc:docMk/>
            <pc:sldMk cId="2261162311" sldId="271"/>
            <ac:spMk id="34" creationId="{26954AF6-D5A5-4B94-825C-A5D7DB79ED3A}"/>
          </ac:spMkLst>
        </pc:spChg>
        <pc:spChg chg="add mod">
          <ac:chgData name="Lê Nguyễn Bảo Hân" userId="f65d6681-e51c-4d3e-838c-bf1e11b53f9d" providerId="ADAL" clId="{46ED6740-B000-4386-9BE3-E013ADBF77CC}" dt="2023-05-27T07:22:03.494" v="406" actId="1036"/>
          <ac:spMkLst>
            <pc:docMk/>
            <pc:sldMk cId="2261162311" sldId="271"/>
            <ac:spMk id="35" creationId="{ABB73873-E26B-447D-AFBD-6BBCE6961E43}"/>
          </ac:spMkLst>
        </pc:spChg>
        <pc:spChg chg="add mod">
          <ac:chgData name="Lê Nguyễn Bảo Hân" userId="f65d6681-e51c-4d3e-838c-bf1e11b53f9d" providerId="ADAL" clId="{46ED6740-B000-4386-9BE3-E013ADBF77CC}" dt="2023-05-27T07:22:34.746" v="451" actId="255"/>
          <ac:spMkLst>
            <pc:docMk/>
            <pc:sldMk cId="2261162311" sldId="271"/>
            <ac:spMk id="37" creationId="{D6D57087-A597-45D5-BDCF-D6A1BEF5F4AE}"/>
          </ac:spMkLst>
        </pc:spChg>
        <pc:spChg chg="del">
          <ac:chgData name="Lê Nguyễn Bảo Hân" userId="f65d6681-e51c-4d3e-838c-bf1e11b53f9d" providerId="ADAL" clId="{46ED6740-B000-4386-9BE3-E013ADBF77CC}" dt="2023-05-27T07:18:49.966" v="30" actId="478"/>
          <ac:spMkLst>
            <pc:docMk/>
            <pc:sldMk cId="2261162311" sldId="271"/>
            <ac:spMk id="38" creationId="{635B8D98-1F05-4322-9DE4-2FF2760F2D98}"/>
          </ac:spMkLst>
        </pc:spChg>
        <pc:spChg chg="del">
          <ac:chgData name="Lê Nguyễn Bảo Hân" userId="f65d6681-e51c-4d3e-838c-bf1e11b53f9d" providerId="ADAL" clId="{46ED6740-B000-4386-9BE3-E013ADBF77CC}" dt="2023-05-27T07:18:49.966" v="30" actId="478"/>
          <ac:spMkLst>
            <pc:docMk/>
            <pc:sldMk cId="2261162311" sldId="271"/>
            <ac:spMk id="40" creationId="{EC4C7529-4B02-48BE-AB1A-FF432A83029A}"/>
          </ac:spMkLst>
        </pc:spChg>
        <pc:spChg chg="add mod">
          <ac:chgData name="Lê Nguyễn Bảo Hân" userId="f65d6681-e51c-4d3e-838c-bf1e11b53f9d" providerId="ADAL" clId="{46ED6740-B000-4386-9BE3-E013ADBF77CC}" dt="2023-05-27T07:22:13.028" v="425" actId="1035"/>
          <ac:spMkLst>
            <pc:docMk/>
            <pc:sldMk cId="2261162311" sldId="271"/>
            <ac:spMk id="42" creationId="{599EE2B1-A0B5-4B4F-9918-44A0EBD2FEEC}"/>
          </ac:spMkLst>
        </pc:spChg>
        <pc:spChg chg="add mod">
          <ac:chgData name="Lê Nguyễn Bảo Hân" userId="f65d6681-e51c-4d3e-838c-bf1e11b53f9d" providerId="ADAL" clId="{46ED6740-B000-4386-9BE3-E013ADBF77CC}" dt="2023-05-27T07:22:03.494" v="406" actId="1036"/>
          <ac:spMkLst>
            <pc:docMk/>
            <pc:sldMk cId="2261162311" sldId="271"/>
            <ac:spMk id="43" creationId="{F73C985C-C473-4A55-9DC3-A37A2B07BB12}"/>
          </ac:spMkLst>
        </pc:spChg>
        <pc:spChg chg="del">
          <ac:chgData name="Lê Nguyễn Bảo Hân" userId="f65d6681-e51c-4d3e-838c-bf1e11b53f9d" providerId="ADAL" clId="{46ED6740-B000-4386-9BE3-E013ADBF77CC}" dt="2023-05-27T07:18:54.573" v="34" actId="478"/>
          <ac:spMkLst>
            <pc:docMk/>
            <pc:sldMk cId="2261162311" sldId="271"/>
            <ac:spMk id="45" creationId="{9B5BD4DA-666A-45DA-9337-747A68682EFB}"/>
          </ac:spMkLst>
        </pc:spChg>
        <pc:spChg chg="del mod">
          <ac:chgData name="Lê Nguyễn Bảo Hân" userId="f65d6681-e51c-4d3e-838c-bf1e11b53f9d" providerId="ADAL" clId="{46ED6740-B000-4386-9BE3-E013ADBF77CC}" dt="2023-05-27T07:18:55.945" v="36" actId="478"/>
          <ac:spMkLst>
            <pc:docMk/>
            <pc:sldMk cId="2261162311" sldId="271"/>
            <ac:spMk id="48" creationId="{6C80AB34-07EE-475C-A120-AFF1B7CB3DCE}"/>
          </ac:spMkLst>
        </pc:spChg>
        <pc:spChg chg="add mod">
          <ac:chgData name="Lê Nguyễn Bảo Hân" userId="f65d6681-e51c-4d3e-838c-bf1e11b53f9d" providerId="ADAL" clId="{46ED6740-B000-4386-9BE3-E013ADBF77CC}" dt="2023-05-27T07:22:13.028" v="425" actId="1035"/>
          <ac:spMkLst>
            <pc:docMk/>
            <pc:sldMk cId="2261162311" sldId="271"/>
            <ac:spMk id="49" creationId="{D7D51A78-12E4-4886-862E-B51C769D655E}"/>
          </ac:spMkLst>
        </pc:spChg>
        <pc:spChg chg="del">
          <ac:chgData name="Lê Nguyễn Bảo Hân" userId="f65d6681-e51c-4d3e-838c-bf1e11b53f9d" providerId="ADAL" clId="{46ED6740-B000-4386-9BE3-E013ADBF77CC}" dt="2023-05-27T07:18:49.966" v="30" actId="478"/>
          <ac:spMkLst>
            <pc:docMk/>
            <pc:sldMk cId="2261162311" sldId="271"/>
            <ac:spMk id="50" creationId="{09E56121-4F9D-4F2B-84DA-4FE9D2A91CFC}"/>
          </ac:spMkLst>
        </pc:spChg>
        <pc:spChg chg="del">
          <ac:chgData name="Lê Nguyễn Bảo Hân" userId="f65d6681-e51c-4d3e-838c-bf1e11b53f9d" providerId="ADAL" clId="{46ED6740-B000-4386-9BE3-E013ADBF77CC}" dt="2023-05-27T07:18:49.966" v="30" actId="478"/>
          <ac:spMkLst>
            <pc:docMk/>
            <pc:sldMk cId="2261162311" sldId="271"/>
            <ac:spMk id="52" creationId="{96FA6953-2AB3-43E3-9DCB-B6EE8968BFDD}"/>
          </ac:spMkLst>
        </pc:spChg>
        <pc:spChg chg="add mod">
          <ac:chgData name="Lê Nguyễn Bảo Hân" userId="f65d6681-e51c-4d3e-838c-bf1e11b53f9d" providerId="ADAL" clId="{46ED6740-B000-4386-9BE3-E013ADBF77CC}" dt="2023-05-27T07:22:24.365" v="450" actId="1036"/>
          <ac:spMkLst>
            <pc:docMk/>
            <pc:sldMk cId="2261162311" sldId="271"/>
            <ac:spMk id="54" creationId="{62B04903-4383-41D3-8747-F2423CAF4D3A}"/>
          </ac:spMkLst>
        </pc:spChg>
        <pc:spChg chg="add mod">
          <ac:chgData name="Lê Nguyễn Bảo Hân" userId="f65d6681-e51c-4d3e-838c-bf1e11b53f9d" providerId="ADAL" clId="{46ED6740-B000-4386-9BE3-E013ADBF77CC}" dt="2023-05-27T07:22:24.365" v="450" actId="1036"/>
          <ac:spMkLst>
            <pc:docMk/>
            <pc:sldMk cId="2261162311" sldId="271"/>
            <ac:spMk id="55" creationId="{6CBE72D4-A00A-47CB-93F4-1161046D8035}"/>
          </ac:spMkLst>
        </pc:spChg>
        <pc:spChg chg="add del mod">
          <ac:chgData name="Lê Nguyễn Bảo Hân" userId="f65d6681-e51c-4d3e-838c-bf1e11b53f9d" providerId="ADAL" clId="{46ED6740-B000-4386-9BE3-E013ADBF77CC}" dt="2023-05-27T07:21:13.114" v="329" actId="478"/>
          <ac:spMkLst>
            <pc:docMk/>
            <pc:sldMk cId="2261162311" sldId="271"/>
            <ac:spMk id="56" creationId="{D32D0076-7E73-4976-B701-521826843C29}"/>
          </ac:spMkLst>
        </pc:spChg>
        <pc:spChg chg="add del mod">
          <ac:chgData name="Lê Nguyễn Bảo Hân" userId="f65d6681-e51c-4d3e-838c-bf1e11b53f9d" providerId="ADAL" clId="{46ED6740-B000-4386-9BE3-E013ADBF77CC}" dt="2023-05-27T07:21:14.555" v="331" actId="478"/>
          <ac:spMkLst>
            <pc:docMk/>
            <pc:sldMk cId="2261162311" sldId="271"/>
            <ac:spMk id="58" creationId="{02331ADE-CC6A-42F2-87D4-659E04294015}"/>
          </ac:spMkLst>
        </pc:spChg>
        <pc:spChg chg="mod">
          <ac:chgData name="Lê Nguyễn Bảo Hân" userId="f65d6681-e51c-4d3e-838c-bf1e11b53f9d" providerId="ADAL" clId="{46ED6740-B000-4386-9BE3-E013ADBF77CC}" dt="2023-05-27T07:21:30.560" v="336" actId="20577"/>
          <ac:spMkLst>
            <pc:docMk/>
            <pc:sldMk cId="2261162311" sldId="271"/>
            <ac:spMk id="61" creationId="{C871A36C-A855-43A8-AE2F-E92675C1DD76}"/>
          </ac:spMkLst>
        </pc:spChg>
        <pc:spChg chg="add mod">
          <ac:chgData name="Lê Nguyễn Bảo Hân" userId="f65d6681-e51c-4d3e-838c-bf1e11b53f9d" providerId="ADAL" clId="{46ED6740-B000-4386-9BE3-E013ADBF77CC}" dt="2023-05-27T07:22:47.255" v="487" actId="1035"/>
          <ac:spMkLst>
            <pc:docMk/>
            <pc:sldMk cId="2261162311" sldId="271"/>
            <ac:spMk id="62" creationId="{909A0BF1-C2CF-4DAF-B8B2-8E53CBD63D5B}"/>
          </ac:spMkLst>
        </pc:spChg>
        <pc:spChg chg="add mod">
          <ac:chgData name="Lê Nguyễn Bảo Hân" userId="f65d6681-e51c-4d3e-838c-bf1e11b53f9d" providerId="ADAL" clId="{46ED6740-B000-4386-9BE3-E013ADBF77CC}" dt="2023-05-27T07:21:54.443" v="381" actId="571"/>
          <ac:spMkLst>
            <pc:docMk/>
            <pc:sldMk cId="2261162311" sldId="271"/>
            <ac:spMk id="66" creationId="{7EF27EA5-42A7-48B8-BF7F-C00581EBCF65}"/>
          </ac:spMkLst>
        </pc:spChg>
        <pc:spChg chg="add mod">
          <ac:chgData name="Lê Nguyễn Bảo Hân" userId="f65d6681-e51c-4d3e-838c-bf1e11b53f9d" providerId="ADAL" clId="{46ED6740-B000-4386-9BE3-E013ADBF77CC}" dt="2023-05-27T07:21:54.443" v="381" actId="571"/>
          <ac:spMkLst>
            <pc:docMk/>
            <pc:sldMk cId="2261162311" sldId="271"/>
            <ac:spMk id="71" creationId="{3030E680-1F1F-4A35-AE69-4014B0BED7AE}"/>
          </ac:spMkLst>
        </pc:spChg>
        <pc:spChg chg="add mod">
          <ac:chgData name="Lê Nguyễn Bảo Hân" userId="f65d6681-e51c-4d3e-838c-bf1e11b53f9d" providerId="ADAL" clId="{46ED6740-B000-4386-9BE3-E013ADBF77CC}" dt="2023-05-27T07:21:54.443" v="381" actId="571"/>
          <ac:spMkLst>
            <pc:docMk/>
            <pc:sldMk cId="2261162311" sldId="271"/>
            <ac:spMk id="72" creationId="{A999E8C1-1A57-430B-8FDB-77B4DE18F60D}"/>
          </ac:spMkLst>
        </pc:spChg>
        <pc:spChg chg="add mod">
          <ac:chgData name="Lê Nguyễn Bảo Hân" userId="f65d6681-e51c-4d3e-838c-bf1e11b53f9d" providerId="ADAL" clId="{46ED6740-B000-4386-9BE3-E013ADBF77CC}" dt="2023-05-27T07:21:54.443" v="381" actId="571"/>
          <ac:spMkLst>
            <pc:docMk/>
            <pc:sldMk cId="2261162311" sldId="271"/>
            <ac:spMk id="74" creationId="{274C5D41-B3DD-492C-8A46-6EE436C2C236}"/>
          </ac:spMkLst>
        </pc:spChg>
        <pc:spChg chg="add mod">
          <ac:chgData name="Lê Nguyễn Bảo Hân" userId="f65d6681-e51c-4d3e-838c-bf1e11b53f9d" providerId="ADAL" clId="{46ED6740-B000-4386-9BE3-E013ADBF77CC}" dt="2023-05-27T07:21:54.443" v="381" actId="571"/>
          <ac:spMkLst>
            <pc:docMk/>
            <pc:sldMk cId="2261162311" sldId="271"/>
            <ac:spMk id="75" creationId="{CF755083-C4D6-4D87-B224-3E93312B71B1}"/>
          </ac:spMkLst>
        </pc:spChg>
        <pc:spChg chg="add mod">
          <ac:chgData name="Lê Nguyễn Bảo Hân" userId="f65d6681-e51c-4d3e-838c-bf1e11b53f9d" providerId="ADAL" clId="{46ED6740-B000-4386-9BE3-E013ADBF77CC}" dt="2023-05-27T07:21:54.443" v="381" actId="571"/>
          <ac:spMkLst>
            <pc:docMk/>
            <pc:sldMk cId="2261162311" sldId="271"/>
            <ac:spMk id="76" creationId="{89CF9988-9CBF-4A56-8566-C2F2149A3313}"/>
          </ac:spMkLst>
        </pc:spChg>
        <pc:spChg chg="add mod">
          <ac:chgData name="Lê Nguyễn Bảo Hân" userId="f65d6681-e51c-4d3e-838c-bf1e11b53f9d" providerId="ADAL" clId="{46ED6740-B000-4386-9BE3-E013ADBF77CC}" dt="2023-05-27T07:21:54.443" v="381" actId="571"/>
          <ac:spMkLst>
            <pc:docMk/>
            <pc:sldMk cId="2261162311" sldId="271"/>
            <ac:spMk id="78" creationId="{9B7D67F2-1347-499A-A1F9-84A39894D412}"/>
          </ac:spMkLst>
        </pc:spChg>
        <pc:spChg chg="add mod">
          <ac:chgData name="Lê Nguyễn Bảo Hân" userId="f65d6681-e51c-4d3e-838c-bf1e11b53f9d" providerId="ADAL" clId="{46ED6740-B000-4386-9BE3-E013ADBF77CC}" dt="2023-05-27T07:21:54.443" v="381" actId="571"/>
          <ac:spMkLst>
            <pc:docMk/>
            <pc:sldMk cId="2261162311" sldId="271"/>
            <ac:spMk id="81" creationId="{802A9150-510A-4B1C-9EE8-B4512741EEA9}"/>
          </ac:spMkLst>
        </pc:spChg>
        <pc:spChg chg="add mod">
          <ac:chgData name="Lê Nguyễn Bảo Hân" userId="f65d6681-e51c-4d3e-838c-bf1e11b53f9d" providerId="ADAL" clId="{46ED6740-B000-4386-9BE3-E013ADBF77CC}" dt="2023-05-27T07:21:54.443" v="381" actId="571"/>
          <ac:spMkLst>
            <pc:docMk/>
            <pc:sldMk cId="2261162311" sldId="271"/>
            <ac:spMk id="85" creationId="{3E808FA6-888A-46EA-8A7A-974CBEB05CBC}"/>
          </ac:spMkLst>
        </pc:spChg>
        <pc:spChg chg="mod">
          <ac:chgData name="Lê Nguyễn Bảo Hân" userId="f65d6681-e51c-4d3e-838c-bf1e11b53f9d" providerId="ADAL" clId="{46ED6740-B000-4386-9BE3-E013ADBF77CC}" dt="2023-05-27T07:23:13.435" v="494" actId="20577"/>
          <ac:spMkLst>
            <pc:docMk/>
            <pc:sldMk cId="2261162311" sldId="271"/>
            <ac:spMk id="88" creationId="{B5913D0E-47A4-48D0-BC74-3B531B6AC55A}"/>
          </ac:spMkLst>
        </pc:spChg>
        <pc:spChg chg="add mod">
          <ac:chgData name="Lê Nguyễn Bảo Hân" userId="f65d6681-e51c-4d3e-838c-bf1e11b53f9d" providerId="ADAL" clId="{46ED6740-B000-4386-9BE3-E013ADBF77CC}" dt="2023-05-27T07:23:21.955" v="552" actId="20577"/>
          <ac:spMkLst>
            <pc:docMk/>
            <pc:sldMk cId="2261162311" sldId="271"/>
            <ac:spMk id="89" creationId="{397CD874-657F-4442-BA3B-36F48EAC3658}"/>
          </ac:spMkLst>
        </pc:spChg>
        <pc:grpChg chg="del mod">
          <ac:chgData name="Lê Nguyễn Bảo Hân" userId="f65d6681-e51c-4d3e-838c-bf1e11b53f9d" providerId="ADAL" clId="{46ED6740-B000-4386-9BE3-E013ADBF77CC}" dt="2023-05-27T07:19:58.344" v="151" actId="478"/>
          <ac:grpSpMkLst>
            <pc:docMk/>
            <pc:sldMk cId="2261162311" sldId="271"/>
            <ac:grpSpMk id="5" creationId="{6DD13EA8-2358-4985-AC4D-1DFA140DBB1D}"/>
          </ac:grpSpMkLst>
        </pc:grpChg>
        <pc:grpChg chg="mod">
          <ac:chgData name="Lê Nguyễn Bảo Hân" userId="f65d6681-e51c-4d3e-838c-bf1e11b53f9d" providerId="ADAL" clId="{46ED6740-B000-4386-9BE3-E013ADBF77CC}" dt="2023-05-27T07:22:03.494" v="406" actId="1036"/>
          <ac:grpSpMkLst>
            <pc:docMk/>
            <pc:sldMk cId="2261162311" sldId="271"/>
            <ac:grpSpMk id="11" creationId="{5C3EDFC3-35AB-4EAD-BC16-B94EC873C128}"/>
          </ac:grpSpMkLst>
        </pc:grpChg>
        <pc:grpChg chg="add mod">
          <ac:chgData name="Lê Nguyễn Bảo Hân" userId="f65d6681-e51c-4d3e-838c-bf1e11b53f9d" providerId="ADAL" clId="{46ED6740-B000-4386-9BE3-E013ADBF77CC}" dt="2023-05-27T07:22:03.494" v="406" actId="1036"/>
          <ac:grpSpMkLst>
            <pc:docMk/>
            <pc:sldMk cId="2261162311" sldId="271"/>
            <ac:grpSpMk id="31" creationId="{E793F44F-4CDE-4BDB-AEF8-B84552B626B5}"/>
          </ac:grpSpMkLst>
        </pc:grpChg>
        <pc:grpChg chg="add mod">
          <ac:chgData name="Lê Nguyễn Bảo Hân" userId="f65d6681-e51c-4d3e-838c-bf1e11b53f9d" providerId="ADAL" clId="{46ED6740-B000-4386-9BE3-E013ADBF77CC}" dt="2023-05-27T07:22:47.255" v="487" actId="1035"/>
          <ac:grpSpMkLst>
            <pc:docMk/>
            <pc:sldMk cId="2261162311" sldId="271"/>
            <ac:grpSpMk id="59" creationId="{98236804-6901-4F83-94C7-CC74C53AEB9C}"/>
          </ac:grpSpMkLst>
        </pc:grpChg>
        <pc:grpChg chg="add mod">
          <ac:chgData name="Lê Nguyễn Bảo Hân" userId="f65d6681-e51c-4d3e-838c-bf1e11b53f9d" providerId="ADAL" clId="{46ED6740-B000-4386-9BE3-E013ADBF77CC}" dt="2023-05-27T07:21:54.443" v="381" actId="571"/>
          <ac:grpSpMkLst>
            <pc:docMk/>
            <pc:sldMk cId="2261162311" sldId="271"/>
            <ac:grpSpMk id="63" creationId="{87773903-03D3-403F-B0E7-4CBC1DECE02D}"/>
          </ac:grpSpMkLst>
        </pc:grpChg>
        <pc:grpChg chg="add mod">
          <ac:chgData name="Lê Nguyễn Bảo Hân" userId="f65d6681-e51c-4d3e-838c-bf1e11b53f9d" providerId="ADAL" clId="{46ED6740-B000-4386-9BE3-E013ADBF77CC}" dt="2023-05-27T07:21:54.443" v="381" actId="571"/>
          <ac:grpSpMkLst>
            <pc:docMk/>
            <pc:sldMk cId="2261162311" sldId="271"/>
            <ac:grpSpMk id="68" creationId="{AC7C7BF5-E866-41E8-8DAF-B811E3456168}"/>
          </ac:grpSpMkLst>
        </pc:grpChg>
        <pc:grpChg chg="add mod">
          <ac:chgData name="Lê Nguyễn Bảo Hân" userId="f65d6681-e51c-4d3e-838c-bf1e11b53f9d" providerId="ADAL" clId="{46ED6740-B000-4386-9BE3-E013ADBF77CC}" dt="2023-05-27T07:21:54.443" v="381" actId="571"/>
          <ac:grpSpMkLst>
            <pc:docMk/>
            <pc:sldMk cId="2261162311" sldId="271"/>
            <ac:grpSpMk id="82" creationId="{4DAD9007-65F5-44AF-A2B7-2BABC2FDAC15}"/>
          </ac:grpSpMkLst>
        </pc:grpChg>
        <pc:grpChg chg="add mod">
          <ac:chgData name="Lê Nguyễn Bảo Hân" userId="f65d6681-e51c-4d3e-838c-bf1e11b53f9d" providerId="ADAL" clId="{46ED6740-B000-4386-9BE3-E013ADBF77CC}" dt="2023-05-27T07:23:09.729" v="493" actId="1076"/>
          <ac:grpSpMkLst>
            <pc:docMk/>
            <pc:sldMk cId="2261162311" sldId="271"/>
            <ac:grpSpMk id="86" creationId="{9310BEBF-4B1F-4539-B413-57B217785E27}"/>
          </ac:grpSpMkLst>
        </pc:grpChg>
        <pc:cxnChg chg="del">
          <ac:chgData name="Lê Nguyễn Bảo Hân" userId="f65d6681-e51c-4d3e-838c-bf1e11b53f9d" providerId="ADAL" clId="{46ED6740-B000-4386-9BE3-E013ADBF77CC}" dt="2023-05-27T07:18:50.809" v="31" actId="478"/>
          <ac:cxnSpMkLst>
            <pc:docMk/>
            <pc:sldMk cId="2261162311" sldId="271"/>
            <ac:cxnSpMk id="12" creationId="{EDDEC8CA-F845-479D-9D77-1B6DEF76B411}"/>
          </ac:cxnSpMkLst>
        </pc:cxnChg>
        <pc:cxnChg chg="del">
          <ac:chgData name="Lê Nguyễn Bảo Hân" userId="f65d6681-e51c-4d3e-838c-bf1e11b53f9d" providerId="ADAL" clId="{46ED6740-B000-4386-9BE3-E013ADBF77CC}" dt="2023-05-27T07:18:49.966" v="30" actId="478"/>
          <ac:cxnSpMkLst>
            <pc:docMk/>
            <pc:sldMk cId="2261162311" sldId="271"/>
            <ac:cxnSpMk id="23" creationId="{520994AF-33A6-4EB2-B079-DF9CBD606076}"/>
          </ac:cxnSpMkLst>
        </pc:cxnChg>
        <pc:cxnChg chg="del">
          <ac:chgData name="Lê Nguyễn Bảo Hân" userId="f65d6681-e51c-4d3e-838c-bf1e11b53f9d" providerId="ADAL" clId="{46ED6740-B000-4386-9BE3-E013ADBF77CC}" dt="2023-05-27T07:18:49.966" v="30" actId="478"/>
          <ac:cxnSpMkLst>
            <pc:docMk/>
            <pc:sldMk cId="2261162311" sldId="271"/>
            <ac:cxnSpMk id="28" creationId="{B99FD04C-5A3F-4727-8608-98836AADC415}"/>
          </ac:cxnSpMkLst>
        </pc:cxnChg>
        <pc:cxnChg chg="add mod">
          <ac:chgData name="Lê Nguyễn Bảo Hân" userId="f65d6681-e51c-4d3e-838c-bf1e11b53f9d" providerId="ADAL" clId="{46ED6740-B000-4386-9BE3-E013ADBF77CC}" dt="2023-05-27T07:22:40.425" v="452" actId="14100"/>
          <ac:cxnSpMkLst>
            <pc:docMk/>
            <pc:sldMk cId="2261162311" sldId="271"/>
            <ac:cxnSpMk id="30" creationId="{ADB5F9D9-9B3D-4CD5-9FC3-2DA16D424F64}"/>
          </ac:cxnSpMkLst>
        </pc:cxnChg>
        <pc:cxnChg chg="add mod">
          <ac:chgData name="Lê Nguyễn Bảo Hân" userId="f65d6681-e51c-4d3e-838c-bf1e11b53f9d" providerId="ADAL" clId="{46ED6740-B000-4386-9BE3-E013ADBF77CC}" dt="2023-05-27T07:22:03.494" v="406" actId="1036"/>
          <ac:cxnSpMkLst>
            <pc:docMk/>
            <pc:sldMk cId="2261162311" sldId="271"/>
            <ac:cxnSpMk id="36" creationId="{9E2D0DB4-84F7-4B9E-84CC-E63AF14D1592}"/>
          </ac:cxnSpMkLst>
        </pc:cxnChg>
        <pc:cxnChg chg="del">
          <ac:chgData name="Lê Nguyễn Bảo Hân" userId="f65d6681-e51c-4d3e-838c-bf1e11b53f9d" providerId="ADAL" clId="{46ED6740-B000-4386-9BE3-E013ADBF77CC}" dt="2023-05-27T07:18:49.966" v="30" actId="478"/>
          <ac:cxnSpMkLst>
            <pc:docMk/>
            <pc:sldMk cId="2261162311" sldId="271"/>
            <ac:cxnSpMk id="39" creationId="{7E0A7B0E-7146-4B86-B9CF-31B1EE63EBEB}"/>
          </ac:cxnSpMkLst>
        </pc:cxnChg>
        <pc:cxnChg chg="del">
          <ac:chgData name="Lê Nguyễn Bảo Hân" userId="f65d6681-e51c-4d3e-838c-bf1e11b53f9d" providerId="ADAL" clId="{46ED6740-B000-4386-9BE3-E013ADBF77CC}" dt="2023-05-27T07:18:49.966" v="30" actId="478"/>
          <ac:cxnSpMkLst>
            <pc:docMk/>
            <pc:sldMk cId="2261162311" sldId="271"/>
            <ac:cxnSpMk id="41" creationId="{B69CC066-D2BC-45D5-8440-DF2AC77BD727}"/>
          </ac:cxnSpMkLst>
        </pc:cxnChg>
        <pc:cxnChg chg="del">
          <ac:chgData name="Lê Nguyễn Bảo Hân" userId="f65d6681-e51c-4d3e-838c-bf1e11b53f9d" providerId="ADAL" clId="{46ED6740-B000-4386-9BE3-E013ADBF77CC}" dt="2023-05-27T07:18:49.966" v="30" actId="478"/>
          <ac:cxnSpMkLst>
            <pc:docMk/>
            <pc:sldMk cId="2261162311" sldId="271"/>
            <ac:cxnSpMk id="44" creationId="{3A47F3D9-C117-48E3-AA2A-8FE860605D78}"/>
          </ac:cxnSpMkLst>
        </pc:cxnChg>
        <pc:cxnChg chg="add mod">
          <ac:chgData name="Lê Nguyễn Bảo Hân" userId="f65d6681-e51c-4d3e-838c-bf1e11b53f9d" providerId="ADAL" clId="{46ED6740-B000-4386-9BE3-E013ADBF77CC}" dt="2023-05-27T07:22:03.494" v="406" actId="1036"/>
          <ac:cxnSpMkLst>
            <pc:docMk/>
            <pc:sldMk cId="2261162311" sldId="271"/>
            <ac:cxnSpMk id="46" creationId="{07030197-37B4-40C6-A67C-449F01220683}"/>
          </ac:cxnSpMkLst>
        </pc:cxnChg>
        <pc:cxnChg chg="del">
          <ac:chgData name="Lê Nguyễn Bảo Hân" userId="f65d6681-e51c-4d3e-838c-bf1e11b53f9d" providerId="ADAL" clId="{46ED6740-B000-4386-9BE3-E013ADBF77CC}" dt="2023-05-27T07:18:49.966" v="30" actId="478"/>
          <ac:cxnSpMkLst>
            <pc:docMk/>
            <pc:sldMk cId="2261162311" sldId="271"/>
            <ac:cxnSpMk id="47" creationId="{A24868AE-E331-4492-B6AC-B58E26605ADA}"/>
          </ac:cxnSpMkLst>
        </pc:cxnChg>
        <pc:cxnChg chg="add mod">
          <ac:chgData name="Lê Nguyễn Bảo Hân" userId="f65d6681-e51c-4d3e-838c-bf1e11b53f9d" providerId="ADAL" clId="{46ED6740-B000-4386-9BE3-E013ADBF77CC}" dt="2023-05-27T07:22:13.028" v="425" actId="1035"/>
          <ac:cxnSpMkLst>
            <pc:docMk/>
            <pc:sldMk cId="2261162311" sldId="271"/>
            <ac:cxnSpMk id="51" creationId="{CC4436B3-7A48-4879-AB28-984FD5EBCBE4}"/>
          </ac:cxnSpMkLst>
        </pc:cxnChg>
        <pc:cxnChg chg="add mod">
          <ac:chgData name="Lê Nguyễn Bảo Hân" userId="f65d6681-e51c-4d3e-838c-bf1e11b53f9d" providerId="ADAL" clId="{46ED6740-B000-4386-9BE3-E013ADBF77CC}" dt="2023-05-27T07:22:24.365" v="450" actId="1036"/>
          <ac:cxnSpMkLst>
            <pc:docMk/>
            <pc:sldMk cId="2261162311" sldId="271"/>
            <ac:cxnSpMk id="53" creationId="{9413A0F2-9392-4192-9D8A-507FAD939AFC}"/>
          </ac:cxnSpMkLst>
        </pc:cxnChg>
        <pc:cxnChg chg="add del mod">
          <ac:chgData name="Lê Nguyễn Bảo Hân" userId="f65d6681-e51c-4d3e-838c-bf1e11b53f9d" providerId="ADAL" clId="{46ED6740-B000-4386-9BE3-E013ADBF77CC}" dt="2023-05-27T07:21:13.928" v="330" actId="478"/>
          <ac:cxnSpMkLst>
            <pc:docMk/>
            <pc:sldMk cId="2261162311" sldId="271"/>
            <ac:cxnSpMk id="57" creationId="{080EABDC-5C2D-4D43-8809-6151E11D5165}"/>
          </ac:cxnSpMkLst>
        </pc:cxnChg>
        <pc:cxnChg chg="add mod">
          <ac:chgData name="Lê Nguyễn Bảo Hân" userId="f65d6681-e51c-4d3e-838c-bf1e11b53f9d" providerId="ADAL" clId="{46ED6740-B000-4386-9BE3-E013ADBF77CC}" dt="2023-05-27T07:21:54.443" v="381" actId="571"/>
          <ac:cxnSpMkLst>
            <pc:docMk/>
            <pc:sldMk cId="2261162311" sldId="271"/>
            <ac:cxnSpMk id="67" creationId="{0D3C71E9-3329-482B-B4EF-12F77F91F47C}"/>
          </ac:cxnSpMkLst>
        </pc:cxnChg>
        <pc:cxnChg chg="add mod">
          <ac:chgData name="Lê Nguyễn Bảo Hân" userId="f65d6681-e51c-4d3e-838c-bf1e11b53f9d" providerId="ADAL" clId="{46ED6740-B000-4386-9BE3-E013ADBF77CC}" dt="2023-05-27T07:21:54.443" v="381" actId="571"/>
          <ac:cxnSpMkLst>
            <pc:docMk/>
            <pc:sldMk cId="2261162311" sldId="271"/>
            <ac:cxnSpMk id="73" creationId="{B4CAC526-0F9D-4AC7-841B-E75B200FFC5C}"/>
          </ac:cxnSpMkLst>
        </pc:cxnChg>
        <pc:cxnChg chg="add mod">
          <ac:chgData name="Lê Nguyễn Bảo Hân" userId="f65d6681-e51c-4d3e-838c-bf1e11b53f9d" providerId="ADAL" clId="{46ED6740-B000-4386-9BE3-E013ADBF77CC}" dt="2023-05-27T07:21:54.443" v="381" actId="571"/>
          <ac:cxnSpMkLst>
            <pc:docMk/>
            <pc:sldMk cId="2261162311" sldId="271"/>
            <ac:cxnSpMk id="77" creationId="{7CCDB218-7DCB-48C1-9BFE-AEA717B467C1}"/>
          </ac:cxnSpMkLst>
        </pc:cxnChg>
        <pc:cxnChg chg="add mod">
          <ac:chgData name="Lê Nguyễn Bảo Hân" userId="f65d6681-e51c-4d3e-838c-bf1e11b53f9d" providerId="ADAL" clId="{46ED6740-B000-4386-9BE3-E013ADBF77CC}" dt="2023-05-27T07:21:54.443" v="381" actId="571"/>
          <ac:cxnSpMkLst>
            <pc:docMk/>
            <pc:sldMk cId="2261162311" sldId="271"/>
            <ac:cxnSpMk id="79" creationId="{7AE8E5D2-7831-44B0-906D-C2DFA018D152}"/>
          </ac:cxnSpMkLst>
        </pc:cxnChg>
        <pc:cxnChg chg="add mod">
          <ac:chgData name="Lê Nguyễn Bảo Hân" userId="f65d6681-e51c-4d3e-838c-bf1e11b53f9d" providerId="ADAL" clId="{46ED6740-B000-4386-9BE3-E013ADBF77CC}" dt="2023-05-27T07:21:54.443" v="381" actId="571"/>
          <ac:cxnSpMkLst>
            <pc:docMk/>
            <pc:sldMk cId="2261162311" sldId="271"/>
            <ac:cxnSpMk id="80" creationId="{94819012-F047-4533-8749-AC9DD5B66C42}"/>
          </ac:cxnSpMkLst>
        </pc:cxnChg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105683068" sldId="288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4185707613" sldId="292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536117885" sldId="293"/>
        </pc:sldMkLst>
      </pc:sldChg>
      <pc:sldChg chg="add del">
        <pc:chgData name="Lê Nguyễn Bảo Hân" userId="f65d6681-e51c-4d3e-838c-bf1e11b53f9d" providerId="ADAL" clId="{46ED6740-B000-4386-9BE3-E013ADBF77CC}" dt="2023-05-27T07:28:11.921" v="1077" actId="47"/>
        <pc:sldMkLst>
          <pc:docMk/>
          <pc:sldMk cId="1424266464" sldId="298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788208635" sldId="302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586732943" sldId="303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4024838125" sldId="304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450292637" sldId="305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800283906" sldId="306"/>
        </pc:sldMkLst>
      </pc:sldChg>
      <pc:sldChg chg="addSp modSp 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4228496611" sldId="370"/>
        </pc:sldMkLst>
        <pc:spChg chg="add mod">
          <ac:chgData name="Lê Nguyễn Bảo Hân" userId="f65d6681-e51c-4d3e-838c-bf1e11b53f9d" providerId="ADAL" clId="{46ED6740-B000-4386-9BE3-E013ADBF77CC}" dt="2023-05-27T07:19:51.671" v="149" actId="571"/>
          <ac:spMkLst>
            <pc:docMk/>
            <pc:sldMk cId="4228496611" sldId="370"/>
            <ac:spMk id="32" creationId="{1F198AA1-1C5E-4C01-ACE9-CB965B494E1F}"/>
          </ac:spMkLst>
        </pc:spChg>
        <pc:spChg chg="add mod">
          <ac:chgData name="Lê Nguyễn Bảo Hân" userId="f65d6681-e51c-4d3e-838c-bf1e11b53f9d" providerId="ADAL" clId="{46ED6740-B000-4386-9BE3-E013ADBF77CC}" dt="2023-05-27T07:19:51.671" v="149" actId="571"/>
          <ac:spMkLst>
            <pc:docMk/>
            <pc:sldMk cId="4228496611" sldId="370"/>
            <ac:spMk id="34" creationId="{DE0C2ECA-1233-42CE-ABAD-CE4F6A9C786D}"/>
          </ac:spMkLst>
        </pc:spChg>
        <pc:spChg chg="add mod">
          <ac:chgData name="Lê Nguyễn Bảo Hân" userId="f65d6681-e51c-4d3e-838c-bf1e11b53f9d" providerId="ADAL" clId="{46ED6740-B000-4386-9BE3-E013ADBF77CC}" dt="2023-05-27T07:19:51.671" v="149" actId="571"/>
          <ac:spMkLst>
            <pc:docMk/>
            <pc:sldMk cId="4228496611" sldId="370"/>
            <ac:spMk id="36" creationId="{6C920184-8402-46A6-92BC-C08F7CFAA12A}"/>
          </ac:spMkLst>
        </pc:spChg>
        <pc:spChg chg="add mod">
          <ac:chgData name="Lê Nguyễn Bảo Hân" userId="f65d6681-e51c-4d3e-838c-bf1e11b53f9d" providerId="ADAL" clId="{46ED6740-B000-4386-9BE3-E013ADBF77CC}" dt="2023-05-27T07:19:51.671" v="149" actId="571"/>
          <ac:spMkLst>
            <pc:docMk/>
            <pc:sldMk cId="4228496611" sldId="370"/>
            <ac:spMk id="43" creationId="{859F5C9D-C43C-4A81-8303-1D06F65CA116}"/>
          </ac:spMkLst>
        </pc:spChg>
        <pc:spChg chg="add mod">
          <ac:chgData name="Lê Nguyễn Bảo Hân" userId="f65d6681-e51c-4d3e-838c-bf1e11b53f9d" providerId="ADAL" clId="{46ED6740-B000-4386-9BE3-E013ADBF77CC}" dt="2023-05-27T07:19:51.671" v="149" actId="571"/>
          <ac:spMkLst>
            <pc:docMk/>
            <pc:sldMk cId="4228496611" sldId="370"/>
            <ac:spMk id="47" creationId="{BA295A16-FE85-46AE-A2DF-1CDDE52E6E5C}"/>
          </ac:spMkLst>
        </pc:spChg>
        <pc:spChg chg="add mod">
          <ac:chgData name="Lê Nguyễn Bảo Hân" userId="f65d6681-e51c-4d3e-838c-bf1e11b53f9d" providerId="ADAL" clId="{46ED6740-B000-4386-9BE3-E013ADBF77CC}" dt="2023-05-27T07:19:51.671" v="149" actId="571"/>
          <ac:spMkLst>
            <pc:docMk/>
            <pc:sldMk cId="4228496611" sldId="370"/>
            <ac:spMk id="49" creationId="{275D1278-95AB-4F1A-81B4-031E883D1E88}"/>
          </ac:spMkLst>
        </pc:spChg>
        <pc:spChg chg="add mod">
          <ac:chgData name="Lê Nguyễn Bảo Hân" userId="f65d6681-e51c-4d3e-838c-bf1e11b53f9d" providerId="ADAL" clId="{46ED6740-B000-4386-9BE3-E013ADBF77CC}" dt="2023-05-27T07:19:51.293" v="148" actId="571"/>
          <ac:spMkLst>
            <pc:docMk/>
            <pc:sldMk cId="4228496611" sldId="370"/>
            <ac:spMk id="50" creationId="{D5B6BD2E-F6E7-432A-B717-CCC8486146C5}"/>
          </ac:spMkLst>
        </pc:spChg>
        <pc:spChg chg="add mod">
          <ac:chgData name="Lê Nguyễn Bảo Hân" userId="f65d6681-e51c-4d3e-838c-bf1e11b53f9d" providerId="ADAL" clId="{46ED6740-B000-4386-9BE3-E013ADBF77CC}" dt="2023-05-27T07:19:51.293" v="148" actId="571"/>
          <ac:spMkLst>
            <pc:docMk/>
            <pc:sldMk cId="4228496611" sldId="370"/>
            <ac:spMk id="51" creationId="{5DAEB41E-4660-4D20-9203-813177AEA393}"/>
          </ac:spMkLst>
        </pc:spChg>
        <pc:spChg chg="add mod">
          <ac:chgData name="Lê Nguyễn Bảo Hân" userId="f65d6681-e51c-4d3e-838c-bf1e11b53f9d" providerId="ADAL" clId="{46ED6740-B000-4386-9BE3-E013ADBF77CC}" dt="2023-05-27T07:19:51.293" v="148" actId="571"/>
          <ac:spMkLst>
            <pc:docMk/>
            <pc:sldMk cId="4228496611" sldId="370"/>
            <ac:spMk id="56" creationId="{5E8AE330-3CD2-48D9-84A7-83A8850A13A8}"/>
          </ac:spMkLst>
        </pc:spChg>
        <pc:spChg chg="add mod">
          <ac:chgData name="Lê Nguyễn Bảo Hân" userId="f65d6681-e51c-4d3e-838c-bf1e11b53f9d" providerId="ADAL" clId="{46ED6740-B000-4386-9BE3-E013ADBF77CC}" dt="2023-05-27T07:19:51.293" v="148" actId="571"/>
          <ac:spMkLst>
            <pc:docMk/>
            <pc:sldMk cId="4228496611" sldId="370"/>
            <ac:spMk id="57" creationId="{36A26F4B-14C3-4BB3-89A9-7EBEBDF980E7}"/>
          </ac:spMkLst>
        </pc:spChg>
        <pc:spChg chg="add mod">
          <ac:chgData name="Lê Nguyễn Bảo Hân" userId="f65d6681-e51c-4d3e-838c-bf1e11b53f9d" providerId="ADAL" clId="{46ED6740-B000-4386-9BE3-E013ADBF77CC}" dt="2023-05-27T07:19:51.293" v="148" actId="571"/>
          <ac:spMkLst>
            <pc:docMk/>
            <pc:sldMk cId="4228496611" sldId="370"/>
            <ac:spMk id="59" creationId="{ED741324-9BC9-44CC-A2AB-C93EB32FD8A2}"/>
          </ac:spMkLst>
        </pc:spChg>
        <pc:spChg chg="add mod">
          <ac:chgData name="Lê Nguyễn Bảo Hân" userId="f65d6681-e51c-4d3e-838c-bf1e11b53f9d" providerId="ADAL" clId="{46ED6740-B000-4386-9BE3-E013ADBF77CC}" dt="2023-05-27T07:19:51.293" v="148" actId="571"/>
          <ac:spMkLst>
            <pc:docMk/>
            <pc:sldMk cId="4228496611" sldId="370"/>
            <ac:spMk id="61" creationId="{707C30C1-BAF1-4D30-B19F-226D9E91C727}"/>
          </ac:spMkLst>
        </pc:spChg>
        <pc:spChg chg="add mod">
          <ac:chgData name="Lê Nguyễn Bảo Hân" userId="f65d6681-e51c-4d3e-838c-bf1e11b53f9d" providerId="ADAL" clId="{46ED6740-B000-4386-9BE3-E013ADBF77CC}" dt="2023-05-27T07:19:51.293" v="148" actId="571"/>
          <ac:spMkLst>
            <pc:docMk/>
            <pc:sldMk cId="4228496611" sldId="370"/>
            <ac:spMk id="64" creationId="{F945312F-EABD-4460-B590-77ADD00A24D1}"/>
          </ac:spMkLst>
        </pc:spChg>
        <pc:spChg chg="add mod">
          <ac:chgData name="Lê Nguyễn Bảo Hân" userId="f65d6681-e51c-4d3e-838c-bf1e11b53f9d" providerId="ADAL" clId="{46ED6740-B000-4386-9BE3-E013ADBF77CC}" dt="2023-05-27T07:19:51.293" v="148" actId="571"/>
          <ac:spMkLst>
            <pc:docMk/>
            <pc:sldMk cId="4228496611" sldId="370"/>
            <ac:spMk id="66" creationId="{BA98A28C-A62F-45F9-885B-79DAB9D9C820}"/>
          </ac:spMkLst>
        </pc:spChg>
        <pc:spChg chg="add mod">
          <ac:chgData name="Lê Nguyễn Bảo Hân" userId="f65d6681-e51c-4d3e-838c-bf1e11b53f9d" providerId="ADAL" clId="{46ED6740-B000-4386-9BE3-E013ADBF77CC}" dt="2023-05-27T07:19:50.905" v="147" actId="571"/>
          <ac:spMkLst>
            <pc:docMk/>
            <pc:sldMk cId="4228496611" sldId="370"/>
            <ac:spMk id="67" creationId="{516B7479-AE42-4593-AFC0-145937C88B9B}"/>
          </ac:spMkLst>
        </pc:spChg>
        <pc:spChg chg="add mod">
          <ac:chgData name="Lê Nguyễn Bảo Hân" userId="f65d6681-e51c-4d3e-838c-bf1e11b53f9d" providerId="ADAL" clId="{46ED6740-B000-4386-9BE3-E013ADBF77CC}" dt="2023-05-27T07:19:50.905" v="147" actId="571"/>
          <ac:spMkLst>
            <pc:docMk/>
            <pc:sldMk cId="4228496611" sldId="370"/>
            <ac:spMk id="68" creationId="{8F888902-491C-4979-839B-A43291DA08DD}"/>
          </ac:spMkLst>
        </pc:spChg>
        <pc:spChg chg="add mod">
          <ac:chgData name="Lê Nguyễn Bảo Hân" userId="f65d6681-e51c-4d3e-838c-bf1e11b53f9d" providerId="ADAL" clId="{46ED6740-B000-4386-9BE3-E013ADBF77CC}" dt="2023-05-27T07:19:50.905" v="147" actId="571"/>
          <ac:spMkLst>
            <pc:docMk/>
            <pc:sldMk cId="4228496611" sldId="370"/>
            <ac:spMk id="69" creationId="{A789DCB0-E97D-4A6A-B3DF-F73368AC3FAF}"/>
          </ac:spMkLst>
        </pc:spChg>
        <pc:spChg chg="add mod">
          <ac:chgData name="Lê Nguyễn Bảo Hân" userId="f65d6681-e51c-4d3e-838c-bf1e11b53f9d" providerId="ADAL" clId="{46ED6740-B000-4386-9BE3-E013ADBF77CC}" dt="2023-05-27T07:19:50.905" v="147" actId="571"/>
          <ac:spMkLst>
            <pc:docMk/>
            <pc:sldMk cId="4228496611" sldId="370"/>
            <ac:spMk id="74" creationId="{772A3C62-C065-47F1-A824-8287EDDD7479}"/>
          </ac:spMkLst>
        </pc:spChg>
        <pc:spChg chg="add mod">
          <ac:chgData name="Lê Nguyễn Bảo Hân" userId="f65d6681-e51c-4d3e-838c-bf1e11b53f9d" providerId="ADAL" clId="{46ED6740-B000-4386-9BE3-E013ADBF77CC}" dt="2023-05-27T07:19:50.905" v="147" actId="571"/>
          <ac:spMkLst>
            <pc:docMk/>
            <pc:sldMk cId="4228496611" sldId="370"/>
            <ac:spMk id="75" creationId="{897A425C-D775-48C9-99D5-9B9949482CBF}"/>
          </ac:spMkLst>
        </pc:spChg>
        <pc:spChg chg="add mod">
          <ac:chgData name="Lê Nguyễn Bảo Hân" userId="f65d6681-e51c-4d3e-838c-bf1e11b53f9d" providerId="ADAL" clId="{46ED6740-B000-4386-9BE3-E013ADBF77CC}" dt="2023-05-27T07:19:50.905" v="147" actId="571"/>
          <ac:spMkLst>
            <pc:docMk/>
            <pc:sldMk cId="4228496611" sldId="370"/>
            <ac:spMk id="77" creationId="{B96D4E55-50B3-4BE7-8894-97B445FFE347}"/>
          </ac:spMkLst>
        </pc:spChg>
        <pc:spChg chg="add mod">
          <ac:chgData name="Lê Nguyễn Bảo Hân" userId="f65d6681-e51c-4d3e-838c-bf1e11b53f9d" providerId="ADAL" clId="{46ED6740-B000-4386-9BE3-E013ADBF77CC}" dt="2023-05-27T07:19:50.905" v="147" actId="571"/>
          <ac:spMkLst>
            <pc:docMk/>
            <pc:sldMk cId="4228496611" sldId="370"/>
            <ac:spMk id="79" creationId="{D4F898BC-A9AA-47EF-9FC8-C094900074AA}"/>
          </ac:spMkLst>
        </pc:spChg>
        <pc:spChg chg="add mod">
          <ac:chgData name="Lê Nguyễn Bảo Hân" userId="f65d6681-e51c-4d3e-838c-bf1e11b53f9d" providerId="ADAL" clId="{46ED6740-B000-4386-9BE3-E013ADBF77CC}" dt="2023-05-27T07:19:50.905" v="147" actId="571"/>
          <ac:spMkLst>
            <pc:docMk/>
            <pc:sldMk cId="4228496611" sldId="370"/>
            <ac:spMk id="82" creationId="{2160B2A4-3B83-4D9B-A09D-E5DE1CFFBF59}"/>
          </ac:spMkLst>
        </pc:spChg>
        <pc:spChg chg="add mod">
          <ac:chgData name="Lê Nguyễn Bảo Hân" userId="f65d6681-e51c-4d3e-838c-bf1e11b53f9d" providerId="ADAL" clId="{46ED6740-B000-4386-9BE3-E013ADBF77CC}" dt="2023-05-27T07:19:50.905" v="147" actId="571"/>
          <ac:spMkLst>
            <pc:docMk/>
            <pc:sldMk cId="4228496611" sldId="370"/>
            <ac:spMk id="84" creationId="{C40A7B31-22EF-47C9-8898-41203E1C7202}"/>
          </ac:spMkLst>
        </pc:spChg>
        <pc:grpChg chg="add mod">
          <ac:chgData name="Lê Nguyễn Bảo Hân" userId="f65d6681-e51c-4d3e-838c-bf1e11b53f9d" providerId="ADAL" clId="{46ED6740-B000-4386-9BE3-E013ADBF77CC}" dt="2023-05-27T07:19:51.671" v="149" actId="571"/>
          <ac:grpSpMkLst>
            <pc:docMk/>
            <pc:sldMk cId="4228496611" sldId="370"/>
            <ac:grpSpMk id="28" creationId="{C56085E5-90A1-4879-87F0-2AB052054483}"/>
          </ac:grpSpMkLst>
        </pc:grpChg>
        <pc:grpChg chg="add mod">
          <ac:chgData name="Lê Nguyễn Bảo Hân" userId="f65d6681-e51c-4d3e-838c-bf1e11b53f9d" providerId="ADAL" clId="{46ED6740-B000-4386-9BE3-E013ADBF77CC}" dt="2023-05-27T07:19:51.293" v="148" actId="571"/>
          <ac:grpSpMkLst>
            <pc:docMk/>
            <pc:sldMk cId="4228496611" sldId="370"/>
            <ac:grpSpMk id="53" creationId="{815A71EF-6CF8-49EF-9AD9-68B42493F540}"/>
          </ac:grpSpMkLst>
        </pc:grpChg>
        <pc:grpChg chg="add mod">
          <ac:chgData name="Lê Nguyễn Bảo Hân" userId="f65d6681-e51c-4d3e-838c-bf1e11b53f9d" providerId="ADAL" clId="{46ED6740-B000-4386-9BE3-E013ADBF77CC}" dt="2023-05-27T07:19:50.905" v="147" actId="571"/>
          <ac:grpSpMkLst>
            <pc:docMk/>
            <pc:sldMk cId="4228496611" sldId="370"/>
            <ac:grpSpMk id="71" creationId="{EBE091AE-2C4F-42E1-B012-E1662CF32F3F}"/>
          </ac:grpSpMkLst>
        </pc:grpChg>
        <pc:cxnChg chg="add mod">
          <ac:chgData name="Lê Nguyễn Bảo Hân" userId="f65d6681-e51c-4d3e-838c-bf1e11b53f9d" providerId="ADAL" clId="{46ED6740-B000-4386-9BE3-E013ADBF77CC}" dt="2023-05-27T07:19:51.671" v="149" actId="571"/>
          <ac:cxnSpMkLst>
            <pc:docMk/>
            <pc:sldMk cId="4228496611" sldId="370"/>
            <ac:cxnSpMk id="27" creationId="{3CAE5222-351F-4FB1-89F8-2637859647A2}"/>
          </ac:cxnSpMkLst>
        </pc:cxnChg>
        <pc:cxnChg chg="add mod">
          <ac:chgData name="Lê Nguyễn Bảo Hân" userId="f65d6681-e51c-4d3e-838c-bf1e11b53f9d" providerId="ADAL" clId="{46ED6740-B000-4386-9BE3-E013ADBF77CC}" dt="2023-05-27T07:19:51.671" v="149" actId="571"/>
          <ac:cxnSpMkLst>
            <pc:docMk/>
            <pc:sldMk cId="4228496611" sldId="370"/>
            <ac:cxnSpMk id="35" creationId="{8B4A2F38-80E3-4BA4-A13F-FBCFFCB21974}"/>
          </ac:cxnSpMkLst>
        </pc:cxnChg>
        <pc:cxnChg chg="add mod">
          <ac:chgData name="Lê Nguyễn Bảo Hân" userId="f65d6681-e51c-4d3e-838c-bf1e11b53f9d" providerId="ADAL" clId="{46ED6740-B000-4386-9BE3-E013ADBF77CC}" dt="2023-05-27T07:19:51.671" v="149" actId="571"/>
          <ac:cxnSpMkLst>
            <pc:docMk/>
            <pc:sldMk cId="4228496611" sldId="370"/>
            <ac:cxnSpMk id="42" creationId="{6A94D99C-253F-4EBF-8410-855484FAFB07}"/>
          </ac:cxnSpMkLst>
        </pc:cxnChg>
        <pc:cxnChg chg="add mod">
          <ac:chgData name="Lê Nguyễn Bảo Hân" userId="f65d6681-e51c-4d3e-838c-bf1e11b53f9d" providerId="ADAL" clId="{46ED6740-B000-4386-9BE3-E013ADBF77CC}" dt="2023-05-27T07:19:51.671" v="149" actId="571"/>
          <ac:cxnSpMkLst>
            <pc:docMk/>
            <pc:sldMk cId="4228496611" sldId="370"/>
            <ac:cxnSpMk id="45" creationId="{5099CA5C-E29B-484B-887D-1A4AB79EFCC1}"/>
          </ac:cxnSpMkLst>
        </pc:cxnChg>
        <pc:cxnChg chg="add mod">
          <ac:chgData name="Lê Nguyễn Bảo Hân" userId="f65d6681-e51c-4d3e-838c-bf1e11b53f9d" providerId="ADAL" clId="{46ED6740-B000-4386-9BE3-E013ADBF77CC}" dt="2023-05-27T07:19:51.671" v="149" actId="571"/>
          <ac:cxnSpMkLst>
            <pc:docMk/>
            <pc:sldMk cId="4228496611" sldId="370"/>
            <ac:cxnSpMk id="46" creationId="{2CA01611-7A19-427D-938D-66AAF6D02F8E}"/>
          </ac:cxnSpMkLst>
        </pc:cxnChg>
        <pc:cxnChg chg="add mod">
          <ac:chgData name="Lê Nguyễn Bảo Hân" userId="f65d6681-e51c-4d3e-838c-bf1e11b53f9d" providerId="ADAL" clId="{46ED6740-B000-4386-9BE3-E013ADBF77CC}" dt="2023-05-27T07:19:51.671" v="149" actId="571"/>
          <ac:cxnSpMkLst>
            <pc:docMk/>
            <pc:sldMk cId="4228496611" sldId="370"/>
            <ac:cxnSpMk id="48" creationId="{8D3C0813-21B5-4174-84CE-EBDC8EE9614D}"/>
          </ac:cxnSpMkLst>
        </pc:cxnChg>
        <pc:cxnChg chg="add mod">
          <ac:chgData name="Lê Nguyễn Bảo Hân" userId="f65d6681-e51c-4d3e-838c-bf1e11b53f9d" providerId="ADAL" clId="{46ED6740-B000-4386-9BE3-E013ADBF77CC}" dt="2023-05-27T07:19:51.293" v="148" actId="571"/>
          <ac:cxnSpMkLst>
            <pc:docMk/>
            <pc:sldMk cId="4228496611" sldId="370"/>
            <ac:cxnSpMk id="52" creationId="{66DE75FA-67A2-4F7D-A707-C37F40E2D80A}"/>
          </ac:cxnSpMkLst>
        </pc:cxnChg>
        <pc:cxnChg chg="add mod">
          <ac:chgData name="Lê Nguyễn Bảo Hân" userId="f65d6681-e51c-4d3e-838c-bf1e11b53f9d" providerId="ADAL" clId="{46ED6740-B000-4386-9BE3-E013ADBF77CC}" dt="2023-05-27T07:19:51.293" v="148" actId="571"/>
          <ac:cxnSpMkLst>
            <pc:docMk/>
            <pc:sldMk cId="4228496611" sldId="370"/>
            <ac:cxnSpMk id="58" creationId="{390C2A00-32F7-4631-A80F-108CB07C1866}"/>
          </ac:cxnSpMkLst>
        </pc:cxnChg>
        <pc:cxnChg chg="add mod">
          <ac:chgData name="Lê Nguyễn Bảo Hân" userId="f65d6681-e51c-4d3e-838c-bf1e11b53f9d" providerId="ADAL" clId="{46ED6740-B000-4386-9BE3-E013ADBF77CC}" dt="2023-05-27T07:19:51.293" v="148" actId="571"/>
          <ac:cxnSpMkLst>
            <pc:docMk/>
            <pc:sldMk cId="4228496611" sldId="370"/>
            <ac:cxnSpMk id="60" creationId="{242516DE-EFDC-4D87-B510-AE6B2E5E6C73}"/>
          </ac:cxnSpMkLst>
        </pc:cxnChg>
        <pc:cxnChg chg="add mod">
          <ac:chgData name="Lê Nguyễn Bảo Hân" userId="f65d6681-e51c-4d3e-838c-bf1e11b53f9d" providerId="ADAL" clId="{46ED6740-B000-4386-9BE3-E013ADBF77CC}" dt="2023-05-27T07:19:51.293" v="148" actId="571"/>
          <ac:cxnSpMkLst>
            <pc:docMk/>
            <pc:sldMk cId="4228496611" sldId="370"/>
            <ac:cxnSpMk id="62" creationId="{F46E65F1-A428-48D1-BE2D-199FC4B5ED3D}"/>
          </ac:cxnSpMkLst>
        </pc:cxnChg>
        <pc:cxnChg chg="add mod">
          <ac:chgData name="Lê Nguyễn Bảo Hân" userId="f65d6681-e51c-4d3e-838c-bf1e11b53f9d" providerId="ADAL" clId="{46ED6740-B000-4386-9BE3-E013ADBF77CC}" dt="2023-05-27T07:19:51.293" v="148" actId="571"/>
          <ac:cxnSpMkLst>
            <pc:docMk/>
            <pc:sldMk cId="4228496611" sldId="370"/>
            <ac:cxnSpMk id="63" creationId="{84516C18-9F17-43BB-9CCC-763839F9FA44}"/>
          </ac:cxnSpMkLst>
        </pc:cxnChg>
        <pc:cxnChg chg="add mod">
          <ac:chgData name="Lê Nguyễn Bảo Hân" userId="f65d6681-e51c-4d3e-838c-bf1e11b53f9d" providerId="ADAL" clId="{46ED6740-B000-4386-9BE3-E013ADBF77CC}" dt="2023-05-27T07:19:51.293" v="148" actId="571"/>
          <ac:cxnSpMkLst>
            <pc:docMk/>
            <pc:sldMk cId="4228496611" sldId="370"/>
            <ac:cxnSpMk id="65" creationId="{7BA32F2B-8563-456A-894A-0F8040314CB4}"/>
          </ac:cxnSpMkLst>
        </pc:cxnChg>
        <pc:cxnChg chg="add mod">
          <ac:chgData name="Lê Nguyễn Bảo Hân" userId="f65d6681-e51c-4d3e-838c-bf1e11b53f9d" providerId="ADAL" clId="{46ED6740-B000-4386-9BE3-E013ADBF77CC}" dt="2023-05-27T07:19:50.905" v="147" actId="571"/>
          <ac:cxnSpMkLst>
            <pc:docMk/>
            <pc:sldMk cId="4228496611" sldId="370"/>
            <ac:cxnSpMk id="70" creationId="{F1F7CC05-15BB-4B60-B608-BA9BEEA04647}"/>
          </ac:cxnSpMkLst>
        </pc:cxnChg>
        <pc:cxnChg chg="add mod">
          <ac:chgData name="Lê Nguyễn Bảo Hân" userId="f65d6681-e51c-4d3e-838c-bf1e11b53f9d" providerId="ADAL" clId="{46ED6740-B000-4386-9BE3-E013ADBF77CC}" dt="2023-05-27T07:19:50.905" v="147" actId="571"/>
          <ac:cxnSpMkLst>
            <pc:docMk/>
            <pc:sldMk cId="4228496611" sldId="370"/>
            <ac:cxnSpMk id="76" creationId="{12AEB074-AC92-4555-A8FA-03F11504700C}"/>
          </ac:cxnSpMkLst>
        </pc:cxnChg>
        <pc:cxnChg chg="add mod">
          <ac:chgData name="Lê Nguyễn Bảo Hân" userId="f65d6681-e51c-4d3e-838c-bf1e11b53f9d" providerId="ADAL" clId="{46ED6740-B000-4386-9BE3-E013ADBF77CC}" dt="2023-05-27T07:19:50.905" v="147" actId="571"/>
          <ac:cxnSpMkLst>
            <pc:docMk/>
            <pc:sldMk cId="4228496611" sldId="370"/>
            <ac:cxnSpMk id="78" creationId="{7B89F954-3C59-4922-A2ED-41E6CB2690D6}"/>
          </ac:cxnSpMkLst>
        </pc:cxnChg>
        <pc:cxnChg chg="add mod">
          <ac:chgData name="Lê Nguyễn Bảo Hân" userId="f65d6681-e51c-4d3e-838c-bf1e11b53f9d" providerId="ADAL" clId="{46ED6740-B000-4386-9BE3-E013ADBF77CC}" dt="2023-05-27T07:19:50.905" v="147" actId="571"/>
          <ac:cxnSpMkLst>
            <pc:docMk/>
            <pc:sldMk cId="4228496611" sldId="370"/>
            <ac:cxnSpMk id="80" creationId="{FF9398A1-3985-42EB-A37C-FC19F250DAE1}"/>
          </ac:cxnSpMkLst>
        </pc:cxnChg>
        <pc:cxnChg chg="add mod">
          <ac:chgData name="Lê Nguyễn Bảo Hân" userId="f65d6681-e51c-4d3e-838c-bf1e11b53f9d" providerId="ADAL" clId="{46ED6740-B000-4386-9BE3-E013ADBF77CC}" dt="2023-05-27T07:19:50.905" v="147" actId="571"/>
          <ac:cxnSpMkLst>
            <pc:docMk/>
            <pc:sldMk cId="4228496611" sldId="370"/>
            <ac:cxnSpMk id="81" creationId="{8CF31A7C-F99C-4F73-A9E4-B53493DBD8BC}"/>
          </ac:cxnSpMkLst>
        </pc:cxnChg>
        <pc:cxnChg chg="add mod">
          <ac:chgData name="Lê Nguyễn Bảo Hân" userId="f65d6681-e51c-4d3e-838c-bf1e11b53f9d" providerId="ADAL" clId="{46ED6740-B000-4386-9BE3-E013ADBF77CC}" dt="2023-05-27T07:19:50.905" v="147" actId="571"/>
          <ac:cxnSpMkLst>
            <pc:docMk/>
            <pc:sldMk cId="4228496611" sldId="370"/>
            <ac:cxnSpMk id="83" creationId="{D9F0AFAD-8B36-4736-929A-8558050DE35E}"/>
          </ac:cxnSpMkLst>
        </pc:cxnChg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0" sldId="375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630495408" sldId="376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02597699" sldId="377"/>
        </pc:sldMkLst>
      </pc:sldChg>
      <pc:sldChg chg="delSp modSp ord">
        <pc:chgData name="Lê Nguyễn Bảo Hân" userId="f65d6681-e51c-4d3e-838c-bf1e11b53f9d" providerId="ADAL" clId="{46ED6740-B000-4386-9BE3-E013ADBF77CC}" dt="2023-05-27T07:25:23.728" v="745" actId="20577"/>
        <pc:sldMkLst>
          <pc:docMk/>
          <pc:sldMk cId="991640171" sldId="382"/>
        </pc:sldMkLst>
        <pc:spChg chg="mod">
          <ac:chgData name="Lê Nguyễn Bảo Hân" userId="f65d6681-e51c-4d3e-838c-bf1e11b53f9d" providerId="ADAL" clId="{46ED6740-B000-4386-9BE3-E013ADBF77CC}" dt="2023-05-27T07:25:23.728" v="745" actId="20577"/>
          <ac:spMkLst>
            <pc:docMk/>
            <pc:sldMk cId="991640171" sldId="382"/>
            <ac:spMk id="3" creationId="{F2E422E4-E614-48AC-A21F-4426BB12C0BC}"/>
          </ac:spMkLst>
        </pc:spChg>
        <pc:spChg chg="del">
          <ac:chgData name="Lê Nguyễn Bảo Hân" userId="f65d6681-e51c-4d3e-838c-bf1e11b53f9d" providerId="ADAL" clId="{46ED6740-B000-4386-9BE3-E013ADBF77CC}" dt="2023-05-27T07:23:51.012" v="595" actId="478"/>
          <ac:spMkLst>
            <pc:docMk/>
            <pc:sldMk cId="991640171" sldId="382"/>
            <ac:spMk id="14" creationId="{A5422FF9-18D6-5952-A5EA-9BC414EF3E57}"/>
          </ac:spMkLst>
        </pc:spChg>
        <pc:picChg chg="del">
          <ac:chgData name="Lê Nguyễn Bảo Hân" userId="f65d6681-e51c-4d3e-838c-bf1e11b53f9d" providerId="ADAL" clId="{46ED6740-B000-4386-9BE3-E013ADBF77CC}" dt="2023-05-27T07:23:52.061" v="596" actId="478"/>
          <ac:picMkLst>
            <pc:docMk/>
            <pc:sldMk cId="991640171" sldId="382"/>
            <ac:picMk id="4" creationId="{A268BE0F-63F9-6AA6-78F8-55BD62FC4366}"/>
          </ac:picMkLst>
        </pc:picChg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590533676" sldId="390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96000877" sldId="391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468547026" sldId="392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702762988" sldId="394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953661966" sldId="395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987045507" sldId="396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826033043" sldId="397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399435324" sldId="398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572835960" sldId="400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520876642" sldId="401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529698087" sldId="402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869331444" sldId="403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785656573" sldId="404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043182784" sldId="405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520462852" sldId="406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889927522" sldId="407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404834754" sldId="408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057027450" sldId="409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53352360" sldId="410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999939316" sldId="411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553099686" sldId="412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762602049" sldId="413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743261854" sldId="414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450594224" sldId="415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873276570" sldId="416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836650975" sldId="417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44677365" sldId="418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579583538" sldId="419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635908417" sldId="420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599906071" sldId="421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727466183" sldId="422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10673593" sldId="423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623597902" sldId="424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864232029" sldId="425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866956402" sldId="426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42880434" sldId="427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487014925" sldId="428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4046683659" sldId="430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735046023" sldId="432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4096184181" sldId="433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503400545" sldId="434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695000484" sldId="435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669376594" sldId="436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936309232" sldId="437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942561713" sldId="438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889962193" sldId="439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739922692" sldId="440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974176840" sldId="441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066431941" sldId="442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800721557" sldId="443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244642085" sldId="444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350170667" sldId="445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70149988" sldId="446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431716176" sldId="447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041597472" sldId="448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1973357652" sldId="449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3787471690" sldId="450"/>
        </pc:sldMkLst>
      </pc:sldChg>
      <pc:sldChg chg="del">
        <pc:chgData name="Lê Nguyễn Bảo Hân" userId="f65d6681-e51c-4d3e-838c-bf1e11b53f9d" providerId="ADAL" clId="{46ED6740-B000-4386-9BE3-E013ADBF77CC}" dt="2023-05-27T07:28:02.673" v="1071" actId="47"/>
        <pc:sldMkLst>
          <pc:docMk/>
          <pc:sldMk cId="2617463264" sldId="452"/>
        </pc:sldMkLst>
      </pc:sldChg>
      <pc:sldChg chg="new add del">
        <pc:chgData name="Lê Nguyễn Bảo Hân" userId="f65d6681-e51c-4d3e-838c-bf1e11b53f9d" providerId="ADAL" clId="{46ED6740-B000-4386-9BE3-E013ADBF77CC}" dt="2023-05-27T07:27:50.375" v="1070" actId="47"/>
        <pc:sldMkLst>
          <pc:docMk/>
          <pc:sldMk cId="1797252165" sldId="453"/>
        </pc:sldMkLst>
      </pc:sldChg>
      <pc:sldChg chg="delSp modSp add">
        <pc:chgData name="Lê Nguyễn Bảo Hân" userId="f65d6681-e51c-4d3e-838c-bf1e11b53f9d" providerId="ADAL" clId="{46ED6740-B000-4386-9BE3-E013ADBF77CC}" dt="2023-05-27T07:24:53.460" v="695" actId="478"/>
        <pc:sldMkLst>
          <pc:docMk/>
          <pc:sldMk cId="2301750815" sldId="454"/>
        </pc:sldMkLst>
        <pc:spChg chg="mod">
          <ac:chgData name="Lê Nguyễn Bảo Hân" userId="f65d6681-e51c-4d3e-838c-bf1e11b53f9d" providerId="ADAL" clId="{46ED6740-B000-4386-9BE3-E013ADBF77CC}" dt="2023-05-27T07:24:30.525" v="661" actId="20577"/>
          <ac:spMkLst>
            <pc:docMk/>
            <pc:sldMk cId="2301750815" sldId="454"/>
            <ac:spMk id="2" creationId="{E0496AC8-3BC5-4ED0-A9F9-9D7CF82B6529}"/>
          </ac:spMkLst>
        </pc:spChg>
        <pc:spChg chg="del">
          <ac:chgData name="Lê Nguyễn Bảo Hân" userId="f65d6681-e51c-4d3e-838c-bf1e11b53f9d" providerId="ADAL" clId="{46ED6740-B000-4386-9BE3-E013ADBF77CC}" dt="2023-05-27T07:24:53.460" v="695" actId="478"/>
          <ac:spMkLst>
            <pc:docMk/>
            <pc:sldMk cId="2301750815" sldId="454"/>
            <ac:spMk id="20" creationId="{D8C312E6-F27B-4896-8F4C-A6DB398C167B}"/>
          </ac:spMkLst>
        </pc:spChg>
        <pc:spChg chg="del">
          <ac:chgData name="Lê Nguyễn Bảo Hân" userId="f65d6681-e51c-4d3e-838c-bf1e11b53f9d" providerId="ADAL" clId="{46ED6740-B000-4386-9BE3-E013ADBF77CC}" dt="2023-05-27T07:24:53.460" v="695" actId="478"/>
          <ac:spMkLst>
            <pc:docMk/>
            <pc:sldMk cId="2301750815" sldId="454"/>
            <ac:spMk id="34" creationId="{26954AF6-D5A5-4B94-825C-A5D7DB79ED3A}"/>
          </ac:spMkLst>
        </pc:spChg>
        <pc:spChg chg="del">
          <ac:chgData name="Lê Nguyễn Bảo Hân" userId="f65d6681-e51c-4d3e-838c-bf1e11b53f9d" providerId="ADAL" clId="{46ED6740-B000-4386-9BE3-E013ADBF77CC}" dt="2023-05-27T07:24:53.460" v="695" actId="478"/>
          <ac:spMkLst>
            <pc:docMk/>
            <pc:sldMk cId="2301750815" sldId="454"/>
            <ac:spMk id="35" creationId="{ABB73873-E26B-447D-AFBD-6BBCE6961E43}"/>
          </ac:spMkLst>
        </pc:spChg>
        <pc:spChg chg="del">
          <ac:chgData name="Lê Nguyễn Bảo Hân" userId="f65d6681-e51c-4d3e-838c-bf1e11b53f9d" providerId="ADAL" clId="{46ED6740-B000-4386-9BE3-E013ADBF77CC}" dt="2023-05-27T07:24:53.460" v="695" actId="478"/>
          <ac:spMkLst>
            <pc:docMk/>
            <pc:sldMk cId="2301750815" sldId="454"/>
            <ac:spMk id="37" creationId="{D6D57087-A597-45D5-BDCF-D6A1BEF5F4AE}"/>
          </ac:spMkLst>
        </pc:spChg>
        <pc:spChg chg="del">
          <ac:chgData name="Lê Nguyễn Bảo Hân" userId="f65d6681-e51c-4d3e-838c-bf1e11b53f9d" providerId="ADAL" clId="{46ED6740-B000-4386-9BE3-E013ADBF77CC}" dt="2023-05-27T07:24:53.460" v="695" actId="478"/>
          <ac:spMkLst>
            <pc:docMk/>
            <pc:sldMk cId="2301750815" sldId="454"/>
            <ac:spMk id="42" creationId="{599EE2B1-A0B5-4B4F-9918-44A0EBD2FEEC}"/>
          </ac:spMkLst>
        </pc:spChg>
        <pc:spChg chg="del">
          <ac:chgData name="Lê Nguyễn Bảo Hân" userId="f65d6681-e51c-4d3e-838c-bf1e11b53f9d" providerId="ADAL" clId="{46ED6740-B000-4386-9BE3-E013ADBF77CC}" dt="2023-05-27T07:24:53.460" v="695" actId="478"/>
          <ac:spMkLst>
            <pc:docMk/>
            <pc:sldMk cId="2301750815" sldId="454"/>
            <ac:spMk id="43" creationId="{F73C985C-C473-4A55-9DC3-A37A2B07BB12}"/>
          </ac:spMkLst>
        </pc:spChg>
        <pc:spChg chg="del">
          <ac:chgData name="Lê Nguyễn Bảo Hân" userId="f65d6681-e51c-4d3e-838c-bf1e11b53f9d" providerId="ADAL" clId="{46ED6740-B000-4386-9BE3-E013ADBF77CC}" dt="2023-05-27T07:24:53.460" v="695" actId="478"/>
          <ac:spMkLst>
            <pc:docMk/>
            <pc:sldMk cId="2301750815" sldId="454"/>
            <ac:spMk id="49" creationId="{D7D51A78-12E4-4886-862E-B51C769D655E}"/>
          </ac:spMkLst>
        </pc:spChg>
        <pc:spChg chg="del">
          <ac:chgData name="Lê Nguyễn Bảo Hân" userId="f65d6681-e51c-4d3e-838c-bf1e11b53f9d" providerId="ADAL" clId="{46ED6740-B000-4386-9BE3-E013ADBF77CC}" dt="2023-05-27T07:24:53.460" v="695" actId="478"/>
          <ac:spMkLst>
            <pc:docMk/>
            <pc:sldMk cId="2301750815" sldId="454"/>
            <ac:spMk id="54" creationId="{62B04903-4383-41D3-8747-F2423CAF4D3A}"/>
          </ac:spMkLst>
        </pc:spChg>
        <pc:spChg chg="del">
          <ac:chgData name="Lê Nguyễn Bảo Hân" userId="f65d6681-e51c-4d3e-838c-bf1e11b53f9d" providerId="ADAL" clId="{46ED6740-B000-4386-9BE3-E013ADBF77CC}" dt="2023-05-27T07:24:53.460" v="695" actId="478"/>
          <ac:spMkLst>
            <pc:docMk/>
            <pc:sldMk cId="2301750815" sldId="454"/>
            <ac:spMk id="55" creationId="{6CBE72D4-A00A-47CB-93F4-1161046D8035}"/>
          </ac:spMkLst>
        </pc:spChg>
        <pc:spChg chg="del">
          <ac:chgData name="Lê Nguyễn Bảo Hân" userId="f65d6681-e51c-4d3e-838c-bf1e11b53f9d" providerId="ADAL" clId="{46ED6740-B000-4386-9BE3-E013ADBF77CC}" dt="2023-05-27T07:24:53.460" v="695" actId="478"/>
          <ac:spMkLst>
            <pc:docMk/>
            <pc:sldMk cId="2301750815" sldId="454"/>
            <ac:spMk id="62" creationId="{909A0BF1-C2CF-4DAF-B8B2-8E53CBD63D5B}"/>
          </ac:spMkLst>
        </pc:spChg>
        <pc:spChg chg="del">
          <ac:chgData name="Lê Nguyễn Bảo Hân" userId="f65d6681-e51c-4d3e-838c-bf1e11b53f9d" providerId="ADAL" clId="{46ED6740-B000-4386-9BE3-E013ADBF77CC}" dt="2023-05-27T07:24:53.460" v="695" actId="478"/>
          <ac:spMkLst>
            <pc:docMk/>
            <pc:sldMk cId="2301750815" sldId="454"/>
            <ac:spMk id="89" creationId="{397CD874-657F-4442-BA3B-36F48EAC3658}"/>
          </ac:spMkLst>
        </pc:spChg>
        <pc:grpChg chg="del">
          <ac:chgData name="Lê Nguyễn Bảo Hân" userId="f65d6681-e51c-4d3e-838c-bf1e11b53f9d" providerId="ADAL" clId="{46ED6740-B000-4386-9BE3-E013ADBF77CC}" dt="2023-05-27T07:24:53.460" v="695" actId="478"/>
          <ac:grpSpMkLst>
            <pc:docMk/>
            <pc:sldMk cId="2301750815" sldId="454"/>
            <ac:grpSpMk id="11" creationId="{5C3EDFC3-35AB-4EAD-BC16-B94EC873C128}"/>
          </ac:grpSpMkLst>
        </pc:grpChg>
        <pc:grpChg chg="del">
          <ac:chgData name="Lê Nguyễn Bảo Hân" userId="f65d6681-e51c-4d3e-838c-bf1e11b53f9d" providerId="ADAL" clId="{46ED6740-B000-4386-9BE3-E013ADBF77CC}" dt="2023-05-27T07:24:53.460" v="695" actId="478"/>
          <ac:grpSpMkLst>
            <pc:docMk/>
            <pc:sldMk cId="2301750815" sldId="454"/>
            <ac:grpSpMk id="31" creationId="{E793F44F-4CDE-4BDB-AEF8-B84552B626B5}"/>
          </ac:grpSpMkLst>
        </pc:grpChg>
        <pc:grpChg chg="del">
          <ac:chgData name="Lê Nguyễn Bảo Hân" userId="f65d6681-e51c-4d3e-838c-bf1e11b53f9d" providerId="ADAL" clId="{46ED6740-B000-4386-9BE3-E013ADBF77CC}" dt="2023-05-27T07:24:53.460" v="695" actId="478"/>
          <ac:grpSpMkLst>
            <pc:docMk/>
            <pc:sldMk cId="2301750815" sldId="454"/>
            <ac:grpSpMk id="59" creationId="{98236804-6901-4F83-94C7-CC74C53AEB9C}"/>
          </ac:grpSpMkLst>
        </pc:grpChg>
        <pc:grpChg chg="del">
          <ac:chgData name="Lê Nguyễn Bảo Hân" userId="f65d6681-e51c-4d3e-838c-bf1e11b53f9d" providerId="ADAL" clId="{46ED6740-B000-4386-9BE3-E013ADBF77CC}" dt="2023-05-27T07:24:53.460" v="695" actId="478"/>
          <ac:grpSpMkLst>
            <pc:docMk/>
            <pc:sldMk cId="2301750815" sldId="454"/>
            <ac:grpSpMk id="86" creationId="{9310BEBF-4B1F-4539-B413-57B217785E27}"/>
          </ac:grpSpMkLst>
        </pc:grpChg>
        <pc:cxnChg chg="del">
          <ac:chgData name="Lê Nguyễn Bảo Hân" userId="f65d6681-e51c-4d3e-838c-bf1e11b53f9d" providerId="ADAL" clId="{46ED6740-B000-4386-9BE3-E013ADBF77CC}" dt="2023-05-27T07:24:53.460" v="695" actId="478"/>
          <ac:cxnSpMkLst>
            <pc:docMk/>
            <pc:sldMk cId="2301750815" sldId="454"/>
            <ac:cxnSpMk id="30" creationId="{ADB5F9D9-9B3D-4CD5-9FC3-2DA16D424F64}"/>
          </ac:cxnSpMkLst>
        </pc:cxnChg>
        <pc:cxnChg chg="del">
          <ac:chgData name="Lê Nguyễn Bảo Hân" userId="f65d6681-e51c-4d3e-838c-bf1e11b53f9d" providerId="ADAL" clId="{46ED6740-B000-4386-9BE3-E013ADBF77CC}" dt="2023-05-27T07:24:53.460" v="695" actId="478"/>
          <ac:cxnSpMkLst>
            <pc:docMk/>
            <pc:sldMk cId="2301750815" sldId="454"/>
            <ac:cxnSpMk id="36" creationId="{9E2D0DB4-84F7-4B9E-84CC-E63AF14D1592}"/>
          </ac:cxnSpMkLst>
        </pc:cxnChg>
        <pc:cxnChg chg="del">
          <ac:chgData name="Lê Nguyễn Bảo Hân" userId="f65d6681-e51c-4d3e-838c-bf1e11b53f9d" providerId="ADAL" clId="{46ED6740-B000-4386-9BE3-E013ADBF77CC}" dt="2023-05-27T07:24:53.460" v="695" actId="478"/>
          <ac:cxnSpMkLst>
            <pc:docMk/>
            <pc:sldMk cId="2301750815" sldId="454"/>
            <ac:cxnSpMk id="46" creationId="{07030197-37B4-40C6-A67C-449F01220683}"/>
          </ac:cxnSpMkLst>
        </pc:cxnChg>
        <pc:cxnChg chg="del">
          <ac:chgData name="Lê Nguyễn Bảo Hân" userId="f65d6681-e51c-4d3e-838c-bf1e11b53f9d" providerId="ADAL" clId="{46ED6740-B000-4386-9BE3-E013ADBF77CC}" dt="2023-05-27T07:24:53.460" v="695" actId="478"/>
          <ac:cxnSpMkLst>
            <pc:docMk/>
            <pc:sldMk cId="2301750815" sldId="454"/>
            <ac:cxnSpMk id="51" creationId="{CC4436B3-7A48-4879-AB28-984FD5EBCBE4}"/>
          </ac:cxnSpMkLst>
        </pc:cxnChg>
        <pc:cxnChg chg="del">
          <ac:chgData name="Lê Nguyễn Bảo Hân" userId="f65d6681-e51c-4d3e-838c-bf1e11b53f9d" providerId="ADAL" clId="{46ED6740-B000-4386-9BE3-E013ADBF77CC}" dt="2023-05-27T07:24:53.460" v="695" actId="478"/>
          <ac:cxnSpMkLst>
            <pc:docMk/>
            <pc:sldMk cId="2301750815" sldId="454"/>
            <ac:cxnSpMk id="53" creationId="{9413A0F2-9392-4192-9D8A-507FAD939AFC}"/>
          </ac:cxnSpMkLst>
        </pc:cxnChg>
      </pc:sldChg>
      <pc:sldChg chg="add">
        <pc:chgData name="Lê Nguyễn Bảo Hân" userId="f65d6681-e51c-4d3e-838c-bf1e11b53f9d" providerId="ADAL" clId="{46ED6740-B000-4386-9BE3-E013ADBF77CC}" dt="2023-05-27T07:26:02.544" v="747"/>
        <pc:sldMkLst>
          <pc:docMk/>
          <pc:sldMk cId="3020279389" sldId="455"/>
        </pc:sldMkLst>
      </pc:sldChg>
      <pc:sldChg chg="addSp modSp add">
        <pc:chgData name="Lê Nguyễn Bảo Hân" userId="f65d6681-e51c-4d3e-838c-bf1e11b53f9d" providerId="ADAL" clId="{46ED6740-B000-4386-9BE3-E013ADBF77CC}" dt="2023-05-27T07:26:41.137" v="901" actId="20577"/>
        <pc:sldMkLst>
          <pc:docMk/>
          <pc:sldMk cId="147343005" sldId="456"/>
        </pc:sldMkLst>
        <pc:spChg chg="mod">
          <ac:chgData name="Lê Nguyễn Bảo Hân" userId="f65d6681-e51c-4d3e-838c-bf1e11b53f9d" providerId="ADAL" clId="{46ED6740-B000-4386-9BE3-E013ADBF77CC}" dt="2023-05-27T07:26:28.344" v="856" actId="20577"/>
          <ac:spMkLst>
            <pc:docMk/>
            <pc:sldMk cId="147343005" sldId="456"/>
            <ac:spMk id="3" creationId="{F2E422E4-E614-48AC-A21F-4426BB12C0BC}"/>
          </ac:spMkLst>
        </pc:spChg>
        <pc:spChg chg="add mod">
          <ac:chgData name="Lê Nguyễn Bảo Hân" userId="f65d6681-e51c-4d3e-838c-bf1e11b53f9d" providerId="ADAL" clId="{46ED6740-B000-4386-9BE3-E013ADBF77CC}" dt="2023-05-27T07:26:41.137" v="901" actId="20577"/>
          <ac:spMkLst>
            <pc:docMk/>
            <pc:sldMk cId="147343005" sldId="456"/>
            <ac:spMk id="4" creationId="{63874245-E22D-4213-8504-078CA41037E1}"/>
          </ac:spMkLst>
        </pc:spChg>
      </pc:sldChg>
      <pc:sldChg chg="modSp add">
        <pc:chgData name="Lê Nguyễn Bảo Hân" userId="f65d6681-e51c-4d3e-838c-bf1e11b53f9d" providerId="ADAL" clId="{46ED6740-B000-4386-9BE3-E013ADBF77CC}" dt="2023-05-27T07:26:54.959" v="925" actId="20577"/>
        <pc:sldMkLst>
          <pc:docMk/>
          <pc:sldMk cId="51221400" sldId="457"/>
        </pc:sldMkLst>
        <pc:spChg chg="mod">
          <ac:chgData name="Lê Nguyễn Bảo Hân" userId="f65d6681-e51c-4d3e-838c-bf1e11b53f9d" providerId="ADAL" clId="{46ED6740-B000-4386-9BE3-E013ADBF77CC}" dt="2023-05-27T07:26:54.959" v="925" actId="20577"/>
          <ac:spMkLst>
            <pc:docMk/>
            <pc:sldMk cId="51221400" sldId="457"/>
            <ac:spMk id="4" creationId="{63874245-E22D-4213-8504-078CA41037E1}"/>
          </ac:spMkLst>
        </pc:spChg>
      </pc:sldChg>
      <pc:sldChg chg="modSp add">
        <pc:chgData name="Lê Nguyễn Bảo Hân" userId="f65d6681-e51c-4d3e-838c-bf1e11b53f9d" providerId="ADAL" clId="{46ED6740-B000-4386-9BE3-E013ADBF77CC}" dt="2023-05-27T07:27:05.869" v="957" actId="20577"/>
        <pc:sldMkLst>
          <pc:docMk/>
          <pc:sldMk cId="2074030194" sldId="458"/>
        </pc:sldMkLst>
        <pc:spChg chg="mod">
          <ac:chgData name="Lê Nguyễn Bảo Hân" userId="f65d6681-e51c-4d3e-838c-bf1e11b53f9d" providerId="ADAL" clId="{46ED6740-B000-4386-9BE3-E013ADBF77CC}" dt="2023-05-27T07:27:05.869" v="957" actId="20577"/>
          <ac:spMkLst>
            <pc:docMk/>
            <pc:sldMk cId="2074030194" sldId="458"/>
            <ac:spMk id="4" creationId="{63874245-E22D-4213-8504-078CA41037E1}"/>
          </ac:spMkLst>
        </pc:spChg>
      </pc:sldChg>
      <pc:sldChg chg="modSp add">
        <pc:chgData name="Lê Nguyễn Bảo Hân" userId="f65d6681-e51c-4d3e-838c-bf1e11b53f9d" providerId="ADAL" clId="{46ED6740-B000-4386-9BE3-E013ADBF77CC}" dt="2023-05-27T07:27:28.646" v="1015" actId="5793"/>
        <pc:sldMkLst>
          <pc:docMk/>
          <pc:sldMk cId="2228671713" sldId="459"/>
        </pc:sldMkLst>
        <pc:spChg chg="mod">
          <ac:chgData name="Lê Nguyễn Bảo Hân" userId="f65d6681-e51c-4d3e-838c-bf1e11b53f9d" providerId="ADAL" clId="{46ED6740-B000-4386-9BE3-E013ADBF77CC}" dt="2023-05-27T07:27:23.128" v="1010" actId="20577"/>
          <ac:spMkLst>
            <pc:docMk/>
            <pc:sldMk cId="2228671713" sldId="459"/>
            <ac:spMk id="3" creationId="{F2E422E4-E614-48AC-A21F-4426BB12C0BC}"/>
          </ac:spMkLst>
        </pc:spChg>
        <pc:spChg chg="mod">
          <ac:chgData name="Lê Nguyễn Bảo Hân" userId="f65d6681-e51c-4d3e-838c-bf1e11b53f9d" providerId="ADAL" clId="{46ED6740-B000-4386-9BE3-E013ADBF77CC}" dt="2023-05-27T07:27:28.646" v="1015" actId="5793"/>
          <ac:spMkLst>
            <pc:docMk/>
            <pc:sldMk cId="2228671713" sldId="459"/>
            <ac:spMk id="4" creationId="{63874245-E22D-4213-8504-078CA41037E1}"/>
          </ac:spMkLst>
        </pc:spChg>
      </pc:sldChg>
      <pc:sldChg chg="modSp add">
        <pc:chgData name="Lê Nguyễn Bảo Hân" userId="f65d6681-e51c-4d3e-838c-bf1e11b53f9d" providerId="ADAL" clId="{46ED6740-B000-4386-9BE3-E013ADBF77CC}" dt="2023-05-27T07:27:47.089" v="1069" actId="20577"/>
        <pc:sldMkLst>
          <pc:docMk/>
          <pc:sldMk cId="3631914771" sldId="460"/>
        </pc:sldMkLst>
        <pc:spChg chg="mod">
          <ac:chgData name="Lê Nguyễn Bảo Hân" userId="f65d6681-e51c-4d3e-838c-bf1e11b53f9d" providerId="ADAL" clId="{46ED6740-B000-4386-9BE3-E013ADBF77CC}" dt="2023-05-27T07:27:47.089" v="1069" actId="20577"/>
          <ac:spMkLst>
            <pc:docMk/>
            <pc:sldMk cId="3631914771" sldId="460"/>
            <ac:spMk id="3" creationId="{F2E422E4-E614-48AC-A21F-4426BB12C0BC}"/>
          </ac:spMkLst>
        </pc:spChg>
      </pc:sldChg>
      <pc:sldMasterChg chg="addSldLayout delSldLayout">
        <pc:chgData name="Lê Nguyễn Bảo Hân" userId="f65d6681-e51c-4d3e-838c-bf1e11b53f9d" providerId="ADAL" clId="{46ED6740-B000-4386-9BE3-E013ADBF77CC}" dt="2023-05-27T07:28:11.921" v="1077" actId="47"/>
        <pc:sldMasterMkLst>
          <pc:docMk/>
          <pc:sldMasterMk cId="3709403038" sldId="2147483661"/>
        </pc:sldMasterMkLst>
        <pc:sldLayoutChg chg="del">
          <pc:chgData name="Lê Nguyễn Bảo Hân" userId="f65d6681-e51c-4d3e-838c-bf1e11b53f9d" providerId="ADAL" clId="{46ED6740-B000-4386-9BE3-E013ADBF77CC}" dt="2023-05-27T07:28:02.673" v="1071" actId="47"/>
          <pc:sldLayoutMkLst>
            <pc:docMk/>
            <pc:sldMasterMk cId="3709403038" sldId="2147483661"/>
            <pc:sldLayoutMk cId="569494764" sldId="2147483671"/>
          </pc:sldLayoutMkLst>
        </pc:sldLayoutChg>
        <pc:sldLayoutChg chg="add del">
          <pc:chgData name="Lê Nguyễn Bảo Hân" userId="f65d6681-e51c-4d3e-838c-bf1e11b53f9d" providerId="ADAL" clId="{46ED6740-B000-4386-9BE3-E013ADBF77CC}" dt="2023-05-27T07:28:11.921" v="1077" actId="47"/>
          <pc:sldLayoutMkLst>
            <pc:docMk/>
            <pc:sldMasterMk cId="3709403038" sldId="2147483661"/>
            <pc:sldLayoutMk cId="3694605231" sldId="2147483672"/>
          </pc:sldLayoutMkLst>
        </pc:sldLayoutChg>
        <pc:sldLayoutChg chg="del">
          <pc:chgData name="Lê Nguyễn Bảo Hân" userId="f65d6681-e51c-4d3e-838c-bf1e11b53f9d" providerId="ADAL" clId="{46ED6740-B000-4386-9BE3-E013ADBF77CC}" dt="2023-05-27T07:28:02.673" v="1071" actId="47"/>
          <pc:sldLayoutMkLst>
            <pc:docMk/>
            <pc:sldMasterMk cId="3709403038" sldId="2147483661"/>
            <pc:sldLayoutMk cId="148635024" sldId="2147483673"/>
          </pc:sldLayoutMkLst>
        </pc:sldLayoutChg>
      </pc:sldMasterChg>
    </pc:docChg>
  </pc:docChgLst>
  <pc:docChgLst>
    <pc:chgData name="Nguyễn Văn Đức Ngọc" userId="94ab7dc5-8b7f-41ff-8c94-ceadb7877e4e" providerId="ADAL" clId="{1CC3AE22-FAD5-481B-835B-B9C79F5AAF62}"/>
    <pc:docChg chg="custSel addSld modSld">
      <pc:chgData name="Nguyễn Văn Đức Ngọc" userId="94ab7dc5-8b7f-41ff-8c94-ceadb7877e4e" providerId="ADAL" clId="{1CC3AE22-FAD5-481B-835B-B9C79F5AAF62}" dt="2023-05-28T11:20:17.107" v="7" actId="1076"/>
      <pc:docMkLst>
        <pc:docMk/>
      </pc:docMkLst>
      <pc:sldChg chg="addSp delSp modSp mod">
        <pc:chgData name="Nguyễn Văn Đức Ngọc" userId="94ab7dc5-8b7f-41ff-8c94-ceadb7877e4e" providerId="ADAL" clId="{1CC3AE22-FAD5-481B-835B-B9C79F5AAF62}" dt="2023-05-28T11:11:20.595" v="2" actId="1076"/>
        <pc:sldMkLst>
          <pc:docMk/>
          <pc:sldMk cId="3635175242" sldId="482"/>
        </pc:sldMkLst>
        <pc:spChg chg="del">
          <ac:chgData name="Nguyễn Văn Đức Ngọc" userId="94ab7dc5-8b7f-41ff-8c94-ceadb7877e4e" providerId="ADAL" clId="{1CC3AE22-FAD5-481B-835B-B9C79F5AAF62}" dt="2023-05-28T11:11:09.290" v="0" actId="478"/>
          <ac:spMkLst>
            <pc:docMk/>
            <pc:sldMk cId="3635175242" sldId="482"/>
            <ac:spMk id="2" creationId="{9BE38DEA-B040-4065-9EFA-E81CF895142A}"/>
          </ac:spMkLst>
        </pc:spChg>
        <pc:picChg chg="add mod">
          <ac:chgData name="Nguyễn Văn Đức Ngọc" userId="94ab7dc5-8b7f-41ff-8c94-ceadb7877e4e" providerId="ADAL" clId="{1CC3AE22-FAD5-481B-835B-B9C79F5AAF62}" dt="2023-05-28T11:11:20.595" v="2" actId="1076"/>
          <ac:picMkLst>
            <pc:docMk/>
            <pc:sldMk cId="3635175242" sldId="482"/>
            <ac:picMk id="5" creationId="{9A6D38A3-FAE8-27FC-9332-5DFA806CB4BF}"/>
          </ac:picMkLst>
        </pc:picChg>
      </pc:sldChg>
      <pc:sldChg chg="addSp delSp modSp add mod">
        <pc:chgData name="Nguyễn Văn Đức Ngọc" userId="94ab7dc5-8b7f-41ff-8c94-ceadb7877e4e" providerId="ADAL" clId="{1CC3AE22-FAD5-481B-835B-B9C79F5AAF62}" dt="2023-05-28T11:20:17.107" v="7" actId="1076"/>
        <pc:sldMkLst>
          <pc:docMk/>
          <pc:sldMk cId="4074922158" sldId="483"/>
        </pc:sldMkLst>
        <pc:picChg chg="add mod">
          <ac:chgData name="Nguyễn Văn Đức Ngọc" userId="94ab7dc5-8b7f-41ff-8c94-ceadb7877e4e" providerId="ADAL" clId="{1CC3AE22-FAD5-481B-835B-B9C79F5AAF62}" dt="2023-05-28T11:20:17.107" v="7" actId="1076"/>
          <ac:picMkLst>
            <pc:docMk/>
            <pc:sldMk cId="4074922158" sldId="483"/>
            <ac:picMk id="5" creationId="{19834E09-6DE4-0F80-7409-FDB8DDDDDC96}"/>
          </ac:picMkLst>
        </pc:picChg>
        <pc:picChg chg="del">
          <ac:chgData name="Nguyễn Văn Đức Ngọc" userId="94ab7dc5-8b7f-41ff-8c94-ceadb7877e4e" providerId="ADAL" clId="{1CC3AE22-FAD5-481B-835B-B9C79F5AAF62}" dt="2023-05-28T11:17:25.083" v="4" actId="478"/>
          <ac:picMkLst>
            <pc:docMk/>
            <pc:sldMk cId="4074922158" sldId="483"/>
            <ac:picMk id="12" creationId="{55609B13-BD4A-4316-8879-71BA8B67A8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420C7-98C6-4185-A624-47202D2CEC0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80D5B-0F49-42AC-8854-3E59D313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1177658a5e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21177658a5e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421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760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475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84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84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593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555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40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873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66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3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lên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nh</a:t>
            </a:r>
            <a:r>
              <a:rPr lang="vi-VN"/>
              <a:t>ư</a:t>
            </a:r>
            <a:r>
              <a:rPr lang="en-US"/>
              <a:t> </a:t>
            </a:r>
            <a:r>
              <a:rPr lang="en-US" err="1"/>
              <a:t>rs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2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môn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qua ‘</a:t>
            </a:r>
            <a:r>
              <a:rPr lang="en-US" err="1"/>
              <a:t>mssv</a:t>
            </a:r>
            <a:r>
              <a:rPr lang="en-US"/>
              <a:t>’ </a:t>
            </a:r>
            <a:r>
              <a:rPr lang="en-US" err="1"/>
              <a:t>và</a:t>
            </a:r>
            <a:r>
              <a:rPr lang="en-US"/>
              <a:t> ‘</a:t>
            </a:r>
            <a:r>
              <a:rPr lang="en-US" err="1"/>
              <a:t>mamh</a:t>
            </a:r>
            <a:r>
              <a:rPr lang="en-US"/>
              <a:t>’, </a:t>
            </a:r>
            <a:r>
              <a:rPr lang="en-US" err="1"/>
              <a:t>thì</a:t>
            </a:r>
            <a:r>
              <a:rPr lang="en-US"/>
              <a:t> ở ml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nn</a:t>
            </a:r>
            <a:r>
              <a:rPr lang="en-US"/>
              <a:t>,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môn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‘</a:t>
            </a:r>
            <a:r>
              <a:rPr lang="en-US" err="1"/>
              <a:t>mssv</a:t>
            </a:r>
            <a:r>
              <a:rPr lang="en-US"/>
              <a:t>’ </a:t>
            </a:r>
            <a:r>
              <a:rPr lang="en-US" err="1"/>
              <a:t>và</a:t>
            </a:r>
            <a:r>
              <a:rPr lang="en-US"/>
              <a:t> ‘</a:t>
            </a:r>
            <a:r>
              <a:rPr lang="en-US" err="1"/>
              <a:t>mamh</a:t>
            </a:r>
            <a:r>
              <a:rPr lang="en-US"/>
              <a:t>’.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223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169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401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199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31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0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38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67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33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63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59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73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ctrTitle"/>
          </p:nvPr>
        </p:nvSpPr>
        <p:spPr>
          <a:xfrm>
            <a:off x="3073467" y="1548067"/>
            <a:ext cx="820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964924" y="5626789"/>
            <a:ext cx="1059833" cy="1314316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-77759" y="4071050"/>
            <a:ext cx="1042685" cy="1187141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5366802" y="4563227"/>
            <a:ext cx="494487" cy="1079451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4104061" y="4171139"/>
            <a:ext cx="974228" cy="1194415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7202197" y="4380950"/>
            <a:ext cx="1074579" cy="1001117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11152612" y="4462457"/>
            <a:ext cx="1165056" cy="800347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6068155" y="4167387"/>
            <a:ext cx="876277" cy="905636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5893176" y="5326446"/>
            <a:ext cx="1226241" cy="1267877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3526550" y="5382051"/>
            <a:ext cx="1187141" cy="9424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2822057" y="4248209"/>
            <a:ext cx="1106340" cy="1040217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1796482" y="4248197"/>
            <a:ext cx="798861" cy="9424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3575486" y="6418078"/>
            <a:ext cx="1089259" cy="41862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9528562" y="6011686"/>
            <a:ext cx="1387845" cy="974161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9528573" y="4139243"/>
            <a:ext cx="912976" cy="9619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7016276" y="6306021"/>
            <a:ext cx="700061" cy="496888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11168496" y="6305415"/>
            <a:ext cx="678043" cy="433301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5078289" y="5905768"/>
            <a:ext cx="761247" cy="75637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10633855" y="4071030"/>
            <a:ext cx="722080" cy="905703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2094380" y="5371060"/>
            <a:ext cx="979099" cy="964419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329414" y="5459834"/>
            <a:ext cx="367245" cy="325609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11355925" y="5443846"/>
            <a:ext cx="920315" cy="680511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1146284" y="4556591"/>
            <a:ext cx="423493" cy="87868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/>
          <p:nvPr/>
        </p:nvSpPr>
        <p:spPr>
          <a:xfrm rot="1920742">
            <a:off x="7609385" y="5618652"/>
            <a:ext cx="1179729" cy="1001112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/>
          <p:nvPr/>
        </p:nvSpPr>
        <p:spPr>
          <a:xfrm rot="-3496844">
            <a:off x="154452" y="6012747"/>
            <a:ext cx="717136" cy="619253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10024246" y="5288439"/>
            <a:ext cx="1128359" cy="797944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/>
          <p:nvPr/>
        </p:nvSpPr>
        <p:spPr>
          <a:xfrm rot="-5400000">
            <a:off x="8662393" y="4028588"/>
            <a:ext cx="658425" cy="84204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8604273" y="4941210"/>
            <a:ext cx="888488" cy="1003585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2488015" y="6323840"/>
            <a:ext cx="908104" cy="607049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8893073" y="6152528"/>
            <a:ext cx="411283" cy="44064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42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2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2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2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2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2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2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2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2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2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2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2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2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2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2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2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2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2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2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2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2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2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2"/>
          <p:cNvSpPr/>
          <p:nvPr/>
        </p:nvSpPr>
        <p:spPr>
          <a:xfrm rot="1920548">
            <a:off x="10967391" y="833693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2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2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2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2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2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F7A3F65-8CD4-4292-A3D1-8C62EBBB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1_Blank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9;p3">
            <a:extLst>
              <a:ext uri="{FF2B5EF4-FFF2-40B4-BE49-F238E27FC236}">
                <a16:creationId xmlns:a16="http://schemas.microsoft.com/office/drawing/2014/main" id="{B51D8F89-7704-4C33-9FA0-A27ECD7EDA12}"/>
              </a:ext>
            </a:extLst>
          </p:cNvPr>
          <p:cNvSpPr/>
          <p:nvPr userDrawn="1"/>
        </p:nvSpPr>
        <p:spPr>
          <a:xfrm rot="10800000" flipV="1">
            <a:off x="224923" y="1144508"/>
            <a:ext cx="11727048" cy="5615165"/>
          </a:xfrm>
          <a:prstGeom prst="round1Rect">
            <a:avLst>
              <a:gd name="adj" fmla="val 110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"/>
          </a:p>
        </p:txBody>
      </p:sp>
      <p:sp>
        <p:nvSpPr>
          <p:cNvPr id="25" name="Google Shape;24;p3">
            <a:extLst>
              <a:ext uri="{FF2B5EF4-FFF2-40B4-BE49-F238E27FC236}">
                <a16:creationId xmlns:a16="http://schemas.microsoft.com/office/drawing/2014/main" id="{1A00A217-F16D-4BA8-AD0A-D14C9EA0D78E}"/>
              </a:ext>
            </a:extLst>
          </p:cNvPr>
          <p:cNvSpPr/>
          <p:nvPr userDrawn="1"/>
        </p:nvSpPr>
        <p:spPr>
          <a:xfrm rot="10800000" flipV="1">
            <a:off x="496678" y="1273740"/>
            <a:ext cx="11335567" cy="722237"/>
          </a:xfrm>
          <a:prstGeom prst="round1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19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9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9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9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 rot="1920548">
            <a:off x="10967391" y="833693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9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9"/>
          <p:cNvSpPr txBox="1">
            <a:spLocks noGrp="1"/>
          </p:cNvSpPr>
          <p:nvPr>
            <p:ph type="sldNum" idx="12"/>
          </p:nvPr>
        </p:nvSpPr>
        <p:spPr>
          <a:xfrm>
            <a:off x="11466449" y="6471200"/>
            <a:ext cx="731600" cy="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4" name="Google Shape;28;p4">
            <a:extLst>
              <a:ext uri="{FF2B5EF4-FFF2-40B4-BE49-F238E27FC236}">
                <a16:creationId xmlns:a16="http://schemas.microsoft.com/office/drawing/2014/main" id="{F18A2B33-80AC-4BDA-B95C-0EDC29C9AB7B}"/>
              </a:ext>
            </a:extLst>
          </p:cNvPr>
          <p:cNvSpPr/>
          <p:nvPr userDrawn="1"/>
        </p:nvSpPr>
        <p:spPr>
          <a:xfrm>
            <a:off x="-205800" y="98328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/>
          </a:p>
        </p:txBody>
      </p:sp>
      <p:sp>
        <p:nvSpPr>
          <p:cNvPr id="45" name="Google Shape;384;p18">
            <a:extLst>
              <a:ext uri="{FF2B5EF4-FFF2-40B4-BE49-F238E27FC236}">
                <a16:creationId xmlns:a16="http://schemas.microsoft.com/office/drawing/2014/main" id="{AC25F5E5-AF1C-4551-902E-1313A65C3D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923" y="240628"/>
            <a:ext cx="8187200" cy="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33" b="1">
                <a:solidFill>
                  <a:schemeClr val="bg1"/>
                </a:solidFill>
                <a:latin typeface="Dosis" panose="020B060402020202020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618690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body" idx="1"/>
          </p:nvPr>
        </p:nvSpPr>
        <p:spPr>
          <a:xfrm>
            <a:off x="997233" y="1817537"/>
            <a:ext cx="42120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933"/>
            </a:lvl2pPr>
            <a:lvl3pPr marL="1828754" lvl="2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3pPr>
            <a:lvl4pPr marL="2438339" lvl="3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2" name="Google Shape;252;p15"/>
          <p:cNvSpPr txBox="1">
            <a:spLocks noGrp="1"/>
          </p:cNvSpPr>
          <p:nvPr>
            <p:ph type="body" idx="2"/>
          </p:nvPr>
        </p:nvSpPr>
        <p:spPr>
          <a:xfrm>
            <a:off x="5462797" y="1817537"/>
            <a:ext cx="42120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933"/>
            </a:lvl2pPr>
            <a:lvl3pPr marL="1828754" lvl="2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3pPr>
            <a:lvl4pPr marL="2438339" lvl="3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53" name="Google Shape;253;p15"/>
          <p:cNvGrpSpPr/>
          <p:nvPr/>
        </p:nvGrpSpPr>
        <p:grpSpPr>
          <a:xfrm>
            <a:off x="9923871" y="-121539"/>
            <a:ext cx="2395052" cy="7107432"/>
            <a:chOff x="6023725" y="842300"/>
            <a:chExt cx="1358150" cy="4030375"/>
          </a:xfrm>
        </p:grpSpPr>
        <p:sp>
          <p:nvSpPr>
            <p:cNvPr id="254" name="Google Shape;254;p1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3" name="Google Shape;283;p15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84" name="Google Shape;284;p15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F7A3F65-8CD4-4292-A3D1-8C62EBBB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/>
          <p:nvPr/>
        </p:nvSpPr>
        <p:spPr>
          <a:xfrm rot="1920548">
            <a:off x="9648957" y="6210893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 rot="1920548">
            <a:off x="3248156" y="6210893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02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 txBox="1">
            <a:spLocks noGrp="1"/>
          </p:cNvSpPr>
          <p:nvPr>
            <p:ph type="body" idx="1"/>
          </p:nvPr>
        </p:nvSpPr>
        <p:spPr>
          <a:xfrm>
            <a:off x="2879100" y="2882400"/>
            <a:ext cx="64340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1645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3333" b="1">
                <a:solidFill>
                  <a:srgbClr val="1C4587"/>
                </a:solidFill>
              </a:defRPr>
            </a:lvl1pPr>
            <a:lvl2pPr marL="1219170" lvl="1" indent="-51645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3333" b="1">
                <a:solidFill>
                  <a:srgbClr val="1C4587"/>
                </a:solidFill>
              </a:defRPr>
            </a:lvl2pPr>
            <a:lvl3pPr marL="1828754" lvl="2" indent="-51645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3pPr>
            <a:lvl4pPr marL="2438339" lvl="3" indent="-51645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3333" b="1">
                <a:solidFill>
                  <a:srgbClr val="1C4587"/>
                </a:solidFill>
              </a:defRPr>
            </a:lvl4pPr>
            <a:lvl5pPr marL="3047924" lvl="4" indent="-51645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3333" b="1">
                <a:solidFill>
                  <a:srgbClr val="1C4587"/>
                </a:solidFill>
              </a:defRPr>
            </a:lvl5pPr>
            <a:lvl6pPr marL="3657509" lvl="5" indent="-51645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6pPr>
            <a:lvl7pPr marL="4267093" lvl="6" indent="-51645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3333" b="1">
                <a:solidFill>
                  <a:srgbClr val="1C4587"/>
                </a:solidFill>
              </a:defRPr>
            </a:lvl7pPr>
            <a:lvl8pPr marL="4876678" lvl="7" indent="-51645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3333" b="1">
                <a:solidFill>
                  <a:srgbClr val="1C4587"/>
                </a:solidFill>
              </a:defRPr>
            </a:lvl8pPr>
            <a:lvl9pPr marL="5486263" lvl="8" indent="-51645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1" name="Google Shape;341;p17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7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7"/>
          <p:cNvSpPr/>
          <p:nvPr/>
        </p:nvSpPr>
        <p:spPr>
          <a:xfrm rot="1920548">
            <a:off x="10967391" y="833693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7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F7A3F65-8CD4-4292-A3D1-8C62EBBB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8;p4">
            <a:extLst>
              <a:ext uri="{FF2B5EF4-FFF2-40B4-BE49-F238E27FC236}">
                <a16:creationId xmlns:a16="http://schemas.microsoft.com/office/drawing/2014/main" id="{66C05CFC-3CAD-481B-863F-58FD8109C5BA}"/>
              </a:ext>
            </a:extLst>
          </p:cNvPr>
          <p:cNvSpPr/>
          <p:nvPr/>
        </p:nvSpPr>
        <p:spPr>
          <a:xfrm>
            <a:off x="-205800" y="98328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/>
          </a:p>
        </p:txBody>
      </p:sp>
      <p:sp>
        <p:nvSpPr>
          <p:cNvPr id="384" name="Google Shape;384;p18"/>
          <p:cNvSpPr txBox="1">
            <a:spLocks noGrp="1"/>
          </p:cNvSpPr>
          <p:nvPr>
            <p:ph type="title"/>
          </p:nvPr>
        </p:nvSpPr>
        <p:spPr>
          <a:xfrm>
            <a:off x="224923" y="240628"/>
            <a:ext cx="8187200" cy="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33" b="1">
                <a:solidFill>
                  <a:schemeClr val="bg1"/>
                </a:solidFill>
                <a:latin typeface="Dosis" panose="020B060402020202020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5" name="Google Shape;385;p18"/>
          <p:cNvSpPr txBox="1">
            <a:spLocks noGrp="1"/>
          </p:cNvSpPr>
          <p:nvPr>
            <p:ph type="body" idx="1"/>
          </p:nvPr>
        </p:nvSpPr>
        <p:spPr>
          <a:xfrm>
            <a:off x="997233" y="1737116"/>
            <a:ext cx="81872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164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500"/>
              <a:buChar char="✘"/>
              <a:defRPr sz="3333"/>
            </a:lvl1pPr>
            <a:lvl2pPr marL="1219170" lvl="1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828754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7" name="Google Shape;417;p18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F7A3F65-8CD4-4292-A3D1-8C62EBBBD5C9}" type="slidenum">
              <a:rPr lang="en-US" smtClean="0"/>
              <a:t>‹#›</a:t>
            </a:fld>
            <a:endParaRPr lang="en-US"/>
          </a:p>
        </p:txBody>
      </p:sp>
      <p:grpSp>
        <p:nvGrpSpPr>
          <p:cNvPr id="386" name="Google Shape;386;p18"/>
          <p:cNvGrpSpPr/>
          <p:nvPr/>
        </p:nvGrpSpPr>
        <p:grpSpPr>
          <a:xfrm>
            <a:off x="10293695" y="-121539"/>
            <a:ext cx="2395052" cy="7107432"/>
            <a:chOff x="6023725" y="842300"/>
            <a:chExt cx="1358150" cy="4030375"/>
          </a:xfrm>
        </p:grpSpPr>
        <p:sp>
          <p:nvSpPr>
            <p:cNvPr id="387" name="Google Shape;387;p1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667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82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9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9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9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9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 rot="1920548">
            <a:off x="10967391" y="833693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9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9"/>
          <p:cNvSpPr txBox="1">
            <a:spLocks noGrp="1"/>
          </p:cNvSpPr>
          <p:nvPr>
            <p:ph type="sldNum" idx="12"/>
          </p:nvPr>
        </p:nvSpPr>
        <p:spPr>
          <a:xfrm>
            <a:off x="11466449" y="6471200"/>
            <a:ext cx="731600" cy="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4" name="Google Shape;28;p4">
            <a:extLst>
              <a:ext uri="{FF2B5EF4-FFF2-40B4-BE49-F238E27FC236}">
                <a16:creationId xmlns:a16="http://schemas.microsoft.com/office/drawing/2014/main" id="{F18A2B33-80AC-4BDA-B95C-0EDC29C9AB7B}"/>
              </a:ext>
            </a:extLst>
          </p:cNvPr>
          <p:cNvSpPr/>
          <p:nvPr/>
        </p:nvSpPr>
        <p:spPr>
          <a:xfrm>
            <a:off x="-205800" y="98328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/>
          </a:p>
        </p:txBody>
      </p:sp>
      <p:sp>
        <p:nvSpPr>
          <p:cNvPr id="45" name="Google Shape;384;p18">
            <a:extLst>
              <a:ext uri="{FF2B5EF4-FFF2-40B4-BE49-F238E27FC236}">
                <a16:creationId xmlns:a16="http://schemas.microsoft.com/office/drawing/2014/main" id="{AC25F5E5-AF1C-4551-902E-1313A65C3D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923" y="240628"/>
            <a:ext cx="8187200" cy="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33" b="1">
                <a:solidFill>
                  <a:schemeClr val="bg1"/>
                </a:solidFill>
                <a:latin typeface="Dosis" panose="020B060402020202020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19;p3">
            <a:extLst>
              <a:ext uri="{FF2B5EF4-FFF2-40B4-BE49-F238E27FC236}">
                <a16:creationId xmlns:a16="http://schemas.microsoft.com/office/drawing/2014/main" id="{06546FA2-02D6-4F40-A57C-9DBE781E58A3}"/>
              </a:ext>
            </a:extLst>
          </p:cNvPr>
          <p:cNvSpPr/>
          <p:nvPr userDrawn="1"/>
        </p:nvSpPr>
        <p:spPr>
          <a:xfrm rot="10800000" flipV="1">
            <a:off x="224923" y="1144508"/>
            <a:ext cx="11727048" cy="5615165"/>
          </a:xfrm>
          <a:prstGeom prst="round1Rect">
            <a:avLst>
              <a:gd name="adj" fmla="val 110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"/>
          </a:p>
        </p:txBody>
      </p:sp>
      <p:sp>
        <p:nvSpPr>
          <p:cNvPr id="24" name="Google Shape;24;p3">
            <a:extLst>
              <a:ext uri="{FF2B5EF4-FFF2-40B4-BE49-F238E27FC236}">
                <a16:creationId xmlns:a16="http://schemas.microsoft.com/office/drawing/2014/main" id="{7770284E-6027-4038-8FB6-D26B4215EE71}"/>
              </a:ext>
            </a:extLst>
          </p:cNvPr>
          <p:cNvSpPr/>
          <p:nvPr userDrawn="1"/>
        </p:nvSpPr>
        <p:spPr>
          <a:xfrm rot="10800000" flipV="1">
            <a:off x="496678" y="1273740"/>
            <a:ext cx="11335567" cy="722237"/>
          </a:xfrm>
          <a:prstGeom prst="round1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8;p4">
            <a:extLst>
              <a:ext uri="{FF2B5EF4-FFF2-40B4-BE49-F238E27FC236}">
                <a16:creationId xmlns:a16="http://schemas.microsoft.com/office/drawing/2014/main" id="{ABEF73D9-2AC8-426C-A430-0D7BEF2F7385}"/>
              </a:ext>
            </a:extLst>
          </p:cNvPr>
          <p:cNvSpPr/>
          <p:nvPr userDrawn="1"/>
        </p:nvSpPr>
        <p:spPr>
          <a:xfrm>
            <a:off x="-205800" y="98328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/>
          </a:p>
        </p:txBody>
      </p:sp>
    </p:spTree>
    <p:extLst>
      <p:ext uri="{BB962C8B-B14F-4D97-AF65-F5344CB8AC3E}">
        <p14:creationId xmlns:p14="http://schemas.microsoft.com/office/powerpoint/2010/main" val="256818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4;p3">
            <a:extLst>
              <a:ext uri="{FF2B5EF4-FFF2-40B4-BE49-F238E27FC236}">
                <a16:creationId xmlns:a16="http://schemas.microsoft.com/office/drawing/2014/main" id="{1A00A217-F16D-4BA8-AD0A-D14C9EA0D78E}"/>
              </a:ext>
            </a:extLst>
          </p:cNvPr>
          <p:cNvSpPr/>
          <p:nvPr/>
        </p:nvSpPr>
        <p:spPr>
          <a:xfrm rot="10800000" flipV="1">
            <a:off x="496678" y="1273740"/>
            <a:ext cx="11335567" cy="722237"/>
          </a:xfrm>
          <a:prstGeom prst="round1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19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9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9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9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 rot="1920548">
            <a:off x="10967391" y="833693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9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9"/>
          <p:cNvSpPr txBox="1">
            <a:spLocks noGrp="1"/>
          </p:cNvSpPr>
          <p:nvPr>
            <p:ph type="sldNum" idx="12"/>
          </p:nvPr>
        </p:nvSpPr>
        <p:spPr>
          <a:xfrm>
            <a:off x="11466449" y="6471200"/>
            <a:ext cx="731600" cy="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4" name="Google Shape;28;p4">
            <a:extLst>
              <a:ext uri="{FF2B5EF4-FFF2-40B4-BE49-F238E27FC236}">
                <a16:creationId xmlns:a16="http://schemas.microsoft.com/office/drawing/2014/main" id="{F18A2B33-80AC-4BDA-B95C-0EDC29C9AB7B}"/>
              </a:ext>
            </a:extLst>
          </p:cNvPr>
          <p:cNvSpPr/>
          <p:nvPr/>
        </p:nvSpPr>
        <p:spPr>
          <a:xfrm>
            <a:off x="-205800" y="98328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/>
          </a:p>
        </p:txBody>
      </p:sp>
    </p:spTree>
    <p:extLst>
      <p:ext uri="{BB962C8B-B14F-4D97-AF65-F5344CB8AC3E}">
        <p14:creationId xmlns:p14="http://schemas.microsoft.com/office/powerpoint/2010/main" val="360524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body" idx="1"/>
          </p:nvPr>
        </p:nvSpPr>
        <p:spPr>
          <a:xfrm>
            <a:off x="997233" y="1745167"/>
            <a:ext cx="2797200" cy="4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4" name="Google Shape;464;p20"/>
          <p:cNvSpPr txBox="1">
            <a:spLocks noGrp="1"/>
          </p:cNvSpPr>
          <p:nvPr>
            <p:ph type="body" idx="2"/>
          </p:nvPr>
        </p:nvSpPr>
        <p:spPr>
          <a:xfrm>
            <a:off x="3937449" y="1745167"/>
            <a:ext cx="2797200" cy="4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5" name="Google Shape;465;p20"/>
          <p:cNvSpPr txBox="1">
            <a:spLocks noGrp="1"/>
          </p:cNvSpPr>
          <p:nvPr>
            <p:ph type="body" idx="3"/>
          </p:nvPr>
        </p:nvSpPr>
        <p:spPr>
          <a:xfrm>
            <a:off x="6877664" y="1745167"/>
            <a:ext cx="2797200" cy="4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66" name="Google Shape;466;p20"/>
          <p:cNvGrpSpPr/>
          <p:nvPr/>
        </p:nvGrpSpPr>
        <p:grpSpPr>
          <a:xfrm>
            <a:off x="9923871" y="-121539"/>
            <a:ext cx="2395052" cy="7107432"/>
            <a:chOff x="6023725" y="842300"/>
            <a:chExt cx="1358150" cy="4030375"/>
          </a:xfrm>
        </p:grpSpPr>
        <p:sp>
          <p:nvSpPr>
            <p:cNvPr id="467" name="Google Shape;467;p20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6" name="Google Shape;496;p20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97" name="Google Shape;497;p20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F7A3F65-8CD4-4292-A3D1-8C62EBBB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6" name="Google Shape;546;p23"/>
          <p:cNvGrpSpPr/>
          <p:nvPr/>
        </p:nvGrpSpPr>
        <p:grpSpPr>
          <a:xfrm>
            <a:off x="9923871" y="-121539"/>
            <a:ext cx="2395052" cy="7107432"/>
            <a:chOff x="6023725" y="842300"/>
            <a:chExt cx="1358150" cy="4030375"/>
          </a:xfrm>
        </p:grpSpPr>
        <p:sp>
          <p:nvSpPr>
            <p:cNvPr id="547" name="Google Shape;547;p2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6" name="Google Shape;576;p23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77" name="Google Shape;577;p23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F7A3F65-8CD4-4292-A3D1-8C62EBBB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3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9055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body" idx="1"/>
          </p:nvPr>
        </p:nvSpPr>
        <p:spPr>
          <a:xfrm>
            <a:off x="997233" y="1753200"/>
            <a:ext cx="90556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F7A3F65-8CD4-4292-A3D1-8C62EBBB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30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60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4"/>
          <p:cNvSpPr txBox="1">
            <a:spLocks noGrp="1"/>
          </p:cNvSpPr>
          <p:nvPr>
            <p:ph type="ctrTitle"/>
          </p:nvPr>
        </p:nvSpPr>
        <p:spPr>
          <a:xfrm>
            <a:off x="1275506" y="679915"/>
            <a:ext cx="9640988" cy="213688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sz="3333" b="1">
                <a:latin typeface="Roboto Slab" panose="020B0604020202020204" pitchFamily="2" charset="0"/>
                <a:ea typeface="Roboto Slab" panose="020B0604020202020204" pitchFamily="2" charset="0"/>
                <a:cs typeface="Times New Roman" panose="02020603050405020304" pitchFamily="18" charset="0"/>
                <a:sym typeface="Dosis"/>
              </a:rPr>
              <a:t>Đề tài</a:t>
            </a:r>
            <a:br>
              <a:rPr lang="en-US" sz="3333" b="1">
                <a:latin typeface="Roboto Slab" panose="020B0604020202020204" pitchFamily="2" charset="0"/>
                <a:ea typeface="Roboto Slab" panose="020B0604020202020204" pitchFamily="2" charset="0"/>
                <a:cs typeface="Times New Roman" panose="02020603050405020304" pitchFamily="18" charset="0"/>
                <a:sym typeface="Dosis"/>
              </a:rPr>
            </a:br>
            <a:br>
              <a:rPr lang="vi-VN" sz="667" b="1">
                <a:latin typeface="Times New Roman" panose="02020603050405020304" pitchFamily="18" charset="0"/>
                <a:ea typeface="Roboto Slab" panose="020B0604020202020204" pitchFamily="2" charset="0"/>
                <a:cs typeface="Times New Roman" panose="02020603050405020304" pitchFamily="18" charset="0"/>
                <a:sym typeface="Dosis"/>
              </a:rPr>
            </a:br>
            <a:r>
              <a:rPr lang="en-US" sz="2800" b="1">
                <a:latin typeface="Roboto Slab" panose="020B0604020202020204" pitchFamily="2" charset="0"/>
                <a:ea typeface="Roboto Slab" panose="020B0604020202020204" pitchFamily="2" charset="0"/>
                <a:cs typeface="Times New Roman" panose="02020603050405020304" pitchFamily="18" charset="0"/>
                <a:sym typeface="Dosis"/>
              </a:rPr>
              <a:t>Dự đoán kết quả học tập của các môn học mà sinh viên lựa chọn cho học kỳ tiếp theo</a:t>
            </a:r>
            <a:endParaRPr lang="vi-VN" sz="3333" b="1">
              <a:latin typeface="Times New Roman" panose="02020603050405020304" pitchFamily="18" charset="0"/>
              <a:ea typeface="Roboto Slab" panose="020B0604020202020204" pitchFamily="2" charset="0"/>
              <a:cs typeface="Times New Roman" panose="02020603050405020304" pitchFamily="18" charset="0"/>
              <a:sym typeface="Dosi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67EA88-D483-48FD-B076-A1ECA2BE0A0E}"/>
              </a:ext>
            </a:extLst>
          </p:cNvPr>
          <p:cNvGrpSpPr/>
          <p:nvPr/>
        </p:nvGrpSpPr>
        <p:grpSpPr>
          <a:xfrm>
            <a:off x="4097702" y="3155482"/>
            <a:ext cx="3996596" cy="2269086"/>
            <a:chOff x="2385060" y="2339340"/>
            <a:chExt cx="2997447" cy="1701815"/>
          </a:xfrm>
        </p:grpSpPr>
        <p:sp>
          <p:nvSpPr>
            <p:cNvPr id="11" name="Google Shape;585;p24">
              <a:extLst>
                <a:ext uri="{FF2B5EF4-FFF2-40B4-BE49-F238E27FC236}">
                  <a16:creationId xmlns:a16="http://schemas.microsoft.com/office/drawing/2014/main" id="{0BF62E94-CF61-448E-AD9B-5BFC94326491}"/>
                </a:ext>
              </a:extLst>
            </p:cNvPr>
            <p:cNvSpPr txBox="1">
              <a:spLocks/>
            </p:cNvSpPr>
            <p:nvPr/>
          </p:nvSpPr>
          <p:spPr>
            <a:xfrm>
              <a:off x="2385060" y="2339340"/>
              <a:ext cx="2975610" cy="1592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l"/>
              <a:r>
                <a:rPr lang="vi-VN" sz="1867" b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Nhóm 3 </a:t>
              </a:r>
            </a:p>
            <a:p>
              <a:pPr algn="l"/>
              <a:r>
                <a:rPr lang="vi-VN" sz="1867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Hồ Thanh Tịnh </a:t>
              </a:r>
              <a:endParaRPr lang="en-US" sz="1867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867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Lê Nguyễn Bảo Hân </a:t>
              </a:r>
              <a:endParaRPr lang="en-US" sz="1867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867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Nguyễn Văn Đức Ngọc </a:t>
              </a:r>
              <a:endParaRPr lang="en-US" sz="1867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867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Bùi Nguyễn Anh Trung</a:t>
              </a:r>
            </a:p>
            <a:p>
              <a:pPr algn="l"/>
              <a:r>
                <a:rPr lang="vi-VN" sz="1867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Nguyễn Trần Minh Anh </a:t>
              </a:r>
            </a:p>
          </p:txBody>
        </p:sp>
        <p:sp>
          <p:nvSpPr>
            <p:cNvPr id="14" name="Google Shape;585;p24">
              <a:extLst>
                <a:ext uri="{FF2B5EF4-FFF2-40B4-BE49-F238E27FC236}">
                  <a16:creationId xmlns:a16="http://schemas.microsoft.com/office/drawing/2014/main" id="{30074BC8-1195-4BAB-AF13-7F83AFA86AE2}"/>
                </a:ext>
              </a:extLst>
            </p:cNvPr>
            <p:cNvSpPr txBox="1">
              <a:spLocks/>
            </p:cNvSpPr>
            <p:nvPr/>
          </p:nvSpPr>
          <p:spPr>
            <a:xfrm>
              <a:off x="4315707" y="2448575"/>
              <a:ext cx="1066800" cy="1592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l"/>
              <a:endParaRPr lang="en-US" sz="1867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867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 </a:t>
              </a:r>
            </a:p>
            <a:p>
              <a:pPr algn="l"/>
              <a:r>
                <a:rPr lang="vi-VN" sz="1867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20520813</a:t>
              </a:r>
              <a:endParaRPr lang="en-US" sz="1867" i="1">
                <a:solidFill>
                  <a:srgbClr val="1C45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867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20520174</a:t>
              </a:r>
              <a:endParaRPr lang="en-US" sz="1867" i="1">
                <a:solidFill>
                  <a:srgbClr val="1C45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867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20521666 </a:t>
              </a:r>
              <a:endParaRPr lang="en-US" sz="1867" i="1">
                <a:solidFill>
                  <a:srgbClr val="1C45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867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20520332</a:t>
              </a:r>
            </a:p>
            <a:p>
              <a:pPr algn="l"/>
              <a:r>
                <a:rPr lang="vi-VN" sz="1867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20520394 </a:t>
              </a:r>
            </a:p>
            <a:p>
              <a:pPr algn="l"/>
              <a:endParaRPr lang="vi-VN" sz="1867" i="1">
                <a:solidFill>
                  <a:srgbClr val="1C45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867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05A5AB-5C75-4F3E-80AA-72B7B6513E00}"/>
              </a:ext>
            </a:extLst>
          </p:cNvPr>
          <p:cNvSpPr txBox="1"/>
          <p:nvPr/>
        </p:nvSpPr>
        <p:spPr>
          <a:xfrm>
            <a:off x="3322321" y="236882"/>
            <a:ext cx="5551593" cy="41043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US" sz="1867">
                <a:solidFill>
                  <a:srgbClr val="1C4587"/>
                </a:solidFill>
                <a:latin typeface="Roboto Slab" panose="020B0604020202020204"/>
              </a:rPr>
              <a:t>CS313.N22 – Khai Thác Dữ Liệu và Ứng Dụng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E5D26-45D2-4251-936D-7385AC3FA1E6}"/>
              </a:ext>
            </a:extLst>
          </p:cNvPr>
          <p:cNvSpPr txBox="1"/>
          <p:nvPr/>
        </p:nvSpPr>
        <p:spPr>
          <a:xfrm>
            <a:off x="2951481" y="2890696"/>
            <a:ext cx="5551593" cy="41043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US" sz="1867" b="1">
                <a:solidFill>
                  <a:srgbClr val="1C4587"/>
                </a:solidFill>
                <a:latin typeface="Roboto Slab" panose="020B0604020202020204"/>
              </a:rPr>
              <a:t>GVHD: </a:t>
            </a:r>
            <a:r>
              <a:rPr lang="en-US" sz="1867">
                <a:solidFill>
                  <a:srgbClr val="1C4587"/>
                </a:solidFill>
                <a:latin typeface="Roboto Slab" panose="020B0604020202020204"/>
              </a:rPr>
              <a:t>Nguyễn Thị Anh Th</a:t>
            </a:r>
            <a:r>
              <a:rPr lang="vi-VN" sz="1867">
                <a:solidFill>
                  <a:srgbClr val="1C4587"/>
                </a:solidFill>
                <a:latin typeface="Roboto Slab" panose="020B0604020202020204"/>
              </a:rPr>
              <a:t>ư</a:t>
            </a:r>
            <a:endParaRPr lang="en-US" sz="1867">
              <a:solidFill>
                <a:srgbClr val="1C4587"/>
              </a:solidFill>
              <a:latin typeface="Roboto Slab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Mô hình hồi quy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Linear Regression và các biến thể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79737D-B2E8-4A27-BA1C-A92C5E6D68DD}"/>
              </a:ext>
            </a:extLst>
          </p:cNvPr>
          <p:cNvSpPr txBox="1"/>
          <p:nvPr/>
        </p:nvSpPr>
        <p:spPr>
          <a:xfrm>
            <a:off x="765432" y="2621278"/>
            <a:ext cx="580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Ordinary Least Squares Regression: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E0D576-E391-4328-857C-304D114D6145}"/>
                  </a:ext>
                </a:extLst>
              </p:cNvPr>
              <p:cNvSpPr/>
              <p:nvPr/>
            </p:nvSpPr>
            <p:spPr>
              <a:xfrm>
                <a:off x="6446895" y="2286699"/>
                <a:ext cx="3676455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𝑤</m:t>
                      </m:r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min</m:t>
                      </m:r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kern="1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kern="1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>
                  <a:latin typeface="Roboto Slab" panose="020B0604020202020204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E0D576-E391-4328-857C-304D114D6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5" y="2286699"/>
                <a:ext cx="3676455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743B528-053A-45B4-9580-02CD96D72525}"/>
              </a:ext>
            </a:extLst>
          </p:cNvPr>
          <p:cNvSpPr txBox="1"/>
          <p:nvPr/>
        </p:nvSpPr>
        <p:spPr>
          <a:xfrm>
            <a:off x="815857" y="3942949"/>
            <a:ext cx="580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Lasso Regression: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C61235-4118-4AB9-A5B2-3CBA21B84166}"/>
                  </a:ext>
                </a:extLst>
              </p:cNvPr>
              <p:cNvSpPr/>
              <p:nvPr/>
            </p:nvSpPr>
            <p:spPr>
              <a:xfrm>
                <a:off x="4318523" y="3608371"/>
                <a:ext cx="5729132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𝑤</m:t>
                      </m:r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min</m:t>
                      </m:r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kern="1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kern="1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𝑎𝑙𝑝h𝑎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∗</m:t>
                          </m:r>
                        </m:e>
                      </m:nary>
                      <m:sSub>
                        <m:sSub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||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||</m:t>
                          </m:r>
                        </m:e>
                        <m:sub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C61235-4118-4AB9-A5B2-3CBA21B84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523" y="3608371"/>
                <a:ext cx="5729132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E973F4A-096C-4293-AEF2-115E427B7211}"/>
              </a:ext>
            </a:extLst>
          </p:cNvPr>
          <p:cNvSpPr txBox="1"/>
          <p:nvPr/>
        </p:nvSpPr>
        <p:spPr>
          <a:xfrm>
            <a:off x="815857" y="5294443"/>
            <a:ext cx="473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Ridge Regression: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8BD5EA6-BD51-4F40-8EC8-6A653067A020}"/>
                  </a:ext>
                </a:extLst>
              </p:cNvPr>
              <p:cNvSpPr/>
              <p:nvPr/>
            </p:nvSpPr>
            <p:spPr>
              <a:xfrm>
                <a:off x="4318523" y="4959865"/>
                <a:ext cx="5736250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𝑤</m:t>
                      </m:r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min</m:t>
                      </m:r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kern="1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kern="1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𝑎𝑙𝑝h𝑎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||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||</m:t>
                          </m:r>
                        </m:e>
                        <m:sub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kern="10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8BD5EA6-BD51-4F40-8EC8-6A653067A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523" y="4959865"/>
                <a:ext cx="5736250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4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Mô hình hồi quy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Decision Tree Regression</a:t>
            </a:r>
          </a:p>
        </p:txBody>
      </p:sp>
      <p:pic>
        <p:nvPicPr>
          <p:cNvPr id="12" name="Picture 11" descr="A diagram of a decision tree&#10;&#10;Description automatically generated with low confidence">
            <a:extLst>
              <a:ext uri="{FF2B5EF4-FFF2-40B4-BE49-F238E27FC236}">
                <a16:creationId xmlns:a16="http://schemas.microsoft.com/office/drawing/2014/main" id="{55609B13-BD4A-4316-8879-71BA8B67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60" y="2167995"/>
            <a:ext cx="6786880" cy="44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Mô hình hồi quy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Decision Tree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34E09-6DE4-0F80-7409-FDB8DDDDD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2152518"/>
            <a:ext cx="5862666" cy="43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2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Mô hình hồi quy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Xgboost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38DEA-B040-4065-9EFA-E81CF895142A}"/>
              </a:ext>
            </a:extLst>
          </p:cNvPr>
          <p:cNvSpPr txBox="1"/>
          <p:nvPr/>
        </p:nvSpPr>
        <p:spPr>
          <a:xfrm>
            <a:off x="815857" y="2281844"/>
            <a:ext cx="10241280" cy="270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C</a:t>
            </a:r>
            <a:r>
              <a:rPr lang="vi-VN" sz="2400">
                <a:latin typeface="Roboto Slab" panose="020B0604020202020204"/>
              </a:rPr>
              <a:t>ó thể sử dụng cho cả phân loại và hồi quy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H</a:t>
            </a:r>
            <a:r>
              <a:rPr lang="vi-VN" sz="2400">
                <a:latin typeface="Roboto Slab" panose="020B0604020202020204"/>
              </a:rPr>
              <a:t>uấn luyện nhiều cây quyết định một cách tuần tự</a:t>
            </a:r>
            <a:endParaRPr lang="en-US" sz="2400">
              <a:latin typeface="Roboto Slab" panose="020B0604020202020204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M</a:t>
            </a:r>
            <a:r>
              <a:rPr lang="vi-VN" sz="2400">
                <a:latin typeface="Roboto Slab" panose="020B0604020202020204"/>
              </a:rPr>
              <a:t>ỗi cây quyết định là nông và được điều chỉnh với lỗi từ cây trước</a:t>
            </a:r>
            <a:endParaRPr lang="en-US" sz="2400">
              <a:latin typeface="Roboto Slab" panose="020B0604020202020204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>
                <a:latin typeface="Roboto Slab" panose="020B0604020202020204"/>
                <a:sym typeface="Wingdings" panose="05000000000000000000" pitchFamily="2" charset="2"/>
              </a:rPr>
              <a:t>  </a:t>
            </a:r>
            <a:r>
              <a:rPr lang="en-US" sz="2400" b="1">
                <a:latin typeface="Roboto Slab" panose="020B0604020202020204"/>
                <a:sym typeface="Wingdings" panose="05000000000000000000" pitchFamily="2" charset="2"/>
              </a:rPr>
              <a:t>K</a:t>
            </a:r>
            <a:r>
              <a:rPr lang="vi-VN" sz="2400" b="1">
                <a:latin typeface="Roboto Slab" panose="020B0604020202020204"/>
              </a:rPr>
              <a:t>hi kết hợp sẽ tạo ra một mô hình có hiệu suất cao</a:t>
            </a:r>
          </a:p>
        </p:txBody>
      </p:sp>
    </p:spTree>
    <p:extLst>
      <p:ext uri="{BB962C8B-B14F-4D97-AF65-F5344CB8AC3E}">
        <p14:creationId xmlns:p14="http://schemas.microsoft.com/office/powerpoint/2010/main" val="260943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14</a:t>
            </a:fld>
            <a:endParaRPr lang="e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Xgboost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D38A3-FAE8-27FC-9332-5DFA806CB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25" y="2258056"/>
            <a:ext cx="8420830" cy="4138019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5EF2913-651F-4466-9A40-1EE8DE239ED8}"/>
              </a:ext>
            </a:extLst>
          </p:cNvPr>
          <p:cNvSpPr txBox="1">
            <a:spLocks/>
          </p:cNvSpPr>
          <p:nvPr/>
        </p:nvSpPr>
        <p:spPr>
          <a:xfrm>
            <a:off x="224923" y="240628"/>
            <a:ext cx="8187200" cy="59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0" b="1">
                <a:solidFill>
                  <a:srgbClr val="FFFFFF"/>
                </a:solidFill>
                <a:latin typeface="Roboto Slab" pitchFamily="2" charset="0"/>
              </a:rPr>
              <a:t>Mô hình hồi quy</a:t>
            </a:r>
            <a:endParaRPr lang="en-US" sz="3730" b="1"/>
          </a:p>
        </p:txBody>
      </p:sp>
    </p:spTree>
    <p:extLst>
      <p:ext uri="{BB962C8B-B14F-4D97-AF65-F5344CB8AC3E}">
        <p14:creationId xmlns:p14="http://schemas.microsoft.com/office/powerpoint/2010/main" val="363517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Neural Network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Mô hình Conv1D + LSTM</a:t>
            </a:r>
          </a:p>
        </p:txBody>
      </p:sp>
      <p:graphicFrame>
        <p:nvGraphicFramePr>
          <p:cNvPr id="23" name="Table 57">
            <a:extLst>
              <a:ext uri="{FF2B5EF4-FFF2-40B4-BE49-F238E27FC236}">
                <a16:creationId xmlns:a16="http://schemas.microsoft.com/office/drawing/2014/main" id="{282473AC-0DC6-49EE-92DE-B6FF90037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06704"/>
              </p:ext>
            </p:extLst>
          </p:nvPr>
        </p:nvGraphicFramePr>
        <p:xfrm>
          <a:off x="1395253" y="2784903"/>
          <a:ext cx="797008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008">
                  <a:extLst>
                    <a:ext uri="{9D8B030D-6E8A-4147-A177-3AD203B41FA5}">
                      <a16:colId xmlns:a16="http://schemas.microsoft.com/office/drawing/2014/main" val="3662756631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25834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41772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857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1091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5941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159056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544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55927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74587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96231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019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6433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01924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92097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59622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6765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056934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849227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3594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6516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301C4FB-A8DD-48B7-822C-1F49EB51ACCB}"/>
              </a:ext>
            </a:extLst>
          </p:cNvPr>
          <p:cNvSpPr txBox="1"/>
          <p:nvPr/>
        </p:nvSpPr>
        <p:spPr>
          <a:xfrm>
            <a:off x="815857" y="5841401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Input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ACD6CA-78C7-E70E-72F6-832B00946B51}"/>
              </a:ext>
            </a:extLst>
          </p:cNvPr>
          <p:cNvGrpSpPr/>
          <p:nvPr/>
        </p:nvGrpSpPr>
        <p:grpSpPr>
          <a:xfrm>
            <a:off x="2296101" y="2994329"/>
            <a:ext cx="9591869" cy="2942767"/>
            <a:chOff x="2060184" y="2819400"/>
            <a:chExt cx="9591869" cy="294276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61553F-A397-43EF-9D74-8E114A13D4DF}"/>
                </a:ext>
              </a:extLst>
            </p:cNvPr>
            <p:cNvSpPr txBox="1"/>
            <p:nvPr/>
          </p:nvSpPr>
          <p:spPr>
            <a:xfrm>
              <a:off x="9696253" y="4359126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EA1BC2A-B52F-1829-E3D1-8AD451C7036C}"/>
                </a:ext>
              </a:extLst>
            </p:cNvPr>
            <p:cNvGrpSpPr/>
            <p:nvPr/>
          </p:nvGrpSpPr>
          <p:grpSpPr>
            <a:xfrm>
              <a:off x="2060184" y="2819400"/>
              <a:ext cx="9010209" cy="2942767"/>
              <a:chOff x="2060184" y="2819400"/>
              <a:chExt cx="9010209" cy="294276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B757C5-A64F-4C76-9CF1-C2FB012A1C08}"/>
                  </a:ext>
                </a:extLst>
              </p:cNvPr>
              <p:cNvSpPr/>
              <p:nvPr/>
            </p:nvSpPr>
            <p:spPr>
              <a:xfrm>
                <a:off x="5912998" y="2819400"/>
                <a:ext cx="3776876" cy="2552948"/>
              </a:xfrm>
              <a:prstGeom prst="roundRect">
                <a:avLst>
                  <a:gd name="adj" fmla="val 9413"/>
                </a:avLst>
              </a:prstGeom>
              <a:solidFill>
                <a:srgbClr val="E8E0E5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0F03268-8459-4532-A712-92E594C57FF8}"/>
                  </a:ext>
                </a:extLst>
              </p:cNvPr>
              <p:cNvSpPr/>
              <p:nvPr/>
            </p:nvSpPr>
            <p:spPr>
              <a:xfrm>
                <a:off x="2561518" y="2819400"/>
                <a:ext cx="3019344" cy="2552948"/>
              </a:xfrm>
              <a:prstGeom prst="roundRect">
                <a:avLst>
                  <a:gd name="adj" fmla="val 934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7464A3-8FAF-450D-8F86-5CB071E21350}"/>
                  </a:ext>
                </a:extLst>
              </p:cNvPr>
              <p:cNvSpPr txBox="1"/>
              <p:nvPr/>
            </p:nvSpPr>
            <p:spPr>
              <a:xfrm rot="16200000">
                <a:off x="2235499" y="3908226"/>
                <a:ext cx="1798947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Conv1D</a:t>
                </a:r>
              </a:p>
              <a:p>
                <a:pPr algn="ctr"/>
                <a:r>
                  <a:rPr lang="en-US"/>
                  <a:t>+ MaxPooling1D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720FD-23C3-4238-ACDC-FA637AF3A467}"/>
                  </a:ext>
                </a:extLst>
              </p:cNvPr>
              <p:cNvSpPr txBox="1"/>
              <p:nvPr/>
            </p:nvSpPr>
            <p:spPr>
              <a:xfrm rot="16200000">
                <a:off x="5574874" y="3928804"/>
                <a:ext cx="1798947" cy="6051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/>
                  <a:t>LSTM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820F3B-25C8-4504-A078-568E4AE82A37}"/>
                  </a:ext>
                </a:extLst>
              </p:cNvPr>
              <p:cNvSpPr txBox="1"/>
              <p:nvPr/>
            </p:nvSpPr>
            <p:spPr>
              <a:xfrm>
                <a:off x="3093290" y="2890992"/>
                <a:ext cx="195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Conv1D Network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3873AA-6EC8-47E2-B3C8-1C82578442BD}"/>
                  </a:ext>
                </a:extLst>
              </p:cNvPr>
              <p:cNvSpPr txBox="1"/>
              <p:nvPr/>
            </p:nvSpPr>
            <p:spPr>
              <a:xfrm>
                <a:off x="6858602" y="2890992"/>
                <a:ext cx="195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LSTM Network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68BE2D-6D0A-4181-9B03-1A1B9248900C}"/>
                  </a:ext>
                </a:extLst>
              </p:cNvPr>
              <p:cNvSpPr txBox="1"/>
              <p:nvPr/>
            </p:nvSpPr>
            <p:spPr>
              <a:xfrm rot="16200000">
                <a:off x="4478056" y="3934823"/>
                <a:ext cx="1142824" cy="6051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/>
                  <a:t>Dropout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B19441-D904-4579-9E79-86E6BA85A182}"/>
                  </a:ext>
                </a:extLst>
              </p:cNvPr>
              <p:cNvSpPr txBox="1"/>
              <p:nvPr/>
            </p:nvSpPr>
            <p:spPr>
              <a:xfrm rot="16200000">
                <a:off x="3222737" y="3908226"/>
                <a:ext cx="1798947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Conv1D</a:t>
                </a:r>
              </a:p>
              <a:p>
                <a:pPr algn="ctr"/>
                <a:r>
                  <a:rPr lang="en-US"/>
                  <a:t>+ MaxPooling1D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9FF5B-5C98-46F6-9E3B-EC04DFE0A15B}"/>
                  </a:ext>
                </a:extLst>
              </p:cNvPr>
              <p:cNvSpPr txBox="1"/>
              <p:nvPr/>
            </p:nvSpPr>
            <p:spPr>
              <a:xfrm rot="16200000">
                <a:off x="6451008" y="3928802"/>
                <a:ext cx="1798947" cy="6051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/>
                  <a:t>LSTM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F07F35-3382-4823-97E7-67677FE5A8A4}"/>
                  </a:ext>
                </a:extLst>
              </p:cNvPr>
              <p:cNvSpPr txBox="1"/>
              <p:nvPr/>
            </p:nvSpPr>
            <p:spPr>
              <a:xfrm rot="16200000">
                <a:off x="7659407" y="3928803"/>
                <a:ext cx="1142824" cy="6051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/>
                  <a:t>Dropout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2857F4-EB27-4E3C-A34A-80A66F7331C2}"/>
                  </a:ext>
                </a:extLst>
              </p:cNvPr>
              <p:cNvSpPr txBox="1"/>
              <p:nvPr/>
            </p:nvSpPr>
            <p:spPr>
              <a:xfrm rot="16200000">
                <a:off x="8539743" y="3928803"/>
                <a:ext cx="1142824" cy="605171"/>
              </a:xfrm>
              <a:prstGeom prst="rect">
                <a:avLst/>
              </a:prstGeom>
              <a:solidFill>
                <a:srgbClr val="FFDBA7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/>
                  <a:t>Dense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D502E80-4724-46A6-898B-5E00D65A2F7C}"/>
                  </a:ext>
                </a:extLst>
              </p:cNvPr>
              <p:cNvCxnSpPr>
                <a:stCxn id="7" idx="2"/>
                <a:endCxn id="12" idx="0"/>
              </p:cNvCxnSpPr>
              <p:nvPr/>
            </p:nvCxnSpPr>
            <p:spPr>
              <a:xfrm>
                <a:off x="3458138" y="4231391"/>
                <a:ext cx="3409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45C5C3C-CF50-42A5-BD75-E8A4D09D0B27}"/>
                  </a:ext>
                </a:extLst>
              </p:cNvPr>
              <p:cNvCxnSpPr>
                <a:stCxn id="12" idx="2"/>
                <a:endCxn id="11" idx="0"/>
              </p:cNvCxnSpPr>
              <p:nvPr/>
            </p:nvCxnSpPr>
            <p:spPr>
              <a:xfrm>
                <a:off x="4445376" y="4231391"/>
                <a:ext cx="301507" cy="60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67CD697-CC78-4EE2-91D5-B1F582994BCA}"/>
                  </a:ext>
                </a:extLst>
              </p:cNvPr>
              <p:cNvCxnSpPr>
                <a:stCxn id="6" idx="3"/>
                <a:endCxn id="5" idx="1"/>
              </p:cNvCxnSpPr>
              <p:nvPr/>
            </p:nvCxnSpPr>
            <p:spPr>
              <a:xfrm>
                <a:off x="5580862" y="4095874"/>
                <a:ext cx="33213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A2B9978-9034-4793-A3FD-A64B39179271}"/>
                  </a:ext>
                </a:extLst>
              </p:cNvPr>
              <p:cNvCxnSpPr>
                <a:stCxn id="8" idx="2"/>
                <a:endCxn id="13" idx="0"/>
              </p:cNvCxnSpPr>
              <p:nvPr/>
            </p:nvCxnSpPr>
            <p:spPr>
              <a:xfrm flipV="1">
                <a:off x="6776935" y="4231389"/>
                <a:ext cx="270960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A7FC0B-545B-4307-8602-3A73D20052A5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>
              <a:xfrm>
                <a:off x="7653069" y="4231389"/>
                <a:ext cx="27516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974C6DB-12A2-48F6-AD5E-CECE1BBB48F1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>
                <a:off x="8533405" y="4231389"/>
                <a:ext cx="27516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1451469-8293-49B7-89F5-C81E653FF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184" y="4095874"/>
                <a:ext cx="39551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B5D47A-9A15-4FC9-96D3-E0F38B8801D2}"/>
                  </a:ext>
                </a:extLst>
              </p:cNvPr>
              <p:cNvSpPr/>
              <p:nvPr/>
            </p:nvSpPr>
            <p:spPr>
              <a:xfrm>
                <a:off x="10277913" y="3980877"/>
                <a:ext cx="792480" cy="229994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9B298D0-83B9-4E47-9532-9E594FEB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6137" y="4102348"/>
                <a:ext cx="39551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A985BE-F2B7-4CD5-924B-6A4D7296D712}"/>
                  </a:ext>
                </a:extLst>
              </p:cNvPr>
              <p:cNvSpPr txBox="1"/>
              <p:nvPr/>
            </p:nvSpPr>
            <p:spPr>
              <a:xfrm>
                <a:off x="3177110" y="5439002"/>
                <a:ext cx="1788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/>
                  <a:t>Extract features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4463DA-789C-4FCE-B437-7326284A0E41}"/>
                  </a:ext>
                </a:extLst>
              </p:cNvPr>
              <p:cNvSpPr txBox="1"/>
              <p:nvPr/>
            </p:nvSpPr>
            <p:spPr>
              <a:xfrm>
                <a:off x="6942422" y="5439001"/>
                <a:ext cx="1788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/>
                  <a:t>Prediction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22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16</a:t>
            </a:fld>
            <a:endParaRPr lang="e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Mô hình Conv1D + LSTM</a:t>
            </a:r>
          </a:p>
        </p:txBody>
      </p:sp>
      <p:pic>
        <p:nvPicPr>
          <p:cNvPr id="32" name="Picture 31" descr="keras - Conv1D layer input and output - Data Science Stack Exchange">
            <a:extLst>
              <a:ext uri="{FF2B5EF4-FFF2-40B4-BE49-F238E27FC236}">
                <a16:creationId xmlns:a16="http://schemas.microsoft.com/office/drawing/2014/main" id="{F0FD4305-F99F-4953-9420-5C6322965C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71" y="2508851"/>
            <a:ext cx="2935606" cy="395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LSTM | Introduction to LSTM | Long Short Term Memory Algorithms">
            <a:extLst>
              <a:ext uri="{FF2B5EF4-FFF2-40B4-BE49-F238E27FC236}">
                <a16:creationId xmlns:a16="http://schemas.microsoft.com/office/drawing/2014/main" id="{37CF0DDA-9BB4-4509-B850-5EDE7E7659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33" y="3031793"/>
            <a:ext cx="4664081" cy="207581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AD6C86-E176-4846-B0DE-AA2BD61BAD6A}"/>
              </a:ext>
            </a:extLst>
          </p:cNvPr>
          <p:cNvSpPr txBox="1"/>
          <p:nvPr/>
        </p:nvSpPr>
        <p:spPr>
          <a:xfrm>
            <a:off x="539728" y="2295935"/>
            <a:ext cx="144474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b="1">
                <a:latin typeface="Roboto Slab" panose="020B0604020202020204"/>
              </a:rPr>
              <a:t>Conv1D</a:t>
            </a:r>
            <a:endParaRPr lang="vi-VN" sz="2400" b="1">
              <a:latin typeface="Roboto Slab" panose="020B060402020202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474C0-0FBE-43DE-9666-227188604FD0}"/>
              </a:ext>
            </a:extLst>
          </p:cNvPr>
          <p:cNvSpPr txBox="1"/>
          <p:nvPr/>
        </p:nvSpPr>
        <p:spPr>
          <a:xfrm>
            <a:off x="6139697" y="2308858"/>
            <a:ext cx="144474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b="1">
                <a:latin typeface="Roboto Slab" panose="020B0604020202020204"/>
              </a:rPr>
              <a:t>LSTM</a:t>
            </a:r>
            <a:endParaRPr lang="vi-VN" sz="2400" b="1">
              <a:latin typeface="Roboto Slab" panose="020B060402020202020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3468D6-D0A9-9B12-9E98-7D09182A41E9}"/>
              </a:ext>
            </a:extLst>
          </p:cNvPr>
          <p:cNvCxnSpPr/>
          <p:nvPr/>
        </p:nvCxnSpPr>
        <p:spPr>
          <a:xfrm>
            <a:off x="5661329" y="1987826"/>
            <a:ext cx="0" cy="4870174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>
            <a:extLst>
              <a:ext uri="{FF2B5EF4-FFF2-40B4-BE49-F238E27FC236}">
                <a16:creationId xmlns:a16="http://schemas.microsoft.com/office/drawing/2014/main" id="{4F1B5979-2621-4371-A058-2AA333BB4951}"/>
              </a:ext>
            </a:extLst>
          </p:cNvPr>
          <p:cNvSpPr txBox="1">
            <a:spLocks/>
          </p:cNvSpPr>
          <p:nvPr/>
        </p:nvSpPr>
        <p:spPr>
          <a:xfrm>
            <a:off x="224923" y="240628"/>
            <a:ext cx="8187200" cy="59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0" b="1">
                <a:solidFill>
                  <a:srgbClr val="FFFFFF"/>
                </a:solidFill>
                <a:latin typeface="Roboto Slab" pitchFamily="2" charset="0"/>
              </a:rPr>
              <a:t>Neural Network</a:t>
            </a:r>
            <a:endParaRPr lang="en-US" sz="3730" b="1"/>
          </a:p>
        </p:txBody>
      </p:sp>
    </p:spTree>
    <p:extLst>
      <p:ext uri="{BB962C8B-B14F-4D97-AF65-F5344CB8AC3E}">
        <p14:creationId xmlns:p14="http://schemas.microsoft.com/office/powerpoint/2010/main" val="237332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2" y="240628"/>
            <a:ext cx="9818237" cy="5974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Recommendation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Tổng quan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06B3-1158-4AA1-A14D-AF73D24F2D58}"/>
              </a:ext>
            </a:extLst>
          </p:cNvPr>
          <p:cNvSpPr txBox="1"/>
          <p:nvPr/>
        </p:nvSpPr>
        <p:spPr>
          <a:xfrm>
            <a:off x="815857" y="2315445"/>
            <a:ext cx="10650592" cy="372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M</a:t>
            </a:r>
            <a:r>
              <a:rPr lang="vi-VN" sz="2400" err="1">
                <a:latin typeface="Roboto Slab" panose="020B0604020202020204"/>
              </a:rPr>
              <a:t>ột</a:t>
            </a:r>
            <a:r>
              <a:rPr lang="vi-VN" sz="2400">
                <a:latin typeface="Roboto Slab" panose="020B0604020202020204"/>
              </a:rPr>
              <a:t> trong những ứng dụng phổ biến nhất của khoa học dữ liệu ngày nay</a:t>
            </a:r>
            <a:r>
              <a:rPr lang="en-US" sz="2400">
                <a:latin typeface="Roboto Slab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Đ</a:t>
            </a:r>
            <a:r>
              <a:rPr lang="vi-VN" sz="2400" err="1">
                <a:latin typeface="Roboto Slab" panose="020B0604020202020204"/>
              </a:rPr>
              <a:t>ược</a:t>
            </a:r>
            <a:r>
              <a:rPr lang="vi-VN" sz="2400">
                <a:latin typeface="Roboto Slab" panose="020B0604020202020204"/>
              </a:rPr>
              <a:t> sử dụng để dự đoán "</a:t>
            </a:r>
            <a:r>
              <a:rPr lang="vi-VN" sz="2400" err="1">
                <a:latin typeface="Roboto Slab" panose="020B0604020202020204"/>
              </a:rPr>
              <a:t>rating</a:t>
            </a:r>
            <a:r>
              <a:rPr lang="vi-VN" sz="2400">
                <a:latin typeface="Roboto Slab" panose="020B0604020202020204"/>
              </a:rPr>
              <a:t>" hoặc "</a:t>
            </a:r>
            <a:r>
              <a:rPr lang="vi-VN" sz="2400" err="1">
                <a:latin typeface="Roboto Slab" panose="020B0604020202020204"/>
              </a:rPr>
              <a:t>preference</a:t>
            </a:r>
            <a:r>
              <a:rPr lang="vi-VN" sz="2400">
                <a:latin typeface="Roboto Slab" panose="020B0604020202020204"/>
              </a:rPr>
              <a:t>" mà người dùng sẽ dành cho một mặt hàng</a:t>
            </a:r>
            <a:r>
              <a:rPr lang="en-US" sz="2400">
                <a:latin typeface="Roboto Slab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2400">
                <a:latin typeface="Roboto Slab" panose="020B0604020202020204"/>
              </a:rPr>
              <a:t>Sinh viên giống như người dùng </a:t>
            </a:r>
            <a:r>
              <a:rPr lang="en-US" sz="2400">
                <a:latin typeface="Roboto Slab" panose="020B0604020202020204"/>
              </a:rPr>
              <a:t>, m</a:t>
            </a:r>
            <a:r>
              <a:rPr lang="vi-VN" sz="2400">
                <a:latin typeface="Roboto Slab" panose="020B0604020202020204"/>
              </a:rPr>
              <a:t>ôn học giống như sản phẩm</a:t>
            </a:r>
            <a:r>
              <a:rPr lang="en-US" sz="2400">
                <a:latin typeface="Roboto Slab" panose="020B0604020202020204"/>
              </a:rPr>
              <a:t>, đ</a:t>
            </a:r>
            <a:r>
              <a:rPr lang="vi-VN" sz="2400" err="1">
                <a:latin typeface="Roboto Slab" panose="020B0604020202020204"/>
              </a:rPr>
              <a:t>iểm</a:t>
            </a:r>
            <a:r>
              <a:rPr lang="vi-VN" sz="2400">
                <a:latin typeface="Roboto Slab" panose="020B0604020202020204"/>
              </a:rPr>
              <a:t> môn học giống như đánh giá người dùng cho sản phẩm</a:t>
            </a:r>
            <a:r>
              <a:rPr lang="en-US" sz="2400">
                <a:latin typeface="Roboto Slab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403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2" y="240628"/>
            <a:ext cx="9818237" cy="5974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Recommendation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Các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bước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chính</a:t>
            </a:r>
            <a:endParaRPr lang="en-US" sz="2667" b="1">
              <a:solidFill>
                <a:schemeClr val="bg2"/>
              </a:solidFill>
              <a:latin typeface="Roboto Slab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06B3-1158-4AA1-A14D-AF73D24F2D58}"/>
              </a:ext>
            </a:extLst>
          </p:cNvPr>
          <p:cNvSpPr txBox="1"/>
          <p:nvPr/>
        </p:nvSpPr>
        <p:spPr>
          <a:xfrm>
            <a:off x="905521" y="2029948"/>
            <a:ext cx="10560927" cy="455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spcAft>
                <a:spcPts val="1200"/>
              </a:spcAft>
              <a:buFont typeface="+mj-lt"/>
              <a:buAutoNum type="romanUcPeriod"/>
            </a:pPr>
            <a:r>
              <a:rPr lang="en-US" sz="1800" err="1">
                <a:latin typeface="Roboto Slab" panose="020B0604020202020204"/>
              </a:rPr>
              <a:t>Tính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toán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độ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tương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đồng</a:t>
            </a:r>
            <a:r>
              <a:rPr lang="en-US" sz="1800">
                <a:latin typeface="Roboto Slab" panose="020B0604020202020204"/>
              </a:rPr>
              <a:t>: Collaborative Filtering, Content Filtering, Hybrid Filtering</a:t>
            </a:r>
          </a:p>
          <a:p>
            <a:pPr marL="400050" indent="-400050">
              <a:lnSpc>
                <a:spcPct val="150000"/>
              </a:lnSpc>
              <a:spcAft>
                <a:spcPts val="1200"/>
              </a:spcAft>
              <a:buFont typeface="+mj-lt"/>
              <a:buAutoNum type="romanUcPeriod"/>
            </a:pPr>
            <a:r>
              <a:rPr lang="en-US" sz="1800" err="1">
                <a:latin typeface="Roboto Slab" panose="020B0604020202020204"/>
              </a:rPr>
              <a:t>Dự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đoán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đánh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giá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dựa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trên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độ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tương</a:t>
            </a:r>
            <a:r>
              <a:rPr lang="en-US" sz="1800">
                <a:latin typeface="Roboto Slab" panose="020B0604020202020204"/>
              </a:rPr>
              <a:t> </a:t>
            </a:r>
            <a:r>
              <a:rPr lang="en-US" sz="1800" err="1">
                <a:latin typeface="Roboto Slab" panose="020B0604020202020204"/>
              </a:rPr>
              <a:t>đồng</a:t>
            </a:r>
            <a:r>
              <a:rPr lang="en-US" sz="1800">
                <a:latin typeface="Roboto Slab" panose="020B0604020202020204"/>
              </a:rPr>
              <a:t>:</a:t>
            </a:r>
          </a:p>
          <a:p>
            <a:pPr marL="113030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1800">
                <a:latin typeface="Roboto Slab" panose="020B0604020202020204"/>
              </a:rPr>
              <a:t>Sau </a:t>
            </a:r>
            <a:r>
              <a:rPr lang="en-ID" sz="1800" err="1">
                <a:latin typeface="Roboto Slab" panose="020B0604020202020204"/>
              </a:rPr>
              <a:t>khi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đã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lấy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được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danh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sách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sinh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viên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tương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đồng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với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sinh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viên</a:t>
            </a:r>
            <a:r>
              <a:rPr lang="en-ID" sz="1800">
                <a:latin typeface="Roboto Slab" panose="020B0604020202020204"/>
              </a:rPr>
              <a:t> S. Ta </a:t>
            </a:r>
            <a:r>
              <a:rPr lang="en-ID" sz="1800" err="1">
                <a:latin typeface="Roboto Slab" panose="020B0604020202020204"/>
              </a:rPr>
              <a:t>chọn</a:t>
            </a:r>
            <a:r>
              <a:rPr lang="en-ID" sz="1800">
                <a:latin typeface="Roboto Slab" panose="020B0604020202020204"/>
              </a:rPr>
              <a:t> N </a:t>
            </a:r>
            <a:r>
              <a:rPr lang="en-ID" sz="1800" err="1">
                <a:latin typeface="Roboto Slab" panose="020B0604020202020204"/>
              </a:rPr>
              <a:t>sinh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viên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liên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quan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nhất</a:t>
            </a:r>
            <a:r>
              <a:rPr lang="en-ID" sz="1800">
                <a:latin typeface="Roboto Slab" panose="020B0604020202020204"/>
              </a:rPr>
              <a:t>. Sau </a:t>
            </a:r>
            <a:r>
              <a:rPr lang="en-ID" sz="1800" err="1">
                <a:latin typeface="Roboto Slab" panose="020B0604020202020204"/>
              </a:rPr>
              <a:t>đó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với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mỗi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sinh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viên</a:t>
            </a:r>
            <a:r>
              <a:rPr lang="en-ID" sz="1800">
                <a:latin typeface="Roboto Slab" panose="020B0604020202020204"/>
              </a:rPr>
              <a:t>, </a:t>
            </a:r>
            <a:r>
              <a:rPr lang="en-ID" sz="1800" err="1">
                <a:latin typeface="Roboto Slab" panose="020B0604020202020204"/>
              </a:rPr>
              <a:t>lấy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điểm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học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tập</a:t>
            </a:r>
            <a:r>
              <a:rPr lang="en-ID" sz="1800">
                <a:latin typeface="Roboto Slab" panose="020B0604020202020204"/>
              </a:rPr>
              <a:t> P </a:t>
            </a:r>
            <a:r>
              <a:rPr lang="en-ID" sz="1800" err="1">
                <a:latin typeface="Roboto Slab" panose="020B0604020202020204"/>
              </a:rPr>
              <a:t>của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môn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học</a:t>
            </a:r>
            <a:r>
              <a:rPr lang="en-ID" sz="1800">
                <a:latin typeface="Roboto Slab" panose="020B0604020202020204"/>
              </a:rPr>
              <a:t> C </a:t>
            </a:r>
            <a:r>
              <a:rPr lang="en-ID" sz="1800" err="1">
                <a:latin typeface="Roboto Slab" panose="020B0604020202020204"/>
              </a:rPr>
              <a:t>và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độ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tương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đồng</a:t>
            </a:r>
            <a:r>
              <a:rPr lang="en-ID" sz="1800">
                <a:latin typeface="Roboto Slab" panose="020B0604020202020204"/>
              </a:rPr>
              <a:t> U.</a:t>
            </a:r>
            <a:endParaRPr lang="en-US" sz="1800">
              <a:latin typeface="Roboto Slab" panose="020B0604020202020204"/>
            </a:endParaRPr>
          </a:p>
          <a:p>
            <a:pPr marL="113030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1800">
                <a:latin typeface="Roboto Slab" panose="020B0604020202020204"/>
              </a:rPr>
              <a:t>Khi </a:t>
            </a:r>
            <a:r>
              <a:rPr lang="en-ID" sz="1800" err="1">
                <a:latin typeface="Roboto Slab" panose="020B0604020202020204"/>
              </a:rPr>
              <a:t>đó</a:t>
            </a:r>
            <a:r>
              <a:rPr lang="en-ID" sz="1800">
                <a:latin typeface="Roboto Slab" panose="020B0604020202020204"/>
              </a:rPr>
              <a:t>, </a:t>
            </a:r>
            <a:r>
              <a:rPr lang="en-ID" sz="1800" err="1">
                <a:latin typeface="Roboto Slab" panose="020B0604020202020204"/>
              </a:rPr>
              <a:t>kết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quả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học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tập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môn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học</a:t>
            </a:r>
            <a:r>
              <a:rPr lang="en-ID" sz="1800">
                <a:latin typeface="Roboto Slab" panose="020B0604020202020204"/>
              </a:rPr>
              <a:t> C </a:t>
            </a:r>
            <a:r>
              <a:rPr lang="en-ID" sz="1800" err="1">
                <a:latin typeface="Roboto Slab" panose="020B0604020202020204"/>
              </a:rPr>
              <a:t>của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sinh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viên</a:t>
            </a:r>
            <a:r>
              <a:rPr lang="en-ID" sz="1800">
                <a:latin typeface="Roboto Slab" panose="020B0604020202020204"/>
              </a:rPr>
              <a:t> S </a:t>
            </a:r>
            <a:r>
              <a:rPr lang="en-ID" sz="1800" err="1">
                <a:latin typeface="Roboto Slab" panose="020B0604020202020204"/>
              </a:rPr>
              <a:t>được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dự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đoán</a:t>
            </a:r>
            <a:r>
              <a:rPr lang="en-ID" sz="1800">
                <a:latin typeface="Roboto Slab" panose="020B0604020202020204"/>
              </a:rPr>
              <a:t> </a:t>
            </a:r>
            <a:r>
              <a:rPr lang="en-ID" sz="1800" err="1">
                <a:latin typeface="Roboto Slab" panose="020B0604020202020204"/>
              </a:rPr>
              <a:t>bằng</a:t>
            </a:r>
            <a:r>
              <a:rPr lang="en-ID" sz="1800">
                <a:latin typeface="Roboto Slab" panose="020B0604020202020204"/>
              </a:rPr>
              <a:t>:</a:t>
            </a:r>
            <a:endParaRPr lang="en-US" sz="1800">
              <a:latin typeface="Roboto Slab" panose="020B0604020202020204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800">
              <a:latin typeface="Roboto Slab" panose="020B0604020202020204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800">
              <a:latin typeface="Roboto Slab" panose="020B0604020202020204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800">
              <a:latin typeface="Roboto Slab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79C1D5-79E7-A2E6-E916-8FA7E606C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  <a:t>P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  <a:t>C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Segoe UI" panose="020B0502040204020203" pitchFamily="34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Size4"/>
                <a:cs typeface="Segoe UI" panose="020B0502040204020203" pitchFamily="34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Size2"/>
                <a:cs typeface="Segoe UI" panose="020B0502040204020203" pitchFamily="34" charset="0"/>
              </a:rPr>
              <a:t>∑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  <a:t>c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Segoe UI" panose="020B0502040204020203" pitchFamily="34" charset="0"/>
              </a:rPr>
              <a:t>=1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  <a:t>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  <a:t>P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  <a:t>c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Segoe UI" panose="020B0502040204020203" pitchFamily="34" charset="0"/>
              </a:rPr>
              <a:t>∗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  <a:t>U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  <a:t>c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Segoe UI" panose="020B0502040204020203" pitchFamily="34" charset="0"/>
              </a:rPr>
              <a:t>)/(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Size2"/>
                <a:cs typeface="Segoe UI" panose="020B0502040204020203" pitchFamily="34" charset="0"/>
              </a:rPr>
              <a:t>∑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  <a:t>c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Segoe UI" panose="020B0502040204020203" pitchFamily="34" charset="0"/>
              </a:rPr>
              <a:t>=1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  <a:t>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  <a:t>U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  <a:t>c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Segoe UI" panose="020B0502040204020203" pitchFamily="34" charset="0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��=(∑�=1���∗��)/(∑�=1���)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4C5CE1-A4EF-19CA-9D13-47E7D686FD6A}"/>
                  </a:ext>
                </a:extLst>
              </p:cNvPr>
              <p:cNvSpPr/>
              <p:nvPr/>
            </p:nvSpPr>
            <p:spPr>
              <a:xfrm>
                <a:off x="4656813" y="5183593"/>
                <a:ext cx="2878373" cy="9230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8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D" sz="18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D" sz="18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sz="18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D" sz="18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18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8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D" sz="18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D" sz="18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8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ID" sz="18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D" sz="18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)/(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sz="18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D" sz="18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18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8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ID" sz="18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D" sz="18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4C5CE1-A4EF-19CA-9D13-47E7D686F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813" y="5183593"/>
                <a:ext cx="2878373" cy="923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29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19</a:t>
            </a:fld>
            <a:endParaRPr lang="en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4689E2E-D8E4-1218-29E7-C3B0791441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95332"/>
            <a:ext cx="9817100" cy="596900"/>
          </a:xfrm>
        </p:spPr>
        <p:txBody>
          <a:bodyPr/>
          <a:lstStyle/>
          <a:p>
            <a:r>
              <a:rPr lang="en-US" sz="3730" b="1">
                <a:solidFill>
                  <a:srgbClr val="FFFFFF"/>
                </a:solidFill>
                <a:latin typeface="Roboto Slab" pitchFamily="2" charset="0"/>
              </a:rPr>
              <a:t>Recommendation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Collaborative 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06B3-1158-4AA1-A14D-AF73D24F2D58}"/>
              </a:ext>
            </a:extLst>
          </p:cNvPr>
          <p:cNvSpPr txBox="1"/>
          <p:nvPr/>
        </p:nvSpPr>
        <p:spPr>
          <a:xfrm>
            <a:off x="815856" y="2325606"/>
            <a:ext cx="7000275" cy="1691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D</a:t>
            </a:r>
            <a:r>
              <a:rPr lang="vi-VN" sz="2400">
                <a:latin typeface="Roboto Slab" panose="020B0604020202020204"/>
              </a:rPr>
              <a:t>ự đoán kết quả những môn học mà </a:t>
            </a:r>
            <a:br>
              <a:rPr lang="en-US" sz="2400">
                <a:latin typeface="Roboto Slab" panose="020B0604020202020204"/>
              </a:rPr>
            </a:br>
            <a:r>
              <a:rPr lang="vi-VN" sz="2400">
                <a:latin typeface="Roboto Slab" panose="020B0604020202020204"/>
              </a:rPr>
              <a:t>sinh viên chưa học dựa trên </a:t>
            </a:r>
            <a:r>
              <a:rPr lang="vi-VN" sz="2400" b="1">
                <a:latin typeface="Roboto Slab" panose="020B0604020202020204"/>
              </a:rPr>
              <a:t>kết quả học tập </a:t>
            </a:r>
            <a:r>
              <a:rPr lang="vi-VN" sz="2400">
                <a:latin typeface="Roboto Slab" panose="020B0604020202020204"/>
              </a:rPr>
              <a:t>của các sinh viên tương tự</a:t>
            </a:r>
            <a:endParaRPr lang="en-US" sz="2400">
              <a:latin typeface="Roboto Slab" panose="020B0604020202020204"/>
            </a:endParaRPr>
          </a:p>
        </p:txBody>
      </p:sp>
      <p:pic>
        <p:nvPicPr>
          <p:cNvPr id="6" name="Picture 5" descr="A picture containing text, diagram, sketch, drawing&#10;&#10;Description automatically generated">
            <a:extLst>
              <a:ext uri="{FF2B5EF4-FFF2-40B4-BE49-F238E27FC236}">
                <a16:creationId xmlns:a16="http://schemas.microsoft.com/office/drawing/2014/main" id="{D8373DE9-2981-4FDD-97CD-9701A6A0BE6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4" t="-1073" r="20130" b="1866"/>
          <a:stretch/>
        </p:blipFill>
        <p:spPr bwMode="auto">
          <a:xfrm>
            <a:off x="8023733" y="2754974"/>
            <a:ext cx="3053301" cy="3614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58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6AC8-3BC5-4ED0-A9F9-9D7CF82B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51" y="240628"/>
            <a:ext cx="8187200" cy="59740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Nội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dung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ABD7AAE-1EE9-436E-BEA1-38C932FD1E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3EDFC3-35AB-4EAD-BC16-B94EC873C128}"/>
              </a:ext>
            </a:extLst>
          </p:cNvPr>
          <p:cNvGrpSpPr/>
          <p:nvPr/>
        </p:nvGrpSpPr>
        <p:grpSpPr>
          <a:xfrm>
            <a:off x="1106533" y="1271240"/>
            <a:ext cx="910227" cy="847120"/>
            <a:chOff x="437470" y="3940470"/>
            <a:chExt cx="821100" cy="821100"/>
          </a:xfrm>
          <a:solidFill>
            <a:srgbClr val="AAC3EC"/>
          </a:solidFill>
        </p:grpSpPr>
        <p:sp>
          <p:nvSpPr>
            <p:cNvPr id="14" name="Google Shape;586;p61">
              <a:extLst>
                <a:ext uri="{FF2B5EF4-FFF2-40B4-BE49-F238E27FC236}">
                  <a16:creationId xmlns:a16="http://schemas.microsoft.com/office/drawing/2014/main" id="{FF1DCBA7-7C17-4D97-B508-645D0B9975A4}"/>
                </a:ext>
              </a:extLst>
            </p:cNvPr>
            <p:cNvSpPr/>
            <p:nvPr/>
          </p:nvSpPr>
          <p:spPr>
            <a:xfrm>
              <a:off x="437470" y="3940470"/>
              <a:ext cx="821100" cy="821100"/>
            </a:xfrm>
            <a:prstGeom prst="round1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590;p61">
              <a:extLst>
                <a:ext uri="{FF2B5EF4-FFF2-40B4-BE49-F238E27FC236}">
                  <a16:creationId xmlns:a16="http://schemas.microsoft.com/office/drawing/2014/main" id="{72954A8D-1A9E-4454-A88D-56C3439C6BFB}"/>
                </a:ext>
              </a:extLst>
            </p:cNvPr>
            <p:cNvSpPr txBox="1">
              <a:spLocks/>
            </p:cNvSpPr>
            <p:nvPr/>
          </p:nvSpPr>
          <p:spPr>
            <a:xfrm>
              <a:off x="437470" y="4050881"/>
              <a:ext cx="821100" cy="600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4000" b="1">
                  <a:solidFill>
                    <a:schemeClr val="bg1"/>
                  </a:solidFill>
                  <a:latin typeface="Roboto Slab" panose="020B0604020202020204" pitchFamily="2" charset="0"/>
                  <a:ea typeface="Roboto Slab" panose="020B0604020202020204" pitchFamily="2" charset="0"/>
                  <a:cs typeface="Roboto Slab" panose="020B0604020202020204" pitchFamily="2" charset="0"/>
                </a:rPr>
                <a:t>1.</a:t>
              </a:r>
            </a:p>
          </p:txBody>
        </p:sp>
      </p:grpSp>
      <p:sp>
        <p:nvSpPr>
          <p:cNvPr id="20" name="Google Shape;618;p28">
            <a:extLst>
              <a:ext uri="{FF2B5EF4-FFF2-40B4-BE49-F238E27FC236}">
                <a16:creationId xmlns:a16="http://schemas.microsoft.com/office/drawing/2014/main" id="{D8C312E6-F27B-4896-8F4C-A6DB398C167B}"/>
              </a:ext>
            </a:extLst>
          </p:cNvPr>
          <p:cNvSpPr txBox="1">
            <a:spLocks/>
          </p:cNvSpPr>
          <p:nvPr/>
        </p:nvSpPr>
        <p:spPr>
          <a:xfrm>
            <a:off x="2143759" y="1409927"/>
            <a:ext cx="5964767" cy="70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35463" indent="0" algn="just">
              <a:spcBef>
                <a:spcPts val="0"/>
              </a:spcBef>
              <a:buSzPts val="2000"/>
              <a:buNone/>
            </a:pPr>
            <a:r>
              <a:rPr lang="en-US" sz="24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Giới thiệu đề tài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Condensed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B5F9D9-9B3D-4CD5-9FC3-2DA16D424F64}"/>
              </a:ext>
            </a:extLst>
          </p:cNvPr>
          <p:cNvCxnSpPr>
            <a:cxnSpLocks/>
          </p:cNvCxnSpPr>
          <p:nvPr/>
        </p:nvCxnSpPr>
        <p:spPr>
          <a:xfrm>
            <a:off x="1521404" y="2840945"/>
            <a:ext cx="0" cy="1230116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93F44F-4CDE-4BDB-AEF8-B84552B626B5}"/>
              </a:ext>
            </a:extLst>
          </p:cNvPr>
          <p:cNvGrpSpPr/>
          <p:nvPr/>
        </p:nvGrpSpPr>
        <p:grpSpPr>
          <a:xfrm>
            <a:off x="1106533" y="2304148"/>
            <a:ext cx="910227" cy="847120"/>
            <a:chOff x="437470" y="3940470"/>
            <a:chExt cx="821100" cy="821100"/>
          </a:xfrm>
          <a:solidFill>
            <a:srgbClr val="AAC3EC"/>
          </a:solidFill>
        </p:grpSpPr>
        <p:sp>
          <p:nvSpPr>
            <p:cNvPr id="32" name="Google Shape;586;p61">
              <a:extLst>
                <a:ext uri="{FF2B5EF4-FFF2-40B4-BE49-F238E27FC236}">
                  <a16:creationId xmlns:a16="http://schemas.microsoft.com/office/drawing/2014/main" id="{CE96D66E-AA52-4907-948A-377907C0D34E}"/>
                </a:ext>
              </a:extLst>
            </p:cNvPr>
            <p:cNvSpPr/>
            <p:nvPr/>
          </p:nvSpPr>
          <p:spPr>
            <a:xfrm>
              <a:off x="437470" y="3940470"/>
              <a:ext cx="821100" cy="821100"/>
            </a:xfrm>
            <a:prstGeom prst="round1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590;p61">
              <a:extLst>
                <a:ext uri="{FF2B5EF4-FFF2-40B4-BE49-F238E27FC236}">
                  <a16:creationId xmlns:a16="http://schemas.microsoft.com/office/drawing/2014/main" id="{8052E6E4-6433-46B5-A136-E3389B6CDDC8}"/>
                </a:ext>
              </a:extLst>
            </p:cNvPr>
            <p:cNvSpPr txBox="1">
              <a:spLocks/>
            </p:cNvSpPr>
            <p:nvPr/>
          </p:nvSpPr>
          <p:spPr>
            <a:xfrm>
              <a:off x="437470" y="4050881"/>
              <a:ext cx="821100" cy="600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3200" b="1">
                  <a:solidFill>
                    <a:schemeClr val="bg1"/>
                  </a:solidFill>
                  <a:latin typeface="Roboto Slab" panose="020B0604020202020204" pitchFamily="2" charset="0"/>
                  <a:ea typeface="Roboto Slab" panose="020B0604020202020204" pitchFamily="2" charset="0"/>
                  <a:cs typeface="Roboto Slab" panose="020B0604020202020204" pitchFamily="2" charset="0"/>
                </a:rPr>
                <a:t>2</a:t>
              </a:r>
            </a:p>
          </p:txBody>
        </p:sp>
      </p:grpSp>
      <p:sp>
        <p:nvSpPr>
          <p:cNvPr id="34" name="Google Shape;618;p28">
            <a:extLst>
              <a:ext uri="{FF2B5EF4-FFF2-40B4-BE49-F238E27FC236}">
                <a16:creationId xmlns:a16="http://schemas.microsoft.com/office/drawing/2014/main" id="{26954AF6-D5A5-4B94-825C-A5D7DB79ED3A}"/>
              </a:ext>
            </a:extLst>
          </p:cNvPr>
          <p:cNvSpPr txBox="1">
            <a:spLocks/>
          </p:cNvSpPr>
          <p:nvPr/>
        </p:nvSpPr>
        <p:spPr>
          <a:xfrm>
            <a:off x="2143759" y="2317068"/>
            <a:ext cx="5821173" cy="84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35255" indent="0" algn="just">
              <a:spcBef>
                <a:spcPts val="0"/>
              </a:spcBef>
              <a:buSzPts val="2000"/>
              <a:buNone/>
            </a:pPr>
            <a:r>
              <a:rPr lang="en-US" sz="2400" b="1">
                <a:latin typeface="Roboto Slab"/>
                <a:ea typeface="Roboto Slab"/>
                <a:cs typeface="Roboto Slab"/>
                <a:sym typeface="Roboto Condensed"/>
              </a:rPr>
              <a:t>Nội dung thực hiện</a:t>
            </a:r>
            <a:endParaRPr lang="vi-V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2D0DB4-84F7-4B9E-84CC-E63AF14D1592}"/>
              </a:ext>
            </a:extLst>
          </p:cNvPr>
          <p:cNvCxnSpPr>
            <a:cxnSpLocks/>
          </p:cNvCxnSpPr>
          <p:nvPr/>
        </p:nvCxnSpPr>
        <p:spPr>
          <a:xfrm>
            <a:off x="1561649" y="3511293"/>
            <a:ext cx="510996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618;p28">
            <a:extLst>
              <a:ext uri="{FF2B5EF4-FFF2-40B4-BE49-F238E27FC236}">
                <a16:creationId xmlns:a16="http://schemas.microsoft.com/office/drawing/2014/main" id="{D6D57087-A597-45D5-BDCF-D6A1BEF5F4AE}"/>
              </a:ext>
            </a:extLst>
          </p:cNvPr>
          <p:cNvSpPr txBox="1">
            <a:spLocks/>
          </p:cNvSpPr>
          <p:nvPr/>
        </p:nvSpPr>
        <p:spPr>
          <a:xfrm>
            <a:off x="2479613" y="3072714"/>
            <a:ext cx="5821173" cy="84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35463" indent="0" algn="just">
              <a:spcBef>
                <a:spcPts val="0"/>
              </a:spcBef>
              <a:buSzPts val="2000"/>
              <a:buNone/>
            </a:pPr>
            <a:r>
              <a:rPr lang="en-US" sz="20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Tiền xử lý dữ liệu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3C985C-C473-4A55-9DC3-A37A2B07BB12}"/>
              </a:ext>
            </a:extLst>
          </p:cNvPr>
          <p:cNvSpPr/>
          <p:nvPr/>
        </p:nvSpPr>
        <p:spPr>
          <a:xfrm>
            <a:off x="2288539" y="3449013"/>
            <a:ext cx="122043" cy="122043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030197-37B4-40C6-A67C-449F01220683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1561649" y="3508778"/>
            <a:ext cx="726890" cy="1257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7D51A78-12E4-4886-862E-B51C769D655E}"/>
              </a:ext>
            </a:extLst>
          </p:cNvPr>
          <p:cNvSpPr/>
          <p:nvPr/>
        </p:nvSpPr>
        <p:spPr>
          <a:xfrm>
            <a:off x="2307875" y="4010040"/>
            <a:ext cx="122043" cy="122043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4436B3-7A48-4879-AB28-984FD5EBCBE4}"/>
              </a:ext>
            </a:extLst>
          </p:cNvPr>
          <p:cNvCxnSpPr>
            <a:cxnSpLocks/>
          </p:cNvCxnSpPr>
          <p:nvPr/>
        </p:nvCxnSpPr>
        <p:spPr>
          <a:xfrm>
            <a:off x="1553763" y="4071061"/>
            <a:ext cx="815133" cy="0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618;p28">
            <a:extLst>
              <a:ext uri="{FF2B5EF4-FFF2-40B4-BE49-F238E27FC236}">
                <a16:creationId xmlns:a16="http://schemas.microsoft.com/office/drawing/2014/main" id="{6CBE72D4-A00A-47CB-93F4-1161046D8035}"/>
              </a:ext>
            </a:extLst>
          </p:cNvPr>
          <p:cNvSpPr txBox="1">
            <a:spLocks/>
          </p:cNvSpPr>
          <p:nvPr/>
        </p:nvSpPr>
        <p:spPr>
          <a:xfrm>
            <a:off x="2479613" y="3643533"/>
            <a:ext cx="3501851" cy="84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35463" indent="0" algn="just">
              <a:spcBef>
                <a:spcPts val="0"/>
              </a:spcBef>
              <a:buSzPts val="2000"/>
              <a:buNone/>
            </a:pPr>
            <a:r>
              <a:rPr lang="en-US" sz="20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Các ph</a:t>
            </a:r>
            <a:r>
              <a:rPr lang="vi-VN" sz="20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ư</a:t>
            </a:r>
            <a:r>
              <a:rPr lang="en-US" sz="20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ơng pháp đề xuất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8236804-6901-4F83-94C7-CC74C53AEB9C}"/>
              </a:ext>
            </a:extLst>
          </p:cNvPr>
          <p:cNvGrpSpPr/>
          <p:nvPr/>
        </p:nvGrpSpPr>
        <p:grpSpPr>
          <a:xfrm>
            <a:off x="1106533" y="4608934"/>
            <a:ext cx="910227" cy="847120"/>
            <a:chOff x="437470" y="3940470"/>
            <a:chExt cx="821100" cy="821100"/>
          </a:xfrm>
          <a:solidFill>
            <a:srgbClr val="AAC3EC"/>
          </a:solidFill>
        </p:grpSpPr>
        <p:sp>
          <p:nvSpPr>
            <p:cNvPr id="60" name="Google Shape;586;p61">
              <a:extLst>
                <a:ext uri="{FF2B5EF4-FFF2-40B4-BE49-F238E27FC236}">
                  <a16:creationId xmlns:a16="http://schemas.microsoft.com/office/drawing/2014/main" id="{890801E2-9BBF-4EB3-B973-9CB9F537A1FF}"/>
                </a:ext>
              </a:extLst>
            </p:cNvPr>
            <p:cNvSpPr/>
            <p:nvPr/>
          </p:nvSpPr>
          <p:spPr>
            <a:xfrm>
              <a:off x="437470" y="3940470"/>
              <a:ext cx="821100" cy="821100"/>
            </a:xfrm>
            <a:prstGeom prst="round1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Google Shape;590;p61">
              <a:extLst>
                <a:ext uri="{FF2B5EF4-FFF2-40B4-BE49-F238E27FC236}">
                  <a16:creationId xmlns:a16="http://schemas.microsoft.com/office/drawing/2014/main" id="{C871A36C-A855-43A8-AE2F-E92675C1DD76}"/>
                </a:ext>
              </a:extLst>
            </p:cNvPr>
            <p:cNvSpPr txBox="1">
              <a:spLocks/>
            </p:cNvSpPr>
            <p:nvPr/>
          </p:nvSpPr>
          <p:spPr>
            <a:xfrm>
              <a:off x="437470" y="4050881"/>
              <a:ext cx="821100" cy="600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4000" b="1">
                  <a:solidFill>
                    <a:schemeClr val="bg1"/>
                  </a:solidFill>
                  <a:latin typeface="Roboto Slab" panose="020B0604020202020204" pitchFamily="2" charset="0"/>
                  <a:ea typeface="Roboto Slab" panose="020B0604020202020204" pitchFamily="2" charset="0"/>
                  <a:cs typeface="Roboto Slab" panose="020B0604020202020204" pitchFamily="2" charset="0"/>
                </a:rPr>
                <a:t>3.</a:t>
              </a:r>
            </a:p>
          </p:txBody>
        </p:sp>
      </p:grpSp>
      <p:sp>
        <p:nvSpPr>
          <p:cNvPr id="62" name="Google Shape;618;p28">
            <a:extLst>
              <a:ext uri="{FF2B5EF4-FFF2-40B4-BE49-F238E27FC236}">
                <a16:creationId xmlns:a16="http://schemas.microsoft.com/office/drawing/2014/main" id="{909A0BF1-C2CF-4DAF-B8B2-8E53CBD63D5B}"/>
              </a:ext>
            </a:extLst>
          </p:cNvPr>
          <p:cNvSpPr txBox="1">
            <a:spLocks/>
          </p:cNvSpPr>
          <p:nvPr/>
        </p:nvSpPr>
        <p:spPr>
          <a:xfrm>
            <a:off x="2074948" y="4675480"/>
            <a:ext cx="5964767" cy="70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35463" indent="0" algn="just">
              <a:spcBef>
                <a:spcPts val="0"/>
              </a:spcBef>
              <a:buSzPts val="2000"/>
              <a:buNone/>
            </a:pPr>
            <a:r>
              <a:rPr lang="en-US" sz="24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Roboto Condensed"/>
              </a:rPr>
              <a:t>Thực nghiệm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310BEBF-4B1F-4539-B413-57B217785E27}"/>
              </a:ext>
            </a:extLst>
          </p:cNvPr>
          <p:cNvGrpSpPr/>
          <p:nvPr/>
        </p:nvGrpSpPr>
        <p:grpSpPr>
          <a:xfrm>
            <a:off x="1098649" y="5658572"/>
            <a:ext cx="910227" cy="847120"/>
            <a:chOff x="437470" y="3940470"/>
            <a:chExt cx="821100" cy="821100"/>
          </a:xfrm>
          <a:solidFill>
            <a:srgbClr val="AAC3EC"/>
          </a:solidFill>
        </p:grpSpPr>
        <p:sp>
          <p:nvSpPr>
            <p:cNvPr id="87" name="Google Shape;586;p61">
              <a:extLst>
                <a:ext uri="{FF2B5EF4-FFF2-40B4-BE49-F238E27FC236}">
                  <a16:creationId xmlns:a16="http://schemas.microsoft.com/office/drawing/2014/main" id="{8C8D87AC-7DC6-4B39-9360-A6070231B5E0}"/>
                </a:ext>
              </a:extLst>
            </p:cNvPr>
            <p:cNvSpPr/>
            <p:nvPr/>
          </p:nvSpPr>
          <p:spPr>
            <a:xfrm>
              <a:off x="437470" y="3940470"/>
              <a:ext cx="821100" cy="821100"/>
            </a:xfrm>
            <a:prstGeom prst="round1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Google Shape;590;p61">
              <a:extLst>
                <a:ext uri="{FF2B5EF4-FFF2-40B4-BE49-F238E27FC236}">
                  <a16:creationId xmlns:a16="http://schemas.microsoft.com/office/drawing/2014/main" id="{B5913D0E-47A4-48D0-BC74-3B531B6AC55A}"/>
                </a:ext>
              </a:extLst>
            </p:cNvPr>
            <p:cNvSpPr txBox="1">
              <a:spLocks/>
            </p:cNvSpPr>
            <p:nvPr/>
          </p:nvSpPr>
          <p:spPr>
            <a:xfrm>
              <a:off x="437470" y="4050881"/>
              <a:ext cx="821100" cy="600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4000" b="1">
                  <a:solidFill>
                    <a:schemeClr val="bg1"/>
                  </a:solidFill>
                  <a:latin typeface="Roboto Slab" panose="020B0604020202020204" pitchFamily="2" charset="0"/>
                  <a:ea typeface="Roboto Slab" panose="020B0604020202020204" pitchFamily="2" charset="0"/>
                  <a:cs typeface="Roboto Slab" panose="020B0604020202020204" pitchFamily="2" charset="0"/>
                </a:rPr>
                <a:t>4.</a:t>
              </a:r>
            </a:p>
          </p:txBody>
        </p:sp>
      </p:grpSp>
      <p:sp>
        <p:nvSpPr>
          <p:cNvPr id="89" name="Google Shape;618;p28">
            <a:extLst>
              <a:ext uri="{FF2B5EF4-FFF2-40B4-BE49-F238E27FC236}">
                <a16:creationId xmlns:a16="http://schemas.microsoft.com/office/drawing/2014/main" id="{397CD874-657F-4442-BA3B-36F48EAC3658}"/>
              </a:ext>
            </a:extLst>
          </p:cNvPr>
          <p:cNvSpPr txBox="1">
            <a:spLocks/>
          </p:cNvSpPr>
          <p:nvPr/>
        </p:nvSpPr>
        <p:spPr>
          <a:xfrm>
            <a:off x="2067064" y="5725118"/>
            <a:ext cx="5964767" cy="70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35463" indent="0" algn="just">
              <a:spcBef>
                <a:spcPts val="0"/>
              </a:spcBef>
              <a:buSzPts val="2000"/>
              <a:buNone/>
            </a:pPr>
            <a:r>
              <a:rPr lang="en-US" sz="24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Roboto Condensed"/>
              </a:rPr>
              <a:t>Kết luận và h</a:t>
            </a:r>
            <a:r>
              <a:rPr lang="vi-VN" sz="24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Roboto Condensed"/>
              </a:rPr>
              <a:t>ư</a:t>
            </a:r>
            <a:r>
              <a:rPr lang="en-US" sz="2400" b="1"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Roboto Condensed"/>
              </a:rPr>
              <a:t>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226116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20</a:t>
            </a:fld>
            <a:endParaRPr lang="e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Collaborative 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06B3-1158-4AA1-A14D-AF73D24F2D58}"/>
              </a:ext>
            </a:extLst>
          </p:cNvPr>
          <p:cNvSpPr txBox="1"/>
          <p:nvPr/>
        </p:nvSpPr>
        <p:spPr>
          <a:xfrm>
            <a:off x="622817" y="2161713"/>
            <a:ext cx="6829543" cy="2322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latin typeface="Roboto Slab" panose="020B0604020202020204"/>
              </a:rPr>
              <a:t>Memory based: </a:t>
            </a:r>
            <a:r>
              <a:rPr lang="en-US" sz="2000" err="1">
                <a:latin typeface="Roboto Slab" panose="020B0604020202020204"/>
              </a:rPr>
              <a:t>sử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dụng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toàn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bộ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dữ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liệu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để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dự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đoán</a:t>
            </a:r>
            <a:endParaRPr lang="en-US" sz="2000">
              <a:latin typeface="Roboto Slab" panose="020B0604020202020204"/>
            </a:endParaRPr>
          </a:p>
          <a:p>
            <a:pPr marL="858838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latin typeface="Roboto Slab" panose="020B0604020202020204"/>
              </a:rPr>
              <a:t>User-based: </a:t>
            </a:r>
            <a:r>
              <a:rPr lang="vi-VN" sz="1800">
                <a:latin typeface="Roboto Slab" panose="020B0604020202020204"/>
              </a:rPr>
              <a:t>dự đoán điểm môn C bằng cách chọn ra N sinh viên tương đồng nhất đã học môn đó </a:t>
            </a:r>
            <a:endParaRPr lang="en-US" sz="1800">
              <a:latin typeface="Roboto Slab" panose="020B0604020202020204"/>
            </a:endParaRPr>
          </a:p>
          <a:p>
            <a:pPr marL="858838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latin typeface="Roboto Slab" panose="020B0604020202020204"/>
              </a:rPr>
              <a:t>Item-based: </a:t>
            </a:r>
            <a:r>
              <a:rPr lang="vi-VN" sz="1800">
                <a:latin typeface="Roboto Slab" panose="020B0604020202020204"/>
              </a:rPr>
              <a:t>dự đoán điểm sinh viên S bằng cách chọn ra N môn học tương đồng nhất sinh viên đã học </a:t>
            </a:r>
            <a:endParaRPr lang="en-US" sz="1800">
              <a:latin typeface="Roboto Slab" panose="020B0604020202020204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371D8D9-BDD3-F5EA-C3F3-ABC1B0C4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2" y="240628"/>
            <a:ext cx="9818237" cy="5974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Recommendation System</a:t>
            </a:r>
          </a:p>
        </p:txBody>
      </p:sp>
      <p:pic>
        <p:nvPicPr>
          <p:cNvPr id="1026" name="Picture 2" descr="Feature Vector | Brilliant Math &amp; Science Wiki">
            <a:extLst>
              <a:ext uri="{FF2B5EF4-FFF2-40B4-BE49-F238E27FC236}">
                <a16:creationId xmlns:a16="http://schemas.microsoft.com/office/drawing/2014/main" id="{A814507F-C9C3-04BF-8D7D-D0E0F2993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895" y="4538171"/>
            <a:ext cx="5349385" cy="182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ector Similarity Explained | Pinecone">
            <a:extLst>
              <a:ext uri="{FF2B5EF4-FFF2-40B4-BE49-F238E27FC236}">
                <a16:creationId xmlns:a16="http://schemas.microsoft.com/office/drawing/2014/main" id="{B35D26B1-D588-22D0-F1C6-2DF208319A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704" y="4565270"/>
            <a:ext cx="3751580" cy="1717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89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21</a:t>
            </a:fld>
            <a:endParaRPr lang="e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Collaborative 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06B3-1158-4AA1-A14D-AF73D24F2D58}"/>
              </a:ext>
            </a:extLst>
          </p:cNvPr>
          <p:cNvSpPr txBox="1"/>
          <p:nvPr/>
        </p:nvSpPr>
        <p:spPr>
          <a:xfrm>
            <a:off x="622817" y="2161713"/>
            <a:ext cx="6829543" cy="192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b="1" err="1">
                <a:latin typeface="Roboto Slab" panose="020B0604020202020204"/>
              </a:rPr>
              <a:t>Model</a:t>
            </a:r>
            <a:r>
              <a:rPr lang="vi-VN" sz="2000" b="1">
                <a:latin typeface="Roboto Slab" panose="020B0604020202020204"/>
              </a:rPr>
              <a:t> </a:t>
            </a:r>
            <a:r>
              <a:rPr lang="vi-VN" sz="2000" b="1" err="1">
                <a:latin typeface="Roboto Slab" panose="020B0604020202020204"/>
              </a:rPr>
              <a:t>based</a:t>
            </a:r>
            <a:r>
              <a:rPr lang="en-US" sz="2000" b="1">
                <a:latin typeface="Roboto Slab" panose="020B0604020202020204"/>
              </a:rPr>
              <a:t>: </a:t>
            </a:r>
            <a:r>
              <a:rPr lang="en-US" sz="2000">
                <a:latin typeface="Roboto Slab" panose="020B0604020202020204"/>
              </a:rPr>
              <a:t>l</a:t>
            </a:r>
            <a:r>
              <a:rPr lang="vi-VN" sz="2000" err="1">
                <a:latin typeface="Roboto Slab" panose="020B0604020202020204"/>
              </a:rPr>
              <a:t>àm</a:t>
            </a:r>
            <a:r>
              <a:rPr lang="vi-VN" sz="2000">
                <a:latin typeface="Roboto Slab" panose="020B0604020202020204"/>
              </a:rPr>
              <a:t> giảm hoặc nén bộ dữ liệu ma trận thưa giữa sinh viên - môn học</a:t>
            </a:r>
            <a:endParaRPr lang="en-US" sz="2000">
              <a:latin typeface="Roboto Slab" panose="020B0604020202020204"/>
            </a:endParaRPr>
          </a:p>
          <a:p>
            <a:pPr marL="858838" indent="-346075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Roboto Slab" panose="020B0604020202020204"/>
              </a:rPr>
              <a:t>P</a:t>
            </a:r>
            <a:r>
              <a:rPr lang="vi-VN" sz="2000">
                <a:latin typeface="Roboto Slab" panose="020B0604020202020204"/>
              </a:rPr>
              <a:t>hân rã ma trận bằng thuật </a:t>
            </a:r>
            <a:r>
              <a:rPr lang="vi-VN" sz="1800">
                <a:latin typeface="Roboto Slab" panose="020B0604020202020204"/>
              </a:rPr>
              <a:t>toán </a:t>
            </a:r>
            <a:r>
              <a:rPr lang="vi-VN" sz="1800" i="1">
                <a:latin typeface="Roboto Slab" panose="020B0604020202020204"/>
              </a:rPr>
              <a:t>SVD (</a:t>
            </a:r>
            <a:r>
              <a:rPr lang="vi-VN" sz="1800" i="1" err="1">
                <a:latin typeface="Roboto Slab" panose="020B0604020202020204"/>
              </a:rPr>
              <a:t>Singular</a:t>
            </a:r>
            <a:r>
              <a:rPr lang="vi-VN" sz="1800" i="1">
                <a:latin typeface="Roboto Slab" panose="020B0604020202020204"/>
              </a:rPr>
              <a:t> </a:t>
            </a:r>
            <a:r>
              <a:rPr lang="vi-VN" sz="1800" i="1" err="1">
                <a:latin typeface="Roboto Slab" panose="020B0604020202020204"/>
              </a:rPr>
              <a:t>Value</a:t>
            </a:r>
            <a:r>
              <a:rPr lang="vi-VN" sz="1800" i="1">
                <a:latin typeface="Roboto Slab" panose="020B0604020202020204"/>
              </a:rPr>
              <a:t> </a:t>
            </a:r>
            <a:r>
              <a:rPr lang="vi-VN" sz="1800" i="1" err="1">
                <a:latin typeface="Roboto Slab" panose="020B0604020202020204"/>
              </a:rPr>
              <a:t>Decomposition</a:t>
            </a:r>
            <a:r>
              <a:rPr lang="vi-VN" sz="1800" i="1">
                <a:latin typeface="Roboto Slab" panose="020B0604020202020204"/>
              </a:rPr>
              <a:t>)</a:t>
            </a:r>
            <a:endParaRPr lang="vi-VN" sz="2000" i="1">
              <a:latin typeface="Roboto Slab" panose="020B0604020202020204"/>
            </a:endParaRPr>
          </a:p>
        </p:txBody>
      </p:sp>
      <p:pic>
        <p:nvPicPr>
          <p:cNvPr id="6" name="Picture 5" descr="A picture containing diagram, rectangle, text, line&#10;&#10;Description automatically generated">
            <a:extLst>
              <a:ext uri="{FF2B5EF4-FFF2-40B4-BE49-F238E27FC236}">
                <a16:creationId xmlns:a16="http://schemas.microsoft.com/office/drawing/2014/main" id="{EC6BF3A0-2A5C-4485-8F42-F39699EC1E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15539"/>
            <a:ext cx="3840480" cy="37653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0371D8D9-BDD3-F5EA-C3F3-ABC1B0C4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2" y="240628"/>
            <a:ext cx="9818237" cy="5974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76287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22</a:t>
            </a:fld>
            <a:endParaRPr lang="e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Content 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06B3-1158-4AA1-A14D-AF73D24F2D58}"/>
              </a:ext>
            </a:extLst>
          </p:cNvPr>
          <p:cNvSpPr txBox="1"/>
          <p:nvPr/>
        </p:nvSpPr>
        <p:spPr>
          <a:xfrm>
            <a:off x="815857" y="3219685"/>
            <a:ext cx="5460656" cy="229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>
                <a:latin typeface="Roboto Slab" panose="020B0604020202020204"/>
              </a:rPr>
              <a:t>D</a:t>
            </a:r>
            <a:r>
              <a:rPr lang="vi-VN" sz="2400" err="1">
                <a:latin typeface="Roboto Slab" panose="020B0604020202020204"/>
              </a:rPr>
              <a:t>ựa</a:t>
            </a:r>
            <a:r>
              <a:rPr lang="vi-VN" sz="2400">
                <a:latin typeface="Roboto Slab" panose="020B0604020202020204"/>
              </a:rPr>
              <a:t> vào các </a:t>
            </a:r>
            <a:r>
              <a:rPr lang="vi-VN" sz="2400" b="1">
                <a:latin typeface="Roboto Slab" panose="020B0604020202020204"/>
              </a:rPr>
              <a:t>đặc tính của </a:t>
            </a:r>
            <a:r>
              <a:rPr lang="vi-VN" sz="2400" b="1" i="1">
                <a:latin typeface="Roboto Slab" panose="020B0604020202020204"/>
              </a:rPr>
              <a:t>sinh viên </a:t>
            </a:r>
            <a:r>
              <a:rPr lang="vi-VN" sz="2400" b="1">
                <a:latin typeface="Roboto Slab" panose="020B0604020202020204"/>
              </a:rPr>
              <a:t>và </a:t>
            </a:r>
            <a:r>
              <a:rPr lang="vi-VN" sz="2400" b="1" i="1">
                <a:latin typeface="Roboto Slab" panose="020B0604020202020204"/>
              </a:rPr>
              <a:t>môn học</a:t>
            </a:r>
            <a:r>
              <a:rPr lang="en-US" sz="2400" i="1">
                <a:latin typeface="Roboto Slab" panose="020B0604020202020204"/>
              </a:rPr>
              <a:t>,</a:t>
            </a:r>
            <a:r>
              <a:rPr lang="en-US" sz="2400" i="1">
                <a:latin typeface="Roboto Slab" panose="020B0604020202020204"/>
                <a:sym typeface="Wingdings" panose="05000000000000000000" pitchFamily="2" charset="2"/>
              </a:rPr>
              <a:t> </a:t>
            </a:r>
            <a:r>
              <a:rPr lang="vi-VN" sz="2400">
                <a:latin typeface="Roboto Slab" panose="020B0604020202020204"/>
              </a:rPr>
              <a:t>đề xuất ra các sinh viên và môn học có đặc trưng gần tương tự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D738C-A5A1-4DA0-A322-5A32482CB89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7" y="2440155"/>
            <a:ext cx="4935608" cy="3501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9EF527F-E3CD-DD2F-2390-9D42A4E5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2" y="240628"/>
            <a:ext cx="9818237" cy="5974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633151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23</a:t>
            </a:fld>
            <a:endParaRPr lang="e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Content 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06B3-1158-4AA1-A14D-AF73D24F2D58}"/>
              </a:ext>
            </a:extLst>
          </p:cNvPr>
          <p:cNvSpPr txBox="1"/>
          <p:nvPr/>
        </p:nvSpPr>
        <p:spPr>
          <a:xfrm>
            <a:off x="815857" y="2415539"/>
            <a:ext cx="6621263" cy="232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>
                <a:latin typeface="Roboto Slab" panose="020B0604020202020204"/>
              </a:rPr>
              <a:t>Đề xuất điểm dựa trên điểm các </a:t>
            </a:r>
            <a:r>
              <a:rPr lang="vi-VN" sz="2400" b="1">
                <a:latin typeface="Roboto Slab" panose="020B0604020202020204"/>
              </a:rPr>
              <a:t>môn học tương tự </a:t>
            </a:r>
            <a:r>
              <a:rPr lang="vi-VN" sz="2400">
                <a:latin typeface="Roboto Slab" panose="020B0604020202020204"/>
              </a:rPr>
              <a:t>mà sinh viên đó đã học</a:t>
            </a:r>
            <a:endParaRPr lang="en-US" sz="2400">
              <a:latin typeface="Roboto Slab" panose="020B0604020202020204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>
                <a:latin typeface="Roboto Slab" panose="020B0604020202020204"/>
              </a:rPr>
              <a:t>Đề xuất điểm dựa trên điểm các </a:t>
            </a:r>
            <a:r>
              <a:rPr lang="vi-VN" sz="2400" b="1">
                <a:latin typeface="Roboto Slab" panose="020B0604020202020204"/>
              </a:rPr>
              <a:t>sinh viên tương tự</a:t>
            </a:r>
            <a:r>
              <a:rPr lang="vi-VN" sz="2400">
                <a:latin typeface="Roboto Slab" panose="020B0604020202020204"/>
              </a:rPr>
              <a:t> đã học qua môn học đó</a:t>
            </a:r>
            <a:endParaRPr lang="en-US" sz="2400">
              <a:latin typeface="Roboto Slab" panose="020B0604020202020204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A2F9BC3-C28D-5C3D-1073-8FBE2D2E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2" y="240628"/>
            <a:ext cx="9818237" cy="5974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Recommendation System</a:t>
            </a:r>
          </a:p>
        </p:txBody>
      </p:sp>
      <p:pic>
        <p:nvPicPr>
          <p:cNvPr id="2" name="Picture 1" descr="python - calculate cosine similarity matrix without scipy, sklearn.metrics. pairwise - Stack Overflow">
            <a:extLst>
              <a:ext uri="{FF2B5EF4-FFF2-40B4-BE49-F238E27FC236}">
                <a16:creationId xmlns:a16="http://schemas.microsoft.com/office/drawing/2014/main" id="{5AA6F828-7BB6-191B-5542-522F2167EF6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9" r="4978"/>
          <a:stretch/>
        </p:blipFill>
        <p:spPr bwMode="auto">
          <a:xfrm>
            <a:off x="7890863" y="2161713"/>
            <a:ext cx="3781045" cy="31297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8099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Thực nghiệm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Root Mean Squared Error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6BDF37-295A-FDCC-1BF4-0BE8B5D8C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18978"/>
              </p:ext>
            </p:extLst>
          </p:nvPr>
        </p:nvGraphicFramePr>
        <p:xfrm>
          <a:off x="3031109" y="2224984"/>
          <a:ext cx="6129783" cy="4246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53">
                  <a:extLst>
                    <a:ext uri="{9D8B030D-6E8A-4147-A177-3AD203B41FA5}">
                      <a16:colId xmlns:a16="http://schemas.microsoft.com/office/drawing/2014/main" val="1894993239"/>
                    </a:ext>
                  </a:extLst>
                </a:gridCol>
                <a:gridCol w="3272716">
                  <a:extLst>
                    <a:ext uri="{9D8B030D-6E8A-4147-A177-3AD203B41FA5}">
                      <a16:colId xmlns:a16="http://schemas.microsoft.com/office/drawing/2014/main" val="1230977386"/>
                    </a:ext>
                  </a:extLst>
                </a:gridCol>
                <a:gridCol w="1903414">
                  <a:extLst>
                    <a:ext uri="{9D8B030D-6E8A-4147-A177-3AD203B41FA5}">
                      <a16:colId xmlns:a16="http://schemas.microsoft.com/office/drawing/2014/main" val="129750717"/>
                    </a:ext>
                  </a:extLst>
                </a:gridCol>
              </a:tblGrid>
              <a:tr h="367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STT</a:t>
                      </a:r>
                      <a:endParaRPr lang="en-US" sz="1600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Phương pháp</a:t>
                      </a:r>
                      <a:endParaRPr lang="en-US" sz="1600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 Test </a:t>
                      </a:r>
                      <a:r>
                        <a:rPr lang="en-ID" sz="1600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RMSE</a:t>
                      </a:r>
                      <a:endParaRPr lang="en-US" sz="1600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1469643"/>
                  </a:ext>
                </a:extLst>
              </a:tr>
              <a:tr h="42017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Collaborative Filtering - Model based</a:t>
                      </a:r>
                      <a:endParaRPr lang="en-US" sz="13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1.7200</a:t>
                      </a:r>
                      <a:endParaRPr lang="en-US" sz="13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5133492"/>
                  </a:ext>
                </a:extLst>
              </a:tr>
              <a:tr h="356407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Collaborative Filtering - Memory based</a:t>
                      </a:r>
                      <a:endParaRPr lang="en-US" sz="13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1.7258</a:t>
                      </a:r>
                      <a:endParaRPr lang="en-US" sz="13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0750097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Conv1D_LSTM</a:t>
                      </a:r>
                      <a:endParaRPr lang="en-US" sz="13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1.76854</a:t>
                      </a:r>
                      <a:endParaRPr lang="en-US" sz="13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5258989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Xgboost Regression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1.79939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0069864"/>
                  </a:ext>
                </a:extLst>
              </a:tr>
              <a:tr h="39543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Lasso Regression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1.88168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7938571"/>
                  </a:ext>
                </a:extLst>
              </a:tr>
              <a:tr h="428512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Ordinary Least Squares Regression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1.88256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3200387"/>
                  </a:ext>
                </a:extLst>
              </a:tr>
              <a:tr h="402541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Ridge Regression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1.88256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1407390"/>
                  </a:ext>
                </a:extLst>
              </a:tr>
              <a:tr h="4156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Content Filtering – Student based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1.8851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0926551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Decision Tree Regression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1.88814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393114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Content Filtering - Course based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300" b="1">
                          <a:effectLst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2.2207</a:t>
                      </a:r>
                      <a:endParaRPr lang="en-US" sz="1300" b="1">
                        <a:effectLst/>
                        <a:latin typeface="Roboto Slab" pitchFamily="2" charset="0"/>
                        <a:ea typeface="Roboto Slab" pitchFamily="2" charset="0"/>
                        <a:cs typeface="Roboto Slab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31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2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Kết luận và h</a:t>
            </a:r>
            <a:r>
              <a:rPr lang="vi-VN">
                <a:solidFill>
                  <a:srgbClr val="FFFFFF"/>
                </a:solidFill>
                <a:latin typeface="Roboto Slab" pitchFamily="2" charset="0"/>
              </a:rPr>
              <a:t>ư</a:t>
            </a:r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ớng phát triển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25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9B88B-C7F6-4F79-8D38-029A207791B7}"/>
              </a:ext>
            </a:extLst>
          </p:cNvPr>
          <p:cNvSpPr txBox="1"/>
          <p:nvPr/>
        </p:nvSpPr>
        <p:spPr>
          <a:xfrm>
            <a:off x="660401" y="1350434"/>
            <a:ext cx="8492066" cy="1839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H</a:t>
            </a:r>
            <a:r>
              <a:rPr lang="vi-VN" sz="2400">
                <a:latin typeface="Roboto Slab" panose="020B0604020202020204"/>
              </a:rPr>
              <a:t>ư</a:t>
            </a:r>
            <a:r>
              <a:rPr lang="en-US" sz="2400">
                <a:latin typeface="Roboto Slab" panose="020B0604020202020204"/>
              </a:rPr>
              <a:t>ớng phát triển:</a:t>
            </a:r>
          </a:p>
          <a:p>
            <a:pPr marL="973138" indent="-51593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>
                <a:latin typeface="Roboto Slab" panose="020B0604020202020204"/>
              </a:rPr>
              <a:t>Tối </a:t>
            </a:r>
            <a:r>
              <a:rPr lang="vi-VN" sz="2400">
                <a:latin typeface="Roboto Slab" panose="020B0604020202020204"/>
              </a:rPr>
              <a:t>ư</a:t>
            </a:r>
            <a:r>
              <a:rPr lang="en-US" sz="2400">
                <a:latin typeface="Roboto Slab" panose="020B0604020202020204"/>
              </a:rPr>
              <a:t>u hóa các siêu tham số</a:t>
            </a:r>
          </a:p>
          <a:p>
            <a:pPr marL="973138" indent="-51593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>
                <a:latin typeface="Roboto Slab" panose="020B0604020202020204"/>
              </a:rPr>
              <a:t>Thử nghiệm thêm các ph</a:t>
            </a:r>
            <a:r>
              <a:rPr lang="vi-VN" sz="2400">
                <a:latin typeface="Roboto Slab" panose="020B0604020202020204"/>
              </a:rPr>
              <a:t>ư</a:t>
            </a:r>
            <a:r>
              <a:rPr lang="en-US" sz="2400">
                <a:latin typeface="Roboto Slab" panose="020B0604020202020204"/>
              </a:rPr>
              <a:t>ơng pháp khác</a:t>
            </a:r>
          </a:p>
        </p:txBody>
      </p:sp>
    </p:spTree>
    <p:extLst>
      <p:ext uri="{BB962C8B-B14F-4D97-AF65-F5344CB8AC3E}">
        <p14:creationId xmlns:p14="http://schemas.microsoft.com/office/powerpoint/2010/main" val="363191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8ADB11-B200-3CBB-E7EB-025F2936F6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D33496E-8751-B1E8-334E-E221813B7419}"/>
              </a:ext>
            </a:extLst>
          </p:cNvPr>
          <p:cNvSpPr txBox="1">
            <a:spLocks/>
          </p:cNvSpPr>
          <p:nvPr/>
        </p:nvSpPr>
        <p:spPr>
          <a:xfrm>
            <a:off x="609600" y="2349560"/>
            <a:ext cx="10972800" cy="107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3200">
                <a:solidFill>
                  <a:schemeClr val="bg2"/>
                </a:solidFill>
                <a:latin typeface="Roboto Slab" panose="020B0604020202020204"/>
                <a:ea typeface="Roboto Slab" panose="020B0604020202020204" pitchFamily="2" charset="0"/>
                <a:cs typeface="Roboto Slab" panose="020B0604020202020204" pitchFamily="2" charset="0"/>
              </a:rPr>
              <a:t>-THE END-</a:t>
            </a:r>
          </a:p>
          <a:p>
            <a:r>
              <a:rPr lang="en-US" sz="3200">
                <a:solidFill>
                  <a:schemeClr val="accent1"/>
                </a:solidFill>
                <a:latin typeface="Roboto Slab" panose="020B0604020202020204"/>
                <a:ea typeface="Roboto Slab" pitchFamily="2" charset="0"/>
                <a:cs typeface="Roboto Slab" pitchFamily="2" charset="0"/>
              </a:rPr>
              <a:t>THANKS FOR LISTENING</a:t>
            </a:r>
          </a:p>
          <a:p>
            <a:r>
              <a:rPr lang="en-US" sz="2400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-</a:t>
            </a:r>
            <a:r>
              <a:rPr lang="en-US" sz="2133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Group</a:t>
            </a:r>
            <a:r>
              <a:rPr lang="en-US" sz="2133">
                <a:solidFill>
                  <a:srgbClr val="1C4587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 3</a:t>
            </a:r>
            <a:r>
              <a:rPr lang="en-US" sz="2400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-</a:t>
            </a:r>
            <a:endParaRPr lang="vi-VN" sz="2400">
              <a:solidFill>
                <a:srgbClr val="1C458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Dosis SemiBold"/>
            </a:endParaRPr>
          </a:p>
          <a:p>
            <a:endParaRPr lang="en-US" sz="3200">
              <a:solidFill>
                <a:schemeClr val="accent1"/>
              </a:solidFill>
              <a:latin typeface="Roboto Slab" panose="020B0604020202020204"/>
              <a:ea typeface="Roboto Slab" pitchFamily="2" charset="0"/>
              <a:cs typeface="Roboto Slab" pitchFamily="2" charset="0"/>
            </a:endParaRPr>
          </a:p>
          <a:p>
            <a:endParaRPr lang="en-US" sz="3200">
              <a:solidFill>
                <a:schemeClr val="bg2"/>
              </a:solidFill>
              <a:latin typeface="Roboto Slab" panose="020B0604020202020204"/>
              <a:ea typeface="Roboto Slab" panose="020B0604020202020204" pitchFamily="2" charset="0"/>
              <a:cs typeface="Roboto Slab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6AC8-3BC5-4ED0-A9F9-9D7CF82B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51" y="240628"/>
            <a:ext cx="8187200" cy="59740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Giới thiệu đề tài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ABD7AAE-1EE9-436E-BEA1-38C932FD1E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93E90-CB73-4B73-90C3-9E6051CA7826}"/>
              </a:ext>
            </a:extLst>
          </p:cNvPr>
          <p:cNvSpPr txBox="1"/>
          <p:nvPr/>
        </p:nvSpPr>
        <p:spPr>
          <a:xfrm>
            <a:off x="929640" y="1821721"/>
            <a:ext cx="8498840" cy="365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L</a:t>
            </a:r>
            <a:r>
              <a:rPr lang="vi-VN" sz="2400">
                <a:latin typeface="Roboto Slab" panose="020B0604020202020204"/>
              </a:rPr>
              <a:t>ộ trình học không phù hợp gây ảnh hưởng đến hiệu quả học tập và tỷ lệ tốt nghiệp đúng hạn</a:t>
            </a:r>
            <a:endParaRPr lang="en-US" sz="2400">
              <a:latin typeface="Roboto Slab" panose="020B0604020202020204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Xây dựng mô hình d</a:t>
            </a:r>
            <a:r>
              <a:rPr lang="vi-VN" sz="2400">
                <a:latin typeface="Roboto Slab" panose="020B0604020202020204"/>
              </a:rPr>
              <a:t>ự đoán </a:t>
            </a:r>
            <a:r>
              <a:rPr lang="vi-VN" sz="2400" b="1">
                <a:latin typeface="Roboto Slab" panose="020B0604020202020204"/>
              </a:rPr>
              <a:t>điểm các môn học </a:t>
            </a:r>
            <a:r>
              <a:rPr lang="vi-VN" sz="2400">
                <a:latin typeface="Roboto Slab" panose="020B0604020202020204"/>
              </a:rPr>
              <a:t>mà sinh viên lựa chọn trong học kỳ tiếp theo</a:t>
            </a:r>
            <a:endParaRPr lang="en-US" sz="2400">
              <a:latin typeface="Roboto Slab" panose="020B0604020202020204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Roboto Slab" panose="020B0604020202020204"/>
              </a:rPr>
              <a:t>Ba h</a:t>
            </a:r>
            <a:r>
              <a:rPr lang="vi-VN" sz="2400">
                <a:latin typeface="Roboto Slab" panose="020B0604020202020204"/>
              </a:rPr>
              <a:t>ư</a:t>
            </a:r>
            <a:r>
              <a:rPr lang="en-US" sz="2400">
                <a:latin typeface="Roboto Slab" panose="020B0604020202020204"/>
              </a:rPr>
              <a:t>ớng tiếp cận: </a:t>
            </a:r>
            <a:r>
              <a:rPr lang="vi-VN" sz="2400">
                <a:latin typeface="Roboto Slab" panose="020B0604020202020204"/>
              </a:rPr>
              <a:t>mô hình máy học</a:t>
            </a:r>
            <a:r>
              <a:rPr lang="en-US" sz="2400">
                <a:latin typeface="Roboto Slab" panose="020B0604020202020204"/>
              </a:rPr>
              <a:t>, </a:t>
            </a:r>
            <a:r>
              <a:rPr lang="vi-VN" sz="2400">
                <a:latin typeface="Roboto Slab" panose="020B0604020202020204"/>
              </a:rPr>
              <a:t>mô hình neural network</a:t>
            </a:r>
            <a:r>
              <a:rPr lang="en-US" sz="2400">
                <a:latin typeface="Roboto Slab" panose="020B0604020202020204"/>
              </a:rPr>
              <a:t> và mô hình hệ thống khuyến nghị</a:t>
            </a:r>
            <a:endParaRPr lang="vi-VN" sz="2400"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017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Tiền xử lý dữ liệu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C7DCD35-4C6B-4005-95FA-57B7AABCEEA8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Cấu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trúc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dữ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liệu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cho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các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ph</a:t>
            </a:r>
            <a:r>
              <a:rPr lang="vi-VN" sz="2667" b="1">
                <a:solidFill>
                  <a:schemeClr val="bg2"/>
                </a:solidFill>
                <a:latin typeface="Roboto Slab" panose="020B0604020202020204"/>
              </a:rPr>
              <a:t>ư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ơng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pháp</a:t>
            </a:r>
            <a:endParaRPr lang="en-US" sz="2667" b="1">
              <a:solidFill>
                <a:schemeClr val="bg2"/>
              </a:solidFill>
              <a:latin typeface="Roboto Slab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A99A6B-807E-468D-B443-0A6A227D5DF9}"/>
              </a:ext>
            </a:extLst>
          </p:cNvPr>
          <p:cNvSpPr/>
          <p:nvPr/>
        </p:nvSpPr>
        <p:spPr>
          <a:xfrm>
            <a:off x="692654" y="2074167"/>
            <a:ext cx="10806692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latin typeface="Roboto Slab" panose="020B0604020202020204"/>
              </a:rPr>
              <a:t>Tuy</a:t>
            </a:r>
            <a:r>
              <a:rPr lang="en-US" sz="2000">
                <a:latin typeface="Roboto Slab" panose="020B0604020202020204"/>
              </a:rPr>
              <a:t> 3 </a:t>
            </a:r>
            <a:r>
              <a:rPr lang="en-US" sz="2000" err="1">
                <a:latin typeface="Roboto Slab" panose="020B0604020202020204"/>
              </a:rPr>
              <a:t>ph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 err="1">
                <a:latin typeface="Roboto Slab" panose="020B0604020202020204"/>
              </a:rPr>
              <a:t>ơng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pháp</a:t>
            </a:r>
            <a:r>
              <a:rPr lang="en-US" sz="2000">
                <a:latin typeface="Roboto Slab" panose="020B0604020202020204"/>
              </a:rPr>
              <a:t> đ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 err="1">
                <a:latin typeface="Roboto Slab" panose="020B0604020202020204"/>
              </a:rPr>
              <a:t>ợc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sử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dụng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để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thực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nghiệm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đều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hoạt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động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tốt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trên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các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cấu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trúc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khác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nhau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và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thuộc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tính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khác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nhau</a:t>
            </a:r>
            <a:r>
              <a:rPr lang="en-US" sz="2000">
                <a:latin typeface="Roboto Slab" panose="020B0604020202020204"/>
              </a:rPr>
              <a:t>. Nh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>
                <a:latin typeface="Roboto Slab" panose="020B0604020202020204"/>
              </a:rPr>
              <a:t>ng </a:t>
            </a:r>
            <a:r>
              <a:rPr lang="en-US" sz="2000" err="1">
                <a:latin typeface="Roboto Slab" panose="020B0604020202020204"/>
              </a:rPr>
              <a:t>điểm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chung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giữa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chúng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chính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là</a:t>
            </a:r>
            <a:r>
              <a:rPr lang="en-US" sz="2000">
                <a:latin typeface="Roboto Slab" panose="020B0604020202020204"/>
              </a:rPr>
              <a:t> 3 </a:t>
            </a:r>
            <a:r>
              <a:rPr lang="en-US" sz="2000" err="1">
                <a:latin typeface="Roboto Slab" panose="020B0604020202020204"/>
              </a:rPr>
              <a:t>nhóm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thông</a:t>
            </a:r>
            <a:r>
              <a:rPr lang="en-US" sz="2000">
                <a:latin typeface="Roboto Slab" panose="020B0604020202020204"/>
              </a:rPr>
              <a:t> tin c</a:t>
            </a:r>
            <a:r>
              <a:rPr lang="vi-VN" sz="2000">
                <a:latin typeface="Roboto Slab" panose="020B0604020202020204"/>
              </a:rPr>
              <a:t>ơ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bản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cần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thiết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để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huấn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luyện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mô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hình</a:t>
            </a:r>
            <a:r>
              <a:rPr lang="en-US" sz="2000">
                <a:latin typeface="Roboto Slab" panose="020B0604020202020204"/>
              </a:rPr>
              <a:t>: </a:t>
            </a:r>
            <a:r>
              <a:rPr lang="en-US" sz="2000" err="1">
                <a:latin typeface="Roboto Slab" panose="020B0604020202020204"/>
              </a:rPr>
              <a:t>thông</a:t>
            </a:r>
            <a:r>
              <a:rPr lang="en-US" sz="2000">
                <a:latin typeface="Roboto Slab" panose="020B0604020202020204"/>
              </a:rPr>
              <a:t> tin </a:t>
            </a:r>
            <a:r>
              <a:rPr lang="en-US" sz="2000" err="1">
                <a:latin typeface="Roboto Slab" panose="020B0604020202020204"/>
              </a:rPr>
              <a:t>về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điểm</a:t>
            </a:r>
            <a:r>
              <a:rPr lang="en-US" sz="2000">
                <a:latin typeface="Roboto Slab" panose="020B0604020202020204"/>
              </a:rPr>
              <a:t>, </a:t>
            </a:r>
            <a:r>
              <a:rPr lang="en-US" sz="2000" err="1">
                <a:latin typeface="Roboto Slab" panose="020B0604020202020204"/>
              </a:rPr>
              <a:t>sinh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viên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và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môn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học</a:t>
            </a:r>
            <a:r>
              <a:rPr lang="en-US" sz="2000">
                <a:latin typeface="Roboto Slab" panose="020B0604020202020204"/>
              </a:rPr>
              <a:t>.</a:t>
            </a:r>
            <a:endParaRPr lang="vi-VN" sz="2000">
              <a:latin typeface="Roboto Slab" panose="020B060402020202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3D72D6-22DA-E85A-58FB-5F954444C808}"/>
              </a:ext>
            </a:extLst>
          </p:cNvPr>
          <p:cNvGrpSpPr/>
          <p:nvPr/>
        </p:nvGrpSpPr>
        <p:grpSpPr>
          <a:xfrm>
            <a:off x="1047006" y="4111311"/>
            <a:ext cx="4625522" cy="2577144"/>
            <a:chOff x="1047006" y="4111311"/>
            <a:chExt cx="4625522" cy="25771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6D05CF-7B79-4E25-94A6-3F6D278CB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042"/>
            <a:stretch/>
          </p:blipFill>
          <p:spPr>
            <a:xfrm>
              <a:off x="1047006" y="4111311"/>
              <a:ext cx="4625522" cy="22417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154D6C-6ED6-BF16-B733-8E6DA7D118AC}"/>
                </a:ext>
              </a:extLst>
            </p:cNvPr>
            <p:cNvSpPr txBox="1"/>
            <p:nvPr/>
          </p:nvSpPr>
          <p:spPr>
            <a:xfrm>
              <a:off x="1197939" y="6411456"/>
              <a:ext cx="420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Roboto Slab" panose="020B0604020202020204"/>
                </a:rPr>
                <a:t>Recommendation System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B000C3-262E-F0E6-C79C-1556C026BDE8}"/>
              </a:ext>
            </a:extLst>
          </p:cNvPr>
          <p:cNvGrpSpPr/>
          <p:nvPr/>
        </p:nvGrpSpPr>
        <p:grpSpPr>
          <a:xfrm>
            <a:off x="6519474" y="4095991"/>
            <a:ext cx="4525041" cy="2593871"/>
            <a:chOff x="6519474" y="4095991"/>
            <a:chExt cx="4525041" cy="25938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26982D-C49E-4749-A97A-3F0BF4964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5091"/>
            <a:stretch/>
          </p:blipFill>
          <p:spPr>
            <a:xfrm>
              <a:off x="6519474" y="4095991"/>
              <a:ext cx="4525041" cy="23197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CD733-8C09-9882-710B-93589EF32769}"/>
                </a:ext>
              </a:extLst>
            </p:cNvPr>
            <p:cNvSpPr txBox="1"/>
            <p:nvPr/>
          </p:nvSpPr>
          <p:spPr>
            <a:xfrm>
              <a:off x="7238863" y="6412863"/>
              <a:ext cx="3556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Roboto Slab" panose="020B0604020202020204"/>
                </a:rPr>
                <a:t>Machine Learning &amp; Neural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20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Tiền xử lý dữ liệu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DE169-5F0F-40D8-B7F0-D5C70E5E19EE}"/>
              </a:ext>
            </a:extLst>
          </p:cNvPr>
          <p:cNvSpPr txBox="1"/>
          <p:nvPr/>
        </p:nvSpPr>
        <p:spPr>
          <a:xfrm>
            <a:off x="6660485" y="4375135"/>
            <a:ext cx="29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Roboto Slab" panose="020B0604020202020204"/>
              </a:rPr>
              <a:t>Recommendation </a:t>
            </a:r>
          </a:p>
          <a:p>
            <a:pPr algn="ctr"/>
            <a:r>
              <a:rPr lang="en-US" sz="1800">
                <a:latin typeface="Roboto Slab" panose="020B0604020202020204"/>
              </a:rPr>
              <a:t>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D7F1E-483E-4942-A882-9C990A45FB24}"/>
              </a:ext>
            </a:extLst>
          </p:cNvPr>
          <p:cNvSpPr txBox="1"/>
          <p:nvPr/>
        </p:nvSpPr>
        <p:spPr>
          <a:xfrm>
            <a:off x="9353911" y="4832622"/>
            <a:ext cx="211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Roboto Slab" panose="020B0604020202020204"/>
              </a:rPr>
              <a:t>Machine Learning &amp; Neural Network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1DC0F06-6B26-477C-B737-FED208E9661F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Thông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tin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điểm</a:t>
            </a:r>
            <a:endParaRPr lang="en-US" sz="2667" b="1">
              <a:solidFill>
                <a:schemeClr val="bg2"/>
              </a:solidFill>
              <a:latin typeface="Roboto Slab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09F23D-88F6-442A-9619-7F3194D92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547" y="2915198"/>
            <a:ext cx="1507927" cy="1239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9A3E21-3C89-4643-9C29-83ED6E047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825" y="2764149"/>
            <a:ext cx="1506710" cy="1906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612B5-EE00-43A7-AB5D-6F04801311E6}"/>
              </a:ext>
            </a:extLst>
          </p:cNvPr>
          <p:cNvSpPr txBox="1"/>
          <p:nvPr/>
        </p:nvSpPr>
        <p:spPr>
          <a:xfrm>
            <a:off x="428262" y="2422878"/>
            <a:ext cx="6470249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err="1">
                <a:latin typeface="Roboto Slab" panose="020B0604020202020204"/>
              </a:rPr>
              <a:t>Bảng</a:t>
            </a:r>
            <a:r>
              <a:rPr lang="en-US" sz="2000">
                <a:latin typeface="Roboto Slab" panose="020B0604020202020204"/>
              </a:rPr>
              <a:t> DIEM đ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 err="1">
                <a:latin typeface="Roboto Slab" panose="020B0604020202020204"/>
              </a:rPr>
              <a:t>ợc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dựa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trên</a:t>
            </a:r>
            <a:r>
              <a:rPr lang="en-US" sz="2000">
                <a:latin typeface="Roboto Slab" panose="020B0604020202020204"/>
              </a:rPr>
              <a:t> file </a:t>
            </a:r>
            <a:r>
              <a:rPr lang="en-US" sz="2000" err="1">
                <a:latin typeface="Roboto Slab" panose="020B0604020202020204"/>
              </a:rPr>
              <a:t>diem_Thu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và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là</a:t>
            </a:r>
            <a:r>
              <a:rPr lang="en-US" sz="2000">
                <a:latin typeface="Roboto Slab" panose="020B0604020202020204"/>
              </a:rPr>
              <a:t> c</a:t>
            </a:r>
            <a:r>
              <a:rPr lang="vi-VN" sz="2000">
                <a:latin typeface="Roboto Slab" panose="020B0604020202020204"/>
              </a:rPr>
              <a:t>ơ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sở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xây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dựng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nên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bộ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dữ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liệu</a:t>
            </a:r>
            <a:r>
              <a:rPr lang="en-US" sz="2000">
                <a:latin typeface="Roboto Slab" panose="020B0604020202020204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err="1">
                <a:latin typeface="Roboto Slab" panose="020B0604020202020204"/>
              </a:rPr>
              <a:t>Vì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là</a:t>
            </a:r>
            <a:r>
              <a:rPr lang="en-US" sz="2000">
                <a:latin typeface="Roboto Slab" panose="020B0604020202020204"/>
              </a:rPr>
              <a:t> c</a:t>
            </a:r>
            <a:r>
              <a:rPr lang="vi-VN" sz="2000">
                <a:latin typeface="Roboto Slab" panose="020B0604020202020204"/>
              </a:rPr>
              <a:t>ơ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sở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nên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bảng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này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có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vai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trò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quan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trọng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trong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hình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thành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dữ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liệu</a:t>
            </a:r>
            <a:r>
              <a:rPr lang="en-US" sz="2000">
                <a:latin typeface="Roboto Slab" panose="020B0604020202020204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E145B-06BF-4CAA-9B92-96416B364416}"/>
              </a:ext>
            </a:extLst>
          </p:cNvPr>
          <p:cNvSpPr txBox="1"/>
          <p:nvPr/>
        </p:nvSpPr>
        <p:spPr>
          <a:xfrm>
            <a:off x="676960" y="4359141"/>
            <a:ext cx="622155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err="1">
                <a:latin typeface="Roboto Slab" panose="020B0604020202020204"/>
              </a:rPr>
              <a:t>Với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ph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 err="1">
                <a:latin typeface="Roboto Slab" panose="020B0604020202020204"/>
              </a:rPr>
              <a:t>ơng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pháp</a:t>
            </a:r>
            <a:r>
              <a:rPr lang="en-US" sz="2000">
                <a:latin typeface="Roboto Slab" panose="020B0604020202020204"/>
              </a:rPr>
              <a:t> RS, </a:t>
            </a:r>
            <a:r>
              <a:rPr lang="en-US" sz="2000" err="1">
                <a:latin typeface="Roboto Slab" panose="020B0604020202020204"/>
              </a:rPr>
              <a:t>là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bảng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liên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kết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với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các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bảng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sinh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viên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và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môn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học</a:t>
            </a:r>
            <a:r>
              <a:rPr lang="en-US" sz="2000">
                <a:latin typeface="Roboto Slab" panose="020B0604020202020204"/>
              </a:rPr>
              <a:t>.</a:t>
            </a:r>
          </a:p>
          <a:p>
            <a:pPr marL="342900" lvl="4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err="1">
                <a:latin typeface="Roboto Slab" panose="020B0604020202020204"/>
              </a:rPr>
              <a:t>Với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ph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 err="1">
                <a:latin typeface="Roboto Slab" panose="020B0604020202020204"/>
              </a:rPr>
              <a:t>ơng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pháp</a:t>
            </a:r>
            <a:r>
              <a:rPr lang="en-US" sz="2000">
                <a:latin typeface="Roboto Slab" panose="020B0604020202020204"/>
              </a:rPr>
              <a:t> ML </a:t>
            </a:r>
            <a:r>
              <a:rPr lang="en-US" sz="2000" err="1">
                <a:latin typeface="Roboto Slab" panose="020B0604020202020204"/>
              </a:rPr>
              <a:t>và</a:t>
            </a:r>
            <a:r>
              <a:rPr lang="en-US" sz="2000">
                <a:latin typeface="Roboto Slab" panose="020B0604020202020204"/>
              </a:rPr>
              <a:t> NN, </a:t>
            </a:r>
            <a:r>
              <a:rPr lang="en-US" sz="2000" err="1">
                <a:latin typeface="Roboto Slab" panose="020B0604020202020204"/>
              </a:rPr>
              <a:t>là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bảng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tiền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đề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xây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dựng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dữ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liệu</a:t>
            </a:r>
            <a:r>
              <a:rPr lang="en-US" sz="2000">
                <a:latin typeface="Roboto Slab" panose="020B06040202020202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2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Tiền xử lý dữ liệu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A147E6-CBFE-43CD-B21B-44EE562C8503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Thông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tin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sinh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viên</a:t>
            </a:r>
            <a:endParaRPr lang="en-US" sz="2667" b="1">
              <a:solidFill>
                <a:schemeClr val="bg2"/>
              </a:solidFill>
              <a:latin typeface="Roboto Slab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B6244-E41C-4795-9BEB-41A90991D603}"/>
              </a:ext>
            </a:extLst>
          </p:cNvPr>
          <p:cNvSpPr txBox="1"/>
          <p:nvPr/>
        </p:nvSpPr>
        <p:spPr>
          <a:xfrm>
            <a:off x="7098008" y="2439481"/>
            <a:ext cx="4368441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Roboto Slab" panose="020B0604020202020204"/>
              </a:rPr>
              <a:t>Các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thông</a:t>
            </a:r>
            <a:r>
              <a:rPr lang="en-US" sz="2000">
                <a:latin typeface="Roboto Slab" panose="020B0604020202020204"/>
              </a:rPr>
              <a:t> tin c</a:t>
            </a:r>
            <a:r>
              <a:rPr lang="vi-VN" sz="2000">
                <a:latin typeface="Roboto Slab" panose="020B0604020202020204"/>
              </a:rPr>
              <a:t>ơ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bản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của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sinh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viên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hầu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hết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đều</a:t>
            </a:r>
            <a:r>
              <a:rPr lang="en-US" sz="2000">
                <a:latin typeface="Roboto Slab" panose="020B0604020202020204"/>
              </a:rPr>
              <a:t> đ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 err="1">
                <a:latin typeface="Roboto Slab" panose="020B0604020202020204"/>
              </a:rPr>
              <a:t>ợc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tích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hợp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thông</a:t>
            </a:r>
            <a:r>
              <a:rPr lang="en-US" sz="2000">
                <a:latin typeface="Roboto Slab" panose="020B0604020202020204"/>
              </a:rPr>
              <a:t> qua </a:t>
            </a:r>
            <a:r>
              <a:rPr lang="en-US" sz="2000" err="1">
                <a:latin typeface="Roboto Slab" panose="020B0604020202020204"/>
              </a:rPr>
              <a:t>bảng</a:t>
            </a:r>
            <a:r>
              <a:rPr lang="en-US" sz="2000">
                <a:latin typeface="Roboto Slab" panose="020B0604020202020204"/>
              </a:rPr>
              <a:t> 01.sinhvien </a:t>
            </a:r>
            <a:r>
              <a:rPr lang="en-US" sz="2000" err="1">
                <a:latin typeface="Roboto Slab" panose="020B0604020202020204"/>
              </a:rPr>
              <a:t>bằng</a:t>
            </a:r>
            <a:r>
              <a:rPr lang="en-US" sz="2000">
                <a:latin typeface="Roboto Slab" panose="020B0604020202020204"/>
              </a:rPr>
              <a:t> ‘</a:t>
            </a:r>
            <a:r>
              <a:rPr lang="en-US" sz="2000" err="1">
                <a:latin typeface="Roboto Slab" panose="020B0604020202020204"/>
              </a:rPr>
              <a:t>mssv</a:t>
            </a:r>
            <a:r>
              <a:rPr lang="en-US" sz="2000">
                <a:latin typeface="Roboto Slab" panose="020B0604020202020204"/>
              </a:rPr>
              <a:t>’.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Roboto Slab" panose="020B0604020202020204"/>
              </a:rPr>
              <a:t>Chỉ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riêng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các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cột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sotchk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và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dtbhk</a:t>
            </a:r>
            <a:r>
              <a:rPr lang="en-US" sz="2000">
                <a:latin typeface="Roboto Slab" panose="020B0604020202020204"/>
              </a:rPr>
              <a:t> đ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 err="1">
                <a:latin typeface="Roboto Slab" panose="020B0604020202020204"/>
              </a:rPr>
              <a:t>ợc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tổng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hợp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trên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chính</a:t>
            </a:r>
            <a:r>
              <a:rPr lang="en-US" sz="2000">
                <a:latin typeface="Roboto Slab" panose="020B0604020202020204"/>
              </a:rPr>
              <a:t> file </a:t>
            </a:r>
            <a:r>
              <a:rPr lang="en-US" sz="2000" err="1">
                <a:latin typeface="Roboto Slab" panose="020B0604020202020204"/>
              </a:rPr>
              <a:t>diem_Thu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và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thống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kế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theo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từng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học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kỳ</a:t>
            </a:r>
            <a:r>
              <a:rPr lang="en-US" sz="2000">
                <a:latin typeface="Roboto Slab" panose="020B0604020202020204"/>
              </a:rPr>
              <a:t>, </a:t>
            </a:r>
            <a:r>
              <a:rPr lang="en-US" sz="2000" err="1">
                <a:latin typeface="Roboto Slab" panose="020B0604020202020204"/>
              </a:rPr>
              <a:t>sau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đó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tích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hợp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vào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bảng</a:t>
            </a:r>
            <a:r>
              <a:rPr lang="en-US" sz="2000">
                <a:latin typeface="Roboto Slab" panose="020B0604020202020204"/>
              </a:rPr>
              <a:t>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93F5FB-3FA4-03EB-F967-ADF4B3D5FBBB}"/>
              </a:ext>
            </a:extLst>
          </p:cNvPr>
          <p:cNvGrpSpPr/>
          <p:nvPr/>
        </p:nvGrpSpPr>
        <p:grpSpPr>
          <a:xfrm>
            <a:off x="235339" y="2984097"/>
            <a:ext cx="2457694" cy="2854565"/>
            <a:chOff x="309447" y="2990399"/>
            <a:chExt cx="2457694" cy="28545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706442-437E-487C-B3C4-D9F45177BEED}"/>
                </a:ext>
              </a:extLst>
            </p:cNvPr>
            <p:cNvSpPr txBox="1"/>
            <p:nvPr/>
          </p:nvSpPr>
          <p:spPr>
            <a:xfrm>
              <a:off x="309447" y="5198633"/>
              <a:ext cx="2457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>
                  <a:latin typeface="Roboto Slab" panose="020B0604020202020204"/>
                </a:rPr>
                <a:t>Recommendation </a:t>
              </a:r>
            </a:p>
            <a:p>
              <a:pPr algn="ctr"/>
              <a:r>
                <a:rPr lang="en-US" sz="1800">
                  <a:latin typeface="Roboto Slab" panose="020B0604020202020204"/>
                </a:rPr>
                <a:t>System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6D24B01-C001-4E30-B703-36F61402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857" y="2990399"/>
              <a:ext cx="1444874" cy="169715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01EF0A-09F9-F2CD-CEA3-E84756C5DC23}"/>
              </a:ext>
            </a:extLst>
          </p:cNvPr>
          <p:cNvGrpSpPr/>
          <p:nvPr/>
        </p:nvGrpSpPr>
        <p:grpSpPr>
          <a:xfrm>
            <a:off x="2541541" y="2581210"/>
            <a:ext cx="2112538" cy="3257453"/>
            <a:chOff x="2684665" y="2587511"/>
            <a:chExt cx="2112538" cy="32574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40F5AC-3443-423B-9211-3977C26D7595}"/>
                </a:ext>
              </a:extLst>
            </p:cNvPr>
            <p:cNvSpPr txBox="1"/>
            <p:nvPr/>
          </p:nvSpPr>
          <p:spPr>
            <a:xfrm>
              <a:off x="2684665" y="5198633"/>
              <a:ext cx="2112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>
                  <a:latin typeface="Roboto Slab" panose="020B0604020202020204"/>
                </a:rPr>
                <a:t>Machine Learning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128F82-1F45-414C-A2A0-AA164CAF7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1216" y="2587511"/>
              <a:ext cx="1444874" cy="250293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ECD842-A1C1-43E5-F196-EA08BFA1A701}"/>
              </a:ext>
            </a:extLst>
          </p:cNvPr>
          <p:cNvGrpSpPr/>
          <p:nvPr/>
        </p:nvGrpSpPr>
        <p:grpSpPr>
          <a:xfrm>
            <a:off x="4793794" y="2665651"/>
            <a:ext cx="1834746" cy="3173011"/>
            <a:chOff x="4936918" y="2671952"/>
            <a:chExt cx="1834746" cy="31730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A7CA51-D61B-4C9A-AD3F-A6AC19F40847}"/>
                </a:ext>
              </a:extLst>
            </p:cNvPr>
            <p:cNvSpPr txBox="1"/>
            <p:nvPr/>
          </p:nvSpPr>
          <p:spPr>
            <a:xfrm>
              <a:off x="4936918" y="5198632"/>
              <a:ext cx="1834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>
                  <a:latin typeface="Roboto Slab" panose="020B0604020202020204"/>
                </a:rPr>
                <a:t>Neural Network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045623D-C772-43EC-AE57-A5A2D52B1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6576" y="2671952"/>
              <a:ext cx="1415430" cy="2418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225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Tiền xử lý dữ liệu</a:t>
            </a: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4BC85A2-60F6-4F76-A05F-2A0FE5556683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Thông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tin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môn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học</a:t>
            </a:r>
            <a:endParaRPr lang="en-US" sz="2667" b="1">
              <a:solidFill>
                <a:schemeClr val="bg2"/>
              </a:solidFill>
              <a:latin typeface="Roboto Slab" panose="020B060402020202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F5736-F58E-D3A5-FD0E-8B3052BE0D01}"/>
              </a:ext>
            </a:extLst>
          </p:cNvPr>
          <p:cNvGrpSpPr/>
          <p:nvPr/>
        </p:nvGrpSpPr>
        <p:grpSpPr>
          <a:xfrm>
            <a:off x="5288288" y="2043826"/>
            <a:ext cx="6323652" cy="3324338"/>
            <a:chOff x="5288288" y="2043826"/>
            <a:chExt cx="6323652" cy="33243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7811BB2-4F7C-06F1-41C0-24A99B72F9E1}"/>
                </a:ext>
              </a:extLst>
            </p:cNvPr>
            <p:cNvGrpSpPr/>
            <p:nvPr/>
          </p:nvGrpSpPr>
          <p:grpSpPr>
            <a:xfrm>
              <a:off x="5288288" y="2043826"/>
              <a:ext cx="2996340" cy="3324338"/>
              <a:chOff x="5138337" y="2124545"/>
              <a:chExt cx="2996340" cy="332433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EC1F85-D4D2-40EE-8566-664F20C74D25}"/>
                  </a:ext>
                </a:extLst>
              </p:cNvPr>
              <p:cNvSpPr txBox="1"/>
              <p:nvPr/>
            </p:nvSpPr>
            <p:spPr>
              <a:xfrm>
                <a:off x="5138337" y="4802552"/>
                <a:ext cx="29963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>
                    <a:latin typeface="Roboto Slab" panose="020B0604020202020204"/>
                  </a:rPr>
                  <a:t>Recommendation </a:t>
                </a:r>
              </a:p>
              <a:p>
                <a:pPr algn="ctr"/>
                <a:r>
                  <a:rPr lang="en-US" sz="1800">
                    <a:latin typeface="Roboto Slab" panose="020B0604020202020204"/>
                  </a:rPr>
                  <a:t>System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C2C5863-71C1-4419-9827-99C4F8537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4625" y="2124545"/>
                <a:ext cx="1543764" cy="2479747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CAB9CC-B087-E364-6F71-969BD9471949}"/>
                </a:ext>
              </a:extLst>
            </p:cNvPr>
            <p:cNvGrpSpPr/>
            <p:nvPr/>
          </p:nvGrpSpPr>
          <p:grpSpPr>
            <a:xfrm>
              <a:off x="7664656" y="2969802"/>
              <a:ext cx="2112538" cy="1917415"/>
              <a:chOff x="7512047" y="3039294"/>
              <a:chExt cx="2112538" cy="191741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617B25-8A40-4237-85D8-7F7C66C3AFD7}"/>
                  </a:ext>
                </a:extLst>
              </p:cNvPr>
              <p:cNvSpPr txBox="1"/>
              <p:nvPr/>
            </p:nvSpPr>
            <p:spPr>
              <a:xfrm>
                <a:off x="7512047" y="4310378"/>
                <a:ext cx="21125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>
                    <a:latin typeface="Roboto Slab" panose="020B0604020202020204"/>
                  </a:rPr>
                  <a:t>Machine Learning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C862332-08C2-4755-9274-DCA4519CE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5718" y="3039294"/>
                <a:ext cx="1537837" cy="1081291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D786ED-75D9-4790-A490-3A3E562BEA4C}"/>
                </a:ext>
              </a:extLst>
            </p:cNvPr>
            <p:cNvGrpSpPr/>
            <p:nvPr/>
          </p:nvGrpSpPr>
          <p:grpSpPr>
            <a:xfrm>
              <a:off x="9777194" y="2311873"/>
              <a:ext cx="1834746" cy="2780643"/>
              <a:chOff x="9677105" y="2587521"/>
              <a:chExt cx="1834746" cy="278064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A553F-B4F6-4A30-B205-4C8ED56A6D08}"/>
                  </a:ext>
                </a:extLst>
              </p:cNvPr>
              <p:cNvSpPr txBox="1"/>
              <p:nvPr/>
            </p:nvSpPr>
            <p:spPr>
              <a:xfrm>
                <a:off x="9677105" y="4721833"/>
                <a:ext cx="18347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>
                    <a:latin typeface="Roboto Slab" panose="020B0604020202020204"/>
                  </a:rPr>
                  <a:t>Neural Network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11F12A6-20BC-4B33-9FB9-E9AD6AE5A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7194" y="2587521"/>
                <a:ext cx="1543763" cy="1984838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3131DFB-E721-4168-9928-DC73BB4AB6D4}"/>
              </a:ext>
            </a:extLst>
          </p:cNvPr>
          <p:cNvSpPr txBox="1"/>
          <p:nvPr/>
        </p:nvSpPr>
        <p:spPr>
          <a:xfrm>
            <a:off x="563429" y="5792834"/>
            <a:ext cx="10757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latin typeface="Roboto Slab" panose="020B0604020202020204"/>
                <a:sym typeface="Wingdings" panose="05000000000000000000" pitchFamily="2" charset="2"/>
              </a:rPr>
              <a:t></a:t>
            </a:r>
            <a:r>
              <a:rPr lang="en-US" sz="2000">
                <a:latin typeface="Roboto Slab" panose="020B0604020202020204"/>
                <a:sym typeface="Symbol" panose="05050102010706020507" pitchFamily="18" charset="2"/>
              </a:rPr>
              <a:t> </a:t>
            </a:r>
            <a:r>
              <a:rPr lang="en-US" sz="2000" b="1" err="1">
                <a:latin typeface="Roboto Slab" panose="020B0604020202020204"/>
              </a:rPr>
              <a:t>Nếu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thông</a:t>
            </a:r>
            <a:r>
              <a:rPr lang="en-US" sz="2000" b="1">
                <a:latin typeface="Roboto Slab" panose="020B0604020202020204"/>
              </a:rPr>
              <a:t> tin </a:t>
            </a:r>
            <a:r>
              <a:rPr lang="en-US" sz="2000" b="1" err="1">
                <a:latin typeface="Roboto Slab" panose="020B0604020202020204"/>
              </a:rPr>
              <a:t>sinh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viên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dùng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để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phản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ánh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trình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độ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sinh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viên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thì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thông</a:t>
            </a:r>
            <a:r>
              <a:rPr lang="en-US" sz="2000" b="1">
                <a:latin typeface="Roboto Slab" panose="020B0604020202020204"/>
              </a:rPr>
              <a:t> tin </a:t>
            </a:r>
            <a:r>
              <a:rPr lang="en-US" sz="2000" b="1" err="1">
                <a:latin typeface="Roboto Slab" panose="020B0604020202020204"/>
              </a:rPr>
              <a:t>môn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học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dùng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để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phản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ánh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độ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khó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của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môn</a:t>
            </a:r>
            <a:r>
              <a:rPr lang="en-US" sz="2000" b="1">
                <a:latin typeface="Roboto Slab" panose="020B0604020202020204"/>
              </a:rPr>
              <a:t> </a:t>
            </a:r>
            <a:r>
              <a:rPr lang="en-US" sz="2000" b="1" err="1">
                <a:latin typeface="Roboto Slab" panose="020B0604020202020204"/>
              </a:rPr>
              <a:t>học</a:t>
            </a:r>
            <a:r>
              <a:rPr lang="en-US" sz="2000" b="1">
                <a:latin typeface="Roboto Slab" panose="020B0604020202020204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>
              <a:latin typeface="Roboto Slab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256F7-9740-417D-AB11-E5FA05B178A5}"/>
              </a:ext>
            </a:extLst>
          </p:cNvPr>
          <p:cNvSpPr txBox="1"/>
          <p:nvPr/>
        </p:nvSpPr>
        <p:spPr>
          <a:xfrm>
            <a:off x="382131" y="2064185"/>
            <a:ext cx="5023413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Roboto Slab" panose="020B0604020202020204"/>
              </a:rPr>
              <a:t>Các </a:t>
            </a:r>
            <a:r>
              <a:rPr lang="en-US" sz="2000" err="1">
                <a:latin typeface="Roboto Slab" panose="020B0604020202020204"/>
              </a:rPr>
              <a:t>cột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thuong</a:t>
            </a:r>
            <a:r>
              <a:rPr lang="en-US" sz="2000">
                <a:latin typeface="Roboto Slab" panose="020B0604020202020204"/>
              </a:rPr>
              <a:t>, </a:t>
            </a:r>
            <a:r>
              <a:rPr lang="en-US" sz="2000" err="1">
                <a:latin typeface="Roboto Slab" panose="020B0604020202020204"/>
              </a:rPr>
              <a:t>trano</a:t>
            </a:r>
            <a:r>
              <a:rPr lang="en-US" sz="2000">
                <a:latin typeface="Roboto Slab" panose="020B0604020202020204"/>
              </a:rPr>
              <a:t>, </a:t>
            </a:r>
            <a:r>
              <a:rPr lang="en-US" sz="2000" err="1">
                <a:latin typeface="Roboto Slab" panose="020B0604020202020204"/>
              </a:rPr>
              <a:t>caithien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lần</a:t>
            </a:r>
            <a:r>
              <a:rPr lang="en-US" sz="2000">
                <a:latin typeface="Roboto Slab" panose="020B0604020202020204"/>
              </a:rPr>
              <a:t> l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 err="1">
                <a:latin typeface="Roboto Slab" panose="020B0604020202020204"/>
              </a:rPr>
              <a:t>ợt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chính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là</a:t>
            </a:r>
            <a:r>
              <a:rPr lang="en-US" sz="2000">
                <a:latin typeface="Roboto Slab" panose="020B0604020202020204"/>
              </a:rPr>
              <a:t> sinh viên </a:t>
            </a:r>
            <a:r>
              <a:rPr lang="en-US" sz="2000" err="1">
                <a:latin typeface="Roboto Slab" panose="020B0604020202020204"/>
              </a:rPr>
              <a:t>đăng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ký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môn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học</a:t>
            </a:r>
            <a:r>
              <a:rPr lang="en-US" sz="2000">
                <a:latin typeface="Roboto Slab" panose="020B0604020202020204"/>
              </a:rPr>
              <a:t> với </a:t>
            </a:r>
            <a:r>
              <a:rPr lang="en-US" sz="2000" err="1">
                <a:latin typeface="Roboto Slab" panose="020B0604020202020204"/>
              </a:rPr>
              <a:t>trạng</a:t>
            </a:r>
            <a:r>
              <a:rPr lang="en-US" sz="2000">
                <a:latin typeface="Roboto Slab" panose="020B0604020202020204"/>
              </a:rPr>
              <a:t> thái 1, 2, 3. Các </a:t>
            </a:r>
            <a:r>
              <a:rPr lang="en-US" sz="2000" err="1">
                <a:latin typeface="Roboto Slab" panose="020B0604020202020204"/>
              </a:rPr>
              <a:t>trạng</a:t>
            </a:r>
            <a:r>
              <a:rPr lang="en-US" sz="2000">
                <a:latin typeface="Roboto Slab" panose="020B0604020202020204"/>
              </a:rPr>
              <a:t> thái đ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 err="1">
                <a:latin typeface="Roboto Slab" panose="020B0604020202020204"/>
              </a:rPr>
              <a:t>ợc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thống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kê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từ</a:t>
            </a:r>
            <a:r>
              <a:rPr lang="en-US" sz="2000">
                <a:latin typeface="Roboto Slab" panose="020B0604020202020204"/>
              </a:rPr>
              <a:t> file </a:t>
            </a:r>
            <a:r>
              <a:rPr lang="en-US" sz="2000" err="1">
                <a:latin typeface="Roboto Slab" panose="020B0604020202020204"/>
              </a:rPr>
              <a:t>diem_Thu</a:t>
            </a:r>
            <a:r>
              <a:rPr lang="en-US" sz="2000">
                <a:latin typeface="Roboto Slab" panose="020B0604020202020204"/>
              </a:rPr>
              <a:t> và </a:t>
            </a:r>
            <a:r>
              <a:rPr lang="en-US" sz="2000" err="1">
                <a:latin typeface="Roboto Slab" panose="020B0604020202020204"/>
              </a:rPr>
              <a:t>nhóm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bằng</a:t>
            </a:r>
            <a:r>
              <a:rPr lang="en-US" sz="2000">
                <a:latin typeface="Roboto Slab" panose="020B0604020202020204"/>
              </a:rPr>
              <a:t> ‘</a:t>
            </a:r>
            <a:r>
              <a:rPr lang="en-US" sz="2000" err="1">
                <a:latin typeface="Roboto Slab" panose="020B0604020202020204"/>
              </a:rPr>
              <a:t>mamh</a:t>
            </a:r>
            <a:r>
              <a:rPr lang="en-US" sz="2000">
                <a:latin typeface="Roboto Slab" panose="020B0604020202020204"/>
              </a:rPr>
              <a:t>’.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Roboto Slab" panose="020B0604020202020204"/>
              </a:rPr>
              <a:t>Và </a:t>
            </a:r>
            <a:r>
              <a:rPr lang="en-US" sz="2000" err="1">
                <a:latin typeface="Roboto Slab" panose="020B0604020202020204"/>
              </a:rPr>
              <a:t>điểm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trung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bình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có</a:t>
            </a:r>
            <a:r>
              <a:rPr lang="en-US" sz="2000">
                <a:latin typeface="Roboto Slab" panose="020B0604020202020204"/>
              </a:rPr>
              <a:t> đ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 err="1">
                <a:latin typeface="Roboto Slab" panose="020B0604020202020204"/>
              </a:rPr>
              <a:t>ợc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từ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việc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nhóm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dữ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liệu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theo</a:t>
            </a:r>
            <a:r>
              <a:rPr lang="en-US" sz="2000">
                <a:latin typeface="Roboto Slab" panose="020B0604020202020204"/>
              </a:rPr>
              <a:t> ‘</a:t>
            </a:r>
            <a:r>
              <a:rPr lang="en-US" sz="2000" err="1">
                <a:latin typeface="Roboto Slab" panose="020B0604020202020204"/>
              </a:rPr>
              <a:t>mamh</a:t>
            </a:r>
            <a:r>
              <a:rPr lang="en-US" sz="2000">
                <a:latin typeface="Roboto Slab" panose="020B0604020202020204"/>
              </a:rPr>
              <a:t>’ và </a:t>
            </a:r>
            <a:r>
              <a:rPr lang="en-US" sz="2000" err="1">
                <a:latin typeface="Roboto Slab" panose="020B0604020202020204"/>
              </a:rPr>
              <a:t>hàm</a:t>
            </a:r>
            <a:r>
              <a:rPr lang="en-US" sz="2000">
                <a:latin typeface="Roboto Slab" panose="020B0604020202020204"/>
              </a:rPr>
              <a:t> mean.</a:t>
            </a:r>
          </a:p>
        </p:txBody>
      </p:sp>
    </p:spTree>
    <p:extLst>
      <p:ext uri="{BB962C8B-B14F-4D97-AF65-F5344CB8AC3E}">
        <p14:creationId xmlns:p14="http://schemas.microsoft.com/office/powerpoint/2010/main" val="105301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66449" y="6471200"/>
            <a:ext cx="731600" cy="386800"/>
          </a:xfrm>
        </p:spPr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Tiền xử lý dữ liệu</a:t>
            </a: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4BC85A2-60F6-4F76-A05F-2A0FE5556683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Phân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chia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dữ</a:t>
            </a:r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 </a:t>
            </a:r>
            <a:r>
              <a:rPr lang="en-US" sz="2667" b="1" err="1">
                <a:solidFill>
                  <a:schemeClr val="bg2"/>
                </a:solidFill>
                <a:latin typeface="Roboto Slab" panose="020B0604020202020204"/>
              </a:rPr>
              <a:t>liệu</a:t>
            </a:r>
            <a:endParaRPr lang="en-US" sz="2667" b="1">
              <a:solidFill>
                <a:schemeClr val="bg2"/>
              </a:solidFill>
              <a:latin typeface="Roboto Slab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3AC80-86BC-4484-A0BE-2053E78717D3}"/>
              </a:ext>
            </a:extLst>
          </p:cNvPr>
          <p:cNvSpPr txBox="1"/>
          <p:nvPr/>
        </p:nvSpPr>
        <p:spPr>
          <a:xfrm>
            <a:off x="731337" y="2486422"/>
            <a:ext cx="4993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err="1">
                <a:latin typeface="Roboto Slab" panose="020B0604020202020204"/>
              </a:rPr>
              <a:t>Phân</a:t>
            </a:r>
            <a:r>
              <a:rPr lang="en-US" sz="2000">
                <a:latin typeface="Roboto Slab" panose="020B0604020202020204"/>
              </a:rPr>
              <a:t> chia </a:t>
            </a:r>
            <a:r>
              <a:rPr lang="en-US" sz="2000" err="1">
                <a:latin typeface="Roboto Slab" panose="020B0604020202020204"/>
              </a:rPr>
              <a:t>dữ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liệu</a:t>
            </a:r>
            <a:r>
              <a:rPr lang="en-US" sz="2000">
                <a:latin typeface="Roboto Slab" panose="020B0604020202020204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22D6B-AF1B-42EA-B12D-9DD6C4254CB3}"/>
              </a:ext>
            </a:extLst>
          </p:cNvPr>
          <p:cNvSpPr txBox="1"/>
          <p:nvPr/>
        </p:nvSpPr>
        <p:spPr>
          <a:xfrm>
            <a:off x="974044" y="2975016"/>
            <a:ext cx="4882746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err="1">
                <a:latin typeface="Roboto Slab" panose="020B0604020202020204"/>
              </a:rPr>
              <a:t>Tập</a:t>
            </a:r>
            <a:r>
              <a:rPr lang="en-US" sz="2000">
                <a:latin typeface="Roboto Slab" panose="020B0604020202020204"/>
              </a:rPr>
              <a:t> train: </a:t>
            </a:r>
            <a:r>
              <a:rPr lang="en-US" sz="2000" err="1">
                <a:latin typeface="Roboto Slab" panose="020B0604020202020204"/>
              </a:rPr>
              <a:t>gồm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dữ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liệu</a:t>
            </a:r>
            <a:r>
              <a:rPr lang="en-US" sz="2000">
                <a:latin typeface="Roboto Slab" panose="020B0604020202020204"/>
              </a:rPr>
              <a:t> tr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 err="1">
                <a:latin typeface="Roboto Slab" panose="020B0604020202020204"/>
              </a:rPr>
              <a:t>ớc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năm</a:t>
            </a:r>
            <a:r>
              <a:rPr lang="en-US" sz="2000">
                <a:latin typeface="Roboto Slab" panose="020B0604020202020204"/>
              </a:rPr>
              <a:t> 2022.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err="1">
                <a:latin typeface="Roboto Slab" panose="020B0604020202020204"/>
              </a:rPr>
              <a:t>Tập</a:t>
            </a:r>
            <a:r>
              <a:rPr lang="en-US" sz="2000">
                <a:latin typeface="Roboto Slab" panose="020B0604020202020204"/>
              </a:rPr>
              <a:t> test: </a:t>
            </a:r>
            <a:r>
              <a:rPr lang="en-US" sz="2000" err="1">
                <a:latin typeface="Roboto Slab" panose="020B0604020202020204"/>
              </a:rPr>
              <a:t>dữ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liệu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điểm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sinh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viên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có</a:t>
            </a:r>
            <a:r>
              <a:rPr lang="en-US" sz="2000">
                <a:latin typeface="Roboto Slab" panose="020B0604020202020204"/>
              </a:rPr>
              <a:t> đ</a:t>
            </a:r>
            <a:r>
              <a:rPr lang="vi-VN" sz="2000">
                <a:latin typeface="Roboto Slab" panose="020B0604020202020204"/>
              </a:rPr>
              <a:t>ư</a:t>
            </a:r>
            <a:r>
              <a:rPr lang="en-US" sz="2000" err="1">
                <a:latin typeface="Roboto Slab" panose="020B0604020202020204"/>
              </a:rPr>
              <a:t>ợc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vào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năm</a:t>
            </a:r>
            <a:r>
              <a:rPr lang="en-US" sz="2000">
                <a:latin typeface="Roboto Slab" panose="020B0604020202020204"/>
              </a:rPr>
              <a:t> 2022.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625672-429E-4DA2-87F6-2020F4D2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221" y="2486422"/>
            <a:ext cx="5877963" cy="22929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DC4E0B-170C-47B2-8A9E-57A30276FC59}"/>
              </a:ext>
            </a:extLst>
          </p:cNvPr>
          <p:cNvSpPr txBox="1"/>
          <p:nvPr/>
        </p:nvSpPr>
        <p:spPr>
          <a:xfrm>
            <a:off x="731337" y="5145937"/>
            <a:ext cx="10868847" cy="958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Roboto Slab" panose="020B0604020202020204"/>
              </a:rPr>
              <a:t>Sau </a:t>
            </a:r>
            <a:r>
              <a:rPr lang="en-US" sz="2000" err="1">
                <a:latin typeface="Roboto Slab" panose="020B0604020202020204"/>
              </a:rPr>
              <a:t>khi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phân</a:t>
            </a:r>
            <a:r>
              <a:rPr lang="en-US" sz="2000">
                <a:latin typeface="Roboto Slab" panose="020B0604020202020204"/>
              </a:rPr>
              <a:t> chia, </a:t>
            </a:r>
            <a:r>
              <a:rPr lang="en-US" sz="2000" err="1">
                <a:latin typeface="Roboto Slab" panose="020B0604020202020204"/>
              </a:rPr>
              <a:t>tiến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hành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tạo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dữ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liệu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đầu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vào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và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đầu</a:t>
            </a:r>
            <a:r>
              <a:rPr lang="en-US" sz="2000">
                <a:latin typeface="Roboto Slab" panose="020B0604020202020204"/>
              </a:rPr>
              <a:t> ra. </a:t>
            </a:r>
            <a:r>
              <a:rPr lang="en-US" sz="2000" err="1">
                <a:latin typeface="Roboto Slab" panose="020B0604020202020204"/>
              </a:rPr>
              <a:t>Với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cột</a:t>
            </a:r>
            <a:r>
              <a:rPr lang="en-US" sz="2000">
                <a:latin typeface="Roboto Slab" panose="020B0604020202020204"/>
              </a:rPr>
              <a:t> ‘</a:t>
            </a:r>
            <a:r>
              <a:rPr lang="en-US" sz="2000" err="1">
                <a:latin typeface="Roboto Slab" panose="020B0604020202020204"/>
              </a:rPr>
              <a:t>diem_hp</a:t>
            </a:r>
            <a:r>
              <a:rPr lang="en-US" sz="2000">
                <a:latin typeface="Roboto Slab" panose="020B0604020202020204"/>
              </a:rPr>
              <a:t>’ </a:t>
            </a:r>
            <a:r>
              <a:rPr lang="en-US" sz="2000" err="1">
                <a:latin typeface="Roboto Slab" panose="020B0604020202020204"/>
              </a:rPr>
              <a:t>là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dữ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liệu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đầu</a:t>
            </a:r>
            <a:r>
              <a:rPr lang="en-US" sz="2000">
                <a:latin typeface="Roboto Slab" panose="020B0604020202020204"/>
              </a:rPr>
              <a:t> ra </a:t>
            </a:r>
            <a:r>
              <a:rPr lang="en-US" sz="2000" err="1">
                <a:latin typeface="Roboto Slab" panose="020B0604020202020204"/>
              </a:rPr>
              <a:t>và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các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cột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còn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lại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là</a:t>
            </a:r>
            <a:r>
              <a:rPr lang="en-US" sz="2000">
                <a:latin typeface="Roboto Slab" panose="020B0604020202020204"/>
              </a:rPr>
              <a:t> </a:t>
            </a:r>
            <a:r>
              <a:rPr lang="en-US" sz="2000" err="1">
                <a:latin typeface="Roboto Slab" panose="020B0604020202020204"/>
              </a:rPr>
              <a:t>thông</a:t>
            </a:r>
            <a:r>
              <a:rPr lang="en-US" sz="2000">
                <a:latin typeface="Roboto Slab" panose="020B0604020202020204"/>
              </a:rPr>
              <a:t> tin </a:t>
            </a:r>
            <a:r>
              <a:rPr lang="en-US" sz="2000" err="1">
                <a:latin typeface="Roboto Slab" panose="020B0604020202020204"/>
              </a:rPr>
              <a:t>đầu</a:t>
            </a:r>
            <a:r>
              <a:rPr lang="en-US" sz="2000">
                <a:latin typeface="Roboto Slab" panose="020B0604020202020204"/>
              </a:rPr>
              <a:t> vào.</a:t>
            </a:r>
          </a:p>
        </p:txBody>
      </p:sp>
    </p:spTree>
    <p:extLst>
      <p:ext uri="{BB962C8B-B14F-4D97-AF65-F5344CB8AC3E}">
        <p14:creationId xmlns:p14="http://schemas.microsoft.com/office/powerpoint/2010/main" val="395109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F85FE4-E26E-46B6-478A-45B752C5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422E4-E614-48AC-A21F-4426BB1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Roboto Slab" pitchFamily="2" charset="0"/>
              </a:rPr>
              <a:t>Mô hình hồi quy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74245-E22D-4213-8504-078CA41037E1}"/>
              </a:ext>
            </a:extLst>
          </p:cNvPr>
          <p:cNvSpPr txBox="1">
            <a:spLocks/>
          </p:cNvSpPr>
          <p:nvPr/>
        </p:nvSpPr>
        <p:spPr>
          <a:xfrm>
            <a:off x="815857" y="1379047"/>
            <a:ext cx="8066617" cy="4954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b="1">
                <a:solidFill>
                  <a:schemeClr val="bg2"/>
                </a:solidFill>
                <a:latin typeface="Roboto Slab" panose="020B0604020202020204"/>
              </a:rPr>
              <a:t>Linear Regression và các biến thể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CFDD8-FC23-4E8C-82E2-6E376FBC2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9"/>
          <a:stretch/>
        </p:blipFill>
        <p:spPr>
          <a:xfrm>
            <a:off x="815857" y="2541763"/>
            <a:ext cx="5559720" cy="34018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271DCA-CDD8-4917-A51F-0355F50A2AE4}"/>
                  </a:ext>
                </a:extLst>
              </p:cNvPr>
              <p:cNvSpPr txBox="1"/>
              <p:nvPr/>
            </p:nvSpPr>
            <p:spPr>
              <a:xfrm>
                <a:off x="6644640" y="2979195"/>
                <a:ext cx="4506715" cy="506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𝑌</m:t>
                    </m:r>
                    <m:r>
                      <a:rPr lang="en-US" sz="20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sz="2000" kern="10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2000" kern="100" baseline="3000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endParaRPr lang="en-US" sz="2000" kern="10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271DCA-CDD8-4917-A51F-0355F50A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2979195"/>
                <a:ext cx="4506715" cy="506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6FE3A3-7250-4887-926D-BB8250C3B26D}"/>
                  </a:ext>
                </a:extLst>
              </p:cNvPr>
              <p:cNvSpPr txBox="1"/>
              <p:nvPr/>
            </p:nvSpPr>
            <p:spPr>
              <a:xfrm>
                <a:off x="6644283" y="3653640"/>
                <a:ext cx="5295726" cy="661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100" baseline="300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(</m:t>
                        </m:r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800" i="1" kern="100" baseline="30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i="1" kern="100" baseline="30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kern="100" baseline="30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∗</m:t>
                    </m:r>
                    <m:sSubSup>
                      <m:sSubSupPr>
                        <m:ctrlP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800" i="1" kern="100" baseline="30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 kern="100" baseline="30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sz="2800" i="1" kern="100" baseline="30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kern="100" baseline="30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∗</m:t>
                    </m:r>
                    <m:sSubSup>
                      <m:sSubSupPr>
                        <m:ctrlP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2800" i="1" kern="100" baseline="30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 kern="100" baseline="30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sz="2800" i="1" kern="100" baseline="30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+..+</m:t>
                    </m:r>
                    <m:sSub>
                      <m:sSubPr>
                        <m:ctrlP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800" i="1" kern="100" baseline="30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∗</m:t>
                    </m:r>
                    <m:sSubSup>
                      <m:sSubSupPr>
                        <m:ctrlP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 kern="100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sz="2800" i="1" kern="100" baseline="30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 kern="100" baseline="30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kern="100" baseline="30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en-US" sz="2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6FE3A3-7250-4887-926D-BB8250C3B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3" y="3653640"/>
                <a:ext cx="5295726" cy="661207"/>
              </a:xfrm>
              <a:prstGeom prst="rect">
                <a:avLst/>
              </a:prstGeom>
              <a:blipFill>
                <a:blip r:embed="rId5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430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4321D674-7EB4-454F-A9BB-826CF97259F8}" vid="{B251569A-49AC-425A-84AF-97E8468355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dd761a-17fa-430a-b3a7-60aede42e57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C2D0F278148E942919E5E50B2CE1002" ma:contentTypeVersion="8" ma:contentTypeDescription="Tạo tài liệu mới." ma:contentTypeScope="" ma:versionID="90f41641059b552992a85ab4568862fa">
  <xsd:schema xmlns:xsd="http://www.w3.org/2001/XMLSchema" xmlns:xs="http://www.w3.org/2001/XMLSchema" xmlns:p="http://schemas.microsoft.com/office/2006/metadata/properties" xmlns:ns3="b3dd761a-17fa-430a-b3a7-60aede42e57b" xmlns:ns4="191f001b-63df-4d49-aa15-0ce731e78454" targetNamespace="http://schemas.microsoft.com/office/2006/metadata/properties" ma:root="true" ma:fieldsID="95fb8332193d8898e67ddb1f2d94fa3a" ns3:_="" ns4:_="">
    <xsd:import namespace="b3dd761a-17fa-430a-b3a7-60aede42e57b"/>
    <xsd:import namespace="191f001b-63df-4d49-aa15-0ce731e784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d761a-17fa-430a-b3a7-60aede42e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f001b-63df-4d49-aa15-0ce731e784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226309-EF87-4659-A5E4-89BA4980F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2AD80-44A9-4298-A308-D837D05C856D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191f001b-63df-4d49-aa15-0ce731e78454"/>
    <ds:schemaRef ds:uri="http://schemas.openxmlformats.org/package/2006/metadata/core-properties"/>
    <ds:schemaRef ds:uri="b3dd761a-17fa-430a-b3a7-60aede42e57b"/>
  </ds:schemaRefs>
</ds:datastoreItem>
</file>

<file path=customXml/itemProps3.xml><?xml version="1.0" encoding="utf-8"?>
<ds:datastoreItem xmlns:ds="http://schemas.openxmlformats.org/officeDocument/2006/customXml" ds:itemID="{EABD5572-705F-4C36-AB6A-AB1A674CD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dd761a-17fa-430a-b3a7-60aede42e57b"/>
    <ds:schemaRef ds:uri="191f001b-63df-4d49-aa15-0ce731e784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1355</Words>
  <Application>Microsoft Office PowerPoint</Application>
  <PresentationFormat>Widescreen</PresentationFormat>
  <Paragraphs>218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Calibri</vt:lpstr>
      <vt:lpstr>Cambria Math</vt:lpstr>
      <vt:lpstr>Dosis</vt:lpstr>
      <vt:lpstr>MathJax_Main</vt:lpstr>
      <vt:lpstr>MathJax_Math-italic</vt:lpstr>
      <vt:lpstr>MathJax_Size2</vt:lpstr>
      <vt:lpstr>MathJax_Size4</vt:lpstr>
      <vt:lpstr>Roboto Slab</vt:lpstr>
      <vt:lpstr>Segoe UI</vt:lpstr>
      <vt:lpstr>Sniglet</vt:lpstr>
      <vt:lpstr>Times New Roman</vt:lpstr>
      <vt:lpstr>Wingdings</vt:lpstr>
      <vt:lpstr>Theme</vt:lpstr>
      <vt:lpstr>Đề tài  Dự đoán kết quả học tập của các môn học mà sinh viên lựa chọn cho học kỳ tiếp theo</vt:lpstr>
      <vt:lpstr>Nội dung</vt:lpstr>
      <vt:lpstr>Giới thiệu đề tài</vt:lpstr>
      <vt:lpstr>Tiền xử lý dữ liệu</vt:lpstr>
      <vt:lpstr>Tiền xử lý dữ liệu</vt:lpstr>
      <vt:lpstr>Tiền xử lý dữ liệu</vt:lpstr>
      <vt:lpstr>Tiền xử lý dữ liệu</vt:lpstr>
      <vt:lpstr>Tiền xử lý dữ liệu</vt:lpstr>
      <vt:lpstr>Mô hình hồi quy</vt:lpstr>
      <vt:lpstr>Mô hình hồi quy</vt:lpstr>
      <vt:lpstr>Mô hình hồi quy</vt:lpstr>
      <vt:lpstr>Mô hình hồi quy</vt:lpstr>
      <vt:lpstr>Mô hình hồi quy</vt:lpstr>
      <vt:lpstr>PowerPoint Presentation</vt:lpstr>
      <vt:lpstr>Neural Network</vt:lpstr>
      <vt:lpstr>PowerPoint Presentation</vt:lpstr>
      <vt:lpstr>Recommendation System</vt:lpstr>
      <vt:lpstr>Recommendation System</vt:lpstr>
      <vt:lpstr>Recommendation System</vt:lpstr>
      <vt:lpstr>Recommendation System</vt:lpstr>
      <vt:lpstr>Recommendation System</vt:lpstr>
      <vt:lpstr>Recommendation System</vt:lpstr>
      <vt:lpstr>Recommendation System</vt:lpstr>
      <vt:lpstr>Thực nghiệm</vt:lpstr>
      <vt:lpstr>Kết luận và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 Thuật toán KNN</dc:title>
  <dc:creator>Nguyễn Trần Minh Anh</dc:creator>
  <cp:lastModifiedBy>Lê Nguyễn Bảo Hân</cp:lastModifiedBy>
  <cp:revision>9</cp:revision>
  <dcterms:created xsi:type="dcterms:W3CDTF">2023-04-10T18:18:39Z</dcterms:created>
  <dcterms:modified xsi:type="dcterms:W3CDTF">2023-05-28T13:50:48Z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