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7" d="100"/>
          <a:sy n="107" d="100"/>
        </p:scale>
        <p:origin x="91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C0D8-E346-B069-8CDD-8CA87A101A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583117-0805-9CC0-53BD-015E28201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553B30-2623-8093-70FA-AE3CD170E0E4}"/>
              </a:ext>
            </a:extLst>
          </p:cNvPr>
          <p:cNvSpPr>
            <a:spLocks noGrp="1"/>
          </p:cNvSpPr>
          <p:nvPr>
            <p:ph type="dt" sz="half" idx="10"/>
          </p:nvPr>
        </p:nvSpPr>
        <p:spPr/>
        <p:txBody>
          <a:bodyPr/>
          <a:lstStyle/>
          <a:p>
            <a:fld id="{B531CE7C-C360-4FDE-AB1C-5D7EDEAC6975}" type="datetimeFigureOut">
              <a:rPr lang="en-US" smtClean="0"/>
              <a:t>11/2/2023</a:t>
            </a:fld>
            <a:endParaRPr lang="en-US"/>
          </a:p>
        </p:txBody>
      </p:sp>
      <p:sp>
        <p:nvSpPr>
          <p:cNvPr id="5" name="Footer Placeholder 4">
            <a:extLst>
              <a:ext uri="{FF2B5EF4-FFF2-40B4-BE49-F238E27FC236}">
                <a16:creationId xmlns:a16="http://schemas.microsoft.com/office/drawing/2014/main" id="{67B961CD-EBFA-C830-9413-8C00B3A51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4FDF6-2296-C354-A514-D91EE374FD7B}"/>
              </a:ext>
            </a:extLst>
          </p:cNvPr>
          <p:cNvSpPr>
            <a:spLocks noGrp="1"/>
          </p:cNvSpPr>
          <p:nvPr>
            <p:ph type="sldNum" sz="quarter" idx="12"/>
          </p:nvPr>
        </p:nvSpPr>
        <p:spPr/>
        <p:txBody>
          <a:bodyPr/>
          <a:lstStyle/>
          <a:p>
            <a:fld id="{7C507053-C09D-443A-9254-0989701A16ED}" type="slidenum">
              <a:rPr lang="en-US" smtClean="0"/>
              <a:t>‹#›</a:t>
            </a:fld>
            <a:endParaRPr lang="en-US"/>
          </a:p>
        </p:txBody>
      </p:sp>
    </p:spTree>
    <p:extLst>
      <p:ext uri="{BB962C8B-B14F-4D97-AF65-F5344CB8AC3E}">
        <p14:creationId xmlns:p14="http://schemas.microsoft.com/office/powerpoint/2010/main" val="70855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A62C-F353-BDA7-F9BD-52079D68A9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9D1CBF-263B-60EE-81BC-D066EC2838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DA1EF-33ED-EEF5-B95A-5ED8B5933B6B}"/>
              </a:ext>
            </a:extLst>
          </p:cNvPr>
          <p:cNvSpPr>
            <a:spLocks noGrp="1"/>
          </p:cNvSpPr>
          <p:nvPr>
            <p:ph type="dt" sz="half" idx="10"/>
          </p:nvPr>
        </p:nvSpPr>
        <p:spPr/>
        <p:txBody>
          <a:bodyPr/>
          <a:lstStyle/>
          <a:p>
            <a:fld id="{B531CE7C-C360-4FDE-AB1C-5D7EDEAC6975}" type="datetimeFigureOut">
              <a:rPr lang="en-US" smtClean="0"/>
              <a:t>11/2/2023</a:t>
            </a:fld>
            <a:endParaRPr lang="en-US"/>
          </a:p>
        </p:txBody>
      </p:sp>
      <p:sp>
        <p:nvSpPr>
          <p:cNvPr id="5" name="Footer Placeholder 4">
            <a:extLst>
              <a:ext uri="{FF2B5EF4-FFF2-40B4-BE49-F238E27FC236}">
                <a16:creationId xmlns:a16="http://schemas.microsoft.com/office/drawing/2014/main" id="{D9496683-B63C-6EAF-C5AD-AFCA6DB04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C5FB8-CF1D-EA64-3F9A-FE85734D9E25}"/>
              </a:ext>
            </a:extLst>
          </p:cNvPr>
          <p:cNvSpPr>
            <a:spLocks noGrp="1"/>
          </p:cNvSpPr>
          <p:nvPr>
            <p:ph type="sldNum" sz="quarter" idx="12"/>
          </p:nvPr>
        </p:nvSpPr>
        <p:spPr/>
        <p:txBody>
          <a:bodyPr/>
          <a:lstStyle/>
          <a:p>
            <a:fld id="{7C507053-C09D-443A-9254-0989701A16ED}" type="slidenum">
              <a:rPr lang="en-US" smtClean="0"/>
              <a:t>‹#›</a:t>
            </a:fld>
            <a:endParaRPr lang="en-US"/>
          </a:p>
        </p:txBody>
      </p:sp>
    </p:spTree>
    <p:extLst>
      <p:ext uri="{BB962C8B-B14F-4D97-AF65-F5344CB8AC3E}">
        <p14:creationId xmlns:p14="http://schemas.microsoft.com/office/powerpoint/2010/main" val="80126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EDA94A-C2B8-5E60-3198-F5F9F882A2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218507-F25E-69A3-B959-4B496A3508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1C236-6422-12D5-3139-C97C771134B3}"/>
              </a:ext>
            </a:extLst>
          </p:cNvPr>
          <p:cNvSpPr>
            <a:spLocks noGrp="1"/>
          </p:cNvSpPr>
          <p:nvPr>
            <p:ph type="dt" sz="half" idx="10"/>
          </p:nvPr>
        </p:nvSpPr>
        <p:spPr/>
        <p:txBody>
          <a:bodyPr/>
          <a:lstStyle/>
          <a:p>
            <a:fld id="{B531CE7C-C360-4FDE-AB1C-5D7EDEAC6975}" type="datetimeFigureOut">
              <a:rPr lang="en-US" smtClean="0"/>
              <a:t>11/2/2023</a:t>
            </a:fld>
            <a:endParaRPr lang="en-US"/>
          </a:p>
        </p:txBody>
      </p:sp>
      <p:sp>
        <p:nvSpPr>
          <p:cNvPr id="5" name="Footer Placeholder 4">
            <a:extLst>
              <a:ext uri="{FF2B5EF4-FFF2-40B4-BE49-F238E27FC236}">
                <a16:creationId xmlns:a16="http://schemas.microsoft.com/office/drawing/2014/main" id="{318169BE-256C-951F-B6CF-C8A07F0810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72DE3-6684-7869-759E-B91D07D2AB89}"/>
              </a:ext>
            </a:extLst>
          </p:cNvPr>
          <p:cNvSpPr>
            <a:spLocks noGrp="1"/>
          </p:cNvSpPr>
          <p:nvPr>
            <p:ph type="sldNum" sz="quarter" idx="12"/>
          </p:nvPr>
        </p:nvSpPr>
        <p:spPr/>
        <p:txBody>
          <a:bodyPr/>
          <a:lstStyle/>
          <a:p>
            <a:fld id="{7C507053-C09D-443A-9254-0989701A16ED}" type="slidenum">
              <a:rPr lang="en-US" smtClean="0"/>
              <a:t>‹#›</a:t>
            </a:fld>
            <a:endParaRPr lang="en-US"/>
          </a:p>
        </p:txBody>
      </p:sp>
    </p:spTree>
    <p:extLst>
      <p:ext uri="{BB962C8B-B14F-4D97-AF65-F5344CB8AC3E}">
        <p14:creationId xmlns:p14="http://schemas.microsoft.com/office/powerpoint/2010/main" val="397658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D0B9-3353-B955-32E0-B082D3BBD5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40D587-848C-9C42-9B4F-F2B5374868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C9C14-AA71-5584-AD63-39501A733D4D}"/>
              </a:ext>
            </a:extLst>
          </p:cNvPr>
          <p:cNvSpPr>
            <a:spLocks noGrp="1"/>
          </p:cNvSpPr>
          <p:nvPr>
            <p:ph type="dt" sz="half" idx="10"/>
          </p:nvPr>
        </p:nvSpPr>
        <p:spPr/>
        <p:txBody>
          <a:bodyPr/>
          <a:lstStyle/>
          <a:p>
            <a:fld id="{B531CE7C-C360-4FDE-AB1C-5D7EDEAC6975}" type="datetimeFigureOut">
              <a:rPr lang="en-US" smtClean="0"/>
              <a:t>11/2/2023</a:t>
            </a:fld>
            <a:endParaRPr lang="en-US"/>
          </a:p>
        </p:txBody>
      </p:sp>
      <p:sp>
        <p:nvSpPr>
          <p:cNvPr id="5" name="Footer Placeholder 4">
            <a:extLst>
              <a:ext uri="{FF2B5EF4-FFF2-40B4-BE49-F238E27FC236}">
                <a16:creationId xmlns:a16="http://schemas.microsoft.com/office/drawing/2014/main" id="{F7B15302-0EDB-808A-4518-39EE953B3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987F2-1818-8763-1B44-026CAF27E316}"/>
              </a:ext>
            </a:extLst>
          </p:cNvPr>
          <p:cNvSpPr>
            <a:spLocks noGrp="1"/>
          </p:cNvSpPr>
          <p:nvPr>
            <p:ph type="sldNum" sz="quarter" idx="12"/>
          </p:nvPr>
        </p:nvSpPr>
        <p:spPr/>
        <p:txBody>
          <a:bodyPr/>
          <a:lstStyle/>
          <a:p>
            <a:fld id="{7C507053-C09D-443A-9254-0989701A16ED}" type="slidenum">
              <a:rPr lang="en-US" smtClean="0"/>
              <a:t>‹#›</a:t>
            </a:fld>
            <a:endParaRPr lang="en-US"/>
          </a:p>
        </p:txBody>
      </p:sp>
    </p:spTree>
    <p:extLst>
      <p:ext uri="{BB962C8B-B14F-4D97-AF65-F5344CB8AC3E}">
        <p14:creationId xmlns:p14="http://schemas.microsoft.com/office/powerpoint/2010/main" val="2187284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E570-2F39-B2C5-70AB-7C1AAE85AB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72E1A3-014E-73DB-0D2B-D5F7824825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EC3C12-8782-ADBC-CBF8-8742B634A12F}"/>
              </a:ext>
            </a:extLst>
          </p:cNvPr>
          <p:cNvSpPr>
            <a:spLocks noGrp="1"/>
          </p:cNvSpPr>
          <p:nvPr>
            <p:ph type="dt" sz="half" idx="10"/>
          </p:nvPr>
        </p:nvSpPr>
        <p:spPr/>
        <p:txBody>
          <a:bodyPr/>
          <a:lstStyle/>
          <a:p>
            <a:fld id="{B531CE7C-C360-4FDE-AB1C-5D7EDEAC6975}" type="datetimeFigureOut">
              <a:rPr lang="en-US" smtClean="0"/>
              <a:t>11/2/2023</a:t>
            </a:fld>
            <a:endParaRPr lang="en-US"/>
          </a:p>
        </p:txBody>
      </p:sp>
      <p:sp>
        <p:nvSpPr>
          <p:cNvPr id="5" name="Footer Placeholder 4">
            <a:extLst>
              <a:ext uri="{FF2B5EF4-FFF2-40B4-BE49-F238E27FC236}">
                <a16:creationId xmlns:a16="http://schemas.microsoft.com/office/drawing/2014/main" id="{830A2DC3-F177-8317-5ACD-95E977670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51EEF-EE1D-292D-1744-304825DCE66B}"/>
              </a:ext>
            </a:extLst>
          </p:cNvPr>
          <p:cNvSpPr>
            <a:spLocks noGrp="1"/>
          </p:cNvSpPr>
          <p:nvPr>
            <p:ph type="sldNum" sz="quarter" idx="12"/>
          </p:nvPr>
        </p:nvSpPr>
        <p:spPr/>
        <p:txBody>
          <a:bodyPr/>
          <a:lstStyle/>
          <a:p>
            <a:fld id="{7C507053-C09D-443A-9254-0989701A16ED}" type="slidenum">
              <a:rPr lang="en-US" smtClean="0"/>
              <a:t>‹#›</a:t>
            </a:fld>
            <a:endParaRPr lang="en-US"/>
          </a:p>
        </p:txBody>
      </p:sp>
    </p:spTree>
    <p:extLst>
      <p:ext uri="{BB962C8B-B14F-4D97-AF65-F5344CB8AC3E}">
        <p14:creationId xmlns:p14="http://schemas.microsoft.com/office/powerpoint/2010/main" val="72807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5086-E440-CED8-B023-331FA1A9FB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3C908C-D457-914C-6968-20F7D6D19E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4B552E-63DF-A4BF-3B68-494465B86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79BDB7-3C9F-260D-A9C6-84E0BF6C4AF2}"/>
              </a:ext>
            </a:extLst>
          </p:cNvPr>
          <p:cNvSpPr>
            <a:spLocks noGrp="1"/>
          </p:cNvSpPr>
          <p:nvPr>
            <p:ph type="dt" sz="half" idx="10"/>
          </p:nvPr>
        </p:nvSpPr>
        <p:spPr/>
        <p:txBody>
          <a:bodyPr/>
          <a:lstStyle/>
          <a:p>
            <a:fld id="{B531CE7C-C360-4FDE-AB1C-5D7EDEAC6975}" type="datetimeFigureOut">
              <a:rPr lang="en-US" smtClean="0"/>
              <a:t>11/2/2023</a:t>
            </a:fld>
            <a:endParaRPr lang="en-US"/>
          </a:p>
        </p:txBody>
      </p:sp>
      <p:sp>
        <p:nvSpPr>
          <p:cNvPr id="6" name="Footer Placeholder 5">
            <a:extLst>
              <a:ext uri="{FF2B5EF4-FFF2-40B4-BE49-F238E27FC236}">
                <a16:creationId xmlns:a16="http://schemas.microsoft.com/office/drawing/2014/main" id="{8AA38BD9-2A32-0924-D90D-7132234DF2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8B1552-A745-A792-EB80-1E1BB4E2BE8D}"/>
              </a:ext>
            </a:extLst>
          </p:cNvPr>
          <p:cNvSpPr>
            <a:spLocks noGrp="1"/>
          </p:cNvSpPr>
          <p:nvPr>
            <p:ph type="sldNum" sz="quarter" idx="12"/>
          </p:nvPr>
        </p:nvSpPr>
        <p:spPr/>
        <p:txBody>
          <a:bodyPr/>
          <a:lstStyle/>
          <a:p>
            <a:fld id="{7C507053-C09D-443A-9254-0989701A16ED}" type="slidenum">
              <a:rPr lang="en-US" smtClean="0"/>
              <a:t>‹#›</a:t>
            </a:fld>
            <a:endParaRPr lang="en-US"/>
          </a:p>
        </p:txBody>
      </p:sp>
    </p:spTree>
    <p:extLst>
      <p:ext uri="{BB962C8B-B14F-4D97-AF65-F5344CB8AC3E}">
        <p14:creationId xmlns:p14="http://schemas.microsoft.com/office/powerpoint/2010/main" val="1346023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1807-8C67-A926-4A3C-9CF313A35C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D2F3B4-8BC5-D8CB-C006-B27A4C0494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2E629-AD59-1EC5-AC42-6A1C162622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1CCE0F-9A19-BB1B-38E9-1AD76CF998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5798CE-4460-BDC5-55CB-05B33BA9B5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9ED81C-157A-1CD7-D1D9-DB03F78083E8}"/>
              </a:ext>
            </a:extLst>
          </p:cNvPr>
          <p:cNvSpPr>
            <a:spLocks noGrp="1"/>
          </p:cNvSpPr>
          <p:nvPr>
            <p:ph type="dt" sz="half" idx="10"/>
          </p:nvPr>
        </p:nvSpPr>
        <p:spPr/>
        <p:txBody>
          <a:bodyPr/>
          <a:lstStyle/>
          <a:p>
            <a:fld id="{B531CE7C-C360-4FDE-AB1C-5D7EDEAC6975}" type="datetimeFigureOut">
              <a:rPr lang="en-US" smtClean="0"/>
              <a:t>11/2/2023</a:t>
            </a:fld>
            <a:endParaRPr lang="en-US"/>
          </a:p>
        </p:txBody>
      </p:sp>
      <p:sp>
        <p:nvSpPr>
          <p:cNvPr id="8" name="Footer Placeholder 7">
            <a:extLst>
              <a:ext uri="{FF2B5EF4-FFF2-40B4-BE49-F238E27FC236}">
                <a16:creationId xmlns:a16="http://schemas.microsoft.com/office/drawing/2014/main" id="{89F75A4B-F458-84F2-BE27-CD826CC41C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5E718D-18D6-FEF0-A085-CA62AF7C3527}"/>
              </a:ext>
            </a:extLst>
          </p:cNvPr>
          <p:cNvSpPr>
            <a:spLocks noGrp="1"/>
          </p:cNvSpPr>
          <p:nvPr>
            <p:ph type="sldNum" sz="quarter" idx="12"/>
          </p:nvPr>
        </p:nvSpPr>
        <p:spPr/>
        <p:txBody>
          <a:bodyPr/>
          <a:lstStyle/>
          <a:p>
            <a:fld id="{7C507053-C09D-443A-9254-0989701A16ED}" type="slidenum">
              <a:rPr lang="en-US" smtClean="0"/>
              <a:t>‹#›</a:t>
            </a:fld>
            <a:endParaRPr lang="en-US"/>
          </a:p>
        </p:txBody>
      </p:sp>
    </p:spTree>
    <p:extLst>
      <p:ext uri="{BB962C8B-B14F-4D97-AF65-F5344CB8AC3E}">
        <p14:creationId xmlns:p14="http://schemas.microsoft.com/office/powerpoint/2010/main" val="310905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755E-F7A4-2416-1D4A-83012D38A4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30710C-2149-E872-E2D6-964DDBC09E73}"/>
              </a:ext>
            </a:extLst>
          </p:cNvPr>
          <p:cNvSpPr>
            <a:spLocks noGrp="1"/>
          </p:cNvSpPr>
          <p:nvPr>
            <p:ph type="dt" sz="half" idx="10"/>
          </p:nvPr>
        </p:nvSpPr>
        <p:spPr/>
        <p:txBody>
          <a:bodyPr/>
          <a:lstStyle/>
          <a:p>
            <a:fld id="{B531CE7C-C360-4FDE-AB1C-5D7EDEAC6975}" type="datetimeFigureOut">
              <a:rPr lang="en-US" smtClean="0"/>
              <a:t>11/2/2023</a:t>
            </a:fld>
            <a:endParaRPr lang="en-US"/>
          </a:p>
        </p:txBody>
      </p:sp>
      <p:sp>
        <p:nvSpPr>
          <p:cNvPr id="4" name="Footer Placeholder 3">
            <a:extLst>
              <a:ext uri="{FF2B5EF4-FFF2-40B4-BE49-F238E27FC236}">
                <a16:creationId xmlns:a16="http://schemas.microsoft.com/office/drawing/2014/main" id="{C6986B11-8806-6862-DC2A-7654FD8956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FA9749-85CA-E51B-762B-1DD73385D946}"/>
              </a:ext>
            </a:extLst>
          </p:cNvPr>
          <p:cNvSpPr>
            <a:spLocks noGrp="1"/>
          </p:cNvSpPr>
          <p:nvPr>
            <p:ph type="sldNum" sz="quarter" idx="12"/>
          </p:nvPr>
        </p:nvSpPr>
        <p:spPr/>
        <p:txBody>
          <a:bodyPr/>
          <a:lstStyle/>
          <a:p>
            <a:fld id="{7C507053-C09D-443A-9254-0989701A16ED}" type="slidenum">
              <a:rPr lang="en-US" smtClean="0"/>
              <a:t>‹#›</a:t>
            </a:fld>
            <a:endParaRPr lang="en-US"/>
          </a:p>
        </p:txBody>
      </p:sp>
    </p:spTree>
    <p:extLst>
      <p:ext uri="{BB962C8B-B14F-4D97-AF65-F5344CB8AC3E}">
        <p14:creationId xmlns:p14="http://schemas.microsoft.com/office/powerpoint/2010/main" val="169597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D8BEC0-E7A5-615A-886C-2C9AEEE908A1}"/>
              </a:ext>
            </a:extLst>
          </p:cNvPr>
          <p:cNvSpPr>
            <a:spLocks noGrp="1"/>
          </p:cNvSpPr>
          <p:nvPr>
            <p:ph type="dt" sz="half" idx="10"/>
          </p:nvPr>
        </p:nvSpPr>
        <p:spPr/>
        <p:txBody>
          <a:bodyPr/>
          <a:lstStyle/>
          <a:p>
            <a:fld id="{B531CE7C-C360-4FDE-AB1C-5D7EDEAC6975}" type="datetimeFigureOut">
              <a:rPr lang="en-US" smtClean="0"/>
              <a:t>11/2/2023</a:t>
            </a:fld>
            <a:endParaRPr lang="en-US"/>
          </a:p>
        </p:txBody>
      </p:sp>
      <p:sp>
        <p:nvSpPr>
          <p:cNvPr id="3" name="Footer Placeholder 2">
            <a:extLst>
              <a:ext uri="{FF2B5EF4-FFF2-40B4-BE49-F238E27FC236}">
                <a16:creationId xmlns:a16="http://schemas.microsoft.com/office/drawing/2014/main" id="{406CD547-31A9-415F-4FFA-5287661AF2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196AC0-37FD-E4F6-E98A-B2D8F5E37111}"/>
              </a:ext>
            </a:extLst>
          </p:cNvPr>
          <p:cNvSpPr>
            <a:spLocks noGrp="1"/>
          </p:cNvSpPr>
          <p:nvPr>
            <p:ph type="sldNum" sz="quarter" idx="12"/>
          </p:nvPr>
        </p:nvSpPr>
        <p:spPr/>
        <p:txBody>
          <a:bodyPr/>
          <a:lstStyle/>
          <a:p>
            <a:fld id="{7C507053-C09D-443A-9254-0989701A16ED}" type="slidenum">
              <a:rPr lang="en-US" smtClean="0"/>
              <a:t>‹#›</a:t>
            </a:fld>
            <a:endParaRPr lang="en-US"/>
          </a:p>
        </p:txBody>
      </p:sp>
    </p:spTree>
    <p:extLst>
      <p:ext uri="{BB962C8B-B14F-4D97-AF65-F5344CB8AC3E}">
        <p14:creationId xmlns:p14="http://schemas.microsoft.com/office/powerpoint/2010/main" val="352151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406F-FED5-3BFF-CD9F-B84C15C0F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E01436-CEF3-F938-464E-1EB5CDF600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5D27AF-FC2D-795A-3271-E6AF5F4A2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35F57-9B2A-C01D-F1A4-80E720415296}"/>
              </a:ext>
            </a:extLst>
          </p:cNvPr>
          <p:cNvSpPr>
            <a:spLocks noGrp="1"/>
          </p:cNvSpPr>
          <p:nvPr>
            <p:ph type="dt" sz="half" idx="10"/>
          </p:nvPr>
        </p:nvSpPr>
        <p:spPr/>
        <p:txBody>
          <a:bodyPr/>
          <a:lstStyle/>
          <a:p>
            <a:fld id="{B531CE7C-C360-4FDE-AB1C-5D7EDEAC6975}" type="datetimeFigureOut">
              <a:rPr lang="en-US" smtClean="0"/>
              <a:t>11/2/2023</a:t>
            </a:fld>
            <a:endParaRPr lang="en-US"/>
          </a:p>
        </p:txBody>
      </p:sp>
      <p:sp>
        <p:nvSpPr>
          <p:cNvPr id="6" name="Footer Placeholder 5">
            <a:extLst>
              <a:ext uri="{FF2B5EF4-FFF2-40B4-BE49-F238E27FC236}">
                <a16:creationId xmlns:a16="http://schemas.microsoft.com/office/drawing/2014/main" id="{DE225E67-1C91-6EF5-FED1-2A3546C0AA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F5810-C06A-CD41-1D6E-80D1F885C92F}"/>
              </a:ext>
            </a:extLst>
          </p:cNvPr>
          <p:cNvSpPr>
            <a:spLocks noGrp="1"/>
          </p:cNvSpPr>
          <p:nvPr>
            <p:ph type="sldNum" sz="quarter" idx="12"/>
          </p:nvPr>
        </p:nvSpPr>
        <p:spPr/>
        <p:txBody>
          <a:bodyPr/>
          <a:lstStyle/>
          <a:p>
            <a:fld id="{7C507053-C09D-443A-9254-0989701A16ED}" type="slidenum">
              <a:rPr lang="en-US" smtClean="0"/>
              <a:t>‹#›</a:t>
            </a:fld>
            <a:endParaRPr lang="en-US"/>
          </a:p>
        </p:txBody>
      </p:sp>
    </p:spTree>
    <p:extLst>
      <p:ext uri="{BB962C8B-B14F-4D97-AF65-F5344CB8AC3E}">
        <p14:creationId xmlns:p14="http://schemas.microsoft.com/office/powerpoint/2010/main" val="390750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EAC9-BF9A-F3AF-0A94-953029502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7E5A4C-5540-0F50-6798-EE76867CE9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2EE81D-79FF-280A-159F-64C9D14A5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8E258D-B0FF-D0D3-BCB0-E3501B020C69}"/>
              </a:ext>
            </a:extLst>
          </p:cNvPr>
          <p:cNvSpPr>
            <a:spLocks noGrp="1"/>
          </p:cNvSpPr>
          <p:nvPr>
            <p:ph type="dt" sz="half" idx="10"/>
          </p:nvPr>
        </p:nvSpPr>
        <p:spPr/>
        <p:txBody>
          <a:bodyPr/>
          <a:lstStyle/>
          <a:p>
            <a:fld id="{B531CE7C-C360-4FDE-AB1C-5D7EDEAC6975}" type="datetimeFigureOut">
              <a:rPr lang="en-US" smtClean="0"/>
              <a:t>11/2/2023</a:t>
            </a:fld>
            <a:endParaRPr lang="en-US"/>
          </a:p>
        </p:txBody>
      </p:sp>
      <p:sp>
        <p:nvSpPr>
          <p:cNvPr id="6" name="Footer Placeholder 5">
            <a:extLst>
              <a:ext uri="{FF2B5EF4-FFF2-40B4-BE49-F238E27FC236}">
                <a16:creationId xmlns:a16="http://schemas.microsoft.com/office/drawing/2014/main" id="{9FF2395A-60C9-D918-9D9E-B089D838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5E4D18-4B44-E6E3-847A-F97B6AB1322F}"/>
              </a:ext>
            </a:extLst>
          </p:cNvPr>
          <p:cNvSpPr>
            <a:spLocks noGrp="1"/>
          </p:cNvSpPr>
          <p:nvPr>
            <p:ph type="sldNum" sz="quarter" idx="12"/>
          </p:nvPr>
        </p:nvSpPr>
        <p:spPr/>
        <p:txBody>
          <a:bodyPr/>
          <a:lstStyle/>
          <a:p>
            <a:fld id="{7C507053-C09D-443A-9254-0989701A16ED}" type="slidenum">
              <a:rPr lang="en-US" smtClean="0"/>
              <a:t>‹#›</a:t>
            </a:fld>
            <a:endParaRPr lang="en-US"/>
          </a:p>
        </p:txBody>
      </p:sp>
    </p:spTree>
    <p:extLst>
      <p:ext uri="{BB962C8B-B14F-4D97-AF65-F5344CB8AC3E}">
        <p14:creationId xmlns:p14="http://schemas.microsoft.com/office/powerpoint/2010/main" val="175277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CFDE97-8D25-BD7F-B099-CF61ADFBFE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8D32E3-CF91-451A-8811-D6C70CCD19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2FC6D-21FE-DB57-FCF8-A3A9B9918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31CE7C-C360-4FDE-AB1C-5D7EDEAC6975}" type="datetimeFigureOut">
              <a:rPr lang="en-US" smtClean="0"/>
              <a:t>11/2/2023</a:t>
            </a:fld>
            <a:endParaRPr lang="en-US"/>
          </a:p>
        </p:txBody>
      </p:sp>
      <p:sp>
        <p:nvSpPr>
          <p:cNvPr id="5" name="Footer Placeholder 4">
            <a:extLst>
              <a:ext uri="{FF2B5EF4-FFF2-40B4-BE49-F238E27FC236}">
                <a16:creationId xmlns:a16="http://schemas.microsoft.com/office/drawing/2014/main" id="{961DC183-1339-74CC-81DF-BFE724D6CA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FCD9CC-AC5E-3A79-47D4-B48727298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07053-C09D-443A-9254-0989701A16ED}" type="slidenum">
              <a:rPr lang="en-US" smtClean="0"/>
              <a:t>‹#›</a:t>
            </a:fld>
            <a:endParaRPr lang="en-US"/>
          </a:p>
        </p:txBody>
      </p:sp>
    </p:spTree>
    <p:extLst>
      <p:ext uri="{BB962C8B-B14F-4D97-AF65-F5344CB8AC3E}">
        <p14:creationId xmlns:p14="http://schemas.microsoft.com/office/powerpoint/2010/main" val="891366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A1F340-D799-E02C-0177-CB20D5A2B769}"/>
              </a:ext>
            </a:extLst>
          </p:cNvPr>
          <p:cNvSpPr txBox="1"/>
          <p:nvPr/>
        </p:nvSpPr>
        <p:spPr>
          <a:xfrm>
            <a:off x="0" y="0"/>
            <a:ext cx="12192000" cy="6494085"/>
          </a:xfrm>
          <a:prstGeom prst="rect">
            <a:avLst/>
          </a:prstGeom>
          <a:noFill/>
        </p:spPr>
        <p:txBody>
          <a:bodyPr wrap="square" rtlCol="0">
            <a:spAutoFit/>
          </a:bodyPr>
          <a:lstStyle/>
          <a:p>
            <a:r>
              <a:rPr lang="en-US" sz="1600" dirty="0"/>
              <a:t>Xin </a:t>
            </a:r>
            <a:r>
              <a:rPr lang="en-US" sz="1600" dirty="0" err="1"/>
              <a:t>chào</a:t>
            </a:r>
            <a:r>
              <a:rPr lang="en-US" sz="1600" dirty="0"/>
              <a:t>!</a:t>
            </a:r>
          </a:p>
          <a:p>
            <a:r>
              <a:rPr lang="en-US" sz="1600" dirty="0"/>
              <a:t>Thank you for giving me the chance to be here today.</a:t>
            </a:r>
          </a:p>
          <a:p>
            <a:r>
              <a:rPr lang="en-US" sz="1600" dirty="0"/>
              <a:t>My name is </a:t>
            </a:r>
            <a:r>
              <a:rPr lang="en-US" sz="1600" dirty="0" err="1"/>
              <a:t>Trường</a:t>
            </a:r>
            <a:r>
              <a:rPr lang="en-US" sz="1600" dirty="0"/>
              <a:t>. I’m from PE1 department.</a:t>
            </a:r>
          </a:p>
          <a:p>
            <a:r>
              <a:rPr lang="en-US" sz="1600" dirty="0"/>
              <a:t>With 3.5 years working in CVN. I joined 2 main job in my department: Launching New Product &amp; Improve Mass Production.</a:t>
            </a:r>
          </a:p>
          <a:p>
            <a:endParaRPr lang="en-US" sz="1600" dirty="0"/>
          </a:p>
          <a:p>
            <a:r>
              <a:rPr lang="en-US" sz="1600" dirty="0"/>
              <a:t>In Mass Production group, I’m in charged of enhance MP productivity by improve OPR &amp; checker process, especially KMK checker.</a:t>
            </a:r>
          </a:p>
          <a:p>
            <a:r>
              <a:rPr lang="en-US" sz="1600" dirty="0"/>
              <a:t>2 years ago, KMK is worst problem of all model in CVN.</a:t>
            </a:r>
          </a:p>
          <a:p>
            <a:r>
              <a:rPr lang="en-US" sz="1600" dirty="0"/>
              <a:t>But by my idea to apply new KMK adjust method. NG rate was reduced from 2.6% to nearly 0%.</a:t>
            </a:r>
          </a:p>
          <a:p>
            <a:r>
              <a:rPr lang="en-US" sz="1600" dirty="0"/>
              <a:t>And now, this method is expanding to all model, not only in Thang Long but also Tien Son factory.</a:t>
            </a:r>
          </a:p>
          <a:p>
            <a:endParaRPr lang="en-US" sz="1600" dirty="0"/>
          </a:p>
          <a:p>
            <a:r>
              <a:rPr lang="en-US" sz="1600" dirty="0"/>
              <a:t>Then, with many experience from MP group, I go to New Model group.</a:t>
            </a:r>
          </a:p>
          <a:p>
            <a:r>
              <a:rPr lang="en-US" sz="1600" dirty="0"/>
              <a:t>Our mission is launching successfully 23 &amp; 24Au model, with shortest </a:t>
            </a:r>
            <a:r>
              <a:rPr lang="en-US" sz="1600" dirty="0" err="1"/>
              <a:t>tactime</a:t>
            </a:r>
            <a:r>
              <a:rPr lang="en-US" sz="1600" dirty="0"/>
              <a:t> of checker and prevent MT problem before it happen.</a:t>
            </a:r>
          </a:p>
          <a:p>
            <a:r>
              <a:rPr lang="en-US" sz="1600" dirty="0"/>
              <a:t>In order to achieve target, </a:t>
            </a:r>
            <a:r>
              <a:rPr lang="en-US" sz="1600"/>
              <a:t>I lead </a:t>
            </a:r>
            <a:r>
              <a:rPr lang="en-US" sz="1600" dirty="0"/>
              <a:t>2 project in MT phase.</a:t>
            </a:r>
          </a:p>
          <a:p>
            <a:r>
              <a:rPr lang="en-US" sz="1600" dirty="0"/>
              <a:t>	- 1</a:t>
            </a:r>
            <a:r>
              <a:rPr lang="en-US" sz="1600" baseline="30000" dirty="0"/>
              <a:t>st</a:t>
            </a:r>
            <a:r>
              <a:rPr lang="en-US" sz="1600" dirty="0"/>
              <a:t> project is optimal step list to reduce checker time &amp; step list problem.</a:t>
            </a:r>
          </a:p>
          <a:p>
            <a:r>
              <a:rPr lang="en-US" sz="1600" dirty="0"/>
              <a:t>	I lead my group to clear purpose of each step in step list, connect to sequence and simulate all checker mechanism.</a:t>
            </a:r>
          </a:p>
          <a:p>
            <a:r>
              <a:rPr lang="en-US" sz="1600" dirty="0"/>
              <a:t>	and just in 1 year, we reduced 144s checker time and help company save 58k$.</a:t>
            </a:r>
          </a:p>
          <a:p>
            <a:r>
              <a:rPr lang="en-US" sz="1600" dirty="0"/>
              <a:t>	</a:t>
            </a:r>
          </a:p>
          <a:p>
            <a:r>
              <a:rPr lang="en-US" sz="1600" dirty="0"/>
              <a:t>	- 2</a:t>
            </a:r>
            <a:r>
              <a:rPr lang="en-US" sz="1600" baseline="30000" dirty="0"/>
              <a:t>nd</a:t>
            </a:r>
            <a:r>
              <a:rPr lang="en-US" sz="1600" dirty="0"/>
              <a:t> project is level up checker process perfection.</a:t>
            </a:r>
          </a:p>
          <a:p>
            <a:r>
              <a:rPr lang="en-US" sz="1600" dirty="0"/>
              <a:t>	With purpose is prevent MT problem before it happen, we study &amp; simulate all risky point can happen, from man, JIG, part shape, 	assembly method or MSR method. </a:t>
            </a:r>
          </a:p>
          <a:p>
            <a:r>
              <a:rPr lang="en-US" sz="1600" dirty="0"/>
              <a:t>	This activity help 24Au model detected early 24 problems before it happen.</a:t>
            </a:r>
          </a:p>
          <a:p>
            <a:endParaRPr lang="en-US" sz="1600" dirty="0"/>
          </a:p>
          <a:p>
            <a:r>
              <a:rPr lang="en-US" sz="1600" dirty="0"/>
              <a:t>And base on good result from that activity, now my next plan is apply it not only for 23Au or 24Au model, but also make it become routine activity of New Model from now on.</a:t>
            </a:r>
          </a:p>
          <a:p>
            <a:endParaRPr lang="en-US" sz="1600" dirty="0"/>
          </a:p>
          <a:p>
            <a:r>
              <a:rPr lang="en-US" sz="1600" dirty="0"/>
              <a:t>That’s something about myself, thank you for your listening!</a:t>
            </a:r>
          </a:p>
        </p:txBody>
      </p:sp>
    </p:spTree>
    <p:extLst>
      <p:ext uri="{BB962C8B-B14F-4D97-AF65-F5344CB8AC3E}">
        <p14:creationId xmlns:p14="http://schemas.microsoft.com/office/powerpoint/2010/main" val="4030795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1022</TotalTime>
  <Words>353</Words>
  <Application>Microsoft Office PowerPoint</Application>
  <PresentationFormat>Widescreen</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DEE Truong DEE</dc:creator>
  <cp:lastModifiedBy>Truong DEE Truong DEE</cp:lastModifiedBy>
  <cp:revision>20</cp:revision>
  <dcterms:created xsi:type="dcterms:W3CDTF">2023-10-17T15:12:35Z</dcterms:created>
  <dcterms:modified xsi:type="dcterms:W3CDTF">2023-11-02T14:32:43Z</dcterms:modified>
</cp:coreProperties>
</file>