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ong Dinh Anh" initials="TDA" lastIdx="1" clrIdx="0">
    <p:extLst>
      <p:ext uri="{19B8F6BF-5375-455C-9EA6-DF929625EA0E}">
        <p15:presenceInfo xmlns:p15="http://schemas.microsoft.com/office/powerpoint/2012/main" userId="403a570af20ef1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9692-B058-4348-927D-5C83C7D09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68819-B4F7-4E5A-8C7A-DE4866E6A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744C-C54D-4535-BC8B-FB2AA31B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BFCE-E36C-47A6-94C0-A6369EA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4C36-FCC6-4402-8EB9-ECAA21C2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3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ED55-4954-4DF1-81D4-7CF765C1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E77F1-296A-41AE-9695-A473DC1FA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E17A-3816-41E3-BB84-65C87CAD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E054-1996-4590-B6CD-879CB1D3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4AB8-2F22-4012-9AB4-D6AFAF4C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8639D-CF6C-4B99-8322-1EA52A979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199E3-5682-4A83-81C8-E8299A2C1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5176-F852-450A-82B5-F08335BD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CDF8-E452-4774-8B79-0732E453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6070-7007-4B85-9CF0-4C759077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0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40E7-E6FB-4388-B69C-A532CE8E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0F55-7C7D-4E25-8E6D-EC9AAF9E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4CAA-2C58-4594-BAF4-E90611B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FD09-24D9-453E-96A4-A127658F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E4DA-8569-43EE-A57D-0E7472EC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A63-3BF1-446C-840D-E057809A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A5E52-1886-46DF-A175-E054EC02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211C-AABE-4EA0-903E-41C404FC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229F-7F3C-45D7-A63D-5EC2D445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0894-B792-4DD9-A45B-405ACA76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1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5887-1560-4D14-B937-8524AE29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8A3B-F53A-45E0-9C6D-3BA3C940C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2E732-83AB-42CA-B418-D11828F08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64E93-DB5A-40DC-B844-ECA5744B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8DB8-7B9E-4696-A06A-3B9B4F0B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F6E8-69B3-4926-8A24-3446F79C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8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D64C-7390-4A12-B634-7B15082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F5E6-6133-4B17-8A77-6D624AB1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51C2A-B952-4900-A048-F5F4035BA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C200B-5EEB-4332-AE44-F4335DB1B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29F7D-1690-426A-A01C-8DB164A24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D21EE-2931-41DB-AF4C-58EB19DF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CCC23-4E12-4B14-AEB2-00642D2C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D0F33-A782-41BA-8C60-BFC5821C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1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DD3-B821-439B-AA50-7DAE6AC1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B5258-C236-4660-BA3A-768F71E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C00E0-78DE-4918-B0C2-02650BE0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7E4AF-924A-4FBC-81FF-0DDDAB2E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5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D4CBA-FD2B-40D8-9DB9-E0BEA120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ECF64-A170-423E-A930-707B4EA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9755B-4236-4310-B31B-1A91BB0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82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DD17-41A1-4B49-B0E1-F61B828A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6B12-F5EB-4A4B-A2C2-2BBC2AED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D09DB-8404-42E5-9393-940BD6ED0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6DAFF-6772-4115-A53F-8AF1988F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7CCE0-FF80-4FC9-A828-DFAFE5F9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59EA-E5F3-460A-9327-D70A71F1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6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2930-C343-42FA-9F46-EF8C9F0D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B34B0-920C-42FF-B071-70DDA1CBF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9FBDB-F45C-4E1F-9AE2-CFFD5F79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D28E5-7B85-4F0E-8F23-DF5B8123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5F37-E650-46D9-B589-8DDD2752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8EDB-1DDA-42E6-88AF-D3E98797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2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F9556-E3D7-4B1F-8B3A-345FFDEA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4B4D1-345D-4370-A5E7-8B7389A44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CBE5-0D4E-4FDC-B7ED-EA9D25BF0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FEB1-C631-4432-A070-963FC6140300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7D45-741E-4D0B-9A4D-C887C0C79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52AF-2FAE-4C8F-BD29-C6C7AEC6F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58D0-6C4D-4B46-85EB-5BC1E4129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C007-321D-49BE-B5C6-29B0CFAF1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7EA79-8EC4-44BD-911C-DD6457BA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Mining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 LÊ CUNG TƯỞNG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Trương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64BFE-646A-4E8E-9FDA-E2FF714B0A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77" y="373427"/>
            <a:ext cx="1295269" cy="122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0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FB3A-AC0B-4C33-B5DC-FED44AB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file Train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711E4-9C1F-4CD2-A953-33A5D153B8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11" y="1819499"/>
            <a:ext cx="3560385" cy="2349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198B8-DF46-4AC8-B0CA-8E4722FF59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9517" y="1615213"/>
            <a:ext cx="6399786" cy="43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3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A94A-D407-4BD2-B5DC-BE68E88F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vấn đề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dữ </a:t>
            </a:r>
            <a:r>
              <a:rPr lang="en-US" dirty="0" err="1"/>
              <a:t>liệu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C3A39B-DC42-4564-AA7C-B4CD2C13DC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00" y="3294608"/>
            <a:ext cx="2866063" cy="1982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9C6EF-FDD2-48DB-8D28-59616AE9DBC3}"/>
              </a:ext>
            </a:extLst>
          </p:cNvPr>
          <p:cNvSpPr txBox="1"/>
          <p:nvPr/>
        </p:nvSpPr>
        <p:spPr>
          <a:xfrm>
            <a:off x="1560945" y="2849480"/>
            <a:ext cx="1274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Trước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9FCF1-C763-49EE-B91A-8FF9AAA931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25527" y="3294608"/>
            <a:ext cx="3073746" cy="2191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7F1B2C-EC68-4435-8C16-145CE4777857}"/>
              </a:ext>
            </a:extLst>
          </p:cNvPr>
          <p:cNvSpPr txBox="1"/>
          <p:nvPr/>
        </p:nvSpPr>
        <p:spPr>
          <a:xfrm>
            <a:off x="9722254" y="2925276"/>
            <a:ext cx="794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48BA0A-7131-4027-A730-455612C247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42139" y="2692462"/>
            <a:ext cx="3533388" cy="35289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CC23854-9BF1-4844-A77F-E7432B771FDC}"/>
              </a:ext>
            </a:extLst>
          </p:cNvPr>
          <p:cNvSpPr/>
          <p:nvPr/>
        </p:nvSpPr>
        <p:spPr>
          <a:xfrm>
            <a:off x="3454400" y="4045527"/>
            <a:ext cx="498764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762AC3C-AED7-4B29-A7FE-8F89629C2785}"/>
              </a:ext>
            </a:extLst>
          </p:cNvPr>
          <p:cNvSpPr/>
          <p:nvPr/>
        </p:nvSpPr>
        <p:spPr>
          <a:xfrm>
            <a:off x="7751145" y="4045527"/>
            <a:ext cx="498764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85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5B0D-5FF7-4AE1-B160-E27A2636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và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TV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DA7D35-42DE-47CE-A435-15809A5169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47825"/>
            <a:ext cx="3078018" cy="302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5C5BC-5BE5-4F89-A6C5-023A6AAFB5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1950" y="1647825"/>
            <a:ext cx="3848100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68A8E-43BC-40CB-8DB3-C963F8DA17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71949" y="3429000"/>
            <a:ext cx="6616123" cy="28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EDA8-F76E-4F10-AD7E-943348F9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dụng 2-gram </a:t>
            </a:r>
            <a:r>
              <a:rPr lang="en-US" dirty="0" err="1"/>
              <a:t>làm</a:t>
            </a:r>
            <a:r>
              <a:rPr lang="en-US" dirty="0"/>
              <a:t> input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DictVectorizer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D72E5-307C-47C9-B915-E511350795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51" y="2115562"/>
            <a:ext cx="3746067" cy="3500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853B6A-22FB-4967-8CF7-8443406433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12891" y="2981037"/>
            <a:ext cx="2505509" cy="2089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BF8FA-CDDF-4398-8645-A0EE527F91AD}"/>
              </a:ext>
            </a:extLst>
          </p:cNvPr>
          <p:cNvSpPr txBox="1"/>
          <p:nvPr/>
        </p:nvSpPr>
        <p:spPr>
          <a:xfrm>
            <a:off x="5483945" y="2511476"/>
            <a:ext cx="1563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cho</a:t>
            </a:r>
            <a:r>
              <a:rPr lang="en-US" dirty="0"/>
              <a:t> DV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F2C52-4DD3-4231-A36F-56A95CC805C8}"/>
              </a:ext>
            </a:extLst>
          </p:cNvPr>
          <p:cNvSpPr txBox="1"/>
          <p:nvPr/>
        </p:nvSpPr>
        <p:spPr>
          <a:xfrm>
            <a:off x="1597890" y="1690688"/>
            <a:ext cx="1801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2-gram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93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73B3-B36A-4A0D-A315-8EBFFC3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Vectorizer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E7D521-1299-406D-9898-3CFE3B1740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773" y="2529212"/>
            <a:ext cx="6729990" cy="17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30CF-FF76-44BD-B99D-BDE4BD7F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LinearSVC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25689-4D0E-4772-A04D-C6F36E7CAA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630" y="2071687"/>
            <a:ext cx="6189806" cy="31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6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DF68-4221-47E2-89FB-B0A44FD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E6CF0E-DD37-41F7-BE1A-70BDB9E462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671" y="2057399"/>
            <a:ext cx="6472238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5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0133-4AFB-4040-81FB-72553DA9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1511DA-98DF-47A2-9964-46DD2B6284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868" y="1997146"/>
            <a:ext cx="6310168" cy="35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9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A42A-5AA6-4D7E-9E8D-5B82AB58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của 3 Model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DAF34-83AA-4E95-9172-6B3EE7350D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396" y="2167731"/>
            <a:ext cx="6148677" cy="35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1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2811-8AE6-4FA8-9549-A177FF04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052" y="1172843"/>
            <a:ext cx="4268656" cy="1461301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TASK 3</a:t>
            </a:r>
            <a:endParaRPr lang="en-GB" sz="9600" dirty="0"/>
          </a:p>
        </p:txBody>
      </p:sp>
      <p:pic>
        <p:nvPicPr>
          <p:cNvPr id="3076" name="Picture 4" descr="Embedded Machine Learning for IoT: Top Predictions for 2021">
            <a:extLst>
              <a:ext uri="{FF2B5EF4-FFF2-40B4-BE49-F238E27FC236}">
                <a16:creationId xmlns:a16="http://schemas.microsoft.com/office/drawing/2014/main" id="{D1E135D8-92AF-4192-916E-4FCB282B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29" y="2529079"/>
            <a:ext cx="5680941" cy="3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2811-8AE6-4FA8-9549-A177FF04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052" y="1172843"/>
            <a:ext cx="4268656" cy="1461301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TASK 1</a:t>
            </a:r>
            <a:endParaRPr lang="en-GB" sz="9600" dirty="0"/>
          </a:p>
        </p:txBody>
      </p:sp>
      <p:pic>
        <p:nvPicPr>
          <p:cNvPr id="1026" name="Picture 2" descr="4 interesting to-dos with Selenium WebDriver | by Jake Wong | The Startup |  Medium">
            <a:extLst>
              <a:ext uri="{FF2B5EF4-FFF2-40B4-BE49-F238E27FC236}">
                <a16:creationId xmlns:a16="http://schemas.microsoft.com/office/drawing/2014/main" id="{4EBC5845-790E-49C7-A3DE-F2B50CE2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883" y="3100956"/>
            <a:ext cx="3692233" cy="196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5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6B5-0B0B-4777-9529-90EDA404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file data test và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E369D5-EB09-4AEA-ADF3-E39435704C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09" y="1566574"/>
            <a:ext cx="3920980" cy="2469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A0A35-3ED8-4E68-B79A-C3D101F3E7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402137"/>
            <a:ext cx="4526915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2EB92-C8F4-410C-AD4B-D18FFE59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668" y="1778072"/>
            <a:ext cx="4895132" cy="3800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D82616-CD60-4418-9017-236577C7FD59}"/>
              </a:ext>
            </a:extLst>
          </p:cNvPr>
          <p:cNvSpPr txBox="1"/>
          <p:nvPr/>
        </p:nvSpPr>
        <p:spPr>
          <a:xfrm>
            <a:off x="7636018" y="1506022"/>
            <a:ext cx="1563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đã </a:t>
            </a:r>
            <a:r>
              <a:rPr lang="en-US" dirty="0" err="1"/>
              <a:t>gộp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7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2C3B-0037-4987-BE58-0CCDD6B1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Task 3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32E2B6-8898-4E9B-8D6B-D261F50C62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87" y="2601119"/>
            <a:ext cx="5153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3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0063-ABF9-4D16-9B99-D77E7AE5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LinearSVC</a:t>
            </a:r>
            <a:r>
              <a:rPr lang="en-US" dirty="0"/>
              <a:t> Task 3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4D1924-6E91-4701-B449-0A56FD52CF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971" y="2282031"/>
            <a:ext cx="5780665" cy="34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911D-EB00-4ABC-B6A3-B2470BC7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r>
              <a:rPr lang="en-US" dirty="0"/>
              <a:t> Task 3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A62C1-A0B6-4003-AB90-D49BCC5333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873" y="2167588"/>
            <a:ext cx="6045200" cy="34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4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AF87-7660-4435-B524-39C3A459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Browser </a:t>
            </a:r>
            <a:r>
              <a:rPr lang="en-US" dirty="0" err="1"/>
              <a:t>cho</a:t>
            </a:r>
            <a:r>
              <a:rPr lang="en-US" dirty="0"/>
              <a:t> Selenium Tool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B2B5F0-3443-4A8D-9EC9-801BCB0DBC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4381639"/>
            <a:ext cx="8267700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69CB4-B8AF-4D7C-88F0-3DAF258E8D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12853" y="1978904"/>
            <a:ext cx="5893584" cy="18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6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853C-2C36-4625-B2EC-AF4B05A4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Browser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C6B1E3-1499-4D3E-8AB3-92BB3E3508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19" y="1583167"/>
            <a:ext cx="7324725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7D5332-7372-4DAC-A3F9-8BEDF1DDD0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06869" y="2171138"/>
            <a:ext cx="3695560" cy="39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11C7-6333-4B7C-B848-77AFB42E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BC510D-960A-4B72-A4F1-465084113A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2" y="3629819"/>
            <a:ext cx="8448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1D6C-A2BC-4E22-8217-0F6640C7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dữ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về List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B4318-C3F0-4F46-9E10-47C24A11F5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326" y="1760603"/>
            <a:ext cx="9322965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CEFB5-0EE4-470C-B9D5-2C0809DA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66" y="3272448"/>
            <a:ext cx="85439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1DAC-64BF-4C0A-8FD2-FC01979A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File CSV và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52C72-2E44-41BC-8A30-94CB065287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26" y="2321546"/>
            <a:ext cx="5326267" cy="810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FC101-401B-47BE-880B-5DA844D747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526" y="3291211"/>
            <a:ext cx="4930140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7CB1-AD76-4BC2-BE92-D6B325B920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14570" y="1816044"/>
            <a:ext cx="5439229" cy="36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9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F5EA-04CE-4BAC-93CF-04ED5A5F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UTF8 và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DA0D4-839E-4BC4-9E4D-90928E51DD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38" y="1548788"/>
            <a:ext cx="595119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9434B-5766-4F75-918A-092DECEE08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5234" y="1900930"/>
            <a:ext cx="4748566" cy="35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2811-8AE6-4FA8-9549-A177FF04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052" y="1172843"/>
            <a:ext cx="4268656" cy="1461301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TASK 2</a:t>
            </a:r>
            <a:endParaRPr lang="en-GB" sz="9600" dirty="0"/>
          </a:p>
        </p:txBody>
      </p:sp>
      <p:pic>
        <p:nvPicPr>
          <p:cNvPr id="2050" name="Picture 2" descr="Predictive Analytics – 5 Examples of Industry Applications | Emerj">
            <a:extLst>
              <a:ext uri="{FF2B5EF4-FFF2-40B4-BE49-F238E27FC236}">
                <a16:creationId xmlns:a16="http://schemas.microsoft.com/office/drawing/2014/main" id="{9707D75A-2BAB-481C-9ECB-347718C46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22" y="2924418"/>
            <a:ext cx="6434356" cy="259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9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130</Words>
  <Application>Microsoft Office PowerPoint</Application>
  <PresentationFormat>Widescreen</PresentationFormat>
  <Paragraphs>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FINAL PROJECT</vt:lpstr>
      <vt:lpstr>TASK 1</vt:lpstr>
      <vt:lpstr>Chọn Browser cho Selenium Tool</vt:lpstr>
      <vt:lpstr>Gán đường dẫn cho Browser</vt:lpstr>
      <vt:lpstr>Chỉnh cho tự động cuộn trang</vt:lpstr>
      <vt:lpstr>Lấy dữ liệu đưa về List</vt:lpstr>
      <vt:lpstr>Ghi File CSV và hiển thị</vt:lpstr>
      <vt:lpstr>Load định dạng UTF8 và Cái kết</vt:lpstr>
      <vt:lpstr>TASK 2</vt:lpstr>
      <vt:lpstr>Load file Train</vt:lpstr>
      <vt:lpstr>Giải quyết vấn đề mất cân bằng dữ liệu</vt:lpstr>
      <vt:lpstr>Lọc từ sai và phân tách thành từ vựng TV</vt:lpstr>
      <vt:lpstr>Áp dụng 2-gram làm input cho DictVectorizer</vt:lpstr>
      <vt:lpstr>Chuyển thành Vectorizer</vt:lpstr>
      <vt:lpstr>LinearSVC</vt:lpstr>
      <vt:lpstr>SVC</vt:lpstr>
      <vt:lpstr>RandomForest</vt:lpstr>
      <vt:lpstr>Biểu đồ của 3 Model</vt:lpstr>
      <vt:lpstr>TASK 3</vt:lpstr>
      <vt:lpstr>Load file data test và gộp lại thành 1</vt:lpstr>
      <vt:lpstr>SVC Task 3</vt:lpstr>
      <vt:lpstr>LinearSVC Task 3</vt:lpstr>
      <vt:lpstr>RandomForest 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Truong Dinh Anh</dc:creator>
  <cp:lastModifiedBy>Truong Dinh Anh</cp:lastModifiedBy>
  <cp:revision>31</cp:revision>
  <dcterms:created xsi:type="dcterms:W3CDTF">2021-05-16T09:57:20Z</dcterms:created>
  <dcterms:modified xsi:type="dcterms:W3CDTF">2021-05-16T10:35:24Z</dcterms:modified>
</cp:coreProperties>
</file>