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5" r:id="rId3"/>
    <p:sldId id="397" r:id="rId4"/>
    <p:sldId id="428" r:id="rId5"/>
    <p:sldId id="427" r:id="rId6"/>
    <p:sldId id="4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7D03-A0E1-4E1D-8473-028794A5E1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63615-849C-4A55-A25D-A9D58C22140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61" y="2063478"/>
            <a:ext cx="10844167" cy="132588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vi-V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COVERT IMAGE TO MATRIX OF NUMBER</a:t>
            </a:r>
            <a:endParaRPr lang="vi-V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1770" y="5246007"/>
            <a:ext cx="12169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/>
              <a:t>Le Van Hieu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7240" y="1290955"/>
            <a:ext cx="4813300" cy="1198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40" y="2647315"/>
            <a:ext cx="3543300" cy="3181350"/>
          </a:xfrm>
          <a:prstGeom prst="rect">
            <a:avLst/>
          </a:prstGeom>
        </p:spPr>
      </p:pic>
      <p:pic>
        <p:nvPicPr>
          <p:cNvPr id="15" name="Picture 14" descr="do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" y="1209040"/>
            <a:ext cx="6302375" cy="3545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840105"/>
            <a:ext cx="4232910" cy="5307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70" y="840105"/>
            <a:ext cx="6296660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176780"/>
            <a:ext cx="5507990" cy="1940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176780"/>
            <a:ext cx="5267325" cy="1913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21410" y="4394200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m*n</a:t>
            </a:r>
            <a:endParaRPr lang="vi-V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7365" y="4463415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k*k</a:t>
            </a:r>
            <a:endParaRPr lang="vi-V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958715" y="4449445"/>
            <a:ext cx="179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(m-k+1)*(n-k+1)</a:t>
            </a:r>
            <a:endParaRPr lang="vi-V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35" y="681990"/>
            <a:ext cx="12191365" cy="133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i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2018030"/>
            <a:ext cx="4854575" cy="3533140"/>
          </a:xfrm>
          <a:prstGeom prst="rect">
            <a:avLst/>
          </a:prstGeom>
        </p:spPr>
      </p:pic>
      <p:pic>
        <p:nvPicPr>
          <p:cNvPr id="4" name="Picture 3" descr="conv-_1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45" y="2113280"/>
            <a:ext cx="5947410" cy="3342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Presentation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Droid Sans Fallback</vt:lpstr>
      <vt:lpstr>Arial Unicode MS</vt:lpstr>
      <vt:lpstr>Times New Roman</vt:lpstr>
      <vt:lpstr>OpenSymbol</vt:lpstr>
      <vt:lpstr>Office Theme</vt:lpstr>
      <vt:lpstr>Report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Report: Experiments With Neural Networks</dc:title>
  <dc:creator>Hieu Le</dc:creator>
  <cp:lastModifiedBy>hieu</cp:lastModifiedBy>
  <cp:revision>15</cp:revision>
  <dcterms:created xsi:type="dcterms:W3CDTF">2022-08-15T11:02:24Z</dcterms:created>
  <dcterms:modified xsi:type="dcterms:W3CDTF">2022-08-15T11:02:24Z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