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4" r:id="rId8"/>
    <p:sldId id="266" r:id="rId9"/>
    <p:sldId id="261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9A7-1D0C-4EB1-8CE6-769A7DD494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9F70-D4C3-49F0-932B-A7929ED8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131" y="1122363"/>
            <a:ext cx="10197737" cy="2387600"/>
          </a:xfrm>
        </p:spPr>
        <p:txBody>
          <a:bodyPr>
            <a:normAutofit/>
          </a:bodyPr>
          <a:lstStyle/>
          <a:p>
            <a:r>
              <a:rPr lang="en-US" sz="4400" smtClean="0"/>
              <a:t>CONFOUNDER DETECTION AND REMOVAL</a:t>
            </a:r>
            <a:br>
              <a:rPr lang="en-US" sz="4400" smtClean="0"/>
            </a:br>
            <a:r>
              <a:rPr lang="en-US" sz="4400" smtClean="0"/>
              <a:t>ON IRIS DATA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20,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Feature space:</a:t>
            </a:r>
            <a:br>
              <a:rPr lang="en-US" sz="4000" smtClean="0"/>
            </a:br>
            <a:r>
              <a:rPr lang="en-US" sz="4000" smtClean="0"/>
              <a:t>Before and after confounder removal comparison</a:t>
            </a:r>
            <a:endParaRPr lang="en-US" sz="40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0" y="1970906"/>
            <a:ext cx="6020850" cy="4258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0906"/>
            <a:ext cx="6020851" cy="4258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50" y="1507808"/>
            <a:ext cx="6020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Before removal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507808"/>
            <a:ext cx="6020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After removal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PCA space: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Before and after confounder removal comparison</a:t>
            </a:r>
            <a:endParaRPr lang="en-US" sz="4000"/>
          </a:p>
        </p:txBody>
      </p:sp>
      <p:sp>
        <p:nvSpPr>
          <p:cNvPr id="6" name="TextBox 5"/>
          <p:cNvSpPr txBox="1"/>
          <p:nvPr/>
        </p:nvSpPr>
        <p:spPr>
          <a:xfrm>
            <a:off x="75150" y="1507808"/>
            <a:ext cx="6020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Before removal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507808"/>
            <a:ext cx="6020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After removal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" y="1938970"/>
            <a:ext cx="6020850" cy="4258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972"/>
            <a:ext cx="6020850" cy="4258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95500" y="1938970"/>
            <a:ext cx="0" cy="366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3700" y="1938970"/>
            <a:ext cx="0" cy="366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Is Species a confounder in iris data with threshold P value &lt; 0.05 and R = 0.5?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If yes, please remove it from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CONFOUNDER DETECTION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92" y="387294"/>
            <a:ext cx="5817776" cy="1279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" y="2031274"/>
            <a:ext cx="5753983" cy="2307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1" y="4703639"/>
            <a:ext cx="2777785" cy="20050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66112" y="117566"/>
            <a:ext cx="0" cy="6591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88" y="929339"/>
            <a:ext cx="5301644" cy="53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3132"/>
          <a:stretch/>
        </p:blipFill>
        <p:spPr>
          <a:xfrm>
            <a:off x="1833359" y="530986"/>
            <a:ext cx="6112104" cy="891426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3359" y="1422412"/>
            <a:ext cx="5598370" cy="15807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b="65050"/>
          <a:stretch/>
        </p:blipFill>
        <p:spPr>
          <a:xfrm>
            <a:off x="1924799" y="3625103"/>
            <a:ext cx="8601721" cy="4603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775" r="-1"/>
          <a:stretch/>
        </p:blipFill>
        <p:spPr>
          <a:xfrm>
            <a:off x="1937862" y="4085483"/>
            <a:ext cx="844357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34949" b="-2355"/>
          <a:stretch/>
        </p:blipFill>
        <p:spPr>
          <a:xfrm>
            <a:off x="498566" y="849204"/>
            <a:ext cx="8601721" cy="887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" y="2263586"/>
            <a:ext cx="5013897" cy="2151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66" y="5001338"/>
            <a:ext cx="4981549" cy="9704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6" y="1986456"/>
            <a:ext cx="2362200" cy="2771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975"/>
          <a:stretch/>
        </p:blipFill>
        <p:spPr>
          <a:xfrm>
            <a:off x="498566" y="4702629"/>
            <a:ext cx="9317547" cy="2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CONFOUNDER REMOVAL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0" y="2924104"/>
            <a:ext cx="3733800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76" y="933916"/>
            <a:ext cx="6897063" cy="1267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276" y="4206361"/>
            <a:ext cx="6897063" cy="11353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0" y="-299483"/>
            <a:ext cx="3733800" cy="3733800"/>
          </a:xfrm>
        </p:spPr>
      </p:pic>
    </p:spTree>
    <p:extLst>
      <p:ext uri="{BB962C8B-B14F-4D97-AF65-F5344CB8AC3E}">
        <p14:creationId xmlns:p14="http://schemas.microsoft.com/office/powerpoint/2010/main" val="25798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7" y="3124200"/>
            <a:ext cx="3733800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7" y="-350520"/>
            <a:ext cx="3733800" cy="373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17" y="959089"/>
            <a:ext cx="6982799" cy="1114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817" y="4519546"/>
            <a:ext cx="7184572" cy="9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53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CONFOUNDER DETECTION AND REMOVAL ON IRIS DATA</vt:lpstr>
      <vt:lpstr>Exercise</vt:lpstr>
      <vt:lpstr>CONFOUNDER DETECTION</vt:lpstr>
      <vt:lpstr>PowerPoint Presentation</vt:lpstr>
      <vt:lpstr>PowerPoint Presentation</vt:lpstr>
      <vt:lpstr>PowerPoint Presentation</vt:lpstr>
      <vt:lpstr>CONFOUNDER REMOVAL</vt:lpstr>
      <vt:lpstr>PowerPoint Presentation</vt:lpstr>
      <vt:lpstr>PowerPoint Presentation</vt:lpstr>
      <vt:lpstr>Feature space: Before and after confounder removal comparison</vt:lpstr>
      <vt:lpstr>PCA space: Before and after confounder removal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84815</dc:creator>
  <cp:lastModifiedBy>84815</cp:lastModifiedBy>
  <cp:revision>12</cp:revision>
  <dcterms:created xsi:type="dcterms:W3CDTF">2022-04-19T09:30:23Z</dcterms:created>
  <dcterms:modified xsi:type="dcterms:W3CDTF">2022-04-20T09:56:57Z</dcterms:modified>
</cp:coreProperties>
</file>