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5" r:id="rId3"/>
    <p:sldId id="270" r:id="rId4"/>
    <p:sldId id="275" r:id="rId5"/>
    <p:sldId id="271" r:id="rId6"/>
    <p:sldId id="274" r:id="rId7"/>
    <p:sldId id="272" r:id="rId8"/>
    <p:sldId id="273" r:id="rId9"/>
    <p:sldId id="276" r:id="rId10"/>
    <p:sldId id="27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98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07/18/2022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07/18/2022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07/18/2022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Ứng dụng hỗ trợ quản lý lớp học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/>
          </a:p>
          <a:p>
            <a:endParaRPr lang="en-US" sz="2800" b="0"/>
          </a:p>
          <a:p>
            <a:r>
              <a:rPr lang="en-US" sz="2800" b="0"/>
              <a:t>Nhóm 41</a:t>
            </a:r>
          </a:p>
          <a:p>
            <a:r>
              <a:rPr lang="en-US" sz="2800" b="0"/>
              <a:t>GVHD: TS. Đào Thành Chung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Đóng góp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802DF67-8C8B-C25B-6413-39320BA4D81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46858035"/>
              </p:ext>
            </p:extLst>
          </p:nvPr>
        </p:nvGraphicFramePr>
        <p:xfrm>
          <a:off x="234950" y="841375"/>
          <a:ext cx="8673846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250">
                  <a:extLst>
                    <a:ext uri="{9D8B030D-6E8A-4147-A177-3AD203B41FA5}">
                      <a16:colId xmlns:a16="http://schemas.microsoft.com/office/drawing/2014/main" val="3307703157"/>
                    </a:ext>
                  </a:extLst>
                </a:gridCol>
                <a:gridCol w="4558748">
                  <a:extLst>
                    <a:ext uri="{9D8B030D-6E8A-4147-A177-3AD203B41FA5}">
                      <a16:colId xmlns:a16="http://schemas.microsoft.com/office/drawing/2014/main" val="2979513018"/>
                    </a:ext>
                  </a:extLst>
                </a:gridCol>
                <a:gridCol w="1606848">
                  <a:extLst>
                    <a:ext uri="{9D8B030D-6E8A-4147-A177-3AD203B41FA5}">
                      <a16:colId xmlns:a16="http://schemas.microsoft.com/office/drawing/2014/main" val="4123141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Công việc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Đóng góp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0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Bùi Long Vũ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 Phát triển API lớp.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13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Nguyễn Đình Huy Tân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 Phát triển API bài tập.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08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Lê Anh Tuấn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/>
                        <a:t>- Thiết kế, phát triển toàn bộ hệ thống.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/>
                        <a:t>- Triển khai (deployment) hệ thống.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/>
                        <a:t>- Viết tài liệu.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/>
                        <a:t>- Báo cáo kết quả.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560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33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Thành viên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4A0F30-39CE-DF78-1AA3-A4872E3F003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02068709"/>
              </p:ext>
            </p:extLst>
          </p:nvPr>
        </p:nvGraphicFramePr>
        <p:xfrm>
          <a:off x="234950" y="841375"/>
          <a:ext cx="86740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366">
                  <a:extLst>
                    <a:ext uri="{9D8B030D-6E8A-4147-A177-3AD203B41FA5}">
                      <a16:colId xmlns:a16="http://schemas.microsoft.com/office/drawing/2014/main" val="664941179"/>
                    </a:ext>
                  </a:extLst>
                </a:gridCol>
                <a:gridCol w="2891366">
                  <a:extLst>
                    <a:ext uri="{9D8B030D-6E8A-4147-A177-3AD203B41FA5}">
                      <a16:colId xmlns:a16="http://schemas.microsoft.com/office/drawing/2014/main" val="2673170899"/>
                    </a:ext>
                  </a:extLst>
                </a:gridCol>
                <a:gridCol w="2891366">
                  <a:extLst>
                    <a:ext uri="{9D8B030D-6E8A-4147-A177-3AD203B41FA5}">
                      <a16:colId xmlns:a16="http://schemas.microsoft.com/office/drawing/2014/main" val="54042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Mã số sinh viên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Vai trò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9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Lê Anh Tuấn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20173441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Nhóm trưởng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0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Bùi Long Vũ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20194410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Thành viên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08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Nguyễn Đình Huy Tân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20194368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Thành viên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46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Đề tài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AFA39-5710-1F69-660D-BAA2FBB8CD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Ứng dụng hỗ trợ quản lý lớp học</a:t>
            </a:r>
          </a:p>
        </p:txBody>
      </p:sp>
    </p:spTree>
    <p:extLst>
      <p:ext uri="{BB962C8B-B14F-4D97-AF65-F5344CB8AC3E}">
        <p14:creationId xmlns:p14="http://schemas.microsoft.com/office/powerpoint/2010/main" val="269309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– Chung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AFA39-5710-1F69-660D-BAA2FBB8CD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Đăng nhập</a:t>
            </a:r>
          </a:p>
          <a:p>
            <a:r>
              <a:rPr lang="en-US"/>
              <a:t>Đăng xuất</a:t>
            </a:r>
          </a:p>
          <a:p>
            <a:r>
              <a:rPr lang="en-US"/>
              <a:t>Tạo tài khoản</a:t>
            </a:r>
          </a:p>
          <a:p>
            <a:r>
              <a:rPr lang="en-US"/>
              <a:t>Quên mật khẩu</a:t>
            </a:r>
          </a:p>
          <a:p>
            <a:r>
              <a:rPr lang="en-US"/>
              <a:t>Đổi mật khẩu</a:t>
            </a:r>
          </a:p>
          <a:p>
            <a:r>
              <a:rPr lang="en-US"/>
              <a:t>Thông báo</a:t>
            </a:r>
          </a:p>
          <a:p>
            <a:r>
              <a:rPr lang="en-US"/>
              <a:t>Đóng góp ý kiến</a:t>
            </a:r>
          </a:p>
        </p:txBody>
      </p:sp>
    </p:spTree>
    <p:extLst>
      <p:ext uri="{BB962C8B-B14F-4D97-AF65-F5344CB8AC3E}">
        <p14:creationId xmlns:p14="http://schemas.microsoft.com/office/powerpoint/2010/main" val="151511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– Quản trị viên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AFA39-5710-1F69-660D-BAA2FBB8CD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Xem danh sách người dùng</a:t>
            </a:r>
          </a:p>
          <a:p>
            <a:r>
              <a:rPr lang="en-US"/>
              <a:t>Phê duyệt đăng ký</a:t>
            </a:r>
          </a:p>
          <a:p>
            <a:r>
              <a:rPr lang="en-US"/>
              <a:t>Gửi email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– Giảng viên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AFA39-5710-1F69-660D-BAA2FBB8CD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Tạo lớp</a:t>
            </a:r>
          </a:p>
          <a:p>
            <a:r>
              <a:rPr lang="en-US"/>
              <a:t>Xem danh sách lớp </a:t>
            </a:r>
          </a:p>
          <a:p>
            <a:r>
              <a:rPr lang="en-US"/>
              <a:t>Xem thông tin lớp</a:t>
            </a:r>
          </a:p>
          <a:p>
            <a:r>
              <a:rPr lang="en-US"/>
              <a:t>Quản lý thành viên</a:t>
            </a:r>
          </a:p>
          <a:p>
            <a:pPr lvl="1"/>
            <a:r>
              <a:rPr lang="en-US"/>
              <a:t>Xem danh sách thành viên</a:t>
            </a:r>
          </a:p>
          <a:p>
            <a:pPr lvl="1"/>
            <a:r>
              <a:rPr lang="en-US"/>
              <a:t>Gửi email</a:t>
            </a:r>
          </a:p>
          <a:p>
            <a:pPr lvl="1"/>
            <a:r>
              <a:rPr lang="en-US"/>
              <a:t>Loại thành viên</a:t>
            </a:r>
          </a:p>
          <a:p>
            <a:r>
              <a:rPr lang="en-US"/>
              <a:t>Quản lý đăng ký</a:t>
            </a:r>
          </a:p>
          <a:p>
            <a:pPr lvl="1"/>
            <a:r>
              <a:rPr lang="en-US"/>
              <a:t>Xem danh sách đăng ký</a:t>
            </a:r>
          </a:p>
          <a:p>
            <a:pPr lvl="1"/>
            <a:r>
              <a:rPr lang="en-US"/>
              <a:t>Phê duyệt đăng ký</a:t>
            </a:r>
          </a:p>
        </p:txBody>
      </p:sp>
    </p:spTree>
    <p:extLst>
      <p:ext uri="{BB962C8B-B14F-4D97-AF65-F5344CB8AC3E}">
        <p14:creationId xmlns:p14="http://schemas.microsoft.com/office/powerpoint/2010/main" val="336692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– Giảng viên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AFA39-5710-1F69-660D-BAA2FBB8CD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Quản lý bài tập</a:t>
            </a:r>
          </a:p>
          <a:p>
            <a:pPr lvl="1"/>
            <a:r>
              <a:rPr lang="en-US"/>
              <a:t>Xem danh sách bài tập</a:t>
            </a:r>
          </a:p>
          <a:p>
            <a:pPr lvl="1"/>
            <a:r>
              <a:rPr lang="en-US"/>
              <a:t>Xem thông tin bài tập</a:t>
            </a:r>
          </a:p>
          <a:p>
            <a:pPr lvl="1"/>
            <a:r>
              <a:rPr lang="en-US"/>
              <a:t>Tạo bài tập</a:t>
            </a:r>
          </a:p>
          <a:p>
            <a:pPr lvl="1"/>
            <a:r>
              <a:rPr lang="en-US"/>
              <a:t>Chỉnh sửa bài tập</a:t>
            </a:r>
          </a:p>
          <a:p>
            <a:pPr lvl="1"/>
            <a:r>
              <a:rPr lang="en-US"/>
              <a:t>Xoá bài tập</a:t>
            </a:r>
          </a:p>
          <a:p>
            <a:pPr lvl="1"/>
            <a:r>
              <a:rPr lang="en-US"/>
              <a:t>Xem danh sách bài nộp</a:t>
            </a:r>
          </a:p>
          <a:p>
            <a:pPr lvl="1"/>
            <a:r>
              <a:rPr lang="en-US"/>
              <a:t>Tải xuống bài nộp</a:t>
            </a:r>
          </a:p>
          <a:p>
            <a:r>
              <a:rPr lang="en-US"/>
              <a:t>Thống kê</a:t>
            </a:r>
          </a:p>
          <a:p>
            <a:pPr lvl="1"/>
            <a:r>
              <a:rPr lang="en-US"/>
              <a:t>Xem thống kê bài nộp</a:t>
            </a:r>
          </a:p>
          <a:p>
            <a:pPr lvl="1"/>
            <a:r>
              <a:rPr lang="en-US"/>
              <a:t>Xuất báo cáo thống kê bài nộp</a:t>
            </a:r>
          </a:p>
        </p:txBody>
      </p:sp>
    </p:spTree>
    <p:extLst>
      <p:ext uri="{BB962C8B-B14F-4D97-AF65-F5344CB8AC3E}">
        <p14:creationId xmlns:p14="http://schemas.microsoft.com/office/powerpoint/2010/main" val="59806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– Sinh viên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AFA39-5710-1F69-660D-BAA2FBB8CD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Đăng ký lớp</a:t>
            </a:r>
          </a:p>
          <a:p>
            <a:r>
              <a:rPr lang="en-US"/>
              <a:t>Xem danh sách lớp</a:t>
            </a:r>
          </a:p>
          <a:p>
            <a:r>
              <a:rPr lang="en-US"/>
              <a:t>Xem thông tin lớp</a:t>
            </a:r>
          </a:p>
          <a:p>
            <a:r>
              <a:rPr lang="en-US"/>
              <a:t>Xem danh sách thành viên</a:t>
            </a:r>
          </a:p>
          <a:p>
            <a:r>
              <a:rPr lang="en-US"/>
              <a:t>Gửi email cho thành viên</a:t>
            </a:r>
          </a:p>
          <a:p>
            <a:r>
              <a:rPr lang="en-US"/>
              <a:t>Xem danh sách bài tập</a:t>
            </a:r>
          </a:p>
          <a:p>
            <a:r>
              <a:rPr lang="en-US"/>
              <a:t>Nộp bài tập</a:t>
            </a:r>
          </a:p>
        </p:txBody>
      </p:sp>
    </p:spTree>
    <p:extLst>
      <p:ext uri="{BB962C8B-B14F-4D97-AF65-F5344CB8AC3E}">
        <p14:creationId xmlns:p14="http://schemas.microsoft.com/office/powerpoint/2010/main" val="94576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hệ thống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5682F1-A1E0-1B8C-0CA7-668F1F1ED5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AB9CD8-252E-1AE8-BED3-9CA25C30CA4C}"/>
              </a:ext>
            </a:extLst>
          </p:cNvPr>
          <p:cNvSpPr/>
          <p:nvPr/>
        </p:nvSpPr>
        <p:spPr>
          <a:xfrm>
            <a:off x="234823" y="1660783"/>
            <a:ext cx="692771" cy="36643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1DD6BD-1B34-A8E7-7897-003E441B15C2}"/>
              </a:ext>
            </a:extLst>
          </p:cNvPr>
          <p:cNvSpPr/>
          <p:nvPr/>
        </p:nvSpPr>
        <p:spPr>
          <a:xfrm>
            <a:off x="1674541" y="841247"/>
            <a:ext cx="692772" cy="531734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3189EF-3031-8707-9627-10164A582388}"/>
              </a:ext>
            </a:extLst>
          </p:cNvPr>
          <p:cNvSpPr/>
          <p:nvPr/>
        </p:nvSpPr>
        <p:spPr>
          <a:xfrm>
            <a:off x="3661810" y="5378494"/>
            <a:ext cx="2434940" cy="6228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7149A-DAC2-06BF-8EA8-23863CE2CE7E}"/>
              </a:ext>
            </a:extLst>
          </p:cNvPr>
          <p:cNvSpPr/>
          <p:nvPr/>
        </p:nvSpPr>
        <p:spPr>
          <a:xfrm>
            <a:off x="3661810" y="1963636"/>
            <a:ext cx="2434940" cy="304586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C4D913-FB04-6F8A-819D-D79A42B74186}"/>
              </a:ext>
            </a:extLst>
          </p:cNvPr>
          <p:cNvSpPr/>
          <p:nvPr/>
        </p:nvSpPr>
        <p:spPr>
          <a:xfrm>
            <a:off x="3652020" y="971790"/>
            <a:ext cx="2434940" cy="6228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Authentication &amp; Authorization Provider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941A3-C3E4-D870-2F78-CC060098E07F}"/>
              </a:ext>
            </a:extLst>
          </p:cNvPr>
          <p:cNvSpPr/>
          <p:nvPr/>
        </p:nvSpPr>
        <p:spPr>
          <a:xfrm>
            <a:off x="7304558" y="1594642"/>
            <a:ext cx="1604366" cy="6228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Redis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D183F4-1863-CF7F-809D-F6A80B844F4C}"/>
              </a:ext>
            </a:extLst>
          </p:cNvPr>
          <p:cNvSpPr/>
          <p:nvPr/>
        </p:nvSpPr>
        <p:spPr>
          <a:xfrm>
            <a:off x="7304557" y="3156276"/>
            <a:ext cx="1604366" cy="6228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PostgreSQL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5D8D7B-F164-AA45-2A52-61C1D76B0575}"/>
              </a:ext>
            </a:extLst>
          </p:cNvPr>
          <p:cNvSpPr/>
          <p:nvPr/>
        </p:nvSpPr>
        <p:spPr>
          <a:xfrm>
            <a:off x="7304556" y="4640506"/>
            <a:ext cx="1604367" cy="6228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MongoDB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31A56-E2C7-DEB9-A1CB-1B50FC7CF147}"/>
              </a:ext>
            </a:extLst>
          </p:cNvPr>
          <p:cNvSpPr/>
          <p:nvPr/>
        </p:nvSpPr>
        <p:spPr>
          <a:xfrm>
            <a:off x="3980374" y="2123388"/>
            <a:ext cx="1760443" cy="6228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93A958-9A26-CCB9-F0B4-5751981E42F8}"/>
              </a:ext>
            </a:extLst>
          </p:cNvPr>
          <p:cNvSpPr/>
          <p:nvPr/>
        </p:nvSpPr>
        <p:spPr>
          <a:xfrm>
            <a:off x="3975885" y="3173726"/>
            <a:ext cx="1782419" cy="6228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715510-E2E5-EF3C-DA73-80A9C517D6ED}"/>
              </a:ext>
            </a:extLst>
          </p:cNvPr>
          <p:cNvSpPr/>
          <p:nvPr/>
        </p:nvSpPr>
        <p:spPr>
          <a:xfrm>
            <a:off x="3988070" y="4218178"/>
            <a:ext cx="1782419" cy="62285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Repository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25AFE9-E449-39EB-A4DB-1946D02B14C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927594" y="3492943"/>
            <a:ext cx="746947" cy="697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A1217-4299-F105-3AEE-2CD302E8D203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367313" y="1283216"/>
            <a:ext cx="1284707" cy="221670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E50952-DDE0-03A4-9BED-47650A69536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2367313" y="2434814"/>
            <a:ext cx="1613061" cy="106510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200870-91B1-3B75-7EC8-B3C0DEFF165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860596" y="2746240"/>
            <a:ext cx="6499" cy="42748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547FE2-77DB-1537-0258-A7BEB853A71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4867095" y="3796578"/>
            <a:ext cx="12185" cy="4216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35254-606D-8F49-71C9-B757139F1E8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367313" y="3499920"/>
            <a:ext cx="1294497" cy="219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6B45F-AB6A-393E-2257-654DAE0E8388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5770489" y="3467702"/>
            <a:ext cx="1534068" cy="106190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B2B3A9-2DD7-1EA8-5412-5DE2209C3CF8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5770489" y="4529604"/>
            <a:ext cx="1534067" cy="42232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563AB7-1EB4-D2CF-40BA-5E56814E726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086960" y="1283216"/>
            <a:ext cx="1217598" cy="62285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8713AB1-D37E-82DA-79B5-3A930F05608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86960" y="1283216"/>
            <a:ext cx="1217596" cy="220193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8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321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Lato</vt:lpstr>
      <vt:lpstr>Office Theme</vt:lpstr>
      <vt:lpstr>PowerPoint Presentation</vt:lpstr>
      <vt:lpstr>Thành viên</vt:lpstr>
      <vt:lpstr>Đề tài</vt:lpstr>
      <vt:lpstr>Chức năng – Chung</vt:lpstr>
      <vt:lpstr>Chức năng – Quản trị viên</vt:lpstr>
      <vt:lpstr>Chức năng – Giảng viên</vt:lpstr>
      <vt:lpstr>Chức năng – Giảng viên</vt:lpstr>
      <vt:lpstr>Chức năng – Sinh viên</vt:lpstr>
      <vt:lpstr>Kiến trúc hệ thống</vt:lpstr>
      <vt:lpstr>Đóng góp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Anh Tuấn</cp:lastModifiedBy>
  <cp:revision>25</cp:revision>
  <dcterms:created xsi:type="dcterms:W3CDTF">2021-05-28T04:32:29Z</dcterms:created>
  <dcterms:modified xsi:type="dcterms:W3CDTF">2022-07-18T04:37:27Z</dcterms:modified>
</cp:coreProperties>
</file>