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91" r:id="rId2"/>
    <p:sldId id="898" r:id="rId3"/>
    <p:sldId id="887" r:id="rId4"/>
    <p:sldId id="899" r:id="rId5"/>
    <p:sldId id="980" r:id="rId6"/>
    <p:sldId id="900" r:id="rId7"/>
    <p:sldId id="981" r:id="rId8"/>
    <p:sldId id="344" r:id="rId9"/>
    <p:sldId id="997" r:id="rId10"/>
    <p:sldId id="998" r:id="rId11"/>
    <p:sldId id="30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686" autoAdjust="0"/>
  </p:normalViewPr>
  <p:slideViewPr>
    <p:cSldViewPr>
      <p:cViewPr varScale="1">
        <p:scale>
          <a:sx n="67" d="100"/>
          <a:sy n="67" d="100"/>
        </p:scale>
        <p:origin x="1284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3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87B2A-28A6-4553-ABEA-AA6CE1625D91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EF8-1EF6-4ED7-9B42-C1851552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6070-A573-4810-95D3-D40048F86DEB}" type="datetimeFigureOut">
              <a:rPr lang="en-US" smtClean="0"/>
              <a:t>25-Nov-23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CEAFE-8703-42EE-AC49-1EA97C66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2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8CA81-6E60-4B75-A47C-808B993280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8CA81-6E60-4B75-A47C-808B993280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EAFE-8703-42EE-AC49-1EA97C668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7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8CA81-6E60-4B75-A47C-808B993280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00" y="2000240"/>
            <a:ext cx="67212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67212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9992"/>
            <a:ext cx="9144000" cy="656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97752"/>
            <a:ext cx="8784976" cy="421200"/>
          </a:xfrm>
        </p:spPr>
        <p:txBody>
          <a:bodyPr wrap="none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1440000"/>
            <a:ext cx="3286800" cy="4428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2 Header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52000"/>
            <a:ext cx="9144000" cy="52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000" y="2001600"/>
            <a:ext cx="3286800" cy="38700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30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068000" y="1440000"/>
            <a:ext cx="3286800" cy="417364"/>
          </a:xfrm>
        </p:spPr>
        <p:txBody>
          <a:bodyPr>
            <a:noAutofit/>
          </a:bodyPr>
          <a:lstStyle>
            <a:lvl1pPr>
              <a:buNone/>
              <a:defRPr sz="25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45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58000">
              <a:schemeClr val="bg1">
                <a:lumMod val="10000"/>
                <a:lumOff val="9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0000"/>
            <a:ext cx="6721200" cy="33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440000"/>
            <a:ext cx="6721200" cy="442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vonprojects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268760"/>
            <a:ext cx="8919592" cy="7017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Project Management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278" y="2834587"/>
            <a:ext cx="6692106" cy="70173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Team project</a:t>
            </a:r>
          </a:p>
        </p:txBody>
      </p:sp>
      <p:pic>
        <p:nvPicPr>
          <p:cNvPr id="3074" name="Picture 2" descr="http://www.stevbros.com/public/images/articles/effective-project-management-skil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72057"/>
            <a:ext cx="2411760" cy="164482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4005064"/>
            <a:ext cx="4572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v-SE" sz="3600" b="1" dirty="0"/>
              <a:t>20 % of your grade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55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project: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83264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Presentation will be done by the whole team at the last lecture in the course</a:t>
            </a:r>
          </a:p>
          <a:p>
            <a:pPr lvl="1"/>
            <a:r>
              <a:rPr lang="en-US" dirty="0"/>
              <a:t> Use PowerPoint</a:t>
            </a:r>
          </a:p>
          <a:p>
            <a:pPr lvl="1"/>
            <a:r>
              <a:rPr lang="en-US" dirty="0"/>
              <a:t> Prepare for presenting it in English</a:t>
            </a:r>
          </a:p>
          <a:p>
            <a:endParaRPr lang="en-US" dirty="0"/>
          </a:p>
          <a:p>
            <a:r>
              <a:rPr lang="en-US" dirty="0"/>
              <a:t>Hand in Paper copy of both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5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6768752" cy="52339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3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832648"/>
          </a:xfrm>
        </p:spPr>
        <p:txBody>
          <a:bodyPr>
            <a:normAutofit/>
          </a:bodyPr>
          <a:lstStyle/>
          <a:p>
            <a:r>
              <a:rPr lang="en-US" dirty="0"/>
              <a:t>You will create a </a:t>
            </a:r>
            <a:r>
              <a:rPr lang="en-US" b="1" dirty="0"/>
              <a:t>Project plan </a:t>
            </a:r>
            <a:r>
              <a:rPr lang="en-US" dirty="0"/>
              <a:t>to develop a product</a:t>
            </a:r>
          </a:p>
          <a:p>
            <a:pPr lvl="1"/>
            <a:r>
              <a:rPr lang="en-US" dirty="0"/>
              <a:t>I will provide project ideas, and You will choose the project (product) to be planned</a:t>
            </a:r>
          </a:p>
          <a:p>
            <a:pPr lvl="1"/>
            <a:r>
              <a:rPr lang="en-US" b="1" u="sng" dirty="0"/>
              <a:t>NO</a:t>
            </a:r>
            <a:r>
              <a:rPr lang="en-US" dirty="0"/>
              <a:t> development of the actual product will take place, only planning</a:t>
            </a:r>
          </a:p>
          <a:p>
            <a:pPr lvl="1"/>
            <a:endParaRPr lang="en-US" dirty="0"/>
          </a:p>
          <a:p>
            <a:r>
              <a:rPr lang="en-US" dirty="0"/>
              <a:t>Team consists of 3-5 members (no exceptions)</a:t>
            </a:r>
          </a:p>
          <a:p>
            <a:pPr lvl="1"/>
            <a:r>
              <a:rPr lang="en-US" dirty="0"/>
              <a:t>You pick your own team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83264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During the course you will do the planning step by step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br>
              <a:rPr lang="en-US" dirty="0"/>
            </a:br>
            <a:r>
              <a:rPr lang="en-US" dirty="0"/>
              <a:t>When we have covered Risk management in the course</a:t>
            </a:r>
          </a:p>
          <a:p>
            <a:r>
              <a:rPr lang="en-US" dirty="0"/>
              <a:t>You can update the document with The Risks, including Risk exposure (probability x impact)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Planning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5" y="2060848"/>
            <a:ext cx="8640960" cy="2837788"/>
          </a:xfrm>
        </p:spPr>
      </p:pic>
      <p:sp>
        <p:nvSpPr>
          <p:cNvPr id="5" name="TextBox 4"/>
          <p:cNvSpPr txBox="1"/>
          <p:nvPr/>
        </p:nvSpPr>
        <p:spPr>
          <a:xfrm>
            <a:off x="-36512" y="3061409"/>
            <a:ext cx="1895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Purpose +</a:t>
            </a:r>
            <a:br>
              <a:rPr lang="en-US" sz="2000" b="1" dirty="0"/>
            </a:br>
            <a:r>
              <a:rPr lang="en-US" sz="2000" b="1" dirty="0"/>
              <a:t>Goals +</a:t>
            </a:r>
          </a:p>
          <a:p>
            <a:r>
              <a:rPr lang="en-US" sz="2000" b="1" dirty="0"/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151" y="4221088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WBS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2311" y="3933056"/>
            <a:ext cx="2263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Network diagram</a:t>
            </a:r>
            <a:br>
              <a:rPr lang="en-US" sz="2000" b="1" dirty="0"/>
            </a:br>
            <a:r>
              <a:rPr lang="en-US" sz="2000" b="1" dirty="0"/>
              <a:t>Activities and </a:t>
            </a:r>
            <a:br>
              <a:rPr lang="en-US" sz="2000" b="1" dirty="0"/>
            </a:br>
            <a:r>
              <a:rPr lang="en-US" sz="2000" b="1" dirty="0"/>
              <a:t>Mile-Stones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3933056"/>
            <a:ext cx="1925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Activity list</a:t>
            </a:r>
            <a:br>
              <a:rPr lang="en-US" sz="2000" b="1" dirty="0"/>
            </a:br>
            <a:r>
              <a:rPr lang="en-US" sz="2000" b="1" dirty="0"/>
              <a:t>Estimates</a:t>
            </a:r>
            <a:br>
              <a:rPr lang="en-US" sz="2000" b="1" dirty="0"/>
            </a:br>
            <a:r>
              <a:rPr lang="en-US" sz="2000" b="1" dirty="0"/>
              <a:t>Dependencies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0352" y="2132856"/>
            <a:ext cx="137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Time plan</a:t>
            </a:r>
            <a:br>
              <a:rPr lang="en-US" sz="2000" b="1" dirty="0"/>
            </a:br>
            <a:r>
              <a:rPr lang="en-US" sz="1600" b="1" dirty="0"/>
              <a:t>(GANTT)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57155" y="4737338"/>
            <a:ext cx="1423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Resource</a:t>
            </a:r>
            <a:br>
              <a:rPr lang="en-US" sz="2000" b="1" dirty="0"/>
            </a:br>
            <a:r>
              <a:rPr lang="en-US" sz="2000" b="1" dirty="0"/>
              <a:t>histogram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6840A-7E85-4AB9-A145-309FCD076320}"/>
              </a:ext>
            </a:extLst>
          </p:cNvPr>
          <p:cNvSpPr txBox="1"/>
          <p:nvPr/>
        </p:nvSpPr>
        <p:spPr>
          <a:xfrm>
            <a:off x="251520" y="1556792"/>
            <a:ext cx="44114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D40C8-0432-40B0-B154-E1F8B7783672}"/>
              </a:ext>
            </a:extLst>
          </p:cNvPr>
          <p:cNvSpPr txBox="1"/>
          <p:nvPr/>
        </p:nvSpPr>
        <p:spPr>
          <a:xfrm>
            <a:off x="1979712" y="1556792"/>
            <a:ext cx="44114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E2369-7263-43AC-A991-44FB29CD4D1E}"/>
              </a:ext>
            </a:extLst>
          </p:cNvPr>
          <p:cNvSpPr txBox="1"/>
          <p:nvPr/>
        </p:nvSpPr>
        <p:spPr>
          <a:xfrm>
            <a:off x="4346878" y="1556792"/>
            <a:ext cx="44114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C98C1-146E-4B1C-9D35-777D01EE6CFC}"/>
              </a:ext>
            </a:extLst>
          </p:cNvPr>
          <p:cNvSpPr txBox="1"/>
          <p:nvPr/>
        </p:nvSpPr>
        <p:spPr>
          <a:xfrm>
            <a:off x="6075070" y="1556792"/>
            <a:ext cx="44114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0A485-8A39-469C-917E-7005FBE9116D}"/>
              </a:ext>
            </a:extLst>
          </p:cNvPr>
          <p:cNvSpPr txBox="1"/>
          <p:nvPr/>
        </p:nvSpPr>
        <p:spPr>
          <a:xfrm>
            <a:off x="8163302" y="1556792"/>
            <a:ext cx="44114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9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413-5DD0-4FB9-BCE2-7E91B453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7876-21D7-4996-8E18-8689E745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created 2 document templates</a:t>
            </a:r>
          </a:p>
          <a:p>
            <a:pPr lvl="1"/>
            <a:r>
              <a:rPr lang="en-US" dirty="0"/>
              <a:t> Project plan (word document)</a:t>
            </a:r>
          </a:p>
          <a:p>
            <a:pPr lvl="1"/>
            <a:r>
              <a:rPr lang="en-US" dirty="0"/>
              <a:t> Product and Sprint backlog (excel document)</a:t>
            </a:r>
          </a:p>
          <a:p>
            <a:pPr lvl="1"/>
            <a:endParaRPr lang="en-US" dirty="0"/>
          </a:p>
          <a:p>
            <a:r>
              <a:rPr lang="en-US" dirty="0"/>
              <a:t>You put all your information in these 2 documents.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718-6624-4144-8944-DAAD0DF9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B416-5190-420B-B963-8C003994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Word document: Project plan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Background &amp; Purpose</a:t>
            </a:r>
          </a:p>
          <a:p>
            <a:pPr lvl="1"/>
            <a:r>
              <a:rPr lang="en-US" dirty="0"/>
              <a:t>Goal (S.M.A.R.T. and in one sentence)</a:t>
            </a:r>
          </a:p>
          <a:p>
            <a:pPr lvl="1"/>
            <a:r>
              <a:rPr lang="en-US" dirty="0"/>
              <a:t>Work Breakdown Structure (WBS)</a:t>
            </a:r>
          </a:p>
          <a:p>
            <a:pPr lvl="1"/>
            <a:r>
              <a:rPr lang="en-US" dirty="0"/>
              <a:t>Project schedule, overview (no details)</a:t>
            </a:r>
          </a:p>
          <a:p>
            <a:pPr lvl="1"/>
            <a:r>
              <a:rPr lang="en-US" dirty="0"/>
              <a:t>Risks, with Risk exposure (probability x impact)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Team organization &amp; Roles</a:t>
            </a:r>
          </a:p>
          <a:p>
            <a:pPr lvl="1"/>
            <a:r>
              <a:rPr lang="en-US" dirty="0"/>
              <a:t>Communication plan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E718-6624-4144-8944-DAAD0DF9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B416-5190-420B-B963-8C003994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256584"/>
          </a:xfrm>
        </p:spPr>
        <p:txBody>
          <a:bodyPr>
            <a:normAutofit/>
          </a:bodyPr>
          <a:lstStyle/>
          <a:p>
            <a:r>
              <a:rPr lang="en-US" b="1" dirty="0"/>
              <a:t>The excel document: Product and Sprint backlog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Product backlog (Requirement list: user stories, prioritized &amp; estimated)</a:t>
            </a:r>
          </a:p>
          <a:p>
            <a:pPr lvl="1"/>
            <a:r>
              <a:rPr lang="en-US" dirty="0"/>
              <a:t>Sprint backlog for Sprint 1</a:t>
            </a:r>
          </a:p>
          <a:p>
            <a:pPr lvl="1"/>
            <a:r>
              <a:rPr lang="en-US" dirty="0"/>
              <a:t>Burndown chart for sprint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0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0B3A-DE65-4140-8D03-9AE02F47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02C9-1ABC-45AB-BFFE-BCE4463B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733256"/>
          </a:xfrm>
        </p:spPr>
        <p:txBody>
          <a:bodyPr>
            <a:normAutofit/>
          </a:bodyPr>
          <a:lstStyle/>
          <a:p>
            <a:r>
              <a:rPr lang="en-US" dirty="0"/>
              <a:t>Homepage for Project topics, with information about each project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www.nevonprojects.com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 team shall pick one project out of the 10 projects I have provided on the next slide</a:t>
            </a:r>
          </a:p>
          <a:p>
            <a:endParaRPr lang="en-US" dirty="0"/>
          </a:p>
          <a:p>
            <a:r>
              <a:rPr lang="en-US" dirty="0"/>
              <a:t>First team choosing a Project gets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9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42EF4-B6A2-4247-A138-4F0DA7B7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C26A20-0D7C-4121-B798-845B656C1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741" y="836712"/>
            <a:ext cx="4292243" cy="5949280"/>
          </a:xfrm>
        </p:spPr>
        <p:txBody>
          <a:bodyPr>
            <a:normAutofit/>
          </a:bodyPr>
          <a:lstStyle/>
          <a:p>
            <a:r>
              <a:rPr lang="en-US" sz="2800" dirty="0"/>
              <a:t>Android Blood Bank Project</a:t>
            </a:r>
          </a:p>
          <a:p>
            <a:r>
              <a:rPr lang="en-US" sz="2800" dirty="0"/>
              <a:t>Android Grocery Management App</a:t>
            </a:r>
          </a:p>
          <a:p>
            <a:r>
              <a:rPr lang="en-US" sz="2800" dirty="0"/>
              <a:t>E-Visa Processing &amp; Follow Up System</a:t>
            </a:r>
          </a:p>
          <a:p>
            <a:r>
              <a:rPr lang="en-US" sz="2800" dirty="0"/>
              <a:t>Farming Assistant Web Service Php</a:t>
            </a:r>
          </a:p>
          <a:p>
            <a:r>
              <a:rPr lang="en-US" sz="2800" dirty="0"/>
              <a:t>Fitness Club Management System</a:t>
            </a:r>
          </a:p>
          <a:p>
            <a:r>
              <a:rPr lang="en-US" sz="2800" dirty="0"/>
              <a:t>Online Auction System using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D176E-2041-4647-9FF1-30EA88754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056" y="836712"/>
            <a:ext cx="3960440" cy="5949280"/>
          </a:xfrm>
        </p:spPr>
        <p:txBody>
          <a:bodyPr>
            <a:normAutofit/>
          </a:bodyPr>
          <a:lstStyle/>
          <a:p>
            <a:r>
              <a:rPr lang="en-US" sz="2800" dirty="0"/>
              <a:t>Online Herbs Shopping Php</a:t>
            </a:r>
          </a:p>
          <a:p>
            <a:r>
              <a:rPr lang="en-US" sz="2800" dirty="0"/>
              <a:t>Online Private Tutors Finder System</a:t>
            </a:r>
          </a:p>
          <a:p>
            <a:r>
              <a:rPr lang="en-US" sz="2800" dirty="0"/>
              <a:t>Online Shoes Shopping Website</a:t>
            </a:r>
          </a:p>
          <a:p>
            <a:r>
              <a:rPr lang="en-US" sz="2800" dirty="0"/>
              <a:t>Organ Donation System using Python</a:t>
            </a:r>
          </a:p>
          <a:p>
            <a:r>
              <a:rPr lang="en-US" sz="2800" dirty="0"/>
              <a:t>Travel and Tourism Website using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7C6E1F-383E-8021-C391-A5B9A10C4260}"/>
              </a:ext>
            </a:extLst>
          </p:cNvPr>
          <p:cNvSpPr txBox="1"/>
          <p:nvPr/>
        </p:nvSpPr>
        <p:spPr>
          <a:xfrm>
            <a:off x="575556" y="6396335"/>
            <a:ext cx="7992888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https://nevonprojects.com/software-project-categories-2/</a:t>
            </a:r>
          </a:p>
        </p:txBody>
      </p:sp>
    </p:spTree>
    <p:extLst>
      <p:ext uri="{BB962C8B-B14F-4D97-AF65-F5344CB8AC3E}">
        <p14:creationId xmlns:p14="http://schemas.microsoft.com/office/powerpoint/2010/main" val="191263026"/>
      </p:ext>
    </p:extLst>
  </p:cSld>
  <p:clrMapOvr>
    <a:masterClrMapping/>
  </p:clrMapOvr>
</p:sld>
</file>

<file path=ppt/theme/theme1.xml><?xml version="1.0" encoding="utf-8"?>
<a:theme xmlns:a="http://schemas.openxmlformats.org/drawingml/2006/main" name="NetEnt 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tEnt Fonts">
      <a:majorFont>
        <a:latin typeface="PF DinDisplay Pro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27221</TotalTime>
  <Words>418</Words>
  <Application>Microsoft Office PowerPoint</Application>
  <PresentationFormat>On-screen Show (4:3)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PF DinDisplay Pro Medium</vt:lpstr>
      <vt:lpstr>Wingdings</vt:lpstr>
      <vt:lpstr>NetEnt Print</vt:lpstr>
      <vt:lpstr>Project Management</vt:lpstr>
      <vt:lpstr>Team project</vt:lpstr>
      <vt:lpstr>Team project</vt:lpstr>
      <vt:lpstr>Project Planning flow</vt:lpstr>
      <vt:lpstr>Document template</vt:lpstr>
      <vt:lpstr>Document content</vt:lpstr>
      <vt:lpstr>Document content:</vt:lpstr>
      <vt:lpstr>PowerPoint Presentation</vt:lpstr>
      <vt:lpstr>Team Projects</vt:lpstr>
      <vt:lpstr>Team project: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Samuelsson</dc:creator>
  <cp:lastModifiedBy>jan samuelsson</cp:lastModifiedBy>
  <cp:revision>257</cp:revision>
  <dcterms:created xsi:type="dcterms:W3CDTF">2015-02-02T06:58:27Z</dcterms:created>
  <dcterms:modified xsi:type="dcterms:W3CDTF">2023-11-25T03:21:30Z</dcterms:modified>
</cp:coreProperties>
</file>