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978" r:id="rId2"/>
    <p:sldId id="1193" r:id="rId3"/>
    <p:sldId id="979" r:id="rId4"/>
    <p:sldId id="980" r:id="rId5"/>
    <p:sldId id="981" r:id="rId6"/>
    <p:sldId id="11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3815" autoAdjust="0"/>
  </p:normalViewPr>
  <p:slideViewPr>
    <p:cSldViewPr>
      <p:cViewPr varScale="1">
        <p:scale>
          <a:sx n="56" d="100"/>
          <a:sy n="56" d="100"/>
        </p:scale>
        <p:origin x="1560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33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7B2A-28A6-4553-ABEA-AA6CE1625D91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EF8-1EF6-4ED7-9B42-C1851552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6070-A573-4810-95D3-D40048F86DEB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EAFE-8703-42EE-AC49-1EA97C66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EAFE-8703-42EE-AC49-1EA97C66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EAFE-8703-42EE-AC49-1EA97C668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EAFE-8703-42EE-AC49-1EA97C668A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00" y="2000240"/>
            <a:ext cx="67212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0000" y="1440000"/>
            <a:ext cx="67212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9992"/>
            <a:ext cx="9144000" cy="65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7752"/>
            <a:ext cx="8784976" cy="421200"/>
          </a:xfrm>
        </p:spPr>
        <p:txBody>
          <a:bodyPr wrap="none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1440000"/>
            <a:ext cx="3286800" cy="442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000" y="1440000"/>
            <a:ext cx="3286800" cy="442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001600"/>
            <a:ext cx="3286800" cy="3870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000" y="2001600"/>
            <a:ext cx="3286800" cy="3870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0000" y="1440000"/>
            <a:ext cx="32868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068000" y="1440000"/>
            <a:ext cx="32868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5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58000">
              <a:schemeClr val="bg1">
                <a:lumMod val="10000"/>
                <a:lumOff val="9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0000"/>
            <a:ext cx="6721200" cy="33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440000"/>
            <a:ext cx="6721200" cy="442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268760"/>
            <a:ext cx="8919592" cy="70173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Project Management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278" y="2834587"/>
            <a:ext cx="6692106" cy="53553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Team project</a:t>
            </a:r>
          </a:p>
        </p:txBody>
      </p:sp>
      <p:pic>
        <p:nvPicPr>
          <p:cNvPr id="3074" name="Picture 2" descr="http://www.stevbros.com/public/images/articles/effective-project-management-ski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3563888" cy="2430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11960" y="5590981"/>
            <a:ext cx="4572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Lecturer: Jan Samuelsson</a:t>
            </a:r>
          </a:p>
          <a:p>
            <a:r>
              <a:rPr lang="sv-SE" b="1" dirty="0"/>
              <a:t>Email: jan452@gmail.com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61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692106" cy="124248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Team project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93B2CBF-B3CC-3326-419F-D61DC51ECB7E}"/>
              </a:ext>
            </a:extLst>
          </p:cNvPr>
          <p:cNvSpPr txBox="1">
            <a:spLocks/>
          </p:cNvSpPr>
          <p:nvPr/>
        </p:nvSpPr>
        <p:spPr>
          <a:xfrm>
            <a:off x="1331640" y="3698684"/>
            <a:ext cx="6692106" cy="12424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itchFamily="2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Homework !!!</a:t>
            </a:r>
          </a:p>
        </p:txBody>
      </p:sp>
    </p:spTree>
    <p:extLst>
      <p:ext uri="{BB962C8B-B14F-4D97-AF65-F5344CB8AC3E}">
        <p14:creationId xmlns:p14="http://schemas.microsoft.com/office/powerpoint/2010/main" val="895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Plan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5" y="2060848"/>
            <a:ext cx="8640960" cy="2837788"/>
          </a:xfrm>
        </p:spPr>
      </p:pic>
      <p:sp>
        <p:nvSpPr>
          <p:cNvPr id="5" name="TextBox 4"/>
          <p:cNvSpPr txBox="1"/>
          <p:nvPr/>
        </p:nvSpPr>
        <p:spPr>
          <a:xfrm>
            <a:off x="-36512" y="3061409"/>
            <a:ext cx="1895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Purpose +</a:t>
            </a:r>
            <a:br>
              <a:rPr lang="en-US" sz="2000" b="1" dirty="0"/>
            </a:br>
            <a:r>
              <a:rPr lang="en-US" sz="2000" b="1" dirty="0"/>
              <a:t>Goals +</a:t>
            </a:r>
          </a:p>
          <a:p>
            <a:r>
              <a:rPr lang="en-US" sz="2000" b="1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151" y="4221088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WBS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2311" y="3933056"/>
            <a:ext cx="226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Network diagram</a:t>
            </a:r>
            <a:br>
              <a:rPr lang="en-US" sz="2000" b="1" dirty="0"/>
            </a:br>
            <a:r>
              <a:rPr lang="en-US" sz="2000" b="1" dirty="0"/>
              <a:t>Activities and </a:t>
            </a:r>
            <a:br>
              <a:rPr lang="en-US" sz="2000" b="1" dirty="0"/>
            </a:br>
            <a:r>
              <a:rPr lang="en-US" sz="2000" b="1" dirty="0"/>
              <a:t>Mile-Stones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3933056"/>
            <a:ext cx="1925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Activity list</a:t>
            </a:r>
            <a:br>
              <a:rPr lang="en-US" sz="2000" b="1" dirty="0"/>
            </a:br>
            <a:r>
              <a:rPr lang="en-US" sz="2000" b="1" dirty="0"/>
              <a:t>Estimates</a:t>
            </a:r>
            <a:br>
              <a:rPr lang="en-US" sz="2000" b="1" dirty="0"/>
            </a:br>
            <a:r>
              <a:rPr lang="en-US" sz="2000" b="1" dirty="0"/>
              <a:t>Dependencies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0352" y="2132856"/>
            <a:ext cx="13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Time plan</a:t>
            </a:r>
            <a:br>
              <a:rPr lang="en-US" sz="2000" b="1" dirty="0"/>
            </a:br>
            <a:r>
              <a:rPr lang="en-US" sz="1600" b="1" dirty="0"/>
              <a:t>(GANTT)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57155" y="4737338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Resource</a:t>
            </a:r>
            <a:br>
              <a:rPr lang="en-US" sz="2000" b="1" dirty="0"/>
            </a:br>
            <a:r>
              <a:rPr lang="en-US" sz="2000" b="1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6017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413-5DD0-4FB9-BCE2-7E91B453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7876-21D7-4996-8E18-8689E74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created 2 document templates</a:t>
            </a:r>
          </a:p>
          <a:p>
            <a:pPr lvl="1"/>
            <a:r>
              <a:rPr lang="en-US" dirty="0"/>
              <a:t> Project plan (word document)</a:t>
            </a:r>
          </a:p>
          <a:p>
            <a:pPr lvl="1"/>
            <a:r>
              <a:rPr lang="en-US" dirty="0"/>
              <a:t> Product and Sprint backlog (excel document)</a:t>
            </a:r>
          </a:p>
          <a:p>
            <a:pPr lvl="1"/>
            <a:endParaRPr lang="en-US" dirty="0"/>
          </a:p>
          <a:p>
            <a:r>
              <a:rPr lang="en-US" dirty="0"/>
              <a:t>You put all your information in these 2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E718-6624-4144-8944-DAAD0DF9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content: First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B416-5190-420B-B963-8C003994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Product overview</a:t>
            </a:r>
          </a:p>
          <a:p>
            <a:pPr lvl="1"/>
            <a:r>
              <a:rPr lang="en-US" dirty="0"/>
              <a:t>Background &amp; Purpose</a:t>
            </a:r>
          </a:p>
          <a:p>
            <a:r>
              <a:rPr lang="en-US" dirty="0"/>
              <a:t>Project overview</a:t>
            </a:r>
          </a:p>
          <a:p>
            <a:pPr lvl="1"/>
            <a:r>
              <a:rPr lang="en-US" dirty="0"/>
              <a:t>Goal </a:t>
            </a:r>
          </a:p>
          <a:p>
            <a:pPr lvl="2"/>
            <a:r>
              <a:rPr lang="en-US" dirty="0"/>
              <a:t>(S.M.A.R.T. and in one sentence)</a:t>
            </a:r>
          </a:p>
          <a:p>
            <a:pPr lvl="1"/>
            <a:r>
              <a:rPr lang="en-US" dirty="0"/>
              <a:t>List of main features</a:t>
            </a:r>
          </a:p>
          <a:p>
            <a:r>
              <a:rPr lang="en-US" dirty="0"/>
              <a:t>Work Breakdown Structure (WBS)</a:t>
            </a:r>
          </a:p>
          <a:p>
            <a:r>
              <a:rPr lang="en-US" dirty="0"/>
              <a:t>Project schedule, overview (no details)</a:t>
            </a:r>
          </a:p>
          <a:p>
            <a:r>
              <a:rPr lang="en-US" dirty="0"/>
              <a:t>Product backlog (Requirement list: user stories, prioritized &amp; estimated)</a:t>
            </a:r>
          </a:p>
          <a:p>
            <a:pPr lvl="1"/>
            <a:r>
              <a:rPr lang="en-US" dirty="0"/>
              <a:t>In excel document !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9B36A-FFFA-4F40-8743-A9EFD72BF2FE}"/>
              </a:ext>
            </a:extLst>
          </p:cNvPr>
          <p:cNvSpPr/>
          <p:nvPr/>
        </p:nvSpPr>
        <p:spPr>
          <a:xfrm>
            <a:off x="4932040" y="1056736"/>
            <a:ext cx="4104456" cy="18179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E-mail; Project documents (2), </a:t>
            </a:r>
            <a:br>
              <a:rPr lang="en-US" sz="3200" dirty="0"/>
            </a:br>
            <a:r>
              <a:rPr lang="en-US" sz="3200" dirty="0"/>
              <a:t>26 November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AD13B-33DE-2671-61A1-39C4FF0137C4}"/>
              </a:ext>
            </a:extLst>
          </p:cNvPr>
          <p:cNvSpPr txBox="1"/>
          <p:nvPr/>
        </p:nvSpPr>
        <p:spPr>
          <a:xfrm>
            <a:off x="4472478" y="5803005"/>
            <a:ext cx="45720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Email:</a:t>
            </a:r>
            <a:br>
              <a:rPr lang="sv-SE" sz="2800" b="1" dirty="0"/>
            </a:br>
            <a:r>
              <a:rPr lang="sv-SE" sz="2800" b="1" dirty="0"/>
              <a:t>jan452@gmail.com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79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E718-6624-4144-8944-DAAD0DF9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content: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B416-5190-420B-B963-8C003994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organization &amp; Roles</a:t>
            </a:r>
          </a:p>
          <a:p>
            <a:r>
              <a:rPr lang="en-US" dirty="0"/>
              <a:t>Communication plan</a:t>
            </a:r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With features (estimated) for each sprint, but not more info than that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Risks, with Risk exposure </a:t>
            </a:r>
            <a:r>
              <a:rPr lang="en-US" sz="2400" dirty="0"/>
              <a:t>(probability x impact)</a:t>
            </a:r>
            <a:endParaRPr lang="en-US" dirty="0"/>
          </a:p>
          <a:p>
            <a:r>
              <a:rPr lang="en-US" dirty="0"/>
              <a:t>Sprint backlog and burndown chart for</a:t>
            </a:r>
            <a:br>
              <a:rPr lang="en-US" dirty="0"/>
            </a:br>
            <a:r>
              <a:rPr lang="en-US" dirty="0"/>
              <a:t>sprint 1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053C85-4182-41B6-9C3A-DBC72FEB045E}"/>
              </a:ext>
            </a:extLst>
          </p:cNvPr>
          <p:cNvSpPr/>
          <p:nvPr/>
        </p:nvSpPr>
        <p:spPr>
          <a:xfrm>
            <a:off x="4932040" y="5661248"/>
            <a:ext cx="4104456" cy="10647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Presentations:</a:t>
            </a:r>
            <a:br>
              <a:rPr lang="en-US" sz="3200" dirty="0"/>
            </a:br>
            <a:r>
              <a:rPr lang="en-US" sz="3200" dirty="0"/>
              <a:t>21 December</a:t>
            </a:r>
          </a:p>
        </p:txBody>
      </p:sp>
    </p:spTree>
    <p:extLst>
      <p:ext uri="{BB962C8B-B14F-4D97-AF65-F5344CB8AC3E}">
        <p14:creationId xmlns:p14="http://schemas.microsoft.com/office/powerpoint/2010/main" val="29319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NetEnt 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Ent Fonts">
      <a:majorFont>
        <a:latin typeface="PF DinDisplay Pro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49810</TotalTime>
  <Words>221</Words>
  <Application>Microsoft Office PowerPoint</Application>
  <PresentationFormat>On-screen Show (4:3)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PF DinDisplay Pro Medium</vt:lpstr>
      <vt:lpstr>Wingdings</vt:lpstr>
      <vt:lpstr>NetEnt Print</vt:lpstr>
      <vt:lpstr>Project Management</vt:lpstr>
      <vt:lpstr>PowerPoint Presentation</vt:lpstr>
      <vt:lpstr>Project Plan flow</vt:lpstr>
      <vt:lpstr>Document template</vt:lpstr>
      <vt:lpstr>Document content: First delivery</vt:lpstr>
      <vt:lpstr>Document content: Remaining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Samuelsson</dc:creator>
  <cp:lastModifiedBy>jan samuelsson</cp:lastModifiedBy>
  <cp:revision>407</cp:revision>
  <dcterms:created xsi:type="dcterms:W3CDTF">2015-02-02T06:58:27Z</dcterms:created>
  <dcterms:modified xsi:type="dcterms:W3CDTF">2023-11-25T03:25:57Z</dcterms:modified>
</cp:coreProperties>
</file>