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491" r:id="rId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1584" userDrawn="1">
          <p15:clr>
            <a:srgbClr val="A4A3A4"/>
          </p15:clr>
        </p15:guide>
        <p15:guide id="9" pos="5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5D9"/>
    <a:srgbClr val="026277"/>
    <a:srgbClr val="0F4B8E"/>
    <a:srgbClr val="0A305A"/>
    <a:srgbClr val="0B5189"/>
    <a:srgbClr val="08294C"/>
    <a:srgbClr val="2A5896"/>
    <a:srgbClr val="0A64DC"/>
    <a:srgbClr val="0B69E8"/>
    <a:srgbClr val="549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0441D-DA46-4DA7-ACAC-DD90420D740D}" v="47" dt="2024-09-16T07:33:53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81" autoAdjust="0"/>
  </p:normalViewPr>
  <p:slideViewPr>
    <p:cSldViewPr snapToGrid="0">
      <p:cViewPr varScale="1">
        <p:scale>
          <a:sx n="103" d="100"/>
          <a:sy n="103" d="100"/>
        </p:scale>
        <p:origin x="714" y="96"/>
      </p:cViewPr>
      <p:guideLst>
        <p:guide orient="horz" pos="1584"/>
        <p:guide pos="58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586"/>
    </p:cViewPr>
  </p:sorterViewPr>
  <p:notesViewPr>
    <p:cSldViewPr snapToGrid="0">
      <p:cViewPr>
        <p:scale>
          <a:sx n="75" d="100"/>
          <a:sy n="75" d="100"/>
        </p:scale>
        <p:origin x="4008" y="1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(Hiep) Le" userId="b83ef241-603e-49b2-b3d8-940ce7748bb7" providerId="ADAL" clId="{C8D0441D-DA46-4DA7-ACAC-DD90420D740D}"/>
    <pc:docChg chg="undo custSel modSld">
      <pc:chgData name="Cody (Hiep) Le" userId="b83ef241-603e-49b2-b3d8-940ce7748bb7" providerId="ADAL" clId="{C8D0441D-DA46-4DA7-ACAC-DD90420D740D}" dt="2024-09-16T07:42:37.733" v="1585" actId="1076"/>
      <pc:docMkLst>
        <pc:docMk/>
      </pc:docMkLst>
      <pc:sldChg chg="addSp delSp modSp mod">
        <pc:chgData name="Cody (Hiep) Le" userId="b83ef241-603e-49b2-b3d8-940ce7748bb7" providerId="ADAL" clId="{C8D0441D-DA46-4DA7-ACAC-DD90420D740D}" dt="2024-09-16T07:42:37.733" v="1585" actId="1076"/>
        <pc:sldMkLst>
          <pc:docMk/>
          <pc:sldMk cId="1966137360" sldId="491"/>
        </pc:sldMkLst>
        <pc:spChg chg="add mod">
          <ac:chgData name="Cody (Hiep) Le" userId="b83ef241-603e-49b2-b3d8-940ce7748bb7" providerId="ADAL" clId="{C8D0441D-DA46-4DA7-ACAC-DD90420D740D}" dt="2024-09-16T07:37:40.484" v="1535" actId="1582"/>
          <ac:spMkLst>
            <pc:docMk/>
            <pc:sldMk cId="1966137360" sldId="491"/>
            <ac:spMk id="2" creationId="{60A824B2-6447-77F4-91C4-CA83F30F5CC6}"/>
          </ac:spMkLst>
        </pc:spChg>
        <pc:spChg chg="add mod">
          <ac:chgData name="Cody (Hiep) Le" userId="b83ef241-603e-49b2-b3d8-940ce7748bb7" providerId="ADAL" clId="{C8D0441D-DA46-4DA7-ACAC-DD90420D740D}" dt="2024-09-16T07:37:40.484" v="1535" actId="1582"/>
          <ac:spMkLst>
            <pc:docMk/>
            <pc:sldMk cId="1966137360" sldId="491"/>
            <ac:spMk id="4" creationId="{0E792922-9A66-BC1A-C84C-2272BFF0EDB1}"/>
          </ac:spMkLst>
        </pc:spChg>
        <pc:spChg chg="add mod">
          <ac:chgData name="Cody (Hiep) Le" userId="b83ef241-603e-49b2-b3d8-940ce7748bb7" providerId="ADAL" clId="{C8D0441D-DA46-4DA7-ACAC-DD90420D740D}" dt="2024-09-16T07:38:11.611" v="1536" actId="208"/>
          <ac:spMkLst>
            <pc:docMk/>
            <pc:sldMk cId="1966137360" sldId="491"/>
            <ac:spMk id="5" creationId="{083C56F8-A059-BDE6-BA7A-8DADA3BC4E19}"/>
          </ac:spMkLst>
        </pc:spChg>
        <pc:spChg chg="add mod">
          <ac:chgData name="Cody (Hiep) Le" userId="b83ef241-603e-49b2-b3d8-940ce7748bb7" providerId="ADAL" clId="{C8D0441D-DA46-4DA7-ACAC-DD90420D740D}" dt="2024-09-16T07:38:49.284" v="1537" actId="208"/>
          <ac:spMkLst>
            <pc:docMk/>
            <pc:sldMk cId="1966137360" sldId="491"/>
            <ac:spMk id="6" creationId="{A2D8470B-1078-2000-B876-20282A537D27}"/>
          </ac:spMkLst>
        </pc:spChg>
        <pc:spChg chg="add mod">
          <ac:chgData name="Cody (Hiep) Le" userId="b83ef241-603e-49b2-b3d8-940ce7748bb7" providerId="ADAL" clId="{C8D0441D-DA46-4DA7-ACAC-DD90420D740D}" dt="2024-09-16T07:39:13.993" v="1538" actId="208"/>
          <ac:spMkLst>
            <pc:docMk/>
            <pc:sldMk cId="1966137360" sldId="491"/>
            <ac:spMk id="7" creationId="{F47A7A7A-533B-BA91-E9BF-5F330DC70EE2}"/>
          </ac:spMkLst>
        </pc:spChg>
        <pc:spChg chg="add mod">
          <ac:chgData name="Cody (Hiep) Le" userId="b83ef241-603e-49b2-b3d8-940ce7748bb7" providerId="ADAL" clId="{C8D0441D-DA46-4DA7-ACAC-DD90420D740D}" dt="2024-09-16T07:39:46.391" v="1539" actId="208"/>
          <ac:spMkLst>
            <pc:docMk/>
            <pc:sldMk cId="1966137360" sldId="491"/>
            <ac:spMk id="8" creationId="{41837181-00F1-5E2B-8671-EF6C4D0D7F78}"/>
          </ac:spMkLst>
        </pc:spChg>
        <pc:spChg chg="add mod">
          <ac:chgData name="Cody (Hiep) Le" userId="b83ef241-603e-49b2-b3d8-940ce7748bb7" providerId="ADAL" clId="{C8D0441D-DA46-4DA7-ACAC-DD90420D740D}" dt="2024-09-16T07:40:39.584" v="1540" actId="208"/>
          <ac:spMkLst>
            <pc:docMk/>
            <pc:sldMk cId="1966137360" sldId="491"/>
            <ac:spMk id="10" creationId="{85573BD9-347E-7C12-162C-189670E06A84}"/>
          </ac:spMkLst>
        </pc:spChg>
        <pc:spChg chg="add del mod">
          <ac:chgData name="Cody (Hiep) Le" userId="b83ef241-603e-49b2-b3d8-940ce7748bb7" providerId="ADAL" clId="{C8D0441D-DA46-4DA7-ACAC-DD90420D740D}" dt="2024-09-16T04:47:42.170" v="57" actId="478"/>
          <ac:spMkLst>
            <pc:docMk/>
            <pc:sldMk cId="1966137360" sldId="491"/>
            <ac:spMk id="29" creationId="{CF9528E3-8DCC-7ECB-E5E7-70A107B82AD0}"/>
          </ac:spMkLst>
        </pc:spChg>
        <pc:spChg chg="add mod">
          <ac:chgData name="Cody (Hiep) Le" userId="b83ef241-603e-49b2-b3d8-940ce7748bb7" providerId="ADAL" clId="{C8D0441D-DA46-4DA7-ACAC-DD90420D740D}" dt="2024-09-16T07:34:54.373" v="1529" actId="1582"/>
          <ac:spMkLst>
            <pc:docMk/>
            <pc:sldMk cId="1966137360" sldId="491"/>
            <ac:spMk id="30" creationId="{12244551-ACC5-D827-8B33-387A3F8DFB92}"/>
          </ac:spMkLst>
        </pc:spChg>
        <pc:spChg chg="add mod">
          <ac:chgData name="Cody (Hiep) Le" userId="b83ef241-603e-49b2-b3d8-940ce7748bb7" providerId="ADAL" clId="{C8D0441D-DA46-4DA7-ACAC-DD90420D740D}" dt="2024-09-16T07:34:54.373" v="1529" actId="1582"/>
          <ac:spMkLst>
            <pc:docMk/>
            <pc:sldMk cId="1966137360" sldId="491"/>
            <ac:spMk id="31" creationId="{89F30509-4878-9E67-C176-FF29EFAE7257}"/>
          </ac:spMkLst>
        </pc:spChg>
        <pc:spChg chg="add mod">
          <ac:chgData name="Cody (Hiep) Le" userId="b83ef241-603e-49b2-b3d8-940ce7748bb7" providerId="ADAL" clId="{C8D0441D-DA46-4DA7-ACAC-DD90420D740D}" dt="2024-09-16T07:37:40.484" v="1535" actId="1582"/>
          <ac:spMkLst>
            <pc:docMk/>
            <pc:sldMk cId="1966137360" sldId="491"/>
            <ac:spMk id="64" creationId="{DE3B7A46-847B-8AF2-E170-A6EE3C9EBFF4}"/>
          </ac:spMkLst>
        </pc:spChg>
        <pc:spChg chg="add mod">
          <ac:chgData name="Cody (Hiep) Le" userId="b83ef241-603e-49b2-b3d8-940ce7748bb7" providerId="ADAL" clId="{C8D0441D-DA46-4DA7-ACAC-DD90420D740D}" dt="2024-09-16T07:28:27.636" v="1450" actId="571"/>
          <ac:spMkLst>
            <pc:docMk/>
            <pc:sldMk cId="1966137360" sldId="491"/>
            <ac:spMk id="113" creationId="{A4B5D1A9-70B9-4BBA-2E1F-305A7399009B}"/>
          </ac:spMkLst>
        </pc:spChg>
        <pc:spChg chg="add mod">
          <ac:chgData name="Cody (Hiep) Le" userId="b83ef241-603e-49b2-b3d8-940ce7748bb7" providerId="ADAL" clId="{C8D0441D-DA46-4DA7-ACAC-DD90420D740D}" dt="2024-09-16T07:32:28.137" v="1498" actId="571"/>
          <ac:spMkLst>
            <pc:docMk/>
            <pc:sldMk cId="1966137360" sldId="491"/>
            <ac:spMk id="140" creationId="{8D2F59A5-E08A-49BF-001A-234B5103D490}"/>
          </ac:spMkLst>
        </pc:spChg>
        <pc:spChg chg="add mod">
          <ac:chgData name="Cody (Hiep) Le" userId="b83ef241-603e-49b2-b3d8-940ce7748bb7" providerId="ADAL" clId="{C8D0441D-DA46-4DA7-ACAC-DD90420D740D}" dt="2024-09-16T07:42:37.733" v="1585" actId="1076"/>
          <ac:spMkLst>
            <pc:docMk/>
            <pc:sldMk cId="1966137360" sldId="491"/>
            <ac:spMk id="152" creationId="{0C1B6024-CAC5-1C11-2210-93D839565ADB}"/>
          </ac:spMkLst>
        </pc:spChg>
        <pc:picChg chg="add mod">
          <ac:chgData name="Cody (Hiep) Le" userId="b83ef241-603e-49b2-b3d8-940ce7748bb7" providerId="ADAL" clId="{C8D0441D-DA46-4DA7-ACAC-DD90420D740D}" dt="2024-09-16T04:57:45.710" v="212" actId="1035"/>
          <ac:picMkLst>
            <pc:docMk/>
            <pc:sldMk cId="1966137360" sldId="491"/>
            <ac:picMk id="3" creationId="{DCAED6AE-22E0-BF78-41A7-162B3FA948AE}"/>
          </ac:picMkLst>
        </pc:picChg>
        <pc:picChg chg="add del mod">
          <ac:chgData name="Cody (Hiep) Le" userId="b83ef241-603e-49b2-b3d8-940ce7748bb7" providerId="ADAL" clId="{C8D0441D-DA46-4DA7-ACAC-DD90420D740D}" dt="2024-09-16T04:22:59.514" v="11" actId="478"/>
          <ac:picMkLst>
            <pc:docMk/>
            <pc:sldMk cId="1966137360" sldId="491"/>
            <ac:picMk id="5" creationId="{582832F4-BDD5-B732-805D-40776FB48173}"/>
          </ac:picMkLst>
        </pc:picChg>
        <pc:picChg chg="add del mod">
          <ac:chgData name="Cody (Hiep) Le" userId="b83ef241-603e-49b2-b3d8-940ce7748bb7" providerId="ADAL" clId="{C8D0441D-DA46-4DA7-ACAC-DD90420D740D}" dt="2024-09-16T04:35:57.483" v="19" actId="478"/>
          <ac:picMkLst>
            <pc:docMk/>
            <pc:sldMk cId="1966137360" sldId="491"/>
            <ac:picMk id="7" creationId="{8983E831-B184-AD77-3722-ED372F29BDD5}"/>
          </ac:picMkLst>
        </pc:picChg>
        <pc:picChg chg="add mod">
          <ac:chgData name="Cody (Hiep) Le" userId="b83ef241-603e-49b2-b3d8-940ce7748bb7" providerId="ADAL" clId="{C8D0441D-DA46-4DA7-ACAC-DD90420D740D}" dt="2024-09-16T07:28:46.285" v="1453" actId="1076"/>
          <ac:picMkLst>
            <pc:docMk/>
            <pc:sldMk cId="1966137360" sldId="491"/>
            <ac:picMk id="9" creationId="{9A7022A7-D480-BF71-5FF7-F5CFA9D243BC}"/>
          </ac:picMkLst>
        </pc:picChg>
        <pc:picChg chg="add mod">
          <ac:chgData name="Cody (Hiep) Le" userId="b83ef241-603e-49b2-b3d8-940ce7748bb7" providerId="ADAL" clId="{C8D0441D-DA46-4DA7-ACAC-DD90420D740D}" dt="2024-09-16T07:30:25.563" v="1481" actId="571"/>
          <ac:picMkLst>
            <pc:docMk/>
            <pc:sldMk cId="1966137360" sldId="491"/>
            <ac:picMk id="128" creationId="{3982A566-54B9-C445-05D4-F75FD005A6C2}"/>
          </ac:picMkLst>
        </pc:picChg>
        <pc:cxnChg chg="add mod">
          <ac:chgData name="Cody (Hiep) Le" userId="b83ef241-603e-49b2-b3d8-940ce7748bb7" providerId="ADAL" clId="{C8D0441D-DA46-4DA7-ACAC-DD90420D740D}" dt="2024-09-16T07:35:16.723" v="1531" actId="208"/>
          <ac:cxnSpMkLst>
            <pc:docMk/>
            <pc:sldMk cId="1966137360" sldId="491"/>
            <ac:cxnSpMk id="11" creationId="{324D4557-CCB3-7EB3-F037-3C3B24439E65}"/>
          </ac:cxnSpMkLst>
        </pc:cxnChg>
        <pc:cxnChg chg="add del mod">
          <ac:chgData name="Cody (Hiep) Le" userId="b83ef241-603e-49b2-b3d8-940ce7748bb7" providerId="ADAL" clId="{C8D0441D-DA46-4DA7-ACAC-DD90420D740D}" dt="2024-09-16T04:50:58.597" v="132" actId="21"/>
          <ac:cxnSpMkLst>
            <pc:docMk/>
            <pc:sldMk cId="1966137360" sldId="491"/>
            <ac:cxnSpMk id="14" creationId="{F08A26CF-3D84-9C98-D242-ED8E10802248}"/>
          </ac:cxnSpMkLst>
        </pc:cxnChg>
        <pc:cxnChg chg="add mod">
          <ac:chgData name="Cody (Hiep) Le" userId="b83ef241-603e-49b2-b3d8-940ce7748bb7" providerId="ADAL" clId="{C8D0441D-DA46-4DA7-ACAC-DD90420D740D}" dt="2024-09-16T07:34:31.819" v="1527" actId="208"/>
          <ac:cxnSpMkLst>
            <pc:docMk/>
            <pc:sldMk cId="1966137360" sldId="491"/>
            <ac:cxnSpMk id="15" creationId="{C892358F-42B3-A603-74A8-196BFF438865}"/>
          </ac:cxnSpMkLst>
        </pc:cxnChg>
        <pc:cxnChg chg="add mod">
          <ac:chgData name="Cody (Hiep) Le" userId="b83ef241-603e-49b2-b3d8-940ce7748bb7" providerId="ADAL" clId="{C8D0441D-DA46-4DA7-ACAC-DD90420D740D}" dt="2024-09-16T07:36:00.709" v="1532" actId="208"/>
          <ac:cxnSpMkLst>
            <pc:docMk/>
            <pc:sldMk cId="1966137360" sldId="491"/>
            <ac:cxnSpMk id="16" creationId="{262553AB-5D05-EA8F-CF1E-3D4CF64226D7}"/>
          </ac:cxnSpMkLst>
        </pc:cxnChg>
        <pc:cxnChg chg="add del mod">
          <ac:chgData name="Cody (Hiep) Le" userId="b83ef241-603e-49b2-b3d8-940ce7748bb7" providerId="ADAL" clId="{C8D0441D-DA46-4DA7-ACAC-DD90420D740D}" dt="2024-09-16T07:18:35.455" v="1260" actId="478"/>
          <ac:cxnSpMkLst>
            <pc:docMk/>
            <pc:sldMk cId="1966137360" sldId="491"/>
            <ac:cxnSpMk id="17" creationId="{84904B4F-922D-6DE7-727D-1847DDDF80BD}"/>
          </ac:cxnSpMkLst>
        </pc:cxnChg>
        <pc:cxnChg chg="add del mod">
          <ac:chgData name="Cody (Hiep) Le" userId="b83ef241-603e-49b2-b3d8-940ce7748bb7" providerId="ADAL" clId="{C8D0441D-DA46-4DA7-ACAC-DD90420D740D}" dt="2024-09-16T07:17:45.113" v="1250" actId="478"/>
          <ac:cxnSpMkLst>
            <pc:docMk/>
            <pc:sldMk cId="1966137360" sldId="491"/>
            <ac:cxnSpMk id="18" creationId="{331C3BCB-B577-8FEC-FE66-3D3AEBFE0FEF}"/>
          </ac:cxnSpMkLst>
        </pc:cxnChg>
        <pc:cxnChg chg="add mod">
          <ac:chgData name="Cody (Hiep) Le" userId="b83ef241-603e-49b2-b3d8-940ce7748bb7" providerId="ADAL" clId="{C8D0441D-DA46-4DA7-ACAC-DD90420D740D}" dt="2024-09-16T07:36:00.709" v="1532" actId="208"/>
          <ac:cxnSpMkLst>
            <pc:docMk/>
            <pc:sldMk cId="1966137360" sldId="491"/>
            <ac:cxnSpMk id="19" creationId="{CCFE4C52-7BFB-84DC-345B-97C3E3DB9365}"/>
          </ac:cxnSpMkLst>
        </pc:cxnChg>
        <pc:cxnChg chg="add mod">
          <ac:chgData name="Cody (Hiep) Le" userId="b83ef241-603e-49b2-b3d8-940ce7748bb7" providerId="ADAL" clId="{C8D0441D-DA46-4DA7-ACAC-DD90420D740D}" dt="2024-09-16T07:36:00.709" v="1532" actId="208"/>
          <ac:cxnSpMkLst>
            <pc:docMk/>
            <pc:sldMk cId="1966137360" sldId="491"/>
            <ac:cxnSpMk id="20" creationId="{6823C75E-3665-3D90-3C7A-1CB91565D05E}"/>
          </ac:cxnSpMkLst>
        </pc:cxnChg>
        <pc:cxnChg chg="add mod">
          <ac:chgData name="Cody (Hiep) Le" userId="b83ef241-603e-49b2-b3d8-940ce7748bb7" providerId="ADAL" clId="{C8D0441D-DA46-4DA7-ACAC-DD90420D740D}" dt="2024-09-16T07:36:00.709" v="1532" actId="208"/>
          <ac:cxnSpMkLst>
            <pc:docMk/>
            <pc:sldMk cId="1966137360" sldId="491"/>
            <ac:cxnSpMk id="21" creationId="{53381A56-C020-D0D9-58A7-ECB0B0BB165E}"/>
          </ac:cxnSpMkLst>
        </pc:cxnChg>
        <pc:cxnChg chg="add mod">
          <ac:chgData name="Cody (Hiep) Le" userId="b83ef241-603e-49b2-b3d8-940ce7748bb7" providerId="ADAL" clId="{C8D0441D-DA46-4DA7-ACAC-DD90420D740D}" dt="2024-09-16T07:38:11.611" v="1536" actId="208"/>
          <ac:cxnSpMkLst>
            <pc:docMk/>
            <pc:sldMk cId="1966137360" sldId="491"/>
            <ac:cxnSpMk id="22" creationId="{8CA7409E-1DC4-9C9C-C17E-AD773D4C1447}"/>
          </ac:cxnSpMkLst>
        </pc:cxnChg>
        <pc:cxnChg chg="add mod">
          <ac:chgData name="Cody (Hiep) Le" userId="b83ef241-603e-49b2-b3d8-940ce7748bb7" providerId="ADAL" clId="{C8D0441D-DA46-4DA7-ACAC-DD90420D740D}" dt="2024-09-16T07:38:11.611" v="1536" actId="208"/>
          <ac:cxnSpMkLst>
            <pc:docMk/>
            <pc:sldMk cId="1966137360" sldId="491"/>
            <ac:cxnSpMk id="23" creationId="{00984B7F-6EEC-66D7-42D4-CB76AF2CA9AE}"/>
          </ac:cxnSpMkLst>
        </pc:cxnChg>
        <pc:cxnChg chg="add mod">
          <ac:chgData name="Cody (Hiep) Le" userId="b83ef241-603e-49b2-b3d8-940ce7748bb7" providerId="ADAL" clId="{C8D0441D-DA46-4DA7-ACAC-DD90420D740D}" dt="2024-09-16T07:38:49.284" v="1537" actId="208"/>
          <ac:cxnSpMkLst>
            <pc:docMk/>
            <pc:sldMk cId="1966137360" sldId="491"/>
            <ac:cxnSpMk id="24" creationId="{D81AD9F8-1FEF-76EC-1FF3-38D4A180E093}"/>
          </ac:cxnSpMkLst>
        </pc:cxnChg>
        <pc:cxnChg chg="add del mod">
          <ac:chgData name="Cody (Hiep) Le" userId="b83ef241-603e-49b2-b3d8-940ce7748bb7" providerId="ADAL" clId="{C8D0441D-DA46-4DA7-ACAC-DD90420D740D}" dt="2024-09-16T07:18:31.378" v="1259" actId="478"/>
          <ac:cxnSpMkLst>
            <pc:docMk/>
            <pc:sldMk cId="1966137360" sldId="491"/>
            <ac:cxnSpMk id="25" creationId="{974C8065-D119-E1D4-1B64-91EB99363024}"/>
          </ac:cxnSpMkLst>
        </pc:cxnChg>
        <pc:cxnChg chg="add mod">
          <ac:chgData name="Cody (Hiep) Le" userId="b83ef241-603e-49b2-b3d8-940ce7748bb7" providerId="ADAL" clId="{C8D0441D-DA46-4DA7-ACAC-DD90420D740D}" dt="2024-09-16T07:38:11.611" v="1536" actId="208"/>
          <ac:cxnSpMkLst>
            <pc:docMk/>
            <pc:sldMk cId="1966137360" sldId="491"/>
            <ac:cxnSpMk id="26" creationId="{1155A2E2-2FDD-D195-A43D-8D4ED9820D22}"/>
          </ac:cxnSpMkLst>
        </pc:cxnChg>
        <pc:cxnChg chg="add mod">
          <ac:chgData name="Cody (Hiep) Le" userId="b83ef241-603e-49b2-b3d8-940ce7748bb7" providerId="ADAL" clId="{C8D0441D-DA46-4DA7-ACAC-DD90420D740D}" dt="2024-09-16T07:38:49.284" v="1537" actId="208"/>
          <ac:cxnSpMkLst>
            <pc:docMk/>
            <pc:sldMk cId="1966137360" sldId="491"/>
            <ac:cxnSpMk id="27" creationId="{1D1286D0-DB35-95E5-C16B-1D97DE31C83F}"/>
          </ac:cxnSpMkLst>
        </pc:cxnChg>
        <pc:cxnChg chg="add mod">
          <ac:chgData name="Cody (Hiep) Le" userId="b83ef241-603e-49b2-b3d8-940ce7748bb7" providerId="ADAL" clId="{C8D0441D-DA46-4DA7-ACAC-DD90420D740D}" dt="2024-09-16T07:36:00.709" v="1532" actId="208"/>
          <ac:cxnSpMkLst>
            <pc:docMk/>
            <pc:sldMk cId="1966137360" sldId="491"/>
            <ac:cxnSpMk id="28" creationId="{BA2E7018-10CB-7F6E-00A8-26A8672FE1B7}"/>
          </ac:cxnSpMkLst>
        </pc:cxnChg>
        <pc:cxnChg chg="add mod">
          <ac:chgData name="Cody (Hiep) Le" userId="b83ef241-603e-49b2-b3d8-940ce7748bb7" providerId="ADAL" clId="{C8D0441D-DA46-4DA7-ACAC-DD90420D740D}" dt="2024-09-16T07:35:16.723" v="1531" actId="208"/>
          <ac:cxnSpMkLst>
            <pc:docMk/>
            <pc:sldMk cId="1966137360" sldId="491"/>
            <ac:cxnSpMk id="32" creationId="{F08A26CF-3D84-9C98-D242-ED8E10802248}"/>
          </ac:cxnSpMkLst>
        </pc:cxnChg>
        <pc:cxnChg chg="add mod">
          <ac:chgData name="Cody (Hiep) Le" userId="b83ef241-603e-49b2-b3d8-940ce7748bb7" providerId="ADAL" clId="{C8D0441D-DA46-4DA7-ACAC-DD90420D740D}" dt="2024-09-16T07:36:00.709" v="1532" actId="208"/>
          <ac:cxnSpMkLst>
            <pc:docMk/>
            <pc:sldMk cId="1966137360" sldId="491"/>
            <ac:cxnSpMk id="41" creationId="{6C05F872-1334-E598-2170-34C9F15F1BFC}"/>
          </ac:cxnSpMkLst>
        </pc:cxnChg>
        <pc:cxnChg chg="add del mod">
          <ac:chgData name="Cody (Hiep) Le" userId="b83ef241-603e-49b2-b3d8-940ce7748bb7" providerId="ADAL" clId="{C8D0441D-DA46-4DA7-ACAC-DD90420D740D}" dt="2024-09-16T07:22:05.889" v="1344" actId="478"/>
          <ac:cxnSpMkLst>
            <pc:docMk/>
            <pc:sldMk cId="1966137360" sldId="491"/>
            <ac:cxnSpMk id="45" creationId="{25B9A5C3-6627-9245-752E-F83336E280E9}"/>
          </ac:cxnSpMkLst>
        </pc:cxnChg>
        <pc:cxnChg chg="add mod">
          <ac:chgData name="Cody (Hiep) Le" userId="b83ef241-603e-49b2-b3d8-940ce7748bb7" providerId="ADAL" clId="{C8D0441D-DA46-4DA7-ACAC-DD90420D740D}" dt="2024-09-16T07:36:15.888" v="1533" actId="208"/>
          <ac:cxnSpMkLst>
            <pc:docMk/>
            <pc:sldMk cId="1966137360" sldId="491"/>
            <ac:cxnSpMk id="46" creationId="{8EFFF2F9-AE0B-7C02-DBBA-F8D24FA7AEDB}"/>
          </ac:cxnSpMkLst>
        </pc:cxnChg>
        <pc:cxnChg chg="add mod">
          <ac:chgData name="Cody (Hiep) Le" userId="b83ef241-603e-49b2-b3d8-940ce7748bb7" providerId="ADAL" clId="{C8D0441D-DA46-4DA7-ACAC-DD90420D740D}" dt="2024-09-16T07:38:11.611" v="1536" actId="208"/>
          <ac:cxnSpMkLst>
            <pc:docMk/>
            <pc:sldMk cId="1966137360" sldId="491"/>
            <ac:cxnSpMk id="47" creationId="{1E061AD1-8AEC-6607-4ADE-3C75ECC8B9A7}"/>
          </ac:cxnSpMkLst>
        </pc:cxnChg>
        <pc:cxnChg chg="add mod">
          <ac:chgData name="Cody (Hiep) Le" userId="b83ef241-603e-49b2-b3d8-940ce7748bb7" providerId="ADAL" clId="{C8D0441D-DA46-4DA7-ACAC-DD90420D740D}" dt="2024-09-16T07:36:15.888" v="1533" actId="208"/>
          <ac:cxnSpMkLst>
            <pc:docMk/>
            <pc:sldMk cId="1966137360" sldId="491"/>
            <ac:cxnSpMk id="48" creationId="{ED02DDB3-0511-488F-0358-406151C3D5CE}"/>
          </ac:cxnSpMkLst>
        </pc:cxnChg>
        <pc:cxnChg chg="add mod">
          <ac:chgData name="Cody (Hiep) Le" userId="b83ef241-603e-49b2-b3d8-940ce7748bb7" providerId="ADAL" clId="{C8D0441D-DA46-4DA7-ACAC-DD90420D740D}" dt="2024-09-16T07:38:49.284" v="1537" actId="208"/>
          <ac:cxnSpMkLst>
            <pc:docMk/>
            <pc:sldMk cId="1966137360" sldId="491"/>
            <ac:cxnSpMk id="51" creationId="{3D0DAA95-FE6C-F88A-2B46-DBD055AA51BE}"/>
          </ac:cxnSpMkLst>
        </pc:cxnChg>
        <pc:cxnChg chg="add mod">
          <ac:chgData name="Cody (Hiep) Le" userId="b83ef241-603e-49b2-b3d8-940ce7748bb7" providerId="ADAL" clId="{C8D0441D-DA46-4DA7-ACAC-DD90420D740D}" dt="2024-09-16T07:38:49.284" v="1537" actId="208"/>
          <ac:cxnSpMkLst>
            <pc:docMk/>
            <pc:sldMk cId="1966137360" sldId="491"/>
            <ac:cxnSpMk id="52" creationId="{453A3404-C0C4-7071-D0CD-5FA2221B3ADD}"/>
          </ac:cxnSpMkLst>
        </pc:cxnChg>
        <pc:cxnChg chg="add mod">
          <ac:chgData name="Cody (Hiep) Le" userId="b83ef241-603e-49b2-b3d8-940ce7748bb7" providerId="ADAL" clId="{C8D0441D-DA46-4DA7-ACAC-DD90420D740D}" dt="2024-09-16T07:38:49.284" v="1537" actId="208"/>
          <ac:cxnSpMkLst>
            <pc:docMk/>
            <pc:sldMk cId="1966137360" sldId="491"/>
            <ac:cxnSpMk id="53" creationId="{CCE3B0AC-1683-1716-2676-E4434FC2D5D4}"/>
          </ac:cxnSpMkLst>
        </pc:cxnChg>
        <pc:cxnChg chg="add mod">
          <ac:chgData name="Cody (Hiep) Le" userId="b83ef241-603e-49b2-b3d8-940ce7748bb7" providerId="ADAL" clId="{C8D0441D-DA46-4DA7-ACAC-DD90420D740D}" dt="2024-09-16T07:36:15.888" v="1533" actId="208"/>
          <ac:cxnSpMkLst>
            <pc:docMk/>
            <pc:sldMk cId="1966137360" sldId="491"/>
            <ac:cxnSpMk id="57" creationId="{BEA16EAD-5CAC-7317-73FB-2702101BEBCE}"/>
          </ac:cxnSpMkLst>
        </pc:cxnChg>
        <pc:cxnChg chg="add mod">
          <ac:chgData name="Cody (Hiep) Le" userId="b83ef241-603e-49b2-b3d8-940ce7748bb7" providerId="ADAL" clId="{C8D0441D-DA46-4DA7-ACAC-DD90420D740D}" dt="2024-09-16T07:36:15.888" v="1533" actId="208"/>
          <ac:cxnSpMkLst>
            <pc:docMk/>
            <pc:sldMk cId="1966137360" sldId="491"/>
            <ac:cxnSpMk id="59" creationId="{16CEC4E4-47B7-4F03-0F72-9EFE92646B7F}"/>
          </ac:cxnSpMkLst>
        </pc:cxnChg>
        <pc:cxnChg chg="add mod">
          <ac:chgData name="Cody (Hiep) Le" userId="b83ef241-603e-49b2-b3d8-940ce7748bb7" providerId="ADAL" clId="{C8D0441D-DA46-4DA7-ACAC-DD90420D740D}" dt="2024-09-16T07:36:15.888" v="1533" actId="208"/>
          <ac:cxnSpMkLst>
            <pc:docMk/>
            <pc:sldMk cId="1966137360" sldId="491"/>
            <ac:cxnSpMk id="61" creationId="{B3C4CD08-CD88-AEB7-D7FA-6582AF1AA57E}"/>
          </ac:cxnSpMkLst>
        </pc:cxnChg>
        <pc:cxnChg chg="add del mod">
          <ac:chgData name="Cody (Hiep) Le" userId="b83ef241-603e-49b2-b3d8-940ce7748bb7" providerId="ADAL" clId="{C8D0441D-DA46-4DA7-ACAC-DD90420D740D}" dt="2024-09-16T07:24:25.844" v="1386" actId="478"/>
          <ac:cxnSpMkLst>
            <pc:docMk/>
            <pc:sldMk cId="1966137360" sldId="491"/>
            <ac:cxnSpMk id="66" creationId="{0F86CBCE-1D7E-01F0-2EC4-DE99B011EFD8}"/>
          </ac:cxnSpMkLst>
        </pc:cxnChg>
        <pc:cxnChg chg="add mod">
          <ac:chgData name="Cody (Hiep) Le" userId="b83ef241-603e-49b2-b3d8-940ce7748bb7" providerId="ADAL" clId="{C8D0441D-DA46-4DA7-ACAC-DD90420D740D}" dt="2024-09-16T07:36:15.888" v="1533" actId="208"/>
          <ac:cxnSpMkLst>
            <pc:docMk/>
            <pc:sldMk cId="1966137360" sldId="491"/>
            <ac:cxnSpMk id="85" creationId="{69697642-BF32-8CDD-F8D3-4AC7CEDD5720}"/>
          </ac:cxnSpMkLst>
        </pc:cxnChg>
        <pc:cxnChg chg="add mod">
          <ac:chgData name="Cody (Hiep) Le" userId="b83ef241-603e-49b2-b3d8-940ce7748bb7" providerId="ADAL" clId="{C8D0441D-DA46-4DA7-ACAC-DD90420D740D}" dt="2024-09-16T07:38:11.611" v="1536" actId="208"/>
          <ac:cxnSpMkLst>
            <pc:docMk/>
            <pc:sldMk cId="1966137360" sldId="491"/>
            <ac:cxnSpMk id="91" creationId="{C465ACF1-7527-9123-ADEC-325E7BF832E4}"/>
          </ac:cxnSpMkLst>
        </pc:cxnChg>
        <pc:cxnChg chg="add mod">
          <ac:chgData name="Cody (Hiep) Le" userId="b83ef241-603e-49b2-b3d8-940ce7748bb7" providerId="ADAL" clId="{C8D0441D-DA46-4DA7-ACAC-DD90420D740D}" dt="2024-09-16T07:38:49.284" v="1537" actId="208"/>
          <ac:cxnSpMkLst>
            <pc:docMk/>
            <pc:sldMk cId="1966137360" sldId="491"/>
            <ac:cxnSpMk id="100" creationId="{C64E70C5-B93E-2494-C254-40E73F6E9D81}"/>
          </ac:cxnSpMkLst>
        </pc:cxnChg>
        <pc:cxnChg chg="add mod">
          <ac:chgData name="Cody (Hiep) Le" userId="b83ef241-603e-49b2-b3d8-940ce7748bb7" providerId="ADAL" clId="{C8D0441D-DA46-4DA7-ACAC-DD90420D740D}" dt="2024-09-16T07:28:27.636" v="1450" actId="571"/>
          <ac:cxnSpMkLst>
            <pc:docMk/>
            <pc:sldMk cId="1966137360" sldId="491"/>
            <ac:cxnSpMk id="111" creationId="{BD324F69-0266-5C44-167B-ECFA6B429ED1}"/>
          </ac:cxnSpMkLst>
        </pc:cxnChg>
        <pc:cxnChg chg="add mod">
          <ac:chgData name="Cody (Hiep) Le" userId="b83ef241-603e-49b2-b3d8-940ce7748bb7" providerId="ADAL" clId="{C8D0441D-DA46-4DA7-ACAC-DD90420D740D}" dt="2024-09-16T07:28:27.636" v="1450" actId="571"/>
          <ac:cxnSpMkLst>
            <pc:docMk/>
            <pc:sldMk cId="1966137360" sldId="491"/>
            <ac:cxnSpMk id="112" creationId="{46193442-A884-B8E3-762E-655916E2A9B4}"/>
          </ac:cxnSpMkLst>
        </pc:cxnChg>
        <pc:cxnChg chg="add mod">
          <ac:chgData name="Cody (Hiep) Le" userId="b83ef241-603e-49b2-b3d8-940ce7748bb7" providerId="ADAL" clId="{C8D0441D-DA46-4DA7-ACAC-DD90420D740D}" dt="2024-09-16T07:28:27.636" v="1450" actId="571"/>
          <ac:cxnSpMkLst>
            <pc:docMk/>
            <pc:sldMk cId="1966137360" sldId="491"/>
            <ac:cxnSpMk id="114" creationId="{77EC2C13-4A09-AE2D-FBE6-C385B606A15F}"/>
          </ac:cxnSpMkLst>
        </pc:cxnChg>
        <pc:cxnChg chg="add mod">
          <ac:chgData name="Cody (Hiep) Le" userId="b83ef241-603e-49b2-b3d8-940ce7748bb7" providerId="ADAL" clId="{C8D0441D-DA46-4DA7-ACAC-DD90420D740D}" dt="2024-09-16T07:39:13.993" v="1538" actId="208"/>
          <ac:cxnSpMkLst>
            <pc:docMk/>
            <pc:sldMk cId="1966137360" sldId="491"/>
            <ac:cxnSpMk id="115" creationId="{0DF9BBE5-46D6-B30E-472A-37C837E3788F}"/>
          </ac:cxnSpMkLst>
        </pc:cxnChg>
        <pc:cxnChg chg="add mod">
          <ac:chgData name="Cody (Hiep) Le" userId="b83ef241-603e-49b2-b3d8-940ce7748bb7" providerId="ADAL" clId="{C8D0441D-DA46-4DA7-ACAC-DD90420D740D}" dt="2024-09-16T07:39:13.993" v="1538" actId="208"/>
          <ac:cxnSpMkLst>
            <pc:docMk/>
            <pc:sldMk cId="1966137360" sldId="491"/>
            <ac:cxnSpMk id="116" creationId="{E41F888F-EBEE-0C8D-42E6-480239603E09}"/>
          </ac:cxnSpMkLst>
        </pc:cxnChg>
        <pc:cxnChg chg="add mod">
          <ac:chgData name="Cody (Hiep) Le" userId="b83ef241-603e-49b2-b3d8-940ce7748bb7" providerId="ADAL" clId="{C8D0441D-DA46-4DA7-ACAC-DD90420D740D}" dt="2024-09-16T07:39:13.993" v="1538" actId="208"/>
          <ac:cxnSpMkLst>
            <pc:docMk/>
            <pc:sldMk cId="1966137360" sldId="491"/>
            <ac:cxnSpMk id="117" creationId="{C23801F4-C1D7-DEF2-6EE0-3D4176C5DDB6}"/>
          </ac:cxnSpMkLst>
        </pc:cxnChg>
        <pc:cxnChg chg="add mod">
          <ac:chgData name="Cody (Hiep) Le" userId="b83ef241-603e-49b2-b3d8-940ce7748bb7" providerId="ADAL" clId="{C8D0441D-DA46-4DA7-ACAC-DD90420D740D}" dt="2024-09-16T07:40:59.342" v="1542" actId="1037"/>
          <ac:cxnSpMkLst>
            <pc:docMk/>
            <pc:sldMk cId="1966137360" sldId="491"/>
            <ac:cxnSpMk id="121" creationId="{0C062B0B-34D0-F430-B833-510E54C8E5B3}"/>
          </ac:cxnSpMkLst>
        </pc:cxnChg>
        <pc:cxnChg chg="add mod">
          <ac:chgData name="Cody (Hiep) Le" userId="b83ef241-603e-49b2-b3d8-940ce7748bb7" providerId="ADAL" clId="{C8D0441D-DA46-4DA7-ACAC-DD90420D740D}" dt="2024-09-16T07:39:46.391" v="1539" actId="208"/>
          <ac:cxnSpMkLst>
            <pc:docMk/>
            <pc:sldMk cId="1966137360" sldId="491"/>
            <ac:cxnSpMk id="124" creationId="{E45073CC-9601-8003-B373-37D7B79327F0}"/>
          </ac:cxnSpMkLst>
        </pc:cxnChg>
        <pc:cxnChg chg="add mod">
          <ac:chgData name="Cody (Hiep) Le" userId="b83ef241-603e-49b2-b3d8-940ce7748bb7" providerId="ADAL" clId="{C8D0441D-DA46-4DA7-ACAC-DD90420D740D}" dt="2024-09-16T07:30:25.563" v="1481" actId="571"/>
          <ac:cxnSpMkLst>
            <pc:docMk/>
            <pc:sldMk cId="1966137360" sldId="491"/>
            <ac:cxnSpMk id="129" creationId="{3B1C4F69-BA05-03AC-6E10-1097A5ED83D3}"/>
          </ac:cxnSpMkLst>
        </pc:cxnChg>
        <pc:cxnChg chg="add mod">
          <ac:chgData name="Cody (Hiep) Le" userId="b83ef241-603e-49b2-b3d8-940ce7748bb7" providerId="ADAL" clId="{C8D0441D-DA46-4DA7-ACAC-DD90420D740D}" dt="2024-09-16T07:39:46.391" v="1539" actId="208"/>
          <ac:cxnSpMkLst>
            <pc:docMk/>
            <pc:sldMk cId="1966137360" sldId="491"/>
            <ac:cxnSpMk id="130" creationId="{A92971FA-737A-CBE0-B40F-5F19ABBBD115}"/>
          </ac:cxnSpMkLst>
        </pc:cxnChg>
        <pc:cxnChg chg="add mod">
          <ac:chgData name="Cody (Hiep) Le" userId="b83ef241-603e-49b2-b3d8-940ce7748bb7" providerId="ADAL" clId="{C8D0441D-DA46-4DA7-ACAC-DD90420D740D}" dt="2024-09-16T07:39:46.391" v="1539" actId="208"/>
          <ac:cxnSpMkLst>
            <pc:docMk/>
            <pc:sldMk cId="1966137360" sldId="491"/>
            <ac:cxnSpMk id="131" creationId="{E18D049B-1229-E2A3-B3DE-CC1F45D22793}"/>
          </ac:cxnSpMkLst>
        </pc:cxnChg>
        <pc:cxnChg chg="add mod">
          <ac:chgData name="Cody (Hiep) Le" userId="b83ef241-603e-49b2-b3d8-940ce7748bb7" providerId="ADAL" clId="{C8D0441D-DA46-4DA7-ACAC-DD90420D740D}" dt="2024-09-16T07:40:39.584" v="1540" actId="208"/>
          <ac:cxnSpMkLst>
            <pc:docMk/>
            <pc:sldMk cId="1966137360" sldId="491"/>
            <ac:cxnSpMk id="135" creationId="{3E846D60-A4F8-82C5-86B9-107CFED6C1D5}"/>
          </ac:cxnSpMkLst>
        </pc:cxnChg>
        <pc:cxnChg chg="add mod">
          <ac:chgData name="Cody (Hiep) Le" userId="b83ef241-603e-49b2-b3d8-940ce7748bb7" providerId="ADAL" clId="{C8D0441D-DA46-4DA7-ACAC-DD90420D740D}" dt="2024-09-16T07:40:39.584" v="1540" actId="208"/>
          <ac:cxnSpMkLst>
            <pc:docMk/>
            <pc:sldMk cId="1966137360" sldId="491"/>
            <ac:cxnSpMk id="136" creationId="{46D515CC-25B5-CB63-F693-793FEA559E00}"/>
          </ac:cxnSpMkLst>
        </pc:cxnChg>
        <pc:cxnChg chg="add mod">
          <ac:chgData name="Cody (Hiep) Le" userId="b83ef241-603e-49b2-b3d8-940ce7748bb7" providerId="ADAL" clId="{C8D0441D-DA46-4DA7-ACAC-DD90420D740D}" dt="2024-09-16T07:32:28.137" v="1498" actId="571"/>
          <ac:cxnSpMkLst>
            <pc:docMk/>
            <pc:sldMk cId="1966137360" sldId="491"/>
            <ac:cxnSpMk id="139" creationId="{E450B337-CCCD-9816-8173-727B47C5DDF5}"/>
          </ac:cxnSpMkLst>
        </pc:cxnChg>
        <pc:cxnChg chg="add del mod">
          <ac:chgData name="Cody (Hiep) Le" userId="b83ef241-603e-49b2-b3d8-940ce7748bb7" providerId="ADAL" clId="{C8D0441D-DA46-4DA7-ACAC-DD90420D740D}" dt="2024-09-16T07:32:52.180" v="1501" actId="478"/>
          <ac:cxnSpMkLst>
            <pc:docMk/>
            <pc:sldMk cId="1966137360" sldId="491"/>
            <ac:cxnSpMk id="141" creationId="{B6ACFC0E-6672-2B01-005B-2C092DE1BAB9}"/>
          </ac:cxnSpMkLst>
        </pc:cxnChg>
        <pc:cxnChg chg="add mod">
          <ac:chgData name="Cody (Hiep) Le" userId="b83ef241-603e-49b2-b3d8-940ce7748bb7" providerId="ADAL" clId="{C8D0441D-DA46-4DA7-ACAC-DD90420D740D}" dt="2024-09-16T07:34:57.748" v="1530" actId="208"/>
          <ac:cxnSpMkLst>
            <pc:docMk/>
            <pc:sldMk cId="1966137360" sldId="491"/>
            <ac:cxnSpMk id="142" creationId="{349EF3CC-C42F-D132-7B4E-9431DF6B34DC}"/>
          </ac:cxnSpMkLst>
        </pc:cxnChg>
        <pc:cxnChg chg="add mod">
          <ac:chgData name="Cody (Hiep) Le" userId="b83ef241-603e-49b2-b3d8-940ce7748bb7" providerId="ADAL" clId="{C8D0441D-DA46-4DA7-ACAC-DD90420D740D}" dt="2024-09-16T07:34:31.819" v="1527" actId="208"/>
          <ac:cxnSpMkLst>
            <pc:docMk/>
            <pc:sldMk cId="1966137360" sldId="491"/>
            <ac:cxnSpMk id="144" creationId="{CD063562-FF2D-88FE-2B03-2ED61788C3A2}"/>
          </ac:cxnSpMkLst>
        </pc:cxnChg>
        <pc:cxnChg chg="add mod">
          <ac:chgData name="Cody (Hiep) Le" userId="b83ef241-603e-49b2-b3d8-940ce7748bb7" providerId="ADAL" clId="{C8D0441D-DA46-4DA7-ACAC-DD90420D740D}" dt="2024-09-16T07:34:31.819" v="1527" actId="208"/>
          <ac:cxnSpMkLst>
            <pc:docMk/>
            <pc:sldMk cId="1966137360" sldId="491"/>
            <ac:cxnSpMk id="145" creationId="{7EFA46E6-1081-950B-1FF5-F401CBCC90CC}"/>
          </ac:cxnSpMkLst>
        </pc:cxnChg>
        <pc:cxnChg chg="add mod">
          <ac:chgData name="Cody (Hiep) Le" userId="b83ef241-603e-49b2-b3d8-940ce7748bb7" providerId="ADAL" clId="{C8D0441D-DA46-4DA7-ACAC-DD90420D740D}" dt="2024-09-16T07:34:31.819" v="1527" actId="208"/>
          <ac:cxnSpMkLst>
            <pc:docMk/>
            <pc:sldMk cId="1966137360" sldId="491"/>
            <ac:cxnSpMk id="149" creationId="{EC61A648-EBAE-E54D-661B-EBB567A6F46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C1335C4-878B-1630-AC46-9C340D4E103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799840" y="6853661"/>
            <a:ext cx="3058160" cy="2290339"/>
          </a:xfrm>
          <a:prstGeom prst="rect">
            <a:avLst/>
          </a:prstGeom>
        </p:spPr>
      </p:pic>
      <p:pic>
        <p:nvPicPr>
          <p:cNvPr id="1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146405F-A0D7-9151-C424-F5DD02717D3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2024 Amkor Technology, Inc.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DB6B914-A3BC-92A3-A664-C95DBA9D9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2640-8AE2-4292-B74F-C721E7FCF285}" type="datetimeFigureOut">
              <a:rPr lang="en-US" sz="1000" smtClean="0"/>
              <a:t>2024-09-24</a:t>
            </a:fld>
            <a:endParaRPr lang="en-US" sz="1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4C0350-BEB5-156C-0899-EBE75B0B27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DCA9-BC01-4ADD-9034-BD501184976C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F9E29A4-94F1-6F04-4B87-295472AD9189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98253" y="6858001"/>
            <a:ext cx="3058160" cy="2290339"/>
          </a:xfrm>
          <a:prstGeom prst="rect">
            <a:avLst/>
          </a:prstGeom>
        </p:spPr>
      </p:pic>
      <p:pic>
        <p:nvPicPr>
          <p:cNvPr id="13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ACC532F7-1B0F-59F8-78C5-630D0A36104C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326DB489-202E-4EBA-AA54-E06F40EDDA07}" type="datetimeFigureOut">
              <a:rPr lang="en-US" smtClean="0"/>
              <a:pPr/>
              <a:t>2024-09-24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 2024 Amkor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594" indent="-228594" algn="l" defTabSz="1219170" rtl="0" eaLnBrk="1" latinLnBrk="0" hangingPunct="1">
      <a:spcBef>
        <a:spcPts val="600"/>
      </a:spcBef>
      <a:spcAft>
        <a:spcPts val="0"/>
      </a:spcAft>
      <a:buClr>
        <a:schemeClr val="accent1"/>
      </a:buClr>
      <a:buSzPct val="75000"/>
      <a:buFont typeface="Segoe UI Symbol" panose="020B0502040204020203" pitchFamily="34" charset="0"/>
      <a:buChar char="▶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18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▷"/>
      <a:defRPr sz="14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9424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⨠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914377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151438" indent="-228594" algn="l" defTabSz="1219170" rtl="0" eaLnBrk="1" latinLnBrk="0" hangingPunct="1">
      <a:spcAft>
        <a:spcPts val="300"/>
      </a:spcAft>
      <a:buClr>
        <a:schemeClr val="accent1"/>
      </a:buClr>
      <a:buFont typeface="Segoe UI Symbol" panose="020B0502040204020203" pitchFamily="34" charset="0"/>
      <a:buChar char="▸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7C4DE77-CE10-3755-DA0F-97D881DB27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29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E6F9148-57A4-B61D-A66D-37076B5FE6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DDBB5A-18B3-7E2F-E971-E44F206A96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3D560F-9F00-BFE8-EAD2-7F134DCEA4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599491-1760-0ACD-C273-C28B35BA4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C0C54B56-FC14-F6CD-E123-D10AD3C2E67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C56C4308-84AF-268C-F133-2F5C5A340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0FDD60E2-A0BE-4FA4-C0C0-6693FD24C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30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CCAAFF0-2B78-3738-59C0-B2DEFC6F53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8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BC509CB-4453-C027-8BE2-A211A764E5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7" name="Tagline">
            <a:extLst>
              <a:ext uri="{FF2B5EF4-FFF2-40B4-BE49-F238E27FC236}">
                <a16:creationId xmlns:a16="http://schemas.microsoft.com/office/drawing/2014/main" id="{12970195-EAD1-9851-C682-638ED2D857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42975" y="4567660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ENABLING the FUTURE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953B5-D496-BCD7-BAD4-C9CB886F161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977831" y="4230518"/>
            <a:ext cx="2918127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886BEAE9-5CEF-4A57-5BFA-7556B3DD2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05" y="1986184"/>
            <a:ext cx="5034581" cy="1873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4876799" cy="65151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79" y="1222006"/>
            <a:ext cx="6812280" cy="5211951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4138B4F7-89EC-3E63-CEAB-2124EE3E0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08" y="228600"/>
            <a:ext cx="6810375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34F34547-DFA6-67F0-BBA3-FC79C9A6535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F670501D-EC1A-BF03-3105-994E915DF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52E8FD94-B211-459F-A2C1-F62C9ED8A4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50A24D1-AF94-FCB6-EADA-2FB170633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E97C845-F913-C2AF-D675-68FD9FB899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Logo - Footer">
            <a:extLst>
              <a:ext uri="{FF2B5EF4-FFF2-40B4-BE49-F238E27FC236}">
                <a16:creationId xmlns:a16="http://schemas.microsoft.com/office/drawing/2014/main" id="{23BBC60A-060E-242C-D3ED-641B87968F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873752" cy="651967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B51587-A5AD-CC4D-FE26-0BE6937CC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0640" y="1221347"/>
            <a:ext cx="6812280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005356E6-4E16-7008-7D39-75ECB2529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228600"/>
            <a:ext cx="681228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2DB3DC07-370A-7D2F-61F4-136C0D263D2C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0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43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dient shape">
            <a:extLst>
              <a:ext uri="{FF2B5EF4-FFF2-40B4-BE49-F238E27FC236}">
                <a16:creationId xmlns:a16="http://schemas.microsoft.com/office/drawing/2014/main" id="{E629F358-7936-925E-2373-E925733994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0FE18A7-F162-980A-6E3A-43002B24E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7B393949-9E1B-D151-0AE0-936264458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1ADD125-5050-019C-ACF3-DB639F96733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BD20E4-A593-FC54-1425-396F32E113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5D0DA-50A9-E8E7-7A12-A2F64F6B5B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20A98D-4F33-33D2-FB1B-A68A8E3EA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D5A6C93E-DB66-09A2-1A94-73A76473237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74CA0C81-6A65-2681-3950-A230A39918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031" y="2988126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B7763ACC-9DD6-C959-AF20-66EF9055C88E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3A00054-7706-151A-8D2C-C301A91D08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1E17A4C-66A2-D358-D46A-3C2117AC6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7DFEE6AC-8901-A7C2-7893-74091AE6E2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8699BA-4183-DE9B-8039-0E0112D6A3C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871F6A-5FB9-07B5-0B64-0ABE0B0C3C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EF7E3-FABB-FCAC-2044-2915B264CF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15751F7-8634-1E7E-CEE2-E8F4EAF264D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61826BC-47A9-58C4-43CA-8582277DD6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40FFDEC9-1CDA-5E6F-BD0A-D1BFE325BE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891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1" y="2991057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DCADC93-8997-2C1E-7C82-FA158AE360D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F41A144A-A009-F3B6-C0F9-2A57275B388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B6BB5C6-3A31-ED90-AC82-99602F05F846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F2FDD9C7-E583-B490-8622-7C5A6472DC1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94A382-C069-3667-3E21-8CC9ADDAFAD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0CF5F6-79C6-8FB3-36EB-36C6710C72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253726-37DC-CF15-24D5-FA52679A2A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F2F723A-1663-1B77-122E-24EA72EB197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284282F-FBD4-1773-1093-749EAB1AC31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7E2771C5-1044-F69D-5D9F-C967DAD5347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86704AB6-3832-93AA-F702-2141FE781A0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6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343A6D9E-3844-265E-38EA-3A69C88104B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C18A352C-2056-7862-F9E2-082AEA8D8EE1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7DBE046-7E99-7AC5-B83B-8DC45F05A497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967C6D-AEA0-E117-C483-8CD77F86E8A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BC4FDC-D62B-632C-750D-4E4D07C077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93FD2-81BE-3765-12E0-388E548E1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84120CA-017B-2643-A778-F9C0FA0BA2E3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C31FE1-70C3-FCDD-7C0A-F5278571490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828B740C-A37D-70BF-28C8-169A19637EBC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54585F7-6E57-DBD0-AF6A-C2FAEDF109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03DBBF8-60F7-0C08-F0FF-BA04861FACB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1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7016EF0-9B28-299B-27F1-B680C82344C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8CD933A8-A784-EF29-771A-458AC963FB45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550043F5-4841-3280-4F12-4DFB75C1A6E4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A94D2-70B2-AFD7-2827-704B09538EB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 descr="A close up of a car&#10;&#10;Description automatically generated">
              <a:extLst>
                <a:ext uri="{FF2B5EF4-FFF2-40B4-BE49-F238E27FC236}">
                  <a16:creationId xmlns:a16="http://schemas.microsoft.com/office/drawing/2014/main" id="{B55DBB13-CD8E-E54E-DC80-21424D221E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D0C556-1069-E1C2-BB4A-EE559BBD62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955FDD7-170F-8B5F-BE60-C18AD1E6B176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F52DBC-D630-4AED-6D62-F6BD4E5A7E2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392A9AE-1221-B51F-ABFD-9E1E73166C93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6729653C-C393-F327-2E93-77CE11197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03CC0D5-92AA-C27A-AB1E-3C71DA5FE5C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8CA8AC01-5BE4-D937-F199-F7C416B56BF1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AE983C1-78FF-506A-FBE3-E3997114A0EA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35B58D60-4D0A-8413-1674-6811F47DB34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52031D0-F61D-1CDB-1BC5-DAF0219CBF12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92B88-0503-B8BE-D160-A876621F689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18" name="Picture 17" descr="A close up of a car&#10;&#10;Description automatically generated">
              <a:extLst>
                <a:ext uri="{FF2B5EF4-FFF2-40B4-BE49-F238E27FC236}">
                  <a16:creationId xmlns:a16="http://schemas.microsoft.com/office/drawing/2014/main" id="{41950743-BFBD-4D28-32D6-2B0703171D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A6AEE-1C95-94E4-F564-041DC1C342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B60C1BC-2F0A-EAD8-B1A9-DA26539109A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ECB204DC-82A8-B75E-79DD-17039487760A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8B4BB283-94D4-F012-0D2C-87D83ADD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99FBBA1-A486-ABC8-C959-4EF89FF4D2C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52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46944F40-08B1-6380-94A8-A6DB4F7B06D8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16CA0C1E-BED9-3DB4-D7A8-0A0C91FF4B9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" name="Bottom gradient shape">
              <a:extLst>
                <a:ext uri="{FF2B5EF4-FFF2-40B4-BE49-F238E27FC236}">
                  <a16:creationId xmlns:a16="http://schemas.microsoft.com/office/drawing/2014/main" id="{703E2775-0987-3797-7476-F4C99A70DF9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38326-EEE8-7D76-8BF5-27D50443C0C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A59C4-0429-323F-57AA-1C327BB119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555C80-B46F-891D-6AC1-14A2C98D2E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FEFD3D-A2C0-8FE2-5F70-636D4F92AC4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87135E3-3D89-5FA8-AAFD-87218816E0B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BA85B6AE-998D-7070-160E-CBB1928A0554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7DBC3129-C2FF-4D2E-9C54-63483A776BD7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C7B60D0-ADBB-63A7-F12D-E6453EBE3BB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D3928C7-8C75-EBCC-3095-C8962ADA9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CFA8BD-CCB8-D864-DBB3-DE24D766C2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91D2E0-CAE1-4D8A-1A9E-472FB3A594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1C6A9E-C8C3-6565-2FD1-AEAE4020B1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adient shape">
            <a:extLst>
              <a:ext uri="{FF2B5EF4-FFF2-40B4-BE49-F238E27FC236}">
                <a16:creationId xmlns:a16="http://schemas.microsoft.com/office/drawing/2014/main" id="{328A2AD7-DD4D-60AA-A34F-5CAB5959AD8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16" name="Top gradient shape">
              <a:extLst>
                <a:ext uri="{FF2B5EF4-FFF2-40B4-BE49-F238E27FC236}">
                  <a16:creationId xmlns:a16="http://schemas.microsoft.com/office/drawing/2014/main" id="{2E1539CA-CE8F-AA7B-0848-3033C820B8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Bottom gradient shape">
              <a:extLst>
                <a:ext uri="{FF2B5EF4-FFF2-40B4-BE49-F238E27FC236}">
                  <a16:creationId xmlns:a16="http://schemas.microsoft.com/office/drawing/2014/main" id="{4A77E515-BDBD-2EDF-8D10-C3BF725141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0" name="Footer">
            <a:extLst>
              <a:ext uri="{FF2B5EF4-FFF2-40B4-BE49-F238E27FC236}">
                <a16:creationId xmlns:a16="http://schemas.microsoft.com/office/drawing/2014/main" id="{AD0FFCF0-AAE6-5C71-EFA6-D3602D8DD5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484E874-FF2D-6938-5F47-76E84E08737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12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1EB81C57-1117-FFC1-2E19-E686AF1F10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pic>
        <p:nvPicPr>
          <p:cNvPr id="4" name="Logo">
            <a:extLst>
              <a:ext uri="{FF2B5EF4-FFF2-40B4-BE49-F238E27FC236}">
                <a16:creationId xmlns:a16="http://schemas.microsoft.com/office/drawing/2014/main" id="{ED1D580F-B639-6612-0AD1-58EED3D8B0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13" y="139842"/>
            <a:ext cx="2214648" cy="824342"/>
          </a:xfrm>
          <a:prstGeom prst="rect">
            <a:avLst/>
          </a:prstGeom>
          <a:effectLst/>
        </p:spPr>
      </p:pic>
      <p:sp>
        <p:nvSpPr>
          <p:cNvPr id="10" name="Presenter Name &amp; Title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276860" y="4476751"/>
            <a:ext cx="7040880" cy="1719072"/>
          </a:xfrm>
        </p:spPr>
        <p:txBody>
          <a:bodyPr lIns="91440" tIns="0" rIns="4572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76860" y="1333500"/>
            <a:ext cx="7040880" cy="2830162"/>
          </a:xfrm>
        </p:spPr>
        <p:txBody>
          <a:bodyPr lIns="91440" tIns="91440" rIns="45720" bIns="91440" anchor="b">
            <a:normAutofit/>
          </a:bodyPr>
          <a:lstStyle>
            <a:lvl1pPr algn="l">
              <a:defRPr sz="4000" b="0" i="0">
                <a:solidFill>
                  <a:schemeClr val="accent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DCF1219-4F15-E7D6-079D-F6C11247BE4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9719A57-9E3C-36CD-BB30-6473D21CD507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CF005EB-7787-437F-6E03-70A9EB0503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BD854A5-69AA-B10D-BDAC-A13241376785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1AB0486-1958-0B19-3988-A98511413DC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D634042-B12A-BD91-8A74-3853BF48CC87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2479AA3-0C69-5FCC-49DD-971BE7897BA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078780-0F1E-E52B-7736-B7A7DF264FF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873CA3-EB47-CFE3-51C1-118C1031A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D30D0AB1-5BDD-F235-BC73-0EA46BF4EE02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9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7D2DE7DC-86C6-6821-233B-EE1DD9C28E6B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04D01E0E-7743-4B6E-E62E-939B4A50C93E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3A53EF8-962C-7E15-4799-8E7CD21E863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1C56B-49FD-285A-1AB5-B940FBAF2C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6" name="Picture 5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5F5FACAE-3E12-0D07-C4D0-3B3038FF63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71B61-DD4E-12CB-CA80-995B442AC0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94E0C96E-8036-F1D9-A1DE-9322D091296D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6C72498-C55F-CE80-86A8-B7FA4B44632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1611341-249A-E4C6-974B-424FF157CD5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07D4AF93-35F8-0396-7E0C-6B2290A5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A82B858-7B7E-F6D3-377E-BE7588997B5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66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A7AF63C-A57F-FF0C-810E-B07C1BB826B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9462E95-D3D6-D986-7283-FA906C19D78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94E625D-8FD2-2CB7-54E4-B9F09811177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8A0271-5ED6-496E-B59B-5AD9CB555AA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20" name="Picture 19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80B338A7-0603-304C-2E44-37753A4752D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E27E6F-7D31-B931-7DD3-27C7C6199C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35EA4F1-0A6E-6162-674B-CE6D7FBD1A15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69A4E32-369E-0C2C-94FD-FE07B32F2FAA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5547B28C-42EF-A633-4B1F-D92DE749BBD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071888-A910-DFDE-7D4D-091FDB19B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96858D6E-BE49-2654-5B5F-592703EF91A9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99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CE0EA192-72DF-CDFD-21F8-CAB7B3D1B70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E445750-02CC-8B91-1A3A-9BC9857D369C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929A8E6-DB0B-2E76-2D0A-D46875CD4C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043F15-F863-5EF1-4184-9D4A5F70FF8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3C8DC7-8C5B-5C0F-A5A4-5B8FA927CC8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96BC23E6-1ECD-2AC8-5C84-F3ABF5EDAF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33CC0260-6D5B-A6CA-CE3A-C5544625E23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89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9E00811E-741B-3F4D-1681-AB2E2847F71C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321D752E-ED09-6EC5-4329-D83F13482DC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40BD99E4-F289-6DE7-3086-10A2391120B3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D26C3D-5A3B-46F8-BA95-B6FF01821AB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27" name="Picture 26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4AB60A8B-739F-DE3C-F4EC-7C260248CC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69C3D-3D54-7537-2FB6-BE578BBB46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F09701-DBB5-C2F4-0585-F92340E5ABA8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67DD2D1-4E83-BF08-F66A-F0C3634A99D0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354038A-A91E-853B-0F1D-6FEA1DC61CF7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1CA3DCD5-5AA8-654A-F753-4908876FABD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1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021E196-2D5C-A882-9648-D5EF822F66E0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F0684726-461F-5C98-9121-D7CBA4E2F364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723CE0D2-F2BE-0C34-9231-1B3F1A4F3796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4F3FDF2-B997-2797-C6F2-323D1412C8E1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62ED3B-733C-37D7-D298-42A2A556E59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DD8A1DE-7E4A-57D6-9F15-0D9E7C320C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FD2A4EA9-AD52-49A4-5DA6-075B8F08E86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4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5131415-6D2D-F976-318A-D96BDBCC2D9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496104A-36AD-AF61-D287-12385250E6A8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5F3A0348-B6B8-5B31-D621-B33127C4F742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CB5D1-E0CA-08D7-3601-640A0007EB0D}"/>
              </a:ext>
            </a:extLst>
          </p:cNvPr>
          <p:cNvGrpSpPr/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59CC92-0E21-1850-4522-57DA0CCA180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CEDA0-2CF6-6728-EE31-21D2CB0A00FA}"/>
                </a:ext>
              </a:extLst>
            </p:cNvPr>
            <p:cNvSpPr/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0F0D9809-A97A-817B-9062-F3D1E9A58F0C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01826F4-7CDC-7CC2-BDC8-D00D1555B34C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80DCB8E3-634B-0795-D5E6-D9A16518301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DD8F24A6-8709-C0C4-7128-276EDB1A4AED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86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074DDF80-19EB-51AB-F360-625D0B941D1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7" name="Top gradient shape">
              <a:extLst>
                <a:ext uri="{FF2B5EF4-FFF2-40B4-BE49-F238E27FC236}">
                  <a16:creationId xmlns:a16="http://schemas.microsoft.com/office/drawing/2014/main" id="{49955E3D-64C7-D91B-AD16-D4190E36F270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" name="Bottom gradient shape">
              <a:extLst>
                <a:ext uri="{FF2B5EF4-FFF2-40B4-BE49-F238E27FC236}">
                  <a16:creationId xmlns:a16="http://schemas.microsoft.com/office/drawing/2014/main" id="{A0D3109E-E301-3B6F-50EE-256DC9E91BD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84CB76C-C13F-348E-7AC8-87BE1C0A3D96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5B329A0-088B-ACB2-B924-65FFAF4A9347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348D99CD-5DB3-259D-2290-31D02758472F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F2D0E2-175F-9415-BD22-2412D42C893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A63AE6-35E4-1CBB-F40F-EF9EF0EAC90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DEB220-BDB3-70AD-187B-048EF16CA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</a:t>
            </a:r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5CAE425F-1752-8A83-9A22-97C79160AB34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3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AB88649-1835-54C0-A62D-FD3D528E80CD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153E8B9-CE34-C55D-DBCE-3141F3D9964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CB7C0DF4-D307-EA8F-875D-6CA6F08E749D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ADE91-8F72-A8A2-FB28-B504309380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8FE46-DA06-6920-7F64-635CCF77F97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4AE82D-64A9-51AC-7264-7517DDD3CF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8531720-49A1-8F48-45EA-ED7252360FF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758B5FB-9D7E-17FE-69CD-076052FDF96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62F9E060-2764-DB5D-562D-3913F80656FF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 (With Presenter Name and Title)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F843CE71-814C-CF8D-958C-CAA40A353C8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5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ED85B67-FFB0-1019-3C8E-906857ACE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816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CA655AA-0C5D-8E8B-A3CF-7737CFE3D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F340C6B-7A76-910D-BDAD-F96A47FD4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709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Placeholder 1"/>
          <p:cNvSpPr>
            <a:spLocks noGrp="1"/>
          </p:cNvSpPr>
          <p:nvPr>
            <p:ph type="body" idx="1" hasCustomPrompt="1"/>
          </p:nvPr>
        </p:nvSpPr>
        <p:spPr>
          <a:xfrm>
            <a:off x="2746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eader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182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89462F5-AFC5-08B9-F407-900120125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EA96D079-C712-4893-7711-A09B89DC11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57200"/>
          </a:xfrm>
        </p:spPr>
        <p:txBody>
          <a:bodyPr lIns="91440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9EB209-CBAC-B76E-AFCF-D267A064433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6860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953506-C7FF-302E-0E2F-0C1E125034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27945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D6E214-FDD6-78A1-31B8-33760AEDEF8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79031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4AF579C8-7991-72C7-8679-0E73DA112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71" y="1221492"/>
            <a:ext cx="4264228" cy="5217407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1492"/>
            <a:ext cx="7196374" cy="521740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4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1756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16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4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ACAE1AA4-8035-05D9-96AF-C91F89DB113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9ED97771-0177-78B8-4A92-3118AD6AC1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D6060B0D-327E-005D-552D-A11F6F921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8BC5843-C4F0-63DC-35D5-2ADF6CB8422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5A378F4-1A5A-4C30-82B9-63110C7B1F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38B12652-524B-795A-957C-2EEA87616A0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4258" y="1333501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9241756" y="1333501"/>
            <a:ext cx="2672080" cy="502603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6424258" y="3920705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18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CFE45347-60BE-9793-FDA6-80CAD0B2F30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7780612E-C5CC-1B05-F06B-796389C738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EAFF40A-0E4B-5E40-B44C-1A27B1B90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FBB361F-4DB1-82A8-785A-52EF439A6A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A30B97C-A96F-A801-8640-0B17A84BA1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5D84594-20F3-9414-DE1B-BFE106009B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35ECB81E-4FCF-0176-2507-E4EC046194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3499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2672080" cy="502920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41025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44D64EC-3C8A-B29B-10FA-BC4D11C1674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65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1"/>
            <a:ext cx="5501042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32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119F92D7-B49D-A17E-9C0A-22C1440ABF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D0328D98-DDAA-C935-BAE4-1EBF044C4C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AF05D931-8FE2-9913-C6ED-0D61233E1A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DB19A8A-250B-A90D-2A47-E55BB3BA794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B418D4B-30DB-65B2-ACF2-350B7C3A46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5489578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C3F396F2-643C-6C1A-3428-83C2CC50958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 noChangeAspect="1"/>
          </p:cNvSpPr>
          <p:nvPr>
            <p:ph type="pic" idx="1"/>
          </p:nvPr>
        </p:nvSpPr>
        <p:spPr>
          <a:xfrm>
            <a:off x="367665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07306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69C2EEC-0C9D-97D2-2C7B-58E5368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71AED6-381C-54A1-DAB9-805D438A6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3BD3-05FA-3312-4AA0-D2AD735F2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5"/>
            <a:ext cx="11658600" cy="5148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2529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7626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529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626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C64C2D5-DBEA-758F-8FEE-E5101935A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2880" y="3963988"/>
            <a:ext cx="2809874" cy="2360297"/>
          </a:xfrm>
        </p:spPr>
        <p:txBody>
          <a:bodyPr lIns="182880"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87369" y="3963988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3784" y="3963988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 rIns="18288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3C0729-2747-E055-F63C-01310FBB0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BD411-9E65-DCFE-4AE0-66D26495B8A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647BB78-E30F-365B-500B-8571EB7F5A7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0734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29B0251-2AF0-92BF-7AF2-A96DC000BB9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1468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8E5F5B3-D1F8-D4E4-1B21-4ED6FA786393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2202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81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CE6F38E-8EAE-B57F-48CB-8CF796227B2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67B549B-4DAC-C478-E3C3-767628CAA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6C4F0C1-88A1-BE54-0204-4619843EFE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45F8A14-101F-F893-90C7-0848F8DA5D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4774E6-B7CE-B595-48D6-6353AAA93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92FA789-4D88-6971-62EB-B9DD4C0623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48D50AA3-78DE-287B-7563-B8CB1E150FE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1" y="1335680"/>
            <a:ext cx="7068004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DE5DDD70-E689-4F91-08DD-F2BDD79F4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372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2872"/>
            <a:ext cx="4629150" cy="528831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B51F2F9-6AD7-1335-35B2-8E3569695A0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204E11E-AD74-16AC-9E19-A5004132DC2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2521BA79-7012-99A3-74BC-FE2B90E1BA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FE0AF851-E147-5C2F-63D8-204623E2F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622B81C-6776-E647-07D6-A2AE078E67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861079C-FE43-A6CD-BBF5-49B0525F1D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5" cy="6519672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75351443-6490-1A84-A064-47BD27D5DD8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061343-5A9F-7B91-DF48-2F4C33170E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9A79020-21C0-C830-7B91-3C279E7D85F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63A6176-2E89-06BD-7BCB-C40CC5FD14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72628"/>
            <a:ext cx="3058160" cy="1085372"/>
          </a:xfrm>
          <a:prstGeom prst="rect">
            <a:avLst/>
          </a:prstGeom>
        </p:spPr>
      </p:pic>
      <p:pic>
        <p:nvPicPr>
          <p:cNvPr id="5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4127519-F9A2-1DA7-1D2E-FA0710533B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0"/>
            <a:ext cx="3058160" cy="22903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65AB34-3884-1DEB-03D5-631C213146B5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3" name="Picture 2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13587E50-A500-F4F8-9467-F7089D51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EF538F-E732-0A6C-6778-84CE001B3EC1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adient shape">
            <a:extLst>
              <a:ext uri="{FF2B5EF4-FFF2-40B4-BE49-F238E27FC236}">
                <a16:creationId xmlns:a16="http://schemas.microsoft.com/office/drawing/2014/main" id="{9BE2933D-0F1A-D3E1-77F0-BB11E3DEC6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7" name="Top gradient shape">
              <a:extLst>
                <a:ext uri="{FF2B5EF4-FFF2-40B4-BE49-F238E27FC236}">
                  <a16:creationId xmlns:a16="http://schemas.microsoft.com/office/drawing/2014/main" id="{98EF0E28-A8BF-B949-AF2A-B1E6F91585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8" name="Bottom gradient shape">
              <a:extLst>
                <a:ext uri="{FF2B5EF4-FFF2-40B4-BE49-F238E27FC236}">
                  <a16:creationId xmlns:a16="http://schemas.microsoft.com/office/drawing/2014/main" id="{B0574E81-6101-F84F-C074-3F30408EE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52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3ACAD6B-B4EE-4A95-0E9D-19CBB264CEF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53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00879F7-5AED-3D11-8E26-9A64661F11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72EF64B1-C9C9-0310-7CD3-7898A141E7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Amkor.,com">
            <a:extLst>
              <a:ext uri="{FF2B5EF4-FFF2-40B4-BE49-F238E27FC236}">
                <a16:creationId xmlns:a16="http://schemas.microsoft.com/office/drawing/2014/main" id="{B50066DC-ADB1-D635-8F0F-3591F64E07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 dirty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18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7EE65AA-DB25-D30F-4ADB-BF0E103B9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ocial media icons">
            <a:extLst>
              <a:ext uri="{FF2B5EF4-FFF2-40B4-BE49-F238E27FC236}">
                <a16:creationId xmlns:a16="http://schemas.microsoft.com/office/drawing/2014/main" id="{F3161C39-1F3F-E5A4-A74F-7A0579FB0B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B3986D3-2C24-84D4-DA8F-89EA74D2DE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F88E67B-C350-E190-B294-09534C63CC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6849D23-FD36-9ACA-E31C-8A540EFBF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D4C4980-CC6B-80BC-A91B-7C9243C16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2751E8-29CD-B881-CD46-223BD5452A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1F2E04D-071F-C149-9573-E0FBF2A446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5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1378B0-E602-0490-28EC-D22B7B570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084D619-617A-E729-387D-E57B049E4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E3C3D5-1E95-E6C8-CE32-F33575FE9F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B689B1-9CE2-86E4-4C37-D69AECF70F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E6FF77D-E75E-350A-5724-31F8D8913D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19C3AF-6161-65A6-196F-8945B3533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Logo and tagline">
            <a:extLst>
              <a:ext uri="{FF2B5EF4-FFF2-40B4-BE49-F238E27FC236}">
                <a16:creationId xmlns:a16="http://schemas.microsoft.com/office/drawing/2014/main" id="{B1583F12-49A6-9BC9-1F81-DC630C50CB1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24" name="Tagline">
              <a:extLst>
                <a:ext uri="{FF2B5EF4-FFF2-40B4-BE49-F238E27FC236}">
                  <a16:creationId xmlns:a16="http://schemas.microsoft.com/office/drawing/2014/main" id="{E5FCCAC6-F334-8A67-E74D-A62D7E3487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20A765-5606-2A1E-694F-81C80B9A2D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Logo">
              <a:extLst>
                <a:ext uri="{FF2B5EF4-FFF2-40B4-BE49-F238E27FC236}">
                  <a16:creationId xmlns:a16="http://schemas.microsoft.com/office/drawing/2014/main" id="{69B8EA7B-F898-06ED-0590-A611F6BE53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47" name="Thank You text">
            <a:extLst>
              <a:ext uri="{FF2B5EF4-FFF2-40B4-BE49-F238E27FC236}">
                <a16:creationId xmlns:a16="http://schemas.microsoft.com/office/drawing/2014/main" id="{C55FA4A2-A2D5-E966-E9AB-6C29189B05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5156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A1C68E8-B9B0-E972-44E4-1551A1FC7C9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86867"/>
            <a:ext cx="3058160" cy="1085372"/>
          </a:xfrm>
          <a:prstGeom prst="rect">
            <a:avLst/>
          </a:prstGeom>
        </p:spPr>
      </p:pic>
      <p:pic>
        <p:nvPicPr>
          <p:cNvPr id="6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BEFA355-0CB9-07DE-4163-FFCB08043D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14239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188A4E-5B63-CFCE-7996-7D398C3687DD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8" name="Picture 7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C56F2F9D-66C2-2649-B825-386B4FBD73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B9334-13D8-5C23-E09A-F29DD9E80D28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adient shape">
            <a:extLst>
              <a:ext uri="{FF2B5EF4-FFF2-40B4-BE49-F238E27FC236}">
                <a16:creationId xmlns:a16="http://schemas.microsoft.com/office/drawing/2014/main" id="{B870C5A7-D289-A9EB-1318-075E81EB50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17" name="Top gradient shape">
              <a:extLst>
                <a:ext uri="{FF2B5EF4-FFF2-40B4-BE49-F238E27FC236}">
                  <a16:creationId xmlns:a16="http://schemas.microsoft.com/office/drawing/2014/main" id="{C6FE2B1C-8DD0-8783-B999-AFC3F7B389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8" name="Bottom gradient shape">
              <a:extLst>
                <a:ext uri="{FF2B5EF4-FFF2-40B4-BE49-F238E27FC236}">
                  <a16:creationId xmlns:a16="http://schemas.microsoft.com/office/drawing/2014/main" id="{E844907B-5E4E-CC02-B4EB-662E84608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6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A824384-942C-F8FA-B168-5455151C94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6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104CA97-5318-ADC3-1ECB-270CA494CB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25" name="Footer placeholder">
            <a:extLst>
              <a:ext uri="{FF2B5EF4-FFF2-40B4-BE49-F238E27FC236}">
                <a16:creationId xmlns:a16="http://schemas.microsoft.com/office/drawing/2014/main" id="{1108A9B2-BFA2-4293-25EF-CDAB52AE02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Amkor.com">
            <a:extLst>
              <a:ext uri="{FF2B5EF4-FFF2-40B4-BE49-F238E27FC236}">
                <a16:creationId xmlns:a16="http://schemas.microsoft.com/office/drawing/2014/main" id="{D864EEDC-1E35-FDD3-887B-3323E2E4C9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 dirty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44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7B88E6-1032-E88B-DD9C-668D0548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Social media icons">
            <a:extLst>
              <a:ext uri="{FF2B5EF4-FFF2-40B4-BE49-F238E27FC236}">
                <a16:creationId xmlns:a16="http://schemas.microsoft.com/office/drawing/2014/main" id="{376178E5-A8AD-3E4B-4AD8-7660387F9C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A0F25F2-685F-44FA-7DAE-A6AC48C6760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8ECED1-1020-22A0-31BC-5E990447E1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5EEB2E0-456E-DAD7-9841-857D0C2FBD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BF6B0E2-249B-75DA-D049-EB68E9EDCD1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3E394CD-030C-D6C1-2290-7333D72964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26CC9D8-231E-5E56-53D3-7DA93E9DEE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8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E903B1-2D6D-41C2-5A77-F8BD024531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82C870-ECEC-C886-1C3D-BC501870F2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29B36D-74A6-02A3-72D2-2541D1085E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C0C01E-15BE-F9D1-75C3-E7C99CD3B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8FCACC-9736-7E22-6BFA-E29009E942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F6A5B90-E461-A836-40B5-69850DF616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Logo and tagline">
            <a:extLst>
              <a:ext uri="{FF2B5EF4-FFF2-40B4-BE49-F238E27FC236}">
                <a16:creationId xmlns:a16="http://schemas.microsoft.com/office/drawing/2014/main" id="{4C712017-6CBB-1314-7338-F21E3BEE228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52" name="Tagline">
              <a:extLst>
                <a:ext uri="{FF2B5EF4-FFF2-40B4-BE49-F238E27FC236}">
                  <a16:creationId xmlns:a16="http://schemas.microsoft.com/office/drawing/2014/main" id="{9D1F0807-D104-BCAC-8FDD-AB60ACFB74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8EFAF3-D2EE-3B28-8C4B-8BF894AE87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Logo">
              <a:extLst>
                <a:ext uri="{FF2B5EF4-FFF2-40B4-BE49-F238E27FC236}">
                  <a16:creationId xmlns:a16="http://schemas.microsoft.com/office/drawing/2014/main" id="{55CF5BAE-350F-C05C-55DD-F0FA2A8842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24" name="Additional textbox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>
            <p:ph type="body" sz="quarter" idx="11"/>
          </p:nvPr>
        </p:nvSpPr>
        <p:spPr>
          <a:xfrm>
            <a:off x="5350046" y="4610481"/>
            <a:ext cx="6349671" cy="1719072"/>
          </a:xfrm>
        </p:spPr>
        <p:txBody>
          <a:bodyPr t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hank You text">
            <a:extLst>
              <a:ext uri="{FF2B5EF4-FFF2-40B4-BE49-F238E27FC236}">
                <a16:creationId xmlns:a16="http://schemas.microsoft.com/office/drawing/2014/main" id="{922D9CC8-0A5F-6D0D-9C04-B2CA9540FC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65B1013-C2CA-0229-1108-9B62FA054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F412BDEC-1D39-2F82-3B2F-2A5E78A97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7D61C467-2B9A-B6F8-D39F-843C094EF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7552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B3290-89EF-A858-4C79-B6F1F4542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463040"/>
            <a:ext cx="11658600" cy="4936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4F68C9-F373-F235-1305-089CD60E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0" y="1336471"/>
            <a:ext cx="5689600" cy="517595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dient shape">
            <a:extLst>
              <a:ext uri="{FF2B5EF4-FFF2-40B4-BE49-F238E27FC236}">
                <a16:creationId xmlns:a16="http://schemas.microsoft.com/office/drawing/2014/main" id="{E9595E6D-8FC3-A1F4-446A-6A0195CE205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4" name="Top gradient shape">
              <a:extLst>
                <a:ext uri="{FF2B5EF4-FFF2-40B4-BE49-F238E27FC236}">
                  <a16:creationId xmlns:a16="http://schemas.microsoft.com/office/drawing/2014/main" id="{CC2DB422-73C2-19D2-E864-CE74218704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5D50E37-47B6-0EBA-B0BD-C1B8923525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2781418-0078-F6ED-220C-9357A7FB67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43E033-6067-A766-A697-2CB8B93C73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7EEA799C-EA75-0AE1-0541-F747D7CA21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036CA7C-FF98-B093-1F92-15322BC5D0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6836" y="1222826"/>
            <a:ext cx="5998464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3048" y="1336590"/>
            <a:ext cx="5687568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2FDD01-BA24-1C94-797A-68D681934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5638EE8-FF25-B9B6-D0B7-A1235516FFB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E8F5D50-0FC1-E623-9D65-088BE00448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5" name="Gradient shape">
            <a:extLst>
              <a:ext uri="{FF2B5EF4-FFF2-40B4-BE49-F238E27FC236}">
                <a16:creationId xmlns:a16="http://schemas.microsoft.com/office/drawing/2014/main" id="{B4F4879D-CDE4-5657-019A-697A08565F6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2F5C21DD-0409-08A4-73EA-BA1196809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D9BC7E67-728F-F74B-0A37-CED83A2D0B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4088CD-FBB2-703C-FEC8-C9D24E6D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5CD82BF-A1D3-12D9-A342-C776986E5C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9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E79CE98-78FC-43AA-33C9-7D85F5885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9984" y="1222820"/>
            <a:ext cx="11658600" cy="51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9984" y="230932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717" r:id="rId3"/>
    <p:sldLayoutId id="2147483664" r:id="rId4"/>
    <p:sldLayoutId id="2147483669" r:id="rId5"/>
    <p:sldLayoutId id="2147483665" r:id="rId6"/>
    <p:sldLayoutId id="2147483674" r:id="rId7"/>
    <p:sldLayoutId id="2147483684" r:id="rId8"/>
    <p:sldLayoutId id="2147483685" r:id="rId9"/>
    <p:sldLayoutId id="2147483683" r:id="rId10"/>
    <p:sldLayoutId id="2147483741" r:id="rId11"/>
    <p:sldLayoutId id="2147483736" r:id="rId12"/>
    <p:sldLayoutId id="2147483666" r:id="rId13"/>
    <p:sldLayoutId id="2147483733" r:id="rId14"/>
    <p:sldLayoutId id="2147483742" r:id="rId15"/>
    <p:sldLayoutId id="2147483743" r:id="rId16"/>
    <p:sldLayoutId id="2147483746" r:id="rId17"/>
    <p:sldLayoutId id="2147483747" r:id="rId18"/>
    <p:sldLayoutId id="2147483748" r:id="rId19"/>
    <p:sldLayoutId id="2147483749" r:id="rId20"/>
    <p:sldLayoutId id="2147483744" r:id="rId21"/>
    <p:sldLayoutId id="214748374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667" r:id="rId29"/>
    <p:sldLayoutId id="2147483668" r:id="rId30"/>
    <p:sldLayoutId id="2147483678" r:id="rId31"/>
    <p:sldLayoutId id="2147483671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676" r:id="rId39"/>
    <p:sldLayoutId id="2147483677" r:id="rId40"/>
    <p:sldLayoutId id="2147483740" r:id="rId41"/>
    <p:sldLayoutId id="2147483675" r:id="rId42"/>
    <p:sldLayoutId id="2147483687" r:id="rId43"/>
    <p:sldLayoutId id="2147483673" r:id="rId44"/>
    <p:sldLayoutId id="2147483739" r:id="rId45"/>
    <p:sldLayoutId id="2147483718" r:id="rId46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0" hangingPunct="1">
        <a:spcBef>
          <a:spcPts val="90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31875" indent="-344488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660525" indent="-2841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DE53C"/>
          </p15:clr>
        </p15:guide>
        <p15:guide id="3" orient="horz" pos="2376" userDrawn="1">
          <p15:clr>
            <a:srgbClr val="FDE53C"/>
          </p15:clr>
        </p15:guide>
        <p15:guide id="5" pos="240" userDrawn="1">
          <p15:clr>
            <a:srgbClr val="5ACBF0"/>
          </p15:clr>
        </p15:guide>
        <p15:guide id="6" pos="168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9" orient="horz" pos="696" userDrawn="1">
          <p15:clr>
            <a:srgbClr val="5ACBF0"/>
          </p15:clr>
        </p15:guide>
        <p15:guide id="10" orient="horz" pos="4104" userDrawn="1">
          <p15:clr>
            <a:srgbClr val="FBAE40"/>
          </p15:clr>
        </p15:guide>
        <p15:guide id="11" orient="horz" pos="4056" userDrawn="1">
          <p15:clr>
            <a:srgbClr val="F26B43"/>
          </p15:clr>
        </p15:guide>
        <p15:guide id="12" orient="horz" pos="4008" userDrawn="1">
          <p15:clr>
            <a:srgbClr val="5ACBF0"/>
          </p15:clr>
        </p15:guide>
        <p15:guide id="13" orient="horz" pos="216" userDrawn="1">
          <p15:clr>
            <a:srgbClr val="5ACBF0"/>
          </p15:clr>
        </p15:guide>
        <p15:guide id="14" pos="7512" userDrawn="1">
          <p15:clr>
            <a:srgbClr val="F26B43"/>
          </p15:clr>
        </p15:guide>
        <p15:guide id="15" pos="7440" userDrawn="1">
          <p15:clr>
            <a:srgbClr val="5ACBF0"/>
          </p15:clr>
        </p15:guide>
        <p15:guide id="16" orient="horz" pos="768" userDrawn="1">
          <p15:clr>
            <a:srgbClr val="F26B43"/>
          </p15:clr>
        </p15:guide>
        <p15:guide id="18" orient="horz" pos="84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ED6AE-22E0-BF78-41A7-162B3FA9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93" y="2405388"/>
            <a:ext cx="8110415" cy="4152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022A7-D480-BF71-5FF7-F5CFA9D2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7" y="2405388"/>
            <a:ext cx="3445318" cy="41521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4D4557-CCB3-7EB3-F037-3C3B24439E65}"/>
              </a:ext>
            </a:extLst>
          </p:cNvPr>
          <p:cNvCxnSpPr>
            <a:cxnSpLocks/>
          </p:cNvCxnSpPr>
          <p:nvPr/>
        </p:nvCxnSpPr>
        <p:spPr>
          <a:xfrm flipV="1">
            <a:off x="515633" y="3524250"/>
            <a:ext cx="0" cy="876300"/>
          </a:xfrm>
          <a:prstGeom prst="straightConnector1">
            <a:avLst/>
          </a:prstGeom>
          <a:ln w="28575">
            <a:solidFill>
              <a:srgbClr val="158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2358F-42B3-A603-74A8-196BFF438865}"/>
              </a:ext>
            </a:extLst>
          </p:cNvPr>
          <p:cNvCxnSpPr>
            <a:cxnSpLocks/>
          </p:cNvCxnSpPr>
          <p:nvPr/>
        </p:nvCxnSpPr>
        <p:spPr>
          <a:xfrm flipV="1">
            <a:off x="639307" y="1497683"/>
            <a:ext cx="0" cy="907705"/>
          </a:xfrm>
          <a:prstGeom prst="straightConnector1">
            <a:avLst/>
          </a:prstGeom>
          <a:ln w="28575">
            <a:solidFill>
              <a:srgbClr val="158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553AB-5D05-EA8F-CF1E-3D4CF64226D7}"/>
              </a:ext>
            </a:extLst>
          </p:cNvPr>
          <p:cNvCxnSpPr>
            <a:cxnSpLocks/>
          </p:cNvCxnSpPr>
          <p:nvPr/>
        </p:nvCxnSpPr>
        <p:spPr>
          <a:xfrm>
            <a:off x="1102788" y="1663862"/>
            <a:ext cx="13853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E4C52-7BFB-84DC-345B-97C3E3DB9365}"/>
              </a:ext>
            </a:extLst>
          </p:cNvPr>
          <p:cNvCxnSpPr>
            <a:cxnSpLocks/>
          </p:cNvCxnSpPr>
          <p:nvPr/>
        </p:nvCxnSpPr>
        <p:spPr>
          <a:xfrm flipV="1">
            <a:off x="1057275" y="3524250"/>
            <a:ext cx="0" cy="16668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3C75E-3665-3D90-3C7A-1CB91565D05E}"/>
              </a:ext>
            </a:extLst>
          </p:cNvPr>
          <p:cNvCxnSpPr>
            <a:cxnSpLocks/>
          </p:cNvCxnSpPr>
          <p:nvPr/>
        </p:nvCxnSpPr>
        <p:spPr>
          <a:xfrm flipV="1">
            <a:off x="8938807" y="4467225"/>
            <a:ext cx="0" cy="7239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81A56-C020-D0D9-58A7-ECB0B0BB165E}"/>
              </a:ext>
            </a:extLst>
          </p:cNvPr>
          <p:cNvCxnSpPr>
            <a:cxnSpLocks/>
          </p:cNvCxnSpPr>
          <p:nvPr/>
        </p:nvCxnSpPr>
        <p:spPr>
          <a:xfrm flipV="1">
            <a:off x="2479099" y="1196024"/>
            <a:ext cx="0" cy="4632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A7409E-1DC4-9C9C-C17E-AD773D4C1447}"/>
              </a:ext>
            </a:extLst>
          </p:cNvPr>
          <p:cNvCxnSpPr>
            <a:cxnSpLocks/>
          </p:cNvCxnSpPr>
          <p:nvPr/>
        </p:nvCxnSpPr>
        <p:spPr>
          <a:xfrm>
            <a:off x="8134350" y="4200525"/>
            <a:ext cx="0" cy="14287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984B7F-6EEC-66D7-42D4-CB76AF2CA9AE}"/>
              </a:ext>
            </a:extLst>
          </p:cNvPr>
          <p:cNvCxnSpPr>
            <a:cxnSpLocks/>
          </p:cNvCxnSpPr>
          <p:nvPr/>
        </p:nvCxnSpPr>
        <p:spPr>
          <a:xfrm>
            <a:off x="1778193" y="1892437"/>
            <a:ext cx="274331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AD9F8-1FEF-76EC-1FF3-38D4A180E093}"/>
              </a:ext>
            </a:extLst>
          </p:cNvPr>
          <p:cNvCxnSpPr>
            <a:cxnSpLocks/>
          </p:cNvCxnSpPr>
          <p:nvPr/>
        </p:nvCxnSpPr>
        <p:spPr>
          <a:xfrm>
            <a:off x="2118096" y="2129644"/>
            <a:ext cx="4973139" cy="120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55A2E2-2FDD-D195-A43D-8D4ED9820D22}"/>
              </a:ext>
            </a:extLst>
          </p:cNvPr>
          <p:cNvCxnSpPr>
            <a:cxnSpLocks/>
          </p:cNvCxnSpPr>
          <p:nvPr/>
        </p:nvCxnSpPr>
        <p:spPr>
          <a:xfrm>
            <a:off x="1695450" y="4200525"/>
            <a:ext cx="64389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1286D0-DB35-95E5-C16B-1D97DE31C83F}"/>
              </a:ext>
            </a:extLst>
          </p:cNvPr>
          <p:cNvCxnSpPr>
            <a:cxnSpLocks/>
          </p:cNvCxnSpPr>
          <p:nvPr/>
        </p:nvCxnSpPr>
        <p:spPr>
          <a:xfrm flipV="1">
            <a:off x="7091235" y="1868252"/>
            <a:ext cx="0" cy="27123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2E7018-10CB-7F6E-00A8-26A8672FE1B7}"/>
              </a:ext>
            </a:extLst>
          </p:cNvPr>
          <p:cNvCxnSpPr>
            <a:cxnSpLocks/>
          </p:cNvCxnSpPr>
          <p:nvPr/>
        </p:nvCxnSpPr>
        <p:spPr>
          <a:xfrm>
            <a:off x="1057275" y="5191125"/>
            <a:ext cx="78815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2244551-ACC5-D827-8B33-387A3F8DFB92}"/>
              </a:ext>
            </a:extLst>
          </p:cNvPr>
          <p:cNvSpPr/>
          <p:nvPr/>
        </p:nvSpPr>
        <p:spPr>
          <a:xfrm>
            <a:off x="4791075" y="3324226"/>
            <a:ext cx="1133475" cy="2657474"/>
          </a:xfrm>
          <a:prstGeom prst="rect">
            <a:avLst/>
          </a:prstGeom>
          <a:noFill/>
          <a:ln w="28575" cap="flat" cmpd="sng" algn="ctr">
            <a:solidFill>
              <a:srgbClr val="1585D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F30509-4878-9E67-C176-FF29EFAE7257}"/>
              </a:ext>
            </a:extLst>
          </p:cNvPr>
          <p:cNvSpPr/>
          <p:nvPr/>
        </p:nvSpPr>
        <p:spPr>
          <a:xfrm>
            <a:off x="4781550" y="6305550"/>
            <a:ext cx="1143000" cy="147962"/>
          </a:xfrm>
          <a:prstGeom prst="rect">
            <a:avLst/>
          </a:prstGeom>
          <a:noFill/>
          <a:ln w="28575" cap="flat" cmpd="sng" algn="ctr">
            <a:solidFill>
              <a:srgbClr val="1585D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8A26CF-3D84-9C98-D242-ED8E10802248}"/>
              </a:ext>
            </a:extLst>
          </p:cNvPr>
          <p:cNvCxnSpPr>
            <a:cxnSpLocks/>
          </p:cNvCxnSpPr>
          <p:nvPr/>
        </p:nvCxnSpPr>
        <p:spPr>
          <a:xfrm>
            <a:off x="509993" y="4400550"/>
            <a:ext cx="4781550" cy="0"/>
          </a:xfrm>
          <a:prstGeom prst="line">
            <a:avLst/>
          </a:prstGeom>
          <a:ln w="28575">
            <a:solidFill>
              <a:srgbClr val="158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061AD1-8AEC-6607-4ADE-3C75ECC8B9A7}"/>
              </a:ext>
            </a:extLst>
          </p:cNvPr>
          <p:cNvCxnSpPr>
            <a:cxnSpLocks/>
          </p:cNvCxnSpPr>
          <p:nvPr/>
        </p:nvCxnSpPr>
        <p:spPr>
          <a:xfrm flipV="1">
            <a:off x="1715311" y="3524250"/>
            <a:ext cx="0" cy="67627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0DAA95-FE6C-F88A-2B46-DBD055AA51BE}"/>
              </a:ext>
            </a:extLst>
          </p:cNvPr>
          <p:cNvCxnSpPr>
            <a:cxnSpLocks/>
          </p:cNvCxnSpPr>
          <p:nvPr/>
        </p:nvCxnSpPr>
        <p:spPr>
          <a:xfrm>
            <a:off x="8349068" y="4019550"/>
            <a:ext cx="0" cy="32385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3A3404-C0C4-7071-D0CD-5FA2221B3ADD}"/>
              </a:ext>
            </a:extLst>
          </p:cNvPr>
          <p:cNvCxnSpPr>
            <a:cxnSpLocks/>
          </p:cNvCxnSpPr>
          <p:nvPr/>
        </p:nvCxnSpPr>
        <p:spPr>
          <a:xfrm>
            <a:off x="2072093" y="4019550"/>
            <a:ext cx="628133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E3B0AC-1683-1716-2676-E4434FC2D5D4}"/>
              </a:ext>
            </a:extLst>
          </p:cNvPr>
          <p:cNvCxnSpPr>
            <a:cxnSpLocks/>
          </p:cNvCxnSpPr>
          <p:nvPr/>
        </p:nvCxnSpPr>
        <p:spPr>
          <a:xfrm flipV="1">
            <a:off x="2091954" y="3524250"/>
            <a:ext cx="0" cy="4953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A16EAD-5CAC-7317-73FB-2702101BEBCE}"/>
              </a:ext>
            </a:extLst>
          </p:cNvPr>
          <p:cNvCxnSpPr>
            <a:cxnSpLocks/>
          </p:cNvCxnSpPr>
          <p:nvPr/>
        </p:nvCxnSpPr>
        <p:spPr>
          <a:xfrm flipV="1">
            <a:off x="1390650" y="3519487"/>
            <a:ext cx="0" cy="12239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CEC4E4-47B7-4F03-0F72-9EFE92646B7F}"/>
              </a:ext>
            </a:extLst>
          </p:cNvPr>
          <p:cNvCxnSpPr>
            <a:cxnSpLocks/>
          </p:cNvCxnSpPr>
          <p:nvPr/>
        </p:nvCxnSpPr>
        <p:spPr>
          <a:xfrm>
            <a:off x="1390650" y="4733925"/>
            <a:ext cx="892056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C4CD08-CD88-AEB7-D7FA-6582AF1AA57E}"/>
              </a:ext>
            </a:extLst>
          </p:cNvPr>
          <p:cNvCxnSpPr>
            <a:cxnSpLocks/>
          </p:cNvCxnSpPr>
          <p:nvPr/>
        </p:nvCxnSpPr>
        <p:spPr>
          <a:xfrm>
            <a:off x="10311218" y="4476750"/>
            <a:ext cx="0" cy="2667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E3B7A46-847B-8AF2-E170-A6EE3C9EBFF4}"/>
              </a:ext>
            </a:extLst>
          </p:cNvPr>
          <p:cNvSpPr txBox="1"/>
          <p:nvPr/>
        </p:nvSpPr>
        <p:spPr>
          <a:xfrm>
            <a:off x="309475" y="635909"/>
            <a:ext cx="1359343" cy="861774"/>
          </a:xfrm>
          <a:prstGeom prst="rect">
            <a:avLst/>
          </a:prstGeom>
          <a:noFill/>
          <a:ln w="28575">
            <a:solidFill>
              <a:srgbClr val="1585D9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Sid#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: Get SID# in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including Resistor, Capacitor, Ferrite Bead and Resonator</a:t>
            </a:r>
            <a:endParaRPr lang="vi-VN" sz="10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824B2-6447-77F4-91C4-CA83F30F5CC6}"/>
              </a:ext>
            </a:extLst>
          </p:cNvPr>
          <p:cNvSpPr txBox="1"/>
          <p:nvPr/>
        </p:nvSpPr>
        <p:spPr>
          <a:xfrm>
            <a:off x="1995587" y="642026"/>
            <a:ext cx="1026171" cy="553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Size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: Last element in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Description</a:t>
            </a:r>
            <a:endParaRPr lang="vi-VN" sz="10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2922-9A66-BC1A-C84C-2272BFF0EDB1}"/>
              </a:ext>
            </a:extLst>
          </p:cNvPr>
          <p:cNvSpPr txBox="1"/>
          <p:nvPr/>
        </p:nvSpPr>
        <p:spPr>
          <a:xfrm>
            <a:off x="3294367" y="634595"/>
            <a:ext cx="871828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Ref’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Take each element in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 Des</a:t>
            </a:r>
            <a:endParaRPr lang="vi-VN" sz="10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56F8-A059-BDE6-BA7A-8DADA3BC4E19}"/>
              </a:ext>
            </a:extLst>
          </p:cNvPr>
          <p:cNvSpPr txBox="1"/>
          <p:nvPr/>
        </p:nvSpPr>
        <p:spPr>
          <a:xfrm>
            <a:off x="4530564" y="642290"/>
            <a:ext cx="1789461" cy="14003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Value1,2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: If Material is Capacitor : Get element with PF, NF, UF</a:t>
            </a:r>
          </a:p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Else : Get element in </a:t>
            </a: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Description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with OHM, K OHM. Change OMH to </a:t>
            </a:r>
            <a:r>
              <a:rPr lang="el-GR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Ω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when converting. For ex: 2K OHM -&gt; 2K</a:t>
            </a:r>
            <a:r>
              <a:rPr lang="el-GR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Ω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8470B-1078-2000-B876-20282A537D27}"/>
              </a:ext>
            </a:extLst>
          </p:cNvPr>
          <p:cNvSpPr txBox="1"/>
          <p:nvPr/>
        </p:nvSpPr>
        <p:spPr>
          <a:xfrm>
            <a:off x="6651535" y="643600"/>
            <a:ext cx="1063047" cy="124649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Value3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: Get element in </a:t>
            </a: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Description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with +/- or %</a:t>
            </a:r>
          </a:p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element is +/- convert to % as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7A7A-533B-BA91-E9BF-5F330DC70EE2}"/>
              </a:ext>
            </a:extLst>
          </p:cNvPr>
          <p:cNvSpPr txBox="1"/>
          <p:nvPr/>
        </p:nvSpPr>
        <p:spPr>
          <a:xfrm>
            <a:off x="8022882" y="642290"/>
            <a:ext cx="1713150" cy="4770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Range1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Value1 – (Value1*Value3)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37181-00F1-5E2B-8671-EF6C4D0D7F78}"/>
              </a:ext>
            </a:extLst>
          </p:cNvPr>
          <p:cNvSpPr txBox="1"/>
          <p:nvPr/>
        </p:nvSpPr>
        <p:spPr>
          <a:xfrm>
            <a:off x="8022882" y="1318128"/>
            <a:ext cx="1713150" cy="4770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Range3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Value1 + (Value1*Value3)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73BD9-347E-7C12-162C-189670E06A84}"/>
              </a:ext>
            </a:extLst>
          </p:cNvPr>
          <p:cNvSpPr txBox="1"/>
          <p:nvPr/>
        </p:nvSpPr>
        <p:spPr>
          <a:xfrm>
            <a:off x="10118119" y="638682"/>
            <a:ext cx="1808591" cy="70788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OK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 Write function to check if </a:t>
            </a:r>
            <a:r>
              <a:rPr lang="ko-KR" alt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측정값 </a:t>
            </a:r>
            <a:r>
              <a:rPr lang="en-US" altLang="ko-KR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LANE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range </a:t>
            </a: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Range1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</a:t>
            </a:r>
            <a:r>
              <a: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Range3 </a:t>
            </a: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then fill “P” (Pass). If not fill “F” (Fail)</a:t>
            </a:r>
            <a:endParaRPr lang="en-US" sz="1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05F872-1334-E598-2170-34C9F15F1BFC}"/>
              </a:ext>
            </a:extLst>
          </p:cNvPr>
          <p:cNvCxnSpPr>
            <a:cxnSpLocks/>
          </p:cNvCxnSpPr>
          <p:nvPr/>
        </p:nvCxnSpPr>
        <p:spPr>
          <a:xfrm>
            <a:off x="1111841" y="1663862"/>
            <a:ext cx="0" cy="7415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FFF2F9-AE0B-7C02-DBBA-F8D24FA7AEDB}"/>
              </a:ext>
            </a:extLst>
          </p:cNvPr>
          <p:cNvCxnSpPr>
            <a:cxnSpLocks/>
          </p:cNvCxnSpPr>
          <p:nvPr/>
        </p:nvCxnSpPr>
        <p:spPr>
          <a:xfrm flipV="1">
            <a:off x="3705640" y="1334205"/>
            <a:ext cx="0" cy="4632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02DDB3-0511-488F-0358-406151C3D5CE}"/>
              </a:ext>
            </a:extLst>
          </p:cNvPr>
          <p:cNvCxnSpPr>
            <a:cxnSpLocks/>
          </p:cNvCxnSpPr>
          <p:nvPr/>
        </p:nvCxnSpPr>
        <p:spPr>
          <a:xfrm>
            <a:off x="1372544" y="1770631"/>
            <a:ext cx="0" cy="6347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697642-BF32-8CDD-F8D3-4AC7CEDD5720}"/>
              </a:ext>
            </a:extLst>
          </p:cNvPr>
          <p:cNvCxnSpPr>
            <a:cxnSpLocks/>
          </p:cNvCxnSpPr>
          <p:nvPr/>
        </p:nvCxnSpPr>
        <p:spPr>
          <a:xfrm>
            <a:off x="1367944" y="1784583"/>
            <a:ext cx="23467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465ACF1-7527-9123-ADEC-325E7BF832E4}"/>
              </a:ext>
            </a:extLst>
          </p:cNvPr>
          <p:cNvCxnSpPr>
            <a:cxnSpLocks/>
          </p:cNvCxnSpPr>
          <p:nvPr/>
        </p:nvCxnSpPr>
        <p:spPr>
          <a:xfrm>
            <a:off x="1787246" y="1899148"/>
            <a:ext cx="0" cy="61020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4E70C5-B93E-2494-C254-40E73F6E9D81}"/>
              </a:ext>
            </a:extLst>
          </p:cNvPr>
          <p:cNvCxnSpPr>
            <a:cxnSpLocks/>
          </p:cNvCxnSpPr>
          <p:nvPr/>
        </p:nvCxnSpPr>
        <p:spPr>
          <a:xfrm>
            <a:off x="2127149" y="2141032"/>
            <a:ext cx="0" cy="35592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DF9BBE5-46D6-B30E-472A-37C837E3788F}"/>
              </a:ext>
            </a:extLst>
          </p:cNvPr>
          <p:cNvCxnSpPr>
            <a:cxnSpLocks/>
          </p:cNvCxnSpPr>
          <p:nvPr/>
        </p:nvCxnSpPr>
        <p:spPr>
          <a:xfrm>
            <a:off x="2446295" y="2254913"/>
            <a:ext cx="53399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41F888F-EBEE-0C8D-42E6-480239603E09}"/>
              </a:ext>
            </a:extLst>
          </p:cNvPr>
          <p:cNvCxnSpPr>
            <a:cxnSpLocks/>
          </p:cNvCxnSpPr>
          <p:nvPr/>
        </p:nvCxnSpPr>
        <p:spPr>
          <a:xfrm>
            <a:off x="7786258" y="943449"/>
            <a:ext cx="22602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3801F4-C1D7-DEF2-6EE0-3D4176C5DDB6}"/>
              </a:ext>
            </a:extLst>
          </p:cNvPr>
          <p:cNvCxnSpPr>
            <a:cxnSpLocks/>
          </p:cNvCxnSpPr>
          <p:nvPr/>
        </p:nvCxnSpPr>
        <p:spPr>
          <a:xfrm>
            <a:off x="2455348" y="2263545"/>
            <a:ext cx="0" cy="23090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062B0B-34D0-F430-B833-510E54C8E5B3}"/>
              </a:ext>
            </a:extLst>
          </p:cNvPr>
          <p:cNvCxnSpPr>
            <a:cxnSpLocks/>
          </p:cNvCxnSpPr>
          <p:nvPr/>
        </p:nvCxnSpPr>
        <p:spPr>
          <a:xfrm>
            <a:off x="7795311" y="946449"/>
            <a:ext cx="0" cy="13175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5073CC-9601-8003-B373-37D7B79327F0}"/>
              </a:ext>
            </a:extLst>
          </p:cNvPr>
          <p:cNvCxnSpPr>
            <a:cxnSpLocks/>
          </p:cNvCxnSpPr>
          <p:nvPr/>
        </p:nvCxnSpPr>
        <p:spPr>
          <a:xfrm>
            <a:off x="2920734" y="2318996"/>
            <a:ext cx="0" cy="1903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2971FA-737A-CBE0-B40F-5F19ABBBD115}"/>
              </a:ext>
            </a:extLst>
          </p:cNvPr>
          <p:cNvCxnSpPr>
            <a:cxnSpLocks/>
          </p:cNvCxnSpPr>
          <p:nvPr/>
        </p:nvCxnSpPr>
        <p:spPr>
          <a:xfrm>
            <a:off x="2920734" y="2328650"/>
            <a:ext cx="60180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8D049B-1229-E2A3-B3DE-CC1F45D22793}"/>
              </a:ext>
            </a:extLst>
          </p:cNvPr>
          <p:cNvCxnSpPr>
            <a:cxnSpLocks/>
          </p:cNvCxnSpPr>
          <p:nvPr/>
        </p:nvCxnSpPr>
        <p:spPr>
          <a:xfrm flipV="1">
            <a:off x="8938807" y="1795182"/>
            <a:ext cx="0" cy="5334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846D60-A4F8-82C5-86B9-107CFED6C1D5}"/>
              </a:ext>
            </a:extLst>
          </p:cNvPr>
          <p:cNvCxnSpPr>
            <a:cxnSpLocks/>
          </p:cNvCxnSpPr>
          <p:nvPr/>
        </p:nvCxnSpPr>
        <p:spPr>
          <a:xfrm>
            <a:off x="3763319" y="2510898"/>
            <a:ext cx="73036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D515CC-25B5-CB63-F693-793FEA559E00}"/>
              </a:ext>
            </a:extLst>
          </p:cNvPr>
          <p:cNvCxnSpPr>
            <a:cxnSpLocks/>
          </p:cNvCxnSpPr>
          <p:nvPr/>
        </p:nvCxnSpPr>
        <p:spPr>
          <a:xfrm flipV="1">
            <a:off x="11066984" y="1365680"/>
            <a:ext cx="0" cy="11436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49EF3CC-C42F-D132-7B4E-9431DF6B34DC}"/>
              </a:ext>
            </a:extLst>
          </p:cNvPr>
          <p:cNvCxnSpPr>
            <a:cxnSpLocks/>
          </p:cNvCxnSpPr>
          <p:nvPr/>
        </p:nvCxnSpPr>
        <p:spPr>
          <a:xfrm>
            <a:off x="226337" y="5369271"/>
            <a:ext cx="4564738" cy="0"/>
          </a:xfrm>
          <a:prstGeom prst="line">
            <a:avLst/>
          </a:prstGeom>
          <a:ln w="28575">
            <a:solidFill>
              <a:srgbClr val="158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D063562-FF2D-88FE-2B03-2ED61788C3A2}"/>
              </a:ext>
            </a:extLst>
          </p:cNvPr>
          <p:cNvCxnSpPr>
            <a:cxnSpLocks/>
          </p:cNvCxnSpPr>
          <p:nvPr/>
        </p:nvCxnSpPr>
        <p:spPr>
          <a:xfrm>
            <a:off x="214836" y="6359868"/>
            <a:ext cx="4564738" cy="0"/>
          </a:xfrm>
          <a:prstGeom prst="line">
            <a:avLst/>
          </a:prstGeom>
          <a:ln w="28575">
            <a:solidFill>
              <a:srgbClr val="158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EFA46E6-1081-950B-1FF5-F401CBCC90CC}"/>
              </a:ext>
            </a:extLst>
          </p:cNvPr>
          <p:cNvCxnSpPr>
            <a:cxnSpLocks/>
          </p:cNvCxnSpPr>
          <p:nvPr/>
        </p:nvCxnSpPr>
        <p:spPr>
          <a:xfrm>
            <a:off x="214836" y="2042673"/>
            <a:ext cx="0" cy="4326248"/>
          </a:xfrm>
          <a:prstGeom prst="line">
            <a:avLst/>
          </a:prstGeom>
          <a:ln w="28575">
            <a:solidFill>
              <a:srgbClr val="158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61A648-EBAE-E54D-661B-EBB567A6F46C}"/>
              </a:ext>
            </a:extLst>
          </p:cNvPr>
          <p:cNvCxnSpPr>
            <a:cxnSpLocks/>
          </p:cNvCxnSpPr>
          <p:nvPr/>
        </p:nvCxnSpPr>
        <p:spPr>
          <a:xfrm>
            <a:off x="205783" y="2051726"/>
            <a:ext cx="433524" cy="0"/>
          </a:xfrm>
          <a:prstGeom prst="line">
            <a:avLst/>
          </a:prstGeom>
          <a:ln w="28575">
            <a:solidFill>
              <a:srgbClr val="158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C1B6024-CAC5-1C11-2210-93D839565ADB}"/>
              </a:ext>
            </a:extLst>
          </p:cNvPr>
          <p:cNvSpPr txBox="1"/>
          <p:nvPr/>
        </p:nvSpPr>
        <p:spPr>
          <a:xfrm>
            <a:off x="4326738" y="81923"/>
            <a:ext cx="3048392" cy="461665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LCR – Logic Parsing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6137360"/>
      </p:ext>
    </p:extLst>
  </p:cSld>
  <p:clrMapOvr>
    <a:masterClrMapping/>
  </p:clrMapOvr>
</p:sld>
</file>

<file path=ppt/theme/theme1.xml><?xml version="1.0" encoding="utf-8"?>
<a:theme xmlns:a="http://schemas.openxmlformats.org/drawingml/2006/main" name="Non-Confidential Presentation Template-043024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-English Fonts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600" dirty="0" smtClean="0">
            <a:solidFill>
              <a:schemeClr val="tx1"/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Confidential Presentation Template 2024" id="{FD271253-5219-471D-AB83-F9CE211701B4}" vid="{177F8E27-53CD-4D5B-89A3-6D29F0E68D5A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B59ADBC0EBF47AA66D88131BDE776" ma:contentTypeVersion="8" ma:contentTypeDescription="Create a new document." ma:contentTypeScope="" ma:versionID="dda0d06c6213a0476b2e78a48ab6e69f">
  <xsd:schema xmlns:xsd="http://www.w3.org/2001/XMLSchema" xmlns:xs="http://www.w3.org/2001/XMLSchema" xmlns:p="http://schemas.microsoft.com/office/2006/metadata/properties" xmlns:ns2="b900d77a-73e6-472a-a6ab-7d20fb72d98d" xmlns:ns3="425ea1c5-fd77-4cf0-8484-26b5ddc715ea" targetNamespace="http://schemas.microsoft.com/office/2006/metadata/properties" ma:root="true" ma:fieldsID="d591a3753d5a43dfefdd44ed938d9f5a" ns2:_="" ns3:_="">
    <xsd:import namespace="b900d77a-73e6-472a-a6ab-7d20fb72d98d"/>
    <xsd:import namespace="425ea1c5-fd77-4cf0-8484-26b5ddc71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0d77a-73e6-472a-a6ab-7d20fb72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ea1c5-fd77-4cf0-8484-26b5ddc71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B4C8EE-A74F-4C6C-A487-B3564746E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859949-5239-4C25-AB80-F363F9D23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00d77a-73e6-472a-a6ab-7d20fb72d98d"/>
    <ds:schemaRef ds:uri="425ea1c5-fd77-4cf0-8484-26b5ddc71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F347C2-6731-465A-9417-9322A952D25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900d77a-73e6-472a-a6ab-7d20fb72d98d"/>
    <ds:schemaRef ds:uri="3cca3be5-321d-4d25-b0a6-60c955b590e9"/>
    <ds:schemaRef ds:uri="8607c701-ce02-4c1e-aba6-aacec929f1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Non-Confidential Presentation Template 2024</Template>
  <TotalTime>319</TotalTime>
  <Words>146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Segoe UI Symbol</vt:lpstr>
      <vt:lpstr>Non-Confidential Presentation Template-043024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Non-Confidential Presentation</dc:subject>
  <dc:creator>Cody (Hiep) Le</dc:creator>
  <cp:keywords>Amkor Technology</cp:keywords>
  <cp:lastModifiedBy>Vincent(Thang) Nguyen</cp:lastModifiedBy>
  <cp:revision>1</cp:revision>
  <dcterms:created xsi:type="dcterms:W3CDTF">2024-09-16T03:57:55Z</dcterms:created>
  <dcterms:modified xsi:type="dcterms:W3CDTF">2024-09-24T12:18:59Z</dcterms:modified>
  <cp:category>Non-Confidential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0x010100E9FB59ADBC0EBF47AA66D88131BDE776</vt:lpwstr>
  </property>
  <property fmtid="{D5CDD505-2E9C-101B-9397-08002B2CF9AE}" pid="3" name="MediaServiceImageTags">
    <vt:lpwstr/>
  </property>
</Properties>
</file>